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7" r:id="rId3"/>
  </p:sldMasterIdLst>
  <p:notesMasterIdLst>
    <p:notesMasterId r:id="rId34"/>
  </p:notesMasterIdLst>
  <p:handoutMasterIdLst>
    <p:handoutMasterId r:id="rId40"/>
  </p:handoutMasterIdLst>
  <p:sldIdLst>
    <p:sldId id="569" r:id="rId4"/>
    <p:sldId id="603" r:id="rId5"/>
    <p:sldId id="570" r:id="rId6"/>
    <p:sldId id="571" r:id="rId7"/>
    <p:sldId id="572" r:id="rId8"/>
    <p:sldId id="573" r:id="rId9"/>
    <p:sldId id="574" r:id="rId10"/>
    <p:sldId id="575" r:id="rId11"/>
    <p:sldId id="576" r:id="rId12"/>
    <p:sldId id="577" r:id="rId13"/>
    <p:sldId id="578" r:id="rId14"/>
    <p:sldId id="579" r:id="rId15"/>
    <p:sldId id="580" r:id="rId16"/>
    <p:sldId id="581" r:id="rId17"/>
    <p:sldId id="582" r:id="rId18"/>
    <p:sldId id="583" r:id="rId19"/>
    <p:sldId id="584" r:id="rId20"/>
    <p:sldId id="585" r:id="rId21"/>
    <p:sldId id="586" r:id="rId22"/>
    <p:sldId id="587" r:id="rId23"/>
    <p:sldId id="588" r:id="rId24"/>
    <p:sldId id="589" r:id="rId25"/>
    <p:sldId id="590" r:id="rId26"/>
    <p:sldId id="591" r:id="rId27"/>
    <p:sldId id="592" r:id="rId28"/>
    <p:sldId id="593" r:id="rId29"/>
    <p:sldId id="594" r:id="rId30"/>
    <p:sldId id="595" r:id="rId31"/>
    <p:sldId id="596" r:id="rId32"/>
    <p:sldId id="597" r:id="rId33"/>
    <p:sldId id="598" r:id="rId35"/>
    <p:sldId id="599" r:id="rId36"/>
    <p:sldId id="600" r:id="rId37"/>
    <p:sldId id="601" r:id="rId38"/>
    <p:sldId id="604" r:id="rId39"/>
  </p:sldIdLst>
  <p:sldSz cx="9144000" cy="6858000" type="screen4x3"/>
  <p:notesSz cx="6858000" cy="9144000"/>
  <p:custDataLst>
    <p:tags r:id="rId45"/>
  </p:custDataLst>
  <p:defaultTextStyle>
    <a:defPPr>
      <a:defRPr lang="zh-CN"/>
    </a:defPPr>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5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1" clrIdx="0"/>
  <p:cmAuthor id="2" name="作者" initials="A" lastIdx="0" clrIdx="1"/>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70" d="100"/>
          <a:sy n="70" d="100"/>
        </p:scale>
        <p:origin x="1386" y="66"/>
      </p:cViewPr>
      <p:guideLst>
        <p:guide orient="horz" pos="2160"/>
        <p:guide pos="2859"/>
      </p:guideLst>
    </p:cSldViewPr>
  </p:slideViewPr>
  <p:notesTextViewPr>
    <p:cViewPr>
      <p:scale>
        <a:sx n="100" d="100"/>
        <a:sy n="100" d="100"/>
      </p:scale>
      <p:origin x="0" y="0"/>
    </p:cViewPr>
  </p:notesTextViewPr>
  <p:sorterViewPr showFormatting="0">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5" Type="http://schemas.openxmlformats.org/officeDocument/2006/relationships/tags" Target="tags/tag1071.xml"/><Relationship Id="rId44" Type="http://schemas.openxmlformats.org/officeDocument/2006/relationships/commentAuthors" Target="commentAuthors.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handoutMaster" Target="handoutMasters/handoutMaster1.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notesMaster" Target="notesMasters/notesMaster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base"/>
            <a:endParaRPr lang="zh-CN" altLang="en-US" strike="noStrike" noProof="1"/>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fontAlgn="base"/>
            <a:fld id="{0F9B84EA-7D68-4D60-9CB1-D50884785D1C}" type="datetimeFigureOut">
              <a:rPr lang="zh-CN" altLang="en-US" strike="noStrike" noProof="1" smtClean="0">
                <a:latin typeface="Calibri" panose="020F050202020403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2"/>
          </p:nvPr>
        </p:nvSpPr>
        <p:spPr>
          <a:xfrm>
            <a:off x="0" y="8685213"/>
            <a:ext cx="2971800" cy="458788"/>
          </a:xfrm>
          <a:prstGeom prst="rect">
            <a:avLst/>
          </a:prstGeom>
        </p:spPr>
        <p:txBody>
          <a:bodyPr vert="horz" lIns="91440" tIns="45720" rIns="91440" bIns="45720" rtlCol="0" anchor="b"/>
          <a:lstStyle>
            <a:lvl1pPr algn="l">
              <a:defRPr sz="1200"/>
            </a:lvl1pPr>
          </a:lstStyle>
          <a:p>
            <a:pPr fontAlgn="base"/>
            <a:endParaRPr lang="zh-CN" altLang="en-US" strike="noStrike" noProof="1"/>
          </a:p>
        </p:txBody>
      </p:sp>
      <p:sp>
        <p:nvSpPr>
          <p:cNvPr id="5" name="灯片编号占位符 4"/>
          <p:cNvSpPr>
            <a:spLocks noGrp="1"/>
          </p:cNvSpPr>
          <p:nvPr>
            <p:ph type="sldNum" sz="quarter" idx="3"/>
          </p:nvPr>
        </p:nvSpPr>
        <p:spPr>
          <a:xfrm>
            <a:off x="3884613" y="8685213"/>
            <a:ext cx="2971800" cy="458788"/>
          </a:xfrm>
          <a:prstGeom prst="rect">
            <a:avLst/>
          </a:prstGeom>
        </p:spPr>
        <p:txBody>
          <a:bodyPr vert="horz" lIns="91440" tIns="45720" rIns="91440" bIns="45720" rtlCol="0" anchor="b"/>
          <a:lstStyle>
            <a:lvl1pPr algn="r">
              <a:defRPr sz="1200"/>
            </a:lvl1pPr>
          </a:lstStyle>
          <a:p>
            <a:pPr fontAlgn="base"/>
            <a:fld id="{8D4E0FC9-F1F8-4FAE-9988-3BA365CFD46F}" type="slidenum">
              <a:rPr lang="zh-CN" altLang="en-US" strike="noStrike" noProof="1" smtClean="0">
                <a:latin typeface="Calibri" panose="020F0502020204030204" pitchFamily="34" charset="0"/>
                <a:ea typeface="宋体" panose="02010600030101010101" pitchFamily="2" charset="-122"/>
                <a:cs typeface="+mn-cs"/>
              </a:rPr>
            </a:fld>
            <a:endParaRPr lang="zh-CN" altLang="en-US" strike="noStrike" noProof="1"/>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spcBef>
                <a:spcPct val="50000"/>
              </a:spcBef>
              <a:buFont typeface="Arial" panose="020B0604020202020204" pitchFamily="34" charset="0"/>
              <a:buNone/>
              <a:defRPr sz="1200" noProof="1">
                <a:latin typeface="Arial" panose="020B0604020202020204" pitchFamily="34" charset="0"/>
              </a:defRPr>
            </a:lvl1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spcBef>
                <a:spcPct val="50000"/>
              </a:spcBef>
              <a:buFont typeface="Arial" panose="020B0604020202020204" pitchFamily="34" charset="0"/>
              <a:buNone/>
              <a:defRPr sz="1200" noProof="1">
                <a:latin typeface="Arial" panose="020B0604020202020204" pitchFamily="34" charset="0"/>
                <a:cs typeface="+mn-ea"/>
              </a:defRPr>
            </a:lvl1pPr>
          </a:lstStyle>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20E63D7E-8614-4AB2-B7E6-55B77CE270D6}" type="datetimeFigureOut">
              <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rPr>
            </a:fld>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endParaRPr>
          </a:p>
        </p:txBody>
      </p:sp>
      <p:sp>
        <p:nvSpPr>
          <p:cNvPr id="34820" name="幻灯片图像占位符 3"/>
          <p:cNvSpPr>
            <a:spLocks noGrp="1" noRot="1" noChangeAspect="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4101" name="备注占位符 4"/>
          <p:cNvSpPr>
            <a:spLocks noGrp="1" noChangeArrowheads="1"/>
          </p:cNvSpPr>
          <p:nvPr>
            <p:ph type="body" sz="quarter" idx="4294967295"/>
          </p:nvPr>
        </p:nvSpPr>
        <p:spPr bwMode="auto">
          <a:xfrm>
            <a:off x="685800" y="4400550"/>
            <a:ext cx="5486400" cy="3600450"/>
          </a:xfrm>
          <a:prstGeom prst="rect">
            <a:avLst/>
          </a:prstGeom>
          <a:noFill/>
          <a:ln w="9525">
            <a:noFill/>
            <a:miter lim="800000"/>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457200" marR="0" lvl="1"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914400" marR="0" lvl="2"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1371600" marR="0" lvl="3"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1828800" marR="0" lvl="4"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eaLnBrk="1" hangingPunct="1">
              <a:spcBef>
                <a:spcPct val="50000"/>
              </a:spcBef>
              <a:buFont typeface="Arial" panose="020B0604020202020204" pitchFamily="34" charset="0"/>
              <a:buNone/>
              <a:defRPr sz="1200" noProof="1">
                <a:latin typeface="Arial" panose="020B0604020202020204" pitchFamily="34" charset="0"/>
              </a:defRPr>
            </a:lvl1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lstStyle>
            <a:lvl1pPr algn="r" eaLnBrk="1" hangingPunct="1">
              <a:spcBef>
                <a:spcPct val="50000"/>
              </a:spcBef>
              <a:buFont typeface="Arial" panose="020B0604020202020204" pitchFamily="34" charset="0"/>
              <a:buNone/>
              <a:defRPr sz="1200">
                <a:latin typeface="Arial" panose="020B0604020202020204" pitchFamily="34" charset="0"/>
              </a:defRPr>
            </a:lvl1pPr>
          </a:lstStyle>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08C18F48-4401-40B9-8666-C7E5F288E3A8}" type="slidenum">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4294967295"/>
          </p:nvPr>
        </p:nvSpPr>
        <p:spPr/>
        <p:txBody>
          <a:bodyPr/>
          <a:p>
            <a:r>
              <a:rPr lang="zh-CN" altLang="en-US"/>
              <a:t>免</a:t>
            </a:r>
            <a:r>
              <a:rPr lang="en-US" altLang="zh-CN"/>
              <a:t> </a:t>
            </a:r>
            <a:r>
              <a:rPr lang="zh-CN" altLang="en-US"/>
              <a:t>费</a:t>
            </a:r>
            <a:r>
              <a:rPr lang="en-US" altLang="zh-CN"/>
              <a:t> </a:t>
            </a:r>
            <a:r>
              <a:rPr lang="zh-CN" altLang="en-US"/>
              <a:t>资</a:t>
            </a:r>
            <a:r>
              <a:rPr lang="en-US" altLang="zh-CN"/>
              <a:t> </a:t>
            </a:r>
            <a:r>
              <a:rPr lang="zh-CN" altLang="en-US"/>
              <a:t>料</a:t>
            </a:r>
            <a:r>
              <a:rPr lang="en-US" altLang="zh-CN"/>
              <a:t> </a:t>
            </a:r>
            <a:r>
              <a:rPr lang="zh-CN" altLang="en-US"/>
              <a:t>关</a:t>
            </a:r>
            <a:r>
              <a:rPr lang="en-US" altLang="zh-CN"/>
              <a:t> </a:t>
            </a:r>
            <a:r>
              <a:rPr lang="zh-CN" altLang="en-US"/>
              <a:t>注</a:t>
            </a:r>
            <a:r>
              <a:rPr lang="en-US" altLang="zh-CN"/>
              <a:t> </a:t>
            </a:r>
            <a:r>
              <a:rPr lang="zh-CN" altLang="en-US"/>
              <a:t>公</a:t>
            </a:r>
            <a:r>
              <a:rPr lang="en-US" altLang="zh-CN"/>
              <a:t> </a:t>
            </a:r>
            <a:r>
              <a:rPr lang="zh-CN" altLang="en-US"/>
              <a:t>众</a:t>
            </a:r>
            <a:r>
              <a:rPr lang="en-US" altLang="zh-CN"/>
              <a:t> </a:t>
            </a:r>
            <a:r>
              <a:rPr lang="zh-CN" altLang="en-US"/>
              <a:t>号</a:t>
            </a:r>
            <a:r>
              <a:rPr lang="en-US" altLang="zh-CN"/>
              <a:t> </a:t>
            </a:r>
            <a:r>
              <a:rPr lang="zh-CN" altLang="en-US"/>
              <a:t>:</a:t>
            </a:r>
            <a:r>
              <a:rPr lang="en-US" altLang="zh-CN"/>
              <a:t> </a:t>
            </a:r>
            <a:r>
              <a:rPr lang="zh-CN" altLang="en-US"/>
              <a:t>安</a:t>
            </a:r>
            <a:r>
              <a:rPr lang="en-US" altLang="zh-CN"/>
              <a:t> </a:t>
            </a:r>
            <a:r>
              <a:rPr lang="zh-CN" altLang="en-US"/>
              <a:t>全</a:t>
            </a:r>
            <a:r>
              <a:rPr lang="en-US" altLang="zh-CN"/>
              <a:t> </a:t>
            </a:r>
            <a:r>
              <a:rPr lang="zh-CN" altLang="en-US"/>
              <a:t>生</a:t>
            </a:r>
            <a:r>
              <a:rPr lang="en-US" altLang="zh-CN"/>
              <a:t> </a:t>
            </a:r>
            <a:r>
              <a:rPr lang="zh-CN" altLang="en-US"/>
              <a:t>产</a:t>
            </a:r>
            <a:r>
              <a:rPr lang="en-US" altLang="zh-CN"/>
              <a:t> </a:t>
            </a:r>
            <a:r>
              <a:rPr lang="zh-CN" altLang="en-US"/>
              <a:t>管</a:t>
            </a:r>
            <a:r>
              <a:rPr lang="en-US" altLang="zh-CN"/>
              <a:t> </a:t>
            </a:r>
            <a:r>
              <a:rPr lang="zh-CN" altLang="en-US"/>
              <a:t>理</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1.pn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4" Type="http://schemas.openxmlformats.org/officeDocument/2006/relationships/tags" Target="../tags/tag22.xml"/><Relationship Id="rId3" Type="http://schemas.openxmlformats.org/officeDocument/2006/relationships/image" Target="../media/image2.png"/><Relationship Id="rId2" Type="http://schemas.openxmlformats.org/officeDocument/2006/relationships/tags" Target="../tags/tag21.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image" Target="../media/image1.png"/><Relationship Id="rId2" Type="http://schemas.openxmlformats.org/officeDocument/2006/relationships/tags" Target="../tags/tag23.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31.xml"/><Relationship Id="rId7" Type="http://schemas.openxmlformats.org/officeDocument/2006/relationships/tags" Target="../tags/tag30.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image" Target="../media/image2.png"/><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38.xml"/><Relationship Id="rId8" Type="http://schemas.openxmlformats.org/officeDocument/2006/relationships/tags" Target="../tags/tag37.xml"/><Relationship Id="rId7" Type="http://schemas.openxmlformats.org/officeDocument/2006/relationships/tags" Target="../tags/tag36.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image" Target="../media/image2.png"/><Relationship Id="rId3" Type="http://schemas.openxmlformats.org/officeDocument/2006/relationships/tags" Target="../tags/tag33.xml"/><Relationship Id="rId2" Type="http://schemas.openxmlformats.org/officeDocument/2006/relationships/tags" Target="../tags/tag32.xml"/><Relationship Id="rId10" Type="http://schemas.openxmlformats.org/officeDocument/2006/relationships/tags" Target="../tags/tag39.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46.xml"/><Relationship Id="rId8" Type="http://schemas.openxmlformats.org/officeDocument/2006/relationships/tags" Target="../tags/tag45.xml"/><Relationship Id="rId7" Type="http://schemas.openxmlformats.org/officeDocument/2006/relationships/tags" Target="../tags/tag44.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image" Target="../media/image2.png"/><Relationship Id="rId3" Type="http://schemas.openxmlformats.org/officeDocument/2006/relationships/tags" Target="../tags/tag41.xml"/><Relationship Id="rId2" Type="http://schemas.openxmlformats.org/officeDocument/2006/relationships/tags" Target="../tags/tag40.xml"/><Relationship Id="rId11" Type="http://schemas.openxmlformats.org/officeDocument/2006/relationships/tags" Target="../tags/tag48.xml"/><Relationship Id="rId10" Type="http://schemas.openxmlformats.org/officeDocument/2006/relationships/tags" Target="../tags/tag47.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55.xml"/><Relationship Id="rId8" Type="http://schemas.openxmlformats.org/officeDocument/2006/relationships/tags" Target="../tags/tag54.xml"/><Relationship Id="rId7" Type="http://schemas.openxmlformats.org/officeDocument/2006/relationships/tags" Target="../tags/tag53.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image" Target="../media/image2.png"/><Relationship Id="rId3" Type="http://schemas.openxmlformats.org/officeDocument/2006/relationships/tags" Target="../tags/tag50.xml"/><Relationship Id="rId2" Type="http://schemas.openxmlformats.org/officeDocument/2006/relationships/tags" Target="../tags/tag49.xml"/><Relationship Id="rId11" Type="http://schemas.openxmlformats.org/officeDocument/2006/relationships/tags" Target="../tags/tag57.xml"/><Relationship Id="rId10" Type="http://schemas.openxmlformats.org/officeDocument/2006/relationships/tags" Target="../tags/tag56.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64.xml"/><Relationship Id="rId8" Type="http://schemas.openxmlformats.org/officeDocument/2006/relationships/tags" Target="../tags/tag63.xml"/><Relationship Id="rId7" Type="http://schemas.openxmlformats.org/officeDocument/2006/relationships/tags" Target="../tags/tag62.xml"/><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image" Target="../media/image2.png"/><Relationship Id="rId3" Type="http://schemas.openxmlformats.org/officeDocument/2006/relationships/tags" Target="../tags/tag59.xml"/><Relationship Id="rId2" Type="http://schemas.openxmlformats.org/officeDocument/2006/relationships/tags" Target="../tags/tag58.xml"/><Relationship Id="rId11" Type="http://schemas.openxmlformats.org/officeDocument/2006/relationships/tags" Target="../tags/tag66.xml"/><Relationship Id="rId10" Type="http://schemas.openxmlformats.org/officeDocument/2006/relationships/tags" Target="../tags/tag65.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73.xml"/><Relationship Id="rId8" Type="http://schemas.openxmlformats.org/officeDocument/2006/relationships/tags" Target="../tags/tag72.xml"/><Relationship Id="rId7" Type="http://schemas.openxmlformats.org/officeDocument/2006/relationships/tags" Target="../tags/tag71.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image" Target="../media/image2.png"/><Relationship Id="rId3" Type="http://schemas.openxmlformats.org/officeDocument/2006/relationships/tags" Target="../tags/tag68.xml"/><Relationship Id="rId2" Type="http://schemas.openxmlformats.org/officeDocument/2006/relationships/tags" Target="../tags/tag67.xml"/><Relationship Id="rId13" Type="http://schemas.openxmlformats.org/officeDocument/2006/relationships/tags" Target="../tags/tag77.xml"/><Relationship Id="rId12" Type="http://schemas.openxmlformats.org/officeDocument/2006/relationships/tags" Target="../tags/tag76.xml"/><Relationship Id="rId11" Type="http://schemas.openxmlformats.org/officeDocument/2006/relationships/tags" Target="../tags/tag75.xml"/><Relationship Id="rId10" Type="http://schemas.openxmlformats.org/officeDocument/2006/relationships/tags" Target="../tags/tag74.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84.xml"/><Relationship Id="rId8" Type="http://schemas.openxmlformats.org/officeDocument/2006/relationships/tags" Target="../tags/tag83.xml"/><Relationship Id="rId7" Type="http://schemas.openxmlformats.org/officeDocument/2006/relationships/tags" Target="../tags/tag82.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image" Target="../media/image2.png"/><Relationship Id="rId3" Type="http://schemas.openxmlformats.org/officeDocument/2006/relationships/tags" Target="../tags/tag79.xml"/><Relationship Id="rId2" Type="http://schemas.openxmlformats.org/officeDocument/2006/relationships/tags" Target="../tags/tag78.xml"/><Relationship Id="rId10" Type="http://schemas.openxmlformats.org/officeDocument/2006/relationships/tags" Target="../tags/tag85.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7" Type="http://schemas.openxmlformats.org/officeDocument/2006/relationships/image" Target="../media/image6.png"/><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4" Type="http://schemas.openxmlformats.org/officeDocument/2006/relationships/tags" Target="../tags/tag5.xml"/><Relationship Id="rId3" Type="http://schemas.openxmlformats.org/officeDocument/2006/relationships/image" Target="../media/image2.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98.xml"/><Relationship Id="rId5" Type="http://schemas.openxmlformats.org/officeDocument/2006/relationships/tags" Target="../tags/tag97.xml"/><Relationship Id="rId4" Type="http://schemas.openxmlformats.org/officeDocument/2006/relationships/tags" Target="../tags/tag96.xml"/><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103.xml"/><Relationship Id="rId5" Type="http://schemas.openxmlformats.org/officeDocument/2006/relationships/tags" Target="../tags/tag102.xml"/><Relationship Id="rId4" Type="http://schemas.openxmlformats.org/officeDocument/2006/relationships/tags" Target="../tags/tag101.xml"/><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7" Type="http://schemas.openxmlformats.org/officeDocument/2006/relationships/tags" Target="../tags/tag109.xml"/><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tags" Target="../tags/tag106.xml"/><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117.xml"/><Relationship Id="rId8" Type="http://schemas.openxmlformats.org/officeDocument/2006/relationships/tags" Target="../tags/tag116.xml"/><Relationship Id="rId7" Type="http://schemas.openxmlformats.org/officeDocument/2006/relationships/tags" Target="../tags/tag115.xml"/><Relationship Id="rId6" Type="http://schemas.openxmlformats.org/officeDocument/2006/relationships/tags" Target="../tags/tag114.xml"/><Relationship Id="rId5" Type="http://schemas.openxmlformats.org/officeDocument/2006/relationships/tags" Target="../tags/tag113.xml"/><Relationship Id="rId4" Type="http://schemas.openxmlformats.org/officeDocument/2006/relationships/tags" Target="../tags/tag112.xml"/><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5" Type="http://schemas.openxmlformats.org/officeDocument/2006/relationships/tags" Target="../tags/tag121.xml"/><Relationship Id="rId4" Type="http://schemas.openxmlformats.org/officeDocument/2006/relationships/tags" Target="../tags/tag120.xml"/><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7" Type="http://schemas.openxmlformats.org/officeDocument/2006/relationships/tags" Target="../tags/tag127.xml"/><Relationship Id="rId6" Type="http://schemas.openxmlformats.org/officeDocument/2006/relationships/tags" Target="../tags/tag126.xml"/><Relationship Id="rId5" Type="http://schemas.openxmlformats.org/officeDocument/2006/relationships/tags" Target="../tags/tag125.xml"/><Relationship Id="rId4" Type="http://schemas.openxmlformats.org/officeDocument/2006/relationships/tags" Target="../tags/tag124.xml"/><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4" Type="http://schemas.openxmlformats.org/officeDocument/2006/relationships/tags" Target="../tags/tag130.xml"/><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5" Type="http://schemas.openxmlformats.org/officeDocument/2006/relationships/tags" Target="../tags/tag134.xml"/><Relationship Id="rId4" Type="http://schemas.openxmlformats.org/officeDocument/2006/relationships/tags" Target="../tags/tag133.xml"/><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6" Type="http://schemas.openxmlformats.org/officeDocument/2006/relationships/tags" Target="../tags/tag139.xml"/><Relationship Id="rId5" Type="http://schemas.openxmlformats.org/officeDocument/2006/relationships/tags" Target="../tags/tag138.xml"/><Relationship Id="rId4" Type="http://schemas.openxmlformats.org/officeDocument/2006/relationships/tags" Target="../tags/tag137.xml"/><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image" Target="../media/image2.png"/><Relationship Id="rId4" Type="http://schemas.openxmlformats.org/officeDocument/2006/relationships/tags" Target="../tags/tag7.xml"/><Relationship Id="rId3" Type="http://schemas.openxmlformats.org/officeDocument/2006/relationships/image" Target="../media/image3.png"/><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4" Type="http://schemas.openxmlformats.org/officeDocument/2006/relationships/tags" Target="../tags/tag12.xml"/><Relationship Id="rId3" Type="http://schemas.openxmlformats.org/officeDocument/2006/relationships/image" Target="../media/image2.png"/><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openxmlformats.org/officeDocument/2006/relationships/tags" Target="../tags/tag14.xml"/><Relationship Id="rId3" Type="http://schemas.openxmlformats.org/officeDocument/2006/relationships/image" Target="../media/image2.png"/><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16.xml"/><Relationship Id="rId3" Type="http://schemas.openxmlformats.org/officeDocument/2006/relationships/image" Target="../media/image4.png"/><Relationship Id="rId2" Type="http://schemas.openxmlformats.org/officeDocument/2006/relationships/tags" Target="../tags/tag1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8.xml"/><Relationship Id="rId3" Type="http://schemas.openxmlformats.org/officeDocument/2006/relationships/image" Target="../media/image2.png"/><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4" Type="http://schemas.openxmlformats.org/officeDocument/2006/relationships/tags" Target="../tags/tag20.xml"/><Relationship Id="rId3" Type="http://schemas.openxmlformats.org/officeDocument/2006/relationships/image" Target="../media/image2.png"/><Relationship Id="rId2" Type="http://schemas.openxmlformats.org/officeDocument/2006/relationships/tags" Target="../tags/tag19.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3" name="图片 2"/>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602"/>
            <a:ext cx="9144000" cy="6856796"/>
          </a:xfrm>
          <a:prstGeom prst="rect">
            <a:avLst/>
          </a:prstGeom>
        </p:spPr>
      </p:pic>
      <p:sp>
        <p:nvSpPr>
          <p:cNvPr id="16" name="日期占位符 15"/>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2" name="副标题 2"/>
          <p:cNvSpPr/>
          <p:nvPr>
            <p:ph type="subTitle" idx="3" hasCustomPrompt="1"/>
            <p:custDataLst>
              <p:tags r:id="rId4"/>
            </p:custDataLst>
          </p:nvPr>
        </p:nvSpPr>
        <p:spPr>
          <a:xfrm>
            <a:off x="1239202" y="2386640"/>
            <a:ext cx="6667548" cy="619785"/>
          </a:xfrm>
        </p:spPr>
        <p:txBody>
          <a:bodyPr vert="horz" wrap="square" lIns="0" tIns="0" rIns="0" bIns="0" rtlCol="0" anchor="b" anchorCtr="0">
            <a:normAutofit/>
          </a:bodyPr>
          <a:lstStyle>
            <a:lvl1pPr marL="0" marR="0" lvl="0" indent="0" algn="dist"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350" b="0" i="0" u="none" strike="noStrike" kern="1200" cap="none" spc="200" normalizeH="0" baseline="0" noProof="0" dirty="0">
                <a:ln>
                  <a:noFill/>
                </a:ln>
                <a:solidFill>
                  <a:schemeClr val="dk1">
                    <a:lumMod val="65000"/>
                    <a:lumOff val="35000"/>
                  </a:schemeClr>
                </a:solidFill>
                <a:effectLst/>
                <a:uLnTx/>
                <a:uFillTx/>
                <a:latin typeface="Arial" panose="020B0604020202020204" pitchFamily="34" charset="0"/>
                <a:ea typeface="微软雅黑" panose="020B0503020204020204" charset="-122"/>
                <a:cs typeface="微软雅黑" panose="020B0503020204020204" charset="-122"/>
                <a:sym typeface="+mn-ea"/>
              </a:defRPr>
            </a:lvl1pPr>
            <a:lvl2pPr marL="257175" indent="0" algn="ctr" defTabSz="914400" rtl="0" eaLnBrk="1" fontAlgn="auto" latinLnBrk="0" hangingPunct="1">
              <a:lnSpc>
                <a:spcPct val="120000"/>
              </a:lnSpc>
              <a:spcBef>
                <a:spcPts val="0"/>
              </a:spcBef>
              <a:spcAft>
                <a:spcPts val="1000"/>
              </a:spcAft>
              <a:buFont typeface="Arial" panose="020B0604020202020204" pitchFamily="34" charset="0"/>
              <a:buNone/>
              <a:tabLst>
                <a:tab pos="1609725" algn="l"/>
              </a:tabLst>
              <a:defRPr sz="1125"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514350" indent="0" algn="ctr" defTabSz="914400" rtl="0" eaLnBrk="1" fontAlgn="auto" latinLnBrk="0" hangingPunct="1">
              <a:lnSpc>
                <a:spcPct val="120000"/>
              </a:lnSpc>
              <a:spcBef>
                <a:spcPts val="0"/>
              </a:spcBef>
              <a:spcAft>
                <a:spcPts val="1000"/>
              </a:spcAft>
              <a:buFont typeface="Arial" panose="020B0604020202020204" pitchFamily="34" charset="0"/>
              <a:buNone/>
              <a:defRPr sz="1015"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771525" indent="0" algn="ctr" defTabSz="914400" rtl="0" eaLnBrk="1" fontAlgn="auto" latinLnBrk="0" hangingPunct="1">
              <a:lnSpc>
                <a:spcPct val="120000"/>
              </a:lnSpc>
              <a:spcBef>
                <a:spcPts val="0"/>
              </a:spcBef>
              <a:spcAft>
                <a:spcPts val="1000"/>
              </a:spcAft>
              <a:buFont typeface="Arial" panose="020B0604020202020204" pitchFamily="34" charset="0"/>
              <a:buNone/>
              <a:defRPr sz="9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1028700" indent="0" algn="ctr" defTabSz="914400" rtl="0" eaLnBrk="1" fontAlgn="auto" latinLnBrk="0" hangingPunct="1">
              <a:lnSpc>
                <a:spcPct val="120000"/>
              </a:lnSpc>
              <a:spcBef>
                <a:spcPts val="0"/>
              </a:spcBef>
              <a:spcAft>
                <a:spcPts val="1000"/>
              </a:spcAft>
              <a:buFont typeface="Arial" panose="020B0604020202020204" pitchFamily="34" charset="0"/>
              <a:buNone/>
              <a:defRPr sz="9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1285875" indent="0" algn="ctr" defTabSz="914400" rtl="0" eaLnBrk="1" latinLnBrk="0" hangingPunct="1">
              <a:lnSpc>
                <a:spcPct val="90000"/>
              </a:lnSpc>
              <a:spcBef>
                <a:spcPts val="280"/>
              </a:spcBef>
              <a:buFont typeface="Arial" panose="020B0604020202020204" pitchFamily="34" charset="0"/>
              <a:buNone/>
              <a:defRPr sz="900" kern="1200">
                <a:solidFill>
                  <a:schemeClr val="tx1"/>
                </a:solidFill>
                <a:latin typeface="+mn-lt"/>
                <a:ea typeface="+mn-ea"/>
                <a:cs typeface="+mn-cs"/>
              </a:defRPr>
            </a:lvl6pPr>
            <a:lvl7pPr marL="1543050" indent="0" algn="ctr" defTabSz="914400" rtl="0" eaLnBrk="1" latinLnBrk="0" hangingPunct="1">
              <a:lnSpc>
                <a:spcPct val="90000"/>
              </a:lnSpc>
              <a:spcBef>
                <a:spcPts val="280"/>
              </a:spcBef>
              <a:buFont typeface="Arial" panose="020B0604020202020204" pitchFamily="34" charset="0"/>
              <a:buNone/>
              <a:defRPr sz="900" kern="1200">
                <a:solidFill>
                  <a:schemeClr val="tx1"/>
                </a:solidFill>
                <a:latin typeface="+mn-lt"/>
                <a:ea typeface="+mn-ea"/>
                <a:cs typeface="+mn-cs"/>
              </a:defRPr>
            </a:lvl7pPr>
            <a:lvl8pPr marL="1800225" indent="0" algn="ctr" defTabSz="914400" rtl="0" eaLnBrk="1" latinLnBrk="0" hangingPunct="1">
              <a:lnSpc>
                <a:spcPct val="90000"/>
              </a:lnSpc>
              <a:spcBef>
                <a:spcPts val="280"/>
              </a:spcBef>
              <a:buFont typeface="Arial" panose="020B0604020202020204" pitchFamily="34" charset="0"/>
              <a:buNone/>
              <a:defRPr sz="900" kern="1200">
                <a:solidFill>
                  <a:schemeClr val="tx1"/>
                </a:solidFill>
                <a:latin typeface="+mn-lt"/>
                <a:ea typeface="+mn-ea"/>
                <a:cs typeface="+mn-cs"/>
              </a:defRPr>
            </a:lvl8pPr>
            <a:lvl9pPr marL="2057400" indent="0" algn="ctr" defTabSz="914400" rtl="0" eaLnBrk="1" latinLnBrk="0" hangingPunct="1">
              <a:lnSpc>
                <a:spcPct val="90000"/>
              </a:lnSpc>
              <a:spcBef>
                <a:spcPts val="280"/>
              </a:spcBef>
              <a:buFont typeface="Arial" panose="020B0604020202020204" pitchFamily="34" charset="0"/>
              <a:buNone/>
              <a:defRPr sz="900" kern="1200">
                <a:solidFill>
                  <a:schemeClr val="tx1"/>
                </a:solidFill>
                <a:latin typeface="+mn-lt"/>
                <a:ea typeface="+mn-ea"/>
                <a:cs typeface="+mn-cs"/>
              </a:defRPr>
            </a:lvl9pPr>
          </a:lstStyle>
          <a:p>
            <a:pPr lvl="0"/>
            <a:r>
              <a:rPr>
                <a:sym typeface="+mn-ea"/>
              </a:rPr>
              <a:t>单击此处编辑副标题</a:t>
            </a:r>
            <a:endParaRPr>
              <a:sym typeface="+mn-ea"/>
            </a:endParaRPr>
          </a:p>
        </p:txBody>
      </p:sp>
      <p:sp>
        <p:nvSpPr>
          <p:cNvPr id="4" name="标题 5"/>
          <p:cNvSpPr>
            <a:spLocks noGrp="1"/>
          </p:cNvSpPr>
          <p:nvPr>
            <p:ph type="ctrTitle" idx="2" hasCustomPrompt="1"/>
            <p:custDataLst>
              <p:tags r:id="rId5"/>
            </p:custDataLst>
          </p:nvPr>
        </p:nvSpPr>
        <p:spPr>
          <a:xfrm>
            <a:off x="1239202" y="3443724"/>
            <a:ext cx="6667548" cy="922973"/>
          </a:xfrm>
        </p:spPr>
        <p:txBody>
          <a:bodyPr vert="horz" wrap="square" lIns="0" tIns="0" rIns="0" bIns="0" rtlCol="0" anchor="ctr" anchorCtr="0">
            <a:normAutofit/>
          </a:bodyPr>
          <a:lstStyle>
            <a:lvl1pPr marL="0" marR="0" algn="dist" defTabSz="914400" rtl="0" eaLnBrk="1" fontAlgn="auto" latinLnBrk="0" hangingPunct="1">
              <a:lnSpc>
                <a:spcPct val="100000"/>
              </a:lnSpc>
              <a:spcBef>
                <a:spcPct val="0"/>
              </a:spcBef>
              <a:buClrTx/>
              <a:buSzTx/>
              <a:buFontTx/>
              <a:buNone/>
              <a:defRPr kumimoji="0" lang="zh-CN" altLang="en-US" sz="4050" b="1" i="0" u="none" strike="noStrike" kern="1200" cap="none" spc="700" normalizeH="0" baseline="0" noProof="1" dirty="0">
                <a:solidFill>
                  <a:schemeClr val="dk1">
                    <a:lumMod val="85000"/>
                    <a:lumOff val="15000"/>
                  </a:schemeClr>
                </a:solidFill>
                <a:uFillTx/>
                <a:latin typeface="Arial" panose="020B0604020202020204" pitchFamily="34" charset="0"/>
                <a:ea typeface="汉仪旗黑-85S" panose="00020600040101010101" pitchFamily="18" charset="-122"/>
                <a:cs typeface="+mj-cs"/>
              </a:defRPr>
            </a:lvl1pPr>
          </a:lstStyle>
          <a:p>
            <a:pPr lvl="0"/>
            <a:r>
              <a:rPr>
                <a:sym typeface="+mn-ea"/>
              </a:rPr>
              <a:t>编辑标题</a:t>
            </a:r>
            <a:endParaRPr>
              <a:sym typeface="+mn-ea"/>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6" name="图片 5"/>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540068" cy="720090"/>
          </a:xfrm>
          <a:prstGeom prst="rect">
            <a:avLst/>
          </a:prstGeom>
        </p:spPr>
      </p:pic>
      <p:pic>
        <p:nvPicPr>
          <p:cNvPr id="2" name="图片 1"/>
          <p:cNvPicPr>
            <a:picLocks noChangeAspect="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a:xfrm>
            <a:off x="8603932" y="-5379"/>
            <a:ext cx="540068" cy="720090"/>
          </a:xfrm>
          <a:prstGeom prst="rect">
            <a:avLst/>
          </a:prstGeom>
        </p:spPr>
      </p:pic>
      <p:sp>
        <p:nvSpPr>
          <p:cNvPr id="3" name="日期占位符 2"/>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502447" y="1626121"/>
            <a:ext cx="8139178" cy="4041680"/>
          </a:xfrm>
        </p:spPr>
        <p:txBody>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2" name="图片 1"/>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602"/>
            <a:ext cx="9144000" cy="6856796"/>
          </a:xfrm>
          <a:prstGeom prst="rect">
            <a:avLst/>
          </a:prstGeom>
        </p:spPr>
      </p:pic>
      <p:sp>
        <p:nvSpPr>
          <p:cNvPr id="3" name="日期占位符 2"/>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6" name="文本占位符 2"/>
          <p:cNvSpPr/>
          <p:nvPr>
            <p:ph type="body" idx="1" hasCustomPrompt="1"/>
            <p:custDataLst>
              <p:tags r:id="rId4"/>
            </p:custDataLst>
          </p:nvPr>
        </p:nvSpPr>
        <p:spPr>
          <a:xfrm>
            <a:off x="1324019" y="1881768"/>
            <a:ext cx="6497439" cy="1519980"/>
          </a:xfrm>
        </p:spPr>
        <p:txBody>
          <a:bodyPr vert="horz" wrap="square" lIns="0" tIns="0" rIns="0" bIns="0" rtlCol="0" anchor="b" anchorCtr="0">
            <a:normAutofit/>
          </a:bodyPr>
          <a:lstStyle>
            <a:lvl1pPr marL="0" marR="0" lvl="0" indent="0" algn="dist"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350" b="0" i="0" u="none" strike="noStrike" kern="1200" cap="none" spc="200" normalizeH="0" baseline="0" noProof="0">
                <a:ln>
                  <a:noFill/>
                </a:ln>
                <a:solidFill>
                  <a:schemeClr val="dk1">
                    <a:lumMod val="65000"/>
                    <a:lumOff val="35000"/>
                  </a:schemeClr>
                </a:solidFill>
                <a:effectLst/>
                <a:uLnTx/>
                <a:uFillTx/>
                <a:latin typeface="Arial" panose="020B0604020202020204" pitchFamily="34" charset="0"/>
                <a:ea typeface="微软雅黑" panose="020B0503020204020204" charset="-122"/>
                <a:cs typeface="微软雅黑" panose="020B0503020204020204" charset="-122"/>
                <a:sym typeface="+mn-ea"/>
              </a:defRPr>
            </a:lvl1pPr>
            <a:lvl2pPr marL="257175" indent="0" algn="ctr" defTabSz="914400" rtl="0" eaLnBrk="1" fontAlgn="auto" latinLnBrk="0" hangingPunct="1">
              <a:lnSpc>
                <a:spcPct val="120000"/>
              </a:lnSpc>
              <a:spcBef>
                <a:spcPts val="0"/>
              </a:spcBef>
              <a:spcAft>
                <a:spcPts val="1000"/>
              </a:spcAft>
              <a:buFont typeface="Arial" panose="020B0604020202020204" pitchFamily="34" charset="0"/>
              <a:buNone/>
              <a:tabLst>
                <a:tab pos="1609725" algn="l"/>
              </a:tabLst>
              <a:defRPr sz="1125"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514350" indent="0" algn="ctr" defTabSz="914400" rtl="0" eaLnBrk="1" fontAlgn="auto" latinLnBrk="0" hangingPunct="1">
              <a:lnSpc>
                <a:spcPct val="120000"/>
              </a:lnSpc>
              <a:spcBef>
                <a:spcPts val="0"/>
              </a:spcBef>
              <a:spcAft>
                <a:spcPts val="1000"/>
              </a:spcAft>
              <a:buFont typeface="Arial" panose="020B0604020202020204" pitchFamily="34" charset="0"/>
              <a:buNone/>
              <a:defRPr sz="1015"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771525" indent="0" algn="ctr" defTabSz="914400" rtl="0" eaLnBrk="1" fontAlgn="auto" latinLnBrk="0" hangingPunct="1">
              <a:lnSpc>
                <a:spcPct val="120000"/>
              </a:lnSpc>
              <a:spcBef>
                <a:spcPts val="0"/>
              </a:spcBef>
              <a:spcAft>
                <a:spcPts val="1000"/>
              </a:spcAft>
              <a:buFont typeface="Arial" panose="020B0604020202020204" pitchFamily="34" charset="0"/>
              <a:buNone/>
              <a:defRPr sz="9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1028700" indent="0" algn="ctr" defTabSz="914400" rtl="0" eaLnBrk="1" fontAlgn="auto" latinLnBrk="0" hangingPunct="1">
              <a:lnSpc>
                <a:spcPct val="120000"/>
              </a:lnSpc>
              <a:spcBef>
                <a:spcPts val="0"/>
              </a:spcBef>
              <a:spcAft>
                <a:spcPts val="1000"/>
              </a:spcAft>
              <a:buFont typeface="Arial" panose="020B0604020202020204" pitchFamily="34" charset="0"/>
              <a:buNone/>
              <a:defRPr sz="9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1285875" indent="0" algn="ctr" defTabSz="914400" rtl="0" eaLnBrk="1" latinLnBrk="0" hangingPunct="1">
              <a:lnSpc>
                <a:spcPct val="90000"/>
              </a:lnSpc>
              <a:spcBef>
                <a:spcPts val="280"/>
              </a:spcBef>
              <a:buFont typeface="Arial" panose="020B0604020202020204" pitchFamily="34" charset="0"/>
              <a:buNone/>
              <a:defRPr sz="900" kern="1200">
                <a:solidFill>
                  <a:schemeClr val="tx1"/>
                </a:solidFill>
                <a:latin typeface="+mn-lt"/>
                <a:ea typeface="+mn-ea"/>
                <a:cs typeface="+mn-cs"/>
              </a:defRPr>
            </a:lvl6pPr>
            <a:lvl7pPr marL="1543050" indent="0" algn="ctr" defTabSz="914400" rtl="0" eaLnBrk="1" latinLnBrk="0" hangingPunct="1">
              <a:lnSpc>
                <a:spcPct val="90000"/>
              </a:lnSpc>
              <a:spcBef>
                <a:spcPts val="280"/>
              </a:spcBef>
              <a:buFont typeface="Arial" panose="020B0604020202020204" pitchFamily="34" charset="0"/>
              <a:buNone/>
              <a:defRPr sz="900" kern="1200">
                <a:solidFill>
                  <a:schemeClr val="tx1"/>
                </a:solidFill>
                <a:latin typeface="+mn-lt"/>
                <a:ea typeface="+mn-ea"/>
                <a:cs typeface="+mn-cs"/>
              </a:defRPr>
            </a:lvl7pPr>
            <a:lvl8pPr marL="1800225" indent="0" algn="ctr" defTabSz="914400" rtl="0" eaLnBrk="1" latinLnBrk="0" hangingPunct="1">
              <a:lnSpc>
                <a:spcPct val="90000"/>
              </a:lnSpc>
              <a:spcBef>
                <a:spcPts val="280"/>
              </a:spcBef>
              <a:buFont typeface="Arial" panose="020B0604020202020204" pitchFamily="34" charset="0"/>
              <a:buNone/>
              <a:defRPr sz="900" kern="1200">
                <a:solidFill>
                  <a:schemeClr val="tx1"/>
                </a:solidFill>
                <a:latin typeface="+mn-lt"/>
                <a:ea typeface="+mn-ea"/>
                <a:cs typeface="+mn-cs"/>
              </a:defRPr>
            </a:lvl8pPr>
            <a:lvl9pPr marL="2057400" indent="0" algn="ctr" defTabSz="914400" rtl="0" eaLnBrk="1" latinLnBrk="0" hangingPunct="1">
              <a:lnSpc>
                <a:spcPct val="90000"/>
              </a:lnSpc>
              <a:spcBef>
                <a:spcPts val="280"/>
              </a:spcBef>
              <a:buFont typeface="Arial" panose="020B0604020202020204" pitchFamily="34" charset="0"/>
              <a:buNone/>
              <a:defRPr sz="900" kern="1200">
                <a:solidFill>
                  <a:schemeClr val="tx1"/>
                </a:solidFill>
                <a:latin typeface="+mn-lt"/>
                <a:ea typeface="+mn-ea"/>
                <a:cs typeface="+mn-cs"/>
              </a:defRPr>
            </a:lvl9pPr>
          </a:lstStyle>
          <a:p>
            <a:pPr lvl="0"/>
            <a:r>
              <a:rPr>
                <a:sym typeface="+mn-ea"/>
              </a:rPr>
              <a:t>单击此处编辑副标题</a:t>
            </a:r>
            <a:endParaRPr>
              <a:sym typeface="+mn-ea"/>
            </a:endParaRPr>
          </a:p>
        </p:txBody>
      </p:sp>
      <p:sp>
        <p:nvSpPr>
          <p:cNvPr id="7" name="标题 5"/>
          <p:cNvSpPr>
            <a:spLocks noGrp="1"/>
          </p:cNvSpPr>
          <p:nvPr>
            <p:ph type="title" hasCustomPrompt="1"/>
            <p:custDataLst>
              <p:tags r:id="rId5"/>
            </p:custDataLst>
          </p:nvPr>
        </p:nvSpPr>
        <p:spPr>
          <a:xfrm>
            <a:off x="1366881" y="3992581"/>
            <a:ext cx="6412667" cy="1015365"/>
          </a:xfrm>
        </p:spPr>
        <p:txBody>
          <a:bodyPr vert="horz" wrap="square" lIns="0" tIns="0" rIns="0" bIns="0" rtlCol="0" anchor="ctr" anchorCtr="0">
            <a:normAutofit/>
          </a:bodyPr>
          <a:lstStyle>
            <a:lvl1pPr marL="0" marR="0" algn="dist" defTabSz="914400" rtl="0" eaLnBrk="1" fontAlgn="auto" latinLnBrk="0" hangingPunct="1">
              <a:lnSpc>
                <a:spcPct val="100000"/>
              </a:lnSpc>
              <a:spcBef>
                <a:spcPct val="0"/>
              </a:spcBef>
              <a:buClrTx/>
              <a:buSzTx/>
              <a:buFontTx/>
              <a:buNone/>
              <a:defRPr kumimoji="0" lang="zh-CN" altLang="en-US" sz="4725" b="1" i="0" u="none" strike="noStrike" kern="1200" cap="none" spc="1000" normalizeH="0" baseline="0" noProof="1" dirty="0">
                <a:solidFill>
                  <a:schemeClr val="dk1">
                    <a:lumMod val="85000"/>
                    <a:lumOff val="15000"/>
                  </a:schemeClr>
                </a:solidFill>
                <a:uFillTx/>
                <a:latin typeface="Arial" panose="020B0604020202020204" pitchFamily="34" charset="0"/>
                <a:ea typeface="汉仪旗黑-85S" panose="00020600040101010101" pitchFamily="18" charset="-122"/>
                <a:cs typeface="+mj-cs"/>
              </a:defRPr>
            </a:lvl1pPr>
          </a:lstStyle>
          <a:p>
            <a:pPr lvl="0"/>
            <a:r>
              <a:rPr>
                <a:sym typeface="+mn-ea"/>
              </a:rPr>
              <a:t>编辑标题</a:t>
            </a:r>
            <a:endParaRPr>
              <a:sym typeface="+mn-ea"/>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540068" cy="720090"/>
          </a:xfrm>
          <a:prstGeom prst="rect">
            <a:avLst/>
          </a:prstGeom>
        </p:spPr>
      </p:pic>
      <p:pic>
        <p:nvPicPr>
          <p:cNvPr id="6" name="图片 5"/>
          <p:cNvPicPr>
            <a:picLocks noChangeAspect="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a:xfrm>
            <a:off x="8603932" y="-5379"/>
            <a:ext cx="540068" cy="720090"/>
          </a:xfrm>
          <a:prstGeom prst="rect">
            <a:avLst/>
          </a:prstGeom>
        </p:spPr>
      </p:pic>
      <p:sp>
        <p:nvSpPr>
          <p:cNvPr id="2" name="标题 1"/>
          <p:cNvSpPr>
            <a:spLocks noGrp="1"/>
          </p:cNvSpPr>
          <p:nvPr>
            <p:ph type="title"/>
            <p:custDataLst>
              <p:tags r:id="rId5"/>
            </p:custDataLst>
          </p:nvPr>
        </p:nvSpPr>
        <p:spPr>
          <a:xfrm>
            <a:off x="502411" y="498476"/>
            <a:ext cx="8139178" cy="331473"/>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a:xfrm>
            <a:off x="659807" y="6389433"/>
            <a:ext cx="2025000" cy="237600"/>
          </a:xfrm>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a:xfrm>
            <a:off x="3087000" y="6389433"/>
            <a:ext cx="2970000" cy="237600"/>
          </a:xfrm>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8"/>
            </p:custDataLst>
          </p:nvPr>
        </p:nvSpPr>
        <p:spPr>
          <a:xfrm>
            <a:off x="6457950" y="6389433"/>
            <a:ext cx="2025000" cy="237600"/>
          </a:xfrm>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9" name="矩形 8"/>
          <p:cNvSpPr/>
          <p:nvPr>
            <p:custDataLst>
              <p:tags r:id="rId2"/>
            </p:custDataLst>
          </p:nvPr>
        </p:nvSpPr>
        <p:spPr>
          <a:xfrm>
            <a:off x="220950" y="302400"/>
            <a:ext cx="8702097" cy="6253188"/>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015">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220950" y="392411"/>
            <a:ext cx="540068" cy="540068"/>
          </a:xfrm>
          <a:prstGeom prst="rect">
            <a:avLst/>
          </a:prstGeom>
        </p:spPr>
      </p:pic>
      <p:pic>
        <p:nvPicPr>
          <p:cNvPr id="6" name="图片 5"/>
          <p:cNvPicPr>
            <a:picLocks noChangeAspect="1"/>
          </p:cNvPicPr>
          <p:nvPr>
            <p:custDataLst>
              <p:tags r:id="rId5"/>
            </p:custDataLst>
          </p:nvPr>
        </p:nvPicPr>
        <p:blipFill>
          <a:blip r:embed="rId4">
            <a:extLst>
              <a:ext uri="{28A0092B-C50C-407E-A947-70E740481C1C}">
                <a14:useLocalDpi xmlns:a14="http://schemas.microsoft.com/office/drawing/2010/main" val="0"/>
              </a:ext>
            </a:extLst>
          </a:blip>
          <a:stretch>
            <a:fillRect/>
          </a:stretch>
        </p:blipFill>
        <p:spPr>
          <a:xfrm>
            <a:off x="8382982" y="5925521"/>
            <a:ext cx="540068" cy="540068"/>
          </a:xfrm>
          <a:prstGeom prst="rect">
            <a:avLst/>
          </a:prstGeom>
        </p:spPr>
      </p:pic>
      <p:sp>
        <p:nvSpPr>
          <p:cNvPr id="2" name="标题 1"/>
          <p:cNvSpPr>
            <a:spLocks noGrp="1"/>
          </p:cNvSpPr>
          <p:nvPr>
            <p:ph type="title" hasCustomPrompt="1"/>
            <p:custDataLst>
              <p:tags r:id="rId6"/>
            </p:custDataLst>
          </p:nvPr>
        </p:nvSpPr>
        <p:spPr>
          <a:xfrm>
            <a:off x="961200" y="1339650"/>
            <a:ext cx="7219800" cy="542700"/>
          </a:xfrm>
        </p:spPr>
        <p:txBody>
          <a:bodyPr anchor="ctr"/>
          <a:lstStyle>
            <a:lvl1pPr>
              <a:defRPr sz="18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7"/>
            </p:custDataLst>
          </p:nvPr>
        </p:nvSpPr>
        <p:spPr>
          <a:xfrm>
            <a:off x="960835" y="2594250"/>
            <a:ext cx="7219950" cy="25839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8"/>
            </p:custDataLst>
          </p:nvPr>
        </p:nvSpPr>
        <p:spPr>
          <a:xfrm>
            <a:off x="659807" y="6389433"/>
            <a:ext cx="2025000" cy="237600"/>
          </a:xfrm>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3087000" y="6389433"/>
            <a:ext cx="2970000" cy="237600"/>
          </a:xfrm>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a:xfrm>
            <a:off x="6457950" y="6389433"/>
            <a:ext cx="2025000" cy="237600"/>
          </a:xfrm>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3620691" cy="6868795"/>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015">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8603932" y="0"/>
            <a:ext cx="540068" cy="720090"/>
          </a:xfrm>
          <a:prstGeom prst="rect">
            <a:avLst/>
          </a:prstGeom>
        </p:spPr>
      </p:pic>
      <p:pic>
        <p:nvPicPr>
          <p:cNvPr id="6" name="图片 5"/>
          <p:cNvPicPr>
            <a:picLocks noChangeAspect="1"/>
          </p:cNvPicPr>
          <p:nvPr>
            <p:custDataLst>
              <p:tags r:id="rId5"/>
            </p:custDataLst>
          </p:nvPr>
        </p:nvPicPr>
        <p:blipFill>
          <a:blip r:embed="rId4">
            <a:extLst>
              <a:ext uri="{28A0092B-C50C-407E-A947-70E740481C1C}">
                <a14:useLocalDpi xmlns:a14="http://schemas.microsoft.com/office/drawing/2010/main" val="0"/>
              </a:ext>
            </a:extLst>
          </a:blip>
          <a:stretch>
            <a:fillRect/>
          </a:stretch>
        </p:blipFill>
        <p:spPr>
          <a:xfrm>
            <a:off x="0" y="6137910"/>
            <a:ext cx="540068" cy="720090"/>
          </a:xfrm>
          <a:prstGeom prst="rect">
            <a:avLst/>
          </a:prstGeom>
        </p:spPr>
      </p:pic>
      <p:sp>
        <p:nvSpPr>
          <p:cNvPr id="2" name="标题 1"/>
          <p:cNvSpPr>
            <a:spLocks noGrp="1"/>
          </p:cNvSpPr>
          <p:nvPr>
            <p:ph type="title" hasCustomPrompt="1"/>
            <p:custDataLst>
              <p:tags r:id="rId6"/>
            </p:custDataLst>
          </p:nvPr>
        </p:nvSpPr>
        <p:spPr>
          <a:xfrm>
            <a:off x="437400" y="880650"/>
            <a:ext cx="2970000" cy="661500"/>
          </a:xfrm>
        </p:spPr>
        <p:txBody>
          <a:bodyPr anchor="ctr" anchorCtr="0"/>
          <a:lstStyle>
            <a:lvl1pPr>
              <a:defRPr sz="2025"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a:xfrm>
            <a:off x="659807" y="6389433"/>
            <a:ext cx="2025000" cy="237600"/>
          </a:xfrm>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3087000" y="6389433"/>
            <a:ext cx="2970000" cy="237600"/>
          </a:xfrm>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457950" y="6389433"/>
            <a:ext cx="2025000" cy="237600"/>
          </a:xfrm>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440100" y="2275650"/>
            <a:ext cx="2967300" cy="30699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3825900" y="1405930"/>
            <a:ext cx="4860000" cy="3815953"/>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9142200" cy="2660396"/>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015">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0" y="-10800"/>
            <a:ext cx="540068" cy="720090"/>
          </a:xfrm>
          <a:prstGeom prst="rect">
            <a:avLst/>
          </a:prstGeom>
        </p:spPr>
      </p:pic>
      <p:pic>
        <p:nvPicPr>
          <p:cNvPr id="6" name="图片 5"/>
          <p:cNvPicPr>
            <a:picLocks noChangeAspect="1"/>
          </p:cNvPicPr>
          <p:nvPr>
            <p:custDataLst>
              <p:tags r:id="rId5"/>
            </p:custDataLst>
          </p:nvPr>
        </p:nvPicPr>
        <p:blipFill>
          <a:blip r:embed="rId4">
            <a:extLst>
              <a:ext uri="{28A0092B-C50C-407E-A947-70E740481C1C}">
                <a14:useLocalDpi xmlns:a14="http://schemas.microsoft.com/office/drawing/2010/main" val="0"/>
              </a:ext>
            </a:extLst>
          </a:blip>
          <a:stretch>
            <a:fillRect/>
          </a:stretch>
        </p:blipFill>
        <p:spPr>
          <a:xfrm>
            <a:off x="8603932" y="6137910"/>
            <a:ext cx="540068" cy="720090"/>
          </a:xfrm>
          <a:prstGeom prst="rect">
            <a:avLst/>
          </a:prstGeom>
        </p:spPr>
      </p:pic>
      <p:sp>
        <p:nvSpPr>
          <p:cNvPr id="2" name="标题 1"/>
          <p:cNvSpPr>
            <a:spLocks noGrp="1"/>
          </p:cNvSpPr>
          <p:nvPr>
            <p:ph type="title"/>
            <p:custDataLst>
              <p:tags r:id="rId6"/>
            </p:custDataLst>
          </p:nvPr>
        </p:nvSpPr>
        <p:spPr>
          <a:xfrm>
            <a:off x="459000" y="859500"/>
            <a:ext cx="8232300" cy="469800"/>
          </a:xfrm>
        </p:spPr>
        <p:txBody>
          <a:bodyPr anchor="ctr"/>
          <a:lstStyle>
            <a:lvl1pPr algn="ctr">
              <a:defRPr sz="2025"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a:xfrm>
            <a:off x="659807" y="6389433"/>
            <a:ext cx="2025000" cy="237600"/>
          </a:xfrm>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3087000" y="6389433"/>
            <a:ext cx="2970000" cy="237600"/>
          </a:xfrm>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457950" y="6389433"/>
            <a:ext cx="2025000" cy="237600"/>
          </a:xfrm>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459000" y="1763100"/>
            <a:ext cx="8231981" cy="621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1"/>
            </p:custDataLst>
          </p:nvPr>
        </p:nvSpPr>
        <p:spPr>
          <a:xfrm>
            <a:off x="459581" y="3236850"/>
            <a:ext cx="8224200" cy="25731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10" name="矩形 9"/>
          <p:cNvSpPr/>
          <p:nvPr>
            <p:custDataLst>
              <p:tags r:id="rId2"/>
            </p:custDataLst>
          </p:nvPr>
        </p:nvSpPr>
        <p:spPr>
          <a:xfrm>
            <a:off x="0" y="5029200"/>
            <a:ext cx="9142200" cy="18288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015">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0" y="0"/>
            <a:ext cx="540068" cy="720090"/>
          </a:xfrm>
          <a:prstGeom prst="rect">
            <a:avLst/>
          </a:prstGeom>
        </p:spPr>
      </p:pic>
      <p:pic>
        <p:nvPicPr>
          <p:cNvPr id="6" name="图片 5"/>
          <p:cNvPicPr>
            <a:picLocks noChangeAspect="1"/>
          </p:cNvPicPr>
          <p:nvPr>
            <p:custDataLst>
              <p:tags r:id="rId5"/>
            </p:custDataLst>
          </p:nvPr>
        </p:nvPicPr>
        <p:blipFill>
          <a:blip r:embed="rId4">
            <a:extLst>
              <a:ext uri="{28A0092B-C50C-407E-A947-70E740481C1C}">
                <a14:useLocalDpi xmlns:a14="http://schemas.microsoft.com/office/drawing/2010/main" val="0"/>
              </a:ext>
            </a:extLst>
          </a:blip>
          <a:stretch>
            <a:fillRect/>
          </a:stretch>
        </p:blipFill>
        <p:spPr>
          <a:xfrm>
            <a:off x="8603932" y="6137910"/>
            <a:ext cx="540068" cy="720090"/>
          </a:xfrm>
          <a:prstGeom prst="rect">
            <a:avLst/>
          </a:prstGeom>
        </p:spPr>
      </p:pic>
      <p:sp>
        <p:nvSpPr>
          <p:cNvPr id="2" name="标题 1"/>
          <p:cNvSpPr>
            <a:spLocks noGrp="1"/>
          </p:cNvSpPr>
          <p:nvPr>
            <p:ph type="title"/>
            <p:custDataLst>
              <p:tags r:id="rId6"/>
            </p:custDataLst>
          </p:nvPr>
        </p:nvSpPr>
        <p:spPr>
          <a:xfrm>
            <a:off x="453600" y="740250"/>
            <a:ext cx="8232300" cy="423900"/>
          </a:xfrm>
        </p:spPr>
        <p:txBody>
          <a:bodyPr anchor="ctr" anchorCtr="0"/>
          <a:lstStyle>
            <a:lvl1pPr algn="ctr">
              <a:defRPr sz="18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a:xfrm>
            <a:off x="659807" y="6389433"/>
            <a:ext cx="2025000" cy="237600"/>
          </a:xfrm>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3087000" y="6389433"/>
            <a:ext cx="2970000" cy="237600"/>
          </a:xfrm>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457950" y="6389433"/>
            <a:ext cx="2025000" cy="237600"/>
          </a:xfrm>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453628" y="2082600"/>
            <a:ext cx="8243100" cy="2408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1"/>
            </p:custDataLst>
          </p:nvPr>
        </p:nvSpPr>
        <p:spPr>
          <a:xfrm>
            <a:off x="445500" y="5306850"/>
            <a:ext cx="8251200" cy="7587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9142200" cy="9144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015">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8603932" y="6137910"/>
            <a:ext cx="540068" cy="720090"/>
          </a:xfrm>
          <a:prstGeom prst="rect">
            <a:avLst/>
          </a:prstGeom>
        </p:spPr>
      </p:pic>
      <p:pic>
        <p:nvPicPr>
          <p:cNvPr id="6" name="图片 5"/>
          <p:cNvPicPr>
            <a:picLocks noChangeAspect="1"/>
          </p:cNvPicPr>
          <p:nvPr>
            <p:custDataLst>
              <p:tags r:id="rId5"/>
            </p:custDataLst>
          </p:nvPr>
        </p:nvPicPr>
        <p:blipFill>
          <a:blip r:embed="rId4">
            <a:extLst>
              <a:ext uri="{28A0092B-C50C-407E-A947-70E740481C1C}">
                <a14:useLocalDpi xmlns:a14="http://schemas.microsoft.com/office/drawing/2010/main" val="0"/>
              </a:ext>
            </a:extLst>
          </a:blip>
          <a:stretch>
            <a:fillRect/>
          </a:stretch>
        </p:blipFill>
        <p:spPr>
          <a:xfrm>
            <a:off x="0" y="6137910"/>
            <a:ext cx="540068" cy="720090"/>
          </a:xfrm>
          <a:prstGeom prst="rect">
            <a:avLst/>
          </a:prstGeom>
        </p:spPr>
      </p:pic>
      <p:sp>
        <p:nvSpPr>
          <p:cNvPr id="2" name="标题 1"/>
          <p:cNvSpPr>
            <a:spLocks noGrp="1"/>
          </p:cNvSpPr>
          <p:nvPr>
            <p:ph type="title"/>
            <p:custDataLst>
              <p:tags r:id="rId6"/>
            </p:custDataLst>
          </p:nvPr>
        </p:nvSpPr>
        <p:spPr>
          <a:xfrm>
            <a:off x="434700" y="292846"/>
            <a:ext cx="8278200" cy="331473"/>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a:xfrm>
            <a:off x="659807" y="6389433"/>
            <a:ext cx="2025000" cy="237600"/>
          </a:xfrm>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3087000" y="6389433"/>
            <a:ext cx="2970000" cy="237600"/>
          </a:xfrm>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457950" y="6389433"/>
            <a:ext cx="2025000" cy="237600"/>
          </a:xfrm>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434700" y="2025000"/>
            <a:ext cx="4006800" cy="217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4681800" y="2025000"/>
            <a:ext cx="4025700" cy="217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2"/>
            </p:custDataLst>
          </p:nvPr>
        </p:nvSpPr>
        <p:spPr>
          <a:xfrm>
            <a:off x="429300" y="4914450"/>
            <a:ext cx="4006800" cy="5859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3"/>
            </p:custDataLst>
          </p:nvPr>
        </p:nvSpPr>
        <p:spPr>
          <a:xfrm>
            <a:off x="4689900" y="4910850"/>
            <a:ext cx="4025700" cy="5859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9" name="矩形 8"/>
          <p:cNvSpPr/>
          <p:nvPr>
            <p:custDataLst>
              <p:tags r:id="rId2"/>
            </p:custDataLst>
          </p:nvPr>
        </p:nvSpPr>
        <p:spPr>
          <a:xfrm>
            <a:off x="0" y="1576799"/>
            <a:ext cx="9142200" cy="3704396"/>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015">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7827046" y="-10801"/>
            <a:ext cx="1315145" cy="1753527"/>
          </a:xfrm>
          <a:prstGeom prst="rect">
            <a:avLst/>
          </a:prstGeom>
        </p:spPr>
      </p:pic>
      <p:pic>
        <p:nvPicPr>
          <p:cNvPr id="6" name="图片 5"/>
          <p:cNvPicPr>
            <a:picLocks noChangeAspect="1"/>
          </p:cNvPicPr>
          <p:nvPr>
            <p:custDataLst>
              <p:tags r:id="rId5"/>
            </p:custDataLst>
          </p:nvPr>
        </p:nvPicPr>
        <p:blipFill>
          <a:blip r:embed="rId4">
            <a:extLst>
              <a:ext uri="{28A0092B-C50C-407E-A947-70E740481C1C}">
                <a14:useLocalDpi xmlns:a14="http://schemas.microsoft.com/office/drawing/2010/main" val="0"/>
              </a:ext>
            </a:extLst>
          </a:blip>
          <a:stretch>
            <a:fillRect/>
          </a:stretch>
        </p:blipFill>
        <p:spPr>
          <a:xfrm>
            <a:off x="0" y="5104461"/>
            <a:ext cx="1315145" cy="1753527"/>
          </a:xfrm>
          <a:prstGeom prst="rect">
            <a:avLst/>
          </a:prstGeom>
        </p:spPr>
      </p:pic>
      <p:sp>
        <p:nvSpPr>
          <p:cNvPr id="2" name="标题 1"/>
          <p:cNvSpPr>
            <a:spLocks noGrp="1"/>
          </p:cNvSpPr>
          <p:nvPr>
            <p:ph type="title" hasCustomPrompt="1"/>
            <p:custDataLst>
              <p:tags r:id="rId6"/>
            </p:custDataLst>
          </p:nvPr>
        </p:nvSpPr>
        <p:spPr>
          <a:xfrm>
            <a:off x="1142100" y="1637550"/>
            <a:ext cx="6858000" cy="1790100"/>
          </a:xfrm>
        </p:spPr>
        <p:txBody>
          <a:bodyPr anchor="b"/>
          <a:lstStyle>
            <a:lvl1pPr algn="ctr">
              <a:defRPr sz="3375"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7"/>
            </p:custDataLst>
          </p:nvPr>
        </p:nvSpPr>
        <p:spPr>
          <a:xfrm>
            <a:off x="659807" y="6389433"/>
            <a:ext cx="2025000" cy="237600"/>
          </a:xfrm>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3087000" y="6389433"/>
            <a:ext cx="2970000" cy="237600"/>
          </a:xfrm>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457950" y="6389433"/>
            <a:ext cx="2025000" cy="237600"/>
          </a:xfrm>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1141810" y="4069800"/>
            <a:ext cx="6858000" cy="1242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899100" y="914400"/>
            <a:ext cx="73494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899100" y="3560400"/>
            <a:ext cx="73494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pic>
        <p:nvPicPr>
          <p:cNvPr id="7" name="图片 6" descr="15"/>
          <p:cNvPicPr>
            <a:picLocks noChangeAspect="1"/>
          </p:cNvPicPr>
          <p:nvPr userDrawn="1"/>
        </p:nvPicPr>
        <p:blipFill>
          <a:blip r:embed="rId7"/>
          <a:stretch>
            <a:fillRect/>
          </a:stretch>
        </p:blipFill>
        <p:spPr>
          <a:xfrm>
            <a:off x="1920669" y="5688330"/>
            <a:ext cx="5297903" cy="47434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540068" cy="720090"/>
          </a:xfrm>
          <a:prstGeom prst="rect">
            <a:avLst/>
          </a:prstGeom>
        </p:spPr>
      </p:pic>
      <p:pic>
        <p:nvPicPr>
          <p:cNvPr id="7" name="图片 6"/>
          <p:cNvPicPr>
            <a:picLocks noChangeAspect="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a:xfrm>
            <a:off x="8603932" y="-5379"/>
            <a:ext cx="540068" cy="720090"/>
          </a:xfrm>
          <a:prstGeom prst="rect">
            <a:avLst/>
          </a:prstGeom>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135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nvPr>
        </p:nvSpPr>
        <p:spPr>
          <a:xfrm>
            <a:off x="502411" y="1626121"/>
            <a:ext cx="8139178" cy="4041680"/>
          </a:xfrm>
        </p:spPr>
        <p:txBody>
          <a:bodyPr vert="horz" lIns="90170" tIns="46990" rIns="90170" bIns="46990" rtlCol="0">
            <a:normAutofit/>
          </a:bodyPr>
          <a:lstStyle>
            <a:lvl1pPr marL="128905" marR="0" lvl="0"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86080" marR="0" lvl="1" indent="-12827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643255" marR="0" lvl="2"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900430" marR="0" lvl="3"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157605" marR="0" lvl="4"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608400"/>
            <a:ext cx="82269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456300" y="1490400"/>
            <a:ext cx="82269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vl6pPr marL="22860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493100" y="3848400"/>
            <a:ext cx="58266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493100" y="4615200"/>
            <a:ext cx="58266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608400"/>
            <a:ext cx="82269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456300" y="1501200"/>
            <a:ext cx="38826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4808700" y="1501200"/>
            <a:ext cx="38826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608400"/>
            <a:ext cx="82269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456300" y="1429200"/>
            <a:ext cx="40068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456300" y="1854000"/>
            <a:ext cx="40068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4676813" y="1421729"/>
            <a:ext cx="40068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4676813" y="1854000"/>
            <a:ext cx="40068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608400"/>
            <a:ext cx="82269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456300" y="1555200"/>
            <a:ext cx="3924808"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4762801" y="1555200"/>
            <a:ext cx="39204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4572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3"/>
            </p:custDataLst>
          </p:nvPr>
        </p:nvSpPr>
        <p:spPr/>
        <p:txBody>
          <a:bodyPr/>
          <a:lstStyle/>
          <a:p>
            <a:endParaRPr lang="zh-CN" altLang="en-US"/>
          </a:p>
        </p:txBody>
      </p:sp>
      <p:sp>
        <p:nvSpPr>
          <p:cNvPr id="6" name="灯片编号占位符 5"/>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456300" y="774000"/>
            <a:ext cx="8229601"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899100" y="2484000"/>
            <a:ext cx="73494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899100" y="3560400"/>
            <a:ext cx="73494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3" name="图片 2"/>
          <p:cNvPicPr>
            <a:picLocks noChangeAspect="1"/>
          </p:cNvPicPr>
          <p:nvPr>
            <p:custDataLst>
              <p:tags r:id="rId2"/>
            </p:custDataLst>
          </p:nvPr>
        </p:nvPicPr>
        <p:blipFill rotWithShape="1">
          <a:blip r:embed="rId3"/>
          <a:srcRect/>
          <a:stretch>
            <a:fillRect/>
          </a:stretch>
        </p:blipFill>
        <p:spPr>
          <a:xfrm>
            <a:off x="6537288" y="2215738"/>
            <a:ext cx="2115230" cy="2426513"/>
          </a:xfrm>
          <a:prstGeom prst="rect">
            <a:avLst/>
          </a:prstGeom>
        </p:spPr>
      </p:pic>
      <p:pic>
        <p:nvPicPr>
          <p:cNvPr id="2" name="图片 1"/>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0" y="0"/>
            <a:ext cx="540068" cy="720090"/>
          </a:xfrm>
          <a:prstGeom prst="rect">
            <a:avLst/>
          </a:prstGeom>
        </p:spPr>
      </p:pic>
      <p:pic>
        <p:nvPicPr>
          <p:cNvPr id="7" name="图片 6"/>
          <p:cNvPicPr>
            <a:picLocks noChangeAspect="1"/>
          </p:cNvPicPr>
          <p:nvPr>
            <p:custDataLst>
              <p:tags r:id="rId6"/>
            </p:custDataLst>
          </p:nvPr>
        </p:nvPicPr>
        <p:blipFill>
          <a:blip r:embed="rId5">
            <a:extLst>
              <a:ext uri="{28A0092B-C50C-407E-A947-70E740481C1C}">
                <a14:useLocalDpi xmlns:a14="http://schemas.microsoft.com/office/drawing/2010/main" val="0"/>
              </a:ext>
            </a:extLst>
          </a:blip>
          <a:stretch>
            <a:fillRect/>
          </a:stretch>
        </p:blipFill>
        <p:spPr>
          <a:xfrm>
            <a:off x="0" y="6137910"/>
            <a:ext cx="540068" cy="720090"/>
          </a:xfrm>
          <a:prstGeom prst="rect">
            <a:avLst/>
          </a:prstGeom>
        </p:spPr>
      </p:pic>
      <p:sp>
        <p:nvSpPr>
          <p:cNvPr id="4" name="日期占位符 3"/>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8" name="标题 5"/>
          <p:cNvSpPr>
            <a:spLocks noGrp="1"/>
          </p:cNvSpPr>
          <p:nvPr>
            <p:ph type="ctrTitle" idx="2" hasCustomPrompt="1"/>
            <p:custDataLst>
              <p:tags r:id="rId7"/>
            </p:custDataLst>
          </p:nvPr>
        </p:nvSpPr>
        <p:spPr>
          <a:xfrm>
            <a:off x="610081" y="3686607"/>
            <a:ext cx="5143024" cy="437198"/>
          </a:xfrm>
        </p:spPr>
        <p:txBody>
          <a:bodyPr vert="horz" wrap="square" lIns="0" tIns="0" rIns="0" bIns="0" rtlCol="0" anchor="b" anchorCtr="0">
            <a:normAutofit/>
          </a:bodyPr>
          <a:lstStyle>
            <a:lvl1pPr marL="0" marR="0" algn="l" defTabSz="914400" rtl="0" eaLnBrk="1" fontAlgn="auto" latinLnBrk="0" hangingPunct="1">
              <a:lnSpc>
                <a:spcPct val="120000"/>
              </a:lnSpc>
              <a:spcBef>
                <a:spcPct val="0"/>
              </a:spcBef>
              <a:buClrTx/>
              <a:buSzTx/>
              <a:buFontTx/>
              <a:buNone/>
              <a:defRPr kumimoji="0" lang="zh-CN" altLang="en-US" sz="1780" b="1" i="0" u="none" strike="noStrike" kern="1200" cap="none" spc="300" normalizeH="0" baseline="0" noProof="1">
                <a:solidFill>
                  <a:schemeClr val="dk1">
                    <a:lumMod val="85000"/>
                    <a:lumOff val="15000"/>
                  </a:schemeClr>
                </a:solidFill>
                <a:uFillTx/>
                <a:latin typeface="Arial" panose="020B0604020202020204" pitchFamily="34" charset="0"/>
                <a:ea typeface="汉仪旗黑-85S" panose="00020600040101010101" pitchFamily="18" charset="-122"/>
                <a:cs typeface="+mj-cs"/>
              </a:defRPr>
            </a:lvl1pPr>
          </a:lstStyle>
          <a:p>
            <a:pPr lvl="0"/>
            <a:r>
              <a:rPr>
                <a:sym typeface="+mn-ea"/>
              </a:rPr>
              <a:t>编辑标题</a:t>
            </a:r>
            <a:endParaRPr>
              <a:sym typeface="+mn-ea"/>
            </a:endParaRPr>
          </a:p>
        </p:txBody>
      </p:sp>
      <p:sp>
        <p:nvSpPr>
          <p:cNvPr id="9" name="副标题 7"/>
          <p:cNvSpPr>
            <a:spLocks noGrp="1"/>
          </p:cNvSpPr>
          <p:nvPr>
            <p:ph type="subTitle" idx="3" hasCustomPrompt="1"/>
            <p:custDataLst>
              <p:tags r:id="rId8"/>
            </p:custDataLst>
          </p:nvPr>
        </p:nvSpPr>
        <p:spPr>
          <a:xfrm>
            <a:off x="610081" y="4470182"/>
            <a:ext cx="5143024" cy="1252445"/>
          </a:xfrm>
        </p:spPr>
        <p:txBody>
          <a:bodyPr vert="horz" wrap="square" lIns="0" tIns="0" rIns="0" bIns="0" rtlCol="0">
            <a:normAutofit/>
          </a:bodyPr>
          <a:lstStyle>
            <a:lvl1pPr marL="0" marR="0" indent="0" algn="l" defTabSz="914400" rtl="0" eaLnBrk="1" fontAlgn="auto" latinLnBrk="0" hangingPunct="1">
              <a:lnSpc>
                <a:spcPct val="130000"/>
              </a:lnSpc>
              <a:spcBef>
                <a:spcPts val="0"/>
              </a:spcBef>
              <a:spcAft>
                <a:spcPts val="0"/>
              </a:spcAft>
              <a:buClrTx/>
              <a:buSzTx/>
              <a:buFont typeface="Arial" panose="020B0604020202020204" pitchFamily="34" charset="0"/>
              <a:buNone/>
              <a:defRPr kumimoji="0" lang="zh-CN" altLang="en-US" sz="900" b="0" i="0" u="none" strike="noStrike" kern="1200" cap="none" spc="200" normalizeH="0" baseline="0" noProof="1">
                <a:solidFill>
                  <a:schemeClr val="dk1">
                    <a:lumMod val="65000"/>
                    <a:lumOff val="35000"/>
                  </a:schemeClr>
                </a:solidFill>
                <a:uFillTx/>
                <a:latin typeface="Arial" panose="020B0604020202020204" pitchFamily="34" charset="0"/>
                <a:ea typeface="微软雅黑" panose="020B0503020204020204" charset="-122"/>
                <a:cs typeface="+mn-cs"/>
                <a:sym typeface="+mn-ea"/>
              </a:defRPr>
            </a:lvl1pPr>
            <a:lvl2pPr marL="257175" indent="0" algn="l" defTabSz="914400" rtl="0" eaLnBrk="1" fontAlgn="auto" latinLnBrk="0" hangingPunct="1">
              <a:lnSpc>
                <a:spcPct val="130000"/>
              </a:lnSpc>
              <a:spcBef>
                <a:spcPts val="0"/>
              </a:spcBef>
              <a:spcAft>
                <a:spcPts val="750"/>
              </a:spcAft>
              <a:buFont typeface="Arial" panose="020B0604020202020204" pitchFamily="34" charset="0"/>
              <a:buNone/>
              <a:tabLst>
                <a:tab pos="1609725" algn="l"/>
              </a:tabLst>
              <a:defRPr sz="1125" u="none" strike="noStrike" kern="1200" cap="none" spc="0" normalizeH="0" baseline="0">
                <a:solidFill>
                  <a:schemeClr val="tx1">
                    <a:tint val="75000"/>
                  </a:schemeClr>
                </a:solidFill>
                <a:uFillTx/>
                <a:latin typeface="Arial" panose="020B0604020202020204" pitchFamily="34" charset="0"/>
                <a:ea typeface="微软雅黑" panose="020B0503020204020204" charset="-122"/>
                <a:cs typeface="+mn-cs"/>
              </a:defRPr>
            </a:lvl2pPr>
            <a:lvl3pPr marL="514350" indent="0" algn="l" defTabSz="914400" rtl="0" eaLnBrk="1" fontAlgn="auto" latinLnBrk="0" hangingPunct="1">
              <a:lnSpc>
                <a:spcPct val="130000"/>
              </a:lnSpc>
              <a:spcBef>
                <a:spcPts val="0"/>
              </a:spcBef>
              <a:spcAft>
                <a:spcPts val="750"/>
              </a:spcAft>
              <a:buFont typeface="Arial" panose="020B0604020202020204" pitchFamily="34" charset="0"/>
              <a:buNone/>
              <a:defRPr sz="1015" u="none" strike="noStrike" kern="1200" cap="none" spc="0" normalizeH="0" baseline="0">
                <a:solidFill>
                  <a:schemeClr val="tx1">
                    <a:tint val="75000"/>
                  </a:schemeClr>
                </a:solidFill>
                <a:uFillTx/>
                <a:latin typeface="Arial" panose="020B0604020202020204" pitchFamily="34" charset="0"/>
                <a:ea typeface="微软雅黑" panose="020B0503020204020204" charset="-122"/>
                <a:cs typeface="+mn-cs"/>
              </a:defRPr>
            </a:lvl3pPr>
            <a:lvl4pPr marL="771525" indent="0" algn="l" defTabSz="914400" rtl="0" eaLnBrk="1" fontAlgn="auto" latinLnBrk="0" hangingPunct="1">
              <a:lnSpc>
                <a:spcPct val="130000"/>
              </a:lnSpc>
              <a:spcBef>
                <a:spcPts val="0"/>
              </a:spcBef>
              <a:spcAft>
                <a:spcPts val="750"/>
              </a:spcAft>
              <a:buFont typeface="Arial" panose="020B0604020202020204" pitchFamily="34" charset="0"/>
              <a:buNone/>
              <a:defRPr sz="900" u="none" strike="noStrike" kern="1200" cap="none" spc="0" normalizeH="0" baseline="0">
                <a:solidFill>
                  <a:schemeClr val="tx1">
                    <a:tint val="75000"/>
                  </a:schemeClr>
                </a:solidFill>
                <a:uFillTx/>
                <a:latin typeface="Arial" panose="020B0604020202020204" pitchFamily="34" charset="0"/>
                <a:ea typeface="微软雅黑" panose="020B0503020204020204" charset="-122"/>
                <a:cs typeface="+mn-cs"/>
              </a:defRPr>
            </a:lvl4pPr>
            <a:lvl5pPr marL="1028700" indent="0" algn="l" defTabSz="914400" rtl="0" eaLnBrk="1" fontAlgn="auto" latinLnBrk="0" hangingPunct="1">
              <a:lnSpc>
                <a:spcPct val="130000"/>
              </a:lnSpc>
              <a:spcBef>
                <a:spcPts val="0"/>
              </a:spcBef>
              <a:spcAft>
                <a:spcPts val="750"/>
              </a:spcAft>
              <a:buFont typeface="Arial" panose="020B0604020202020204" pitchFamily="34" charset="0"/>
              <a:buNone/>
              <a:defRPr sz="900" u="none" strike="noStrike" kern="1200" cap="none" spc="0" normalizeH="0" baseline="0">
                <a:solidFill>
                  <a:schemeClr val="tx1">
                    <a:tint val="75000"/>
                  </a:schemeClr>
                </a:solidFill>
                <a:uFillTx/>
                <a:latin typeface="Arial" panose="020B0604020202020204" pitchFamily="34" charset="0"/>
                <a:ea typeface="微软雅黑" panose="020B0503020204020204" charset="-122"/>
                <a:cs typeface="+mn-cs"/>
              </a:defRPr>
            </a:lvl5pPr>
            <a:lvl6pPr marL="1285875" indent="0" algn="l" defTabSz="914400" rtl="0" eaLnBrk="1" latinLnBrk="0" hangingPunct="1">
              <a:lnSpc>
                <a:spcPct val="90000"/>
              </a:lnSpc>
              <a:spcBef>
                <a:spcPts val="280"/>
              </a:spcBef>
              <a:buFont typeface="Arial" panose="020B0604020202020204" pitchFamily="34" charset="0"/>
              <a:buNone/>
              <a:defRPr sz="900" kern="1200">
                <a:solidFill>
                  <a:schemeClr val="tx1">
                    <a:tint val="75000"/>
                  </a:schemeClr>
                </a:solidFill>
                <a:latin typeface="+mn-lt"/>
                <a:ea typeface="+mn-ea"/>
                <a:cs typeface="+mn-cs"/>
              </a:defRPr>
            </a:lvl6pPr>
            <a:lvl7pPr marL="1543050" indent="0" algn="l" defTabSz="914400" rtl="0" eaLnBrk="1" latinLnBrk="0" hangingPunct="1">
              <a:lnSpc>
                <a:spcPct val="90000"/>
              </a:lnSpc>
              <a:spcBef>
                <a:spcPts val="280"/>
              </a:spcBef>
              <a:buFont typeface="Arial" panose="020B0604020202020204" pitchFamily="34" charset="0"/>
              <a:buNone/>
              <a:defRPr sz="900" kern="1200">
                <a:solidFill>
                  <a:schemeClr val="tx1">
                    <a:tint val="75000"/>
                  </a:schemeClr>
                </a:solidFill>
                <a:latin typeface="+mn-lt"/>
                <a:ea typeface="+mn-ea"/>
                <a:cs typeface="+mn-cs"/>
              </a:defRPr>
            </a:lvl7pPr>
            <a:lvl8pPr marL="1800225" indent="0" algn="l" defTabSz="914400" rtl="0" eaLnBrk="1" latinLnBrk="0" hangingPunct="1">
              <a:lnSpc>
                <a:spcPct val="90000"/>
              </a:lnSpc>
              <a:spcBef>
                <a:spcPts val="280"/>
              </a:spcBef>
              <a:buFont typeface="Arial" panose="020B0604020202020204" pitchFamily="34" charset="0"/>
              <a:buNone/>
              <a:defRPr sz="900" kern="1200">
                <a:solidFill>
                  <a:schemeClr val="tx1">
                    <a:tint val="75000"/>
                  </a:schemeClr>
                </a:solidFill>
                <a:latin typeface="+mn-lt"/>
                <a:ea typeface="+mn-ea"/>
                <a:cs typeface="+mn-cs"/>
              </a:defRPr>
            </a:lvl8pPr>
            <a:lvl9pPr marL="2057400" indent="0" algn="l" defTabSz="914400" rtl="0" eaLnBrk="1" latinLnBrk="0" hangingPunct="1">
              <a:lnSpc>
                <a:spcPct val="90000"/>
              </a:lnSpc>
              <a:spcBef>
                <a:spcPts val="280"/>
              </a:spcBef>
              <a:buFont typeface="Arial" panose="020B0604020202020204" pitchFamily="34" charset="0"/>
              <a:buNone/>
              <a:defRPr sz="900" kern="1200">
                <a:solidFill>
                  <a:schemeClr val="tx1">
                    <a:tint val="75000"/>
                  </a:schemeClr>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540068" cy="720090"/>
          </a:xfrm>
          <a:prstGeom prst="rect">
            <a:avLst/>
          </a:prstGeom>
        </p:spPr>
      </p:pic>
      <p:pic>
        <p:nvPicPr>
          <p:cNvPr id="8" name="图片 7"/>
          <p:cNvPicPr>
            <a:picLocks noChangeAspect="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a:xfrm>
            <a:off x="8603932" y="-5379"/>
            <a:ext cx="540068" cy="720090"/>
          </a:xfrm>
          <a:prstGeom prst="rect">
            <a:avLst/>
          </a:prstGeom>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35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nvPr>
        </p:nvSpPr>
        <p:spPr>
          <a:xfrm>
            <a:off x="502447" y="1626121"/>
            <a:ext cx="3962432" cy="4041680"/>
          </a:xfrm>
        </p:spPr>
        <p:txBody>
          <a:bodyPr vert="horz" lIns="90170" tIns="46990" rIns="90170" bIns="46990" rtlCol="0">
            <a:normAutofit/>
          </a:bodyPr>
          <a:lstStyle>
            <a:lvl1pPr marL="128905" marR="0" lvl="0"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86080" marR="0" lvl="1" indent="-12827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643255" marR="0" lvl="2"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900430" marR="0" lvl="3"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157605" marR="0" lvl="4"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nvPr>
        </p:nvSpPr>
        <p:spPr>
          <a:xfrm>
            <a:off x="4679158" y="1626121"/>
            <a:ext cx="3962432" cy="4041680"/>
          </a:xfrm>
        </p:spPr>
        <p:txBody>
          <a:bodyPr lIns="90170" tIns="46990" rIns="90170" bIns="46990">
            <a:normAutofit/>
          </a:bodyPr>
          <a:lstStyle>
            <a:lvl1pPr eaLnBrk="1" fontAlgn="auto" latinLnBrk="0" hangingPunct="1">
              <a:defRPr sz="900">
                <a:solidFill>
                  <a:schemeClr val="tx1"/>
                </a:solidFill>
                <a:latin typeface="Arial" panose="020B0604020202020204" pitchFamily="34" charset="0"/>
                <a:ea typeface="微软雅黑" panose="020B0503020204020204" charset="-122"/>
              </a:defRPr>
            </a:lvl1pPr>
            <a:lvl2pPr eaLnBrk="1" fontAlgn="auto" latinLnBrk="0" hangingPunct="1">
              <a:defRPr sz="900">
                <a:solidFill>
                  <a:schemeClr val="tx1"/>
                </a:solidFill>
                <a:latin typeface="Arial" panose="020B0604020202020204" pitchFamily="34" charset="0"/>
                <a:ea typeface="微软雅黑" panose="020B0503020204020204" charset="-122"/>
              </a:defRPr>
            </a:lvl2pPr>
            <a:lvl3pPr eaLnBrk="1" fontAlgn="auto" latinLnBrk="0" hangingPunct="1">
              <a:defRPr sz="900">
                <a:solidFill>
                  <a:schemeClr val="tx1"/>
                </a:solidFill>
                <a:latin typeface="Arial" panose="020B0604020202020204" pitchFamily="34" charset="0"/>
                <a:ea typeface="微软雅黑" panose="020B0503020204020204" charset="-122"/>
              </a:defRPr>
            </a:lvl3pPr>
            <a:lvl4pPr eaLnBrk="1" fontAlgn="auto" latinLnBrk="0" hangingPunct="1">
              <a:defRPr sz="900">
                <a:solidFill>
                  <a:schemeClr val="tx1"/>
                </a:solidFill>
                <a:latin typeface="Arial" panose="020B0604020202020204" pitchFamily="34" charset="0"/>
                <a:ea typeface="微软雅黑" panose="020B0503020204020204" charset="-122"/>
              </a:defRPr>
            </a:lvl4pPr>
            <a:lvl5pPr eaLnBrk="1" fontAlgn="auto" latinLnBrk="0" hangingPunct="1">
              <a:defRPr sz="9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1" name="图片 10"/>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540068" cy="720090"/>
          </a:xfrm>
          <a:prstGeom prst="rect">
            <a:avLst/>
          </a:prstGeom>
        </p:spPr>
      </p:pic>
      <p:pic>
        <p:nvPicPr>
          <p:cNvPr id="10" name="图片 9"/>
          <p:cNvPicPr>
            <a:picLocks noChangeAspect="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a:xfrm>
            <a:off x="8603932" y="-5379"/>
            <a:ext cx="540068" cy="720090"/>
          </a:xfrm>
          <a:prstGeom prst="rect">
            <a:avLst/>
          </a:prstGeom>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35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nvPr>
        </p:nvSpPr>
        <p:spPr>
          <a:xfrm>
            <a:off x="502447" y="1000133"/>
            <a:ext cx="3962432" cy="285752"/>
          </a:xfrm>
        </p:spPr>
        <p:txBody>
          <a:bodyPr lIns="90170" tIns="46990" rIns="90170" bIns="46990" anchor="ctr" anchorCtr="0">
            <a:noAutofit/>
          </a:bodyPr>
          <a:lstStyle>
            <a:lvl1pPr marL="0" indent="0" eaLnBrk="1" fontAlgn="auto" latinLnBrk="0" hangingPunct="1">
              <a:lnSpc>
                <a:spcPct val="100000"/>
              </a:lnSpc>
              <a:spcAft>
                <a:spcPts val="0"/>
              </a:spcAft>
              <a:buNone/>
              <a:defRPr sz="1125"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257175" indent="0">
              <a:buNone/>
              <a:defRPr sz="1125" b="1"/>
            </a:lvl2pPr>
            <a:lvl3pPr marL="514350" indent="0">
              <a:buNone/>
              <a:defRPr sz="1015"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zh-CN" altLang="en-US" dirty="0"/>
              <a:t>单击此处编辑文本</a:t>
            </a:r>
            <a:endParaRPr lang="zh-CN" altLang="en-US" dirty="0"/>
          </a:p>
        </p:txBody>
      </p:sp>
      <p:sp>
        <p:nvSpPr>
          <p:cNvPr id="4" name="内容占位符 3"/>
          <p:cNvSpPr>
            <a:spLocks noGrp="1"/>
          </p:cNvSpPr>
          <p:nvPr>
            <p:ph sz="half" idx="2"/>
          </p:nvPr>
        </p:nvSpPr>
        <p:spPr>
          <a:xfrm>
            <a:off x="502444" y="2023369"/>
            <a:ext cx="3962400" cy="3701064"/>
          </a:xfrm>
        </p:spPr>
        <p:txBody>
          <a:bodyPr vert="horz" lIns="90170" tIns="46990" rIns="90170" bIns="46990" rtlCol="0">
            <a:normAutofit/>
          </a:bodyPr>
          <a:lstStyle>
            <a:lvl1pPr marL="128905" marR="0" lvl="0"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86080" marR="0" lvl="1" indent="-12827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643255" marR="0" lvl="2"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900430" marR="0" lvl="3"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157605" marR="0" lvl="4"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nvPr>
        </p:nvSpPr>
        <p:spPr>
          <a:xfrm>
            <a:off x="4676812" y="1000133"/>
            <a:ext cx="3962432" cy="285752"/>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125"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257175" indent="0">
              <a:buNone/>
              <a:defRPr sz="1125" b="1"/>
            </a:lvl2pPr>
            <a:lvl3pPr marL="514350" indent="0">
              <a:buNone/>
              <a:defRPr sz="1015"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a:sym typeface="+mn-ea"/>
              </a:rPr>
              <a:t>单击此处编辑文本</a:t>
            </a:r>
            <a:endParaRPr>
              <a:sym typeface="+mn-ea"/>
            </a:endParaRPr>
          </a:p>
        </p:txBody>
      </p:sp>
      <p:sp>
        <p:nvSpPr>
          <p:cNvPr id="6" name="内容占位符 5"/>
          <p:cNvSpPr>
            <a:spLocks noGrp="1"/>
          </p:cNvSpPr>
          <p:nvPr>
            <p:ph sz="quarter" idx="4"/>
          </p:nvPr>
        </p:nvSpPr>
        <p:spPr>
          <a:xfrm>
            <a:off x="4676812" y="2023369"/>
            <a:ext cx="3962432" cy="3701064"/>
          </a:xfrm>
        </p:spPr>
        <p:txBody>
          <a:bodyPr vert="horz" lIns="90170" tIns="46990" rIns="90170" bIns="46990" rtlCol="0">
            <a:normAutofit/>
          </a:bodyPr>
          <a:lstStyle>
            <a:lvl1pPr marL="128905" marR="0" lvl="0"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86080" marR="0" lvl="1" indent="-12827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643255" marR="0" lvl="2"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900430" marR="0" lvl="3"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157605" marR="0" lvl="4"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rotWithShape="1">
          <a:blip r:embed="rId3">
            <a:extLst>
              <a:ext uri="{28A0092B-C50C-407E-A947-70E740481C1C}">
                <a14:useLocalDpi xmlns:a14="http://schemas.microsoft.com/office/drawing/2010/main" val="0"/>
              </a:ext>
            </a:extLst>
          </a:blip>
          <a:srcRect/>
          <a:stretch>
            <a:fillRect/>
          </a:stretch>
        </p:blipFill>
        <p:spPr>
          <a:xfrm>
            <a:off x="728883" y="1783080"/>
            <a:ext cx="2869550" cy="3291840"/>
          </a:xfrm>
          <a:prstGeom prst="rect">
            <a:avLst/>
          </a:prstGeom>
        </p:spPr>
      </p:pic>
      <p:pic>
        <p:nvPicPr>
          <p:cNvPr id="6" name="图片 5"/>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8603932" y="0"/>
            <a:ext cx="540068" cy="720090"/>
          </a:xfrm>
          <a:prstGeom prst="rect">
            <a:avLst/>
          </a:prstGeom>
        </p:spPr>
      </p:pic>
      <p:sp>
        <p:nvSpPr>
          <p:cNvPr id="2" name="标题 1"/>
          <p:cNvSpPr>
            <a:spLocks noGrp="1"/>
          </p:cNvSpPr>
          <p:nvPr>
            <p:ph type="title"/>
          </p:nvPr>
        </p:nvSpPr>
        <p:spPr>
          <a:xfrm>
            <a:off x="502411" y="498476"/>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35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540068" cy="720090"/>
          </a:xfrm>
          <a:prstGeom prst="rect">
            <a:avLst/>
          </a:prstGeom>
        </p:spPr>
      </p:pic>
      <p:pic>
        <p:nvPicPr>
          <p:cNvPr id="8" name="图片 7"/>
          <p:cNvPicPr>
            <a:picLocks noChangeAspect="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a:xfrm>
            <a:off x="8603932" y="-5379"/>
            <a:ext cx="540068" cy="720090"/>
          </a:xfrm>
          <a:prstGeom prst="rect">
            <a:avLst/>
          </a:prstGeom>
        </p:spPr>
      </p:pic>
      <p:sp>
        <p:nvSpPr>
          <p:cNvPr id="2" name="标题 1"/>
          <p:cNvSpPr>
            <a:spLocks noGrp="1"/>
          </p:cNvSpPr>
          <p:nvPr>
            <p:ph type="title"/>
          </p:nvPr>
        </p:nvSpPr>
        <p:spPr>
          <a:xfrm>
            <a:off x="502447"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35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nvPr>
        </p:nvSpPr>
        <p:spPr>
          <a:xfrm>
            <a:off x="502447" y="1626121"/>
            <a:ext cx="3962432" cy="4041680"/>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86080" marR="0" lvl="1" indent="-12827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900" b="0" i="0" u="none" strike="noStrike" kern="1200" cap="none" spc="150" normalizeH="0" baseline="0" noProof="1" dirty="0">
                <a:solidFill>
                  <a:schemeClr val="tx1"/>
                </a:solidFill>
                <a:uFillTx/>
                <a:latin typeface="+mn-lt"/>
                <a:ea typeface="+mn-ea"/>
                <a:cs typeface="+mn-cs"/>
                <a:sym typeface="+mn-ea"/>
              </a:defRPr>
            </a:lvl2pPr>
            <a:lvl3pPr marL="643255" marR="0" lvl="2"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mn-lt"/>
                <a:ea typeface="+mn-ea"/>
                <a:cs typeface="+mn-cs"/>
                <a:sym typeface="+mn-ea"/>
              </a:defRPr>
            </a:lvl3pPr>
            <a:lvl4pPr marL="900430" marR="0" lvl="3"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mn-lt"/>
                <a:ea typeface="+mn-ea"/>
                <a:cs typeface="+mn-cs"/>
                <a:sym typeface="+mn-ea"/>
              </a:defRPr>
            </a:lvl4pPr>
            <a:lvl5pPr marL="1157605" marR="0" lvl="4"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nvPr>
        </p:nvSpPr>
        <p:spPr>
          <a:xfrm>
            <a:off x="4679194" y="1626121"/>
            <a:ext cx="3962432" cy="4041680"/>
          </a:xfrm>
        </p:spPr>
        <p:txBody>
          <a:bodyPr vert="horz" lIns="90170" tIns="46990" rIns="90170" bIns="46990" rtlCol="0">
            <a:normAutofit/>
          </a:bodyPr>
          <a:lstStyle>
            <a:lvl1pPr marL="128905" marR="0" lvl="0"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540068" cy="720090"/>
          </a:xfrm>
          <a:prstGeom prst="rect">
            <a:avLst/>
          </a:prstGeom>
        </p:spPr>
      </p:pic>
      <p:pic>
        <p:nvPicPr>
          <p:cNvPr id="7" name="图片 6"/>
          <p:cNvPicPr>
            <a:picLocks noChangeAspect="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a:xfrm>
            <a:off x="8603932" y="-5379"/>
            <a:ext cx="540068" cy="720090"/>
          </a:xfrm>
          <a:prstGeom prst="rect">
            <a:avLst/>
          </a:prstGeom>
        </p:spPr>
      </p:pic>
      <p:sp>
        <p:nvSpPr>
          <p:cNvPr id="2" name="竖排标题 1"/>
          <p:cNvSpPr>
            <a:spLocks noGrp="1"/>
          </p:cNvSpPr>
          <p:nvPr>
            <p:ph type="title" orient="vert"/>
          </p:nvPr>
        </p:nvSpPr>
        <p:spPr>
          <a:xfrm>
            <a:off x="7928351" y="1626121"/>
            <a:ext cx="713238" cy="4041680"/>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135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nvPr>
        </p:nvSpPr>
        <p:spPr>
          <a:xfrm>
            <a:off x="502444" y="1626113"/>
            <a:ext cx="7371076" cy="4041680"/>
          </a:xfrm>
        </p:spPr>
        <p:txBody>
          <a:bodyPr vert="eaVert"/>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3" Type="http://schemas.openxmlformats.org/officeDocument/2006/relationships/theme" Target="../theme/theme1.xml"/><Relationship Id="rId22" Type="http://schemas.openxmlformats.org/officeDocument/2006/relationships/image" Target="../media/image5.png"/><Relationship Id="rId21" Type="http://schemas.openxmlformats.org/officeDocument/2006/relationships/tags" Target="../tags/tag88.xml"/><Relationship Id="rId20" Type="http://schemas.openxmlformats.org/officeDocument/2006/relationships/tags" Target="../tags/tag87.xml"/><Relationship Id="rId2" Type="http://schemas.openxmlformats.org/officeDocument/2006/relationships/slideLayout" Target="../slideLayouts/slideLayout2.xml"/><Relationship Id="rId19" Type="http://schemas.openxmlformats.org/officeDocument/2006/relationships/tags" Target="../tags/tag86.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7.xml"/><Relationship Id="rId8" Type="http://schemas.openxmlformats.org/officeDocument/2006/relationships/slideLayout" Target="../slideLayouts/slideLayout26.xml"/><Relationship Id="rId7" Type="http://schemas.openxmlformats.org/officeDocument/2006/relationships/slideLayout" Target="../slideLayouts/slideLayout25.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3" Type="http://schemas.openxmlformats.org/officeDocument/2006/relationships/slideLayout" Target="../slideLayouts/slideLayout21.xml"/><Relationship Id="rId2" Type="http://schemas.openxmlformats.org/officeDocument/2006/relationships/slideLayout" Target="../slideLayouts/slideLayout20.xml"/><Relationship Id="rId19" Type="http://schemas.openxmlformats.org/officeDocument/2006/relationships/theme" Target="../theme/theme2.xml"/><Relationship Id="rId18" Type="http://schemas.openxmlformats.org/officeDocument/2006/relationships/tags" Target="../tags/tag145.xml"/><Relationship Id="rId17" Type="http://schemas.openxmlformats.org/officeDocument/2006/relationships/image" Target="../media/image5.png"/><Relationship Id="rId16" Type="http://schemas.openxmlformats.org/officeDocument/2006/relationships/tags" Target="../tags/tag144.xml"/><Relationship Id="rId15" Type="http://schemas.openxmlformats.org/officeDocument/2006/relationships/tags" Target="../tags/tag143.xml"/><Relationship Id="rId14" Type="http://schemas.openxmlformats.org/officeDocument/2006/relationships/tags" Target="../tags/tag142.xml"/><Relationship Id="rId13" Type="http://schemas.openxmlformats.org/officeDocument/2006/relationships/tags" Target="../tags/tag141.xml"/><Relationship Id="rId12" Type="http://schemas.openxmlformats.org/officeDocument/2006/relationships/tags" Target="../tags/tag140.xml"/><Relationship Id="rId11" Type="http://schemas.openxmlformats.org/officeDocument/2006/relationships/slideLayout" Target="../slideLayouts/slideLayout29.xml"/><Relationship Id="rId10" Type="http://schemas.openxmlformats.org/officeDocument/2006/relationships/slideLayout" Target="../slideLayouts/slideLayout28.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502412" y="1189673"/>
            <a:ext cx="8139178" cy="331473"/>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502412" y="1578299"/>
            <a:ext cx="8139178" cy="4041680"/>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59807" y="5619625"/>
            <a:ext cx="2025000" cy="237600"/>
          </a:xfrm>
          <a:prstGeom prst="rect">
            <a:avLst/>
          </a:prstGeom>
        </p:spPr>
        <p:txBody>
          <a:bodyPr vert="horz" wrap="square" lIns="91440" tIns="45720" rIns="91440" bIns="45720" rtlCol="0" anchor="ctr">
            <a:normAutofit/>
          </a:bodyPr>
          <a:lstStyle>
            <a:lvl1pPr algn="l">
              <a:defRPr sz="675">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3087000" y="5619625"/>
            <a:ext cx="2970000" cy="237600"/>
          </a:xfrm>
          <a:prstGeom prst="rect">
            <a:avLst/>
          </a:prstGeom>
        </p:spPr>
        <p:txBody>
          <a:bodyPr vert="horz" wrap="square" lIns="91440" tIns="45720" rIns="91440" bIns="45720" rtlCol="0" anchor="ctr">
            <a:normAutofit/>
          </a:bodyPr>
          <a:lstStyle>
            <a:lvl1pPr algn="ctr">
              <a:defRPr sz="675">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nvPr>
        </p:nvSpPr>
        <p:spPr>
          <a:xfrm>
            <a:off x="6457950" y="5619625"/>
            <a:ext cx="2025000" cy="237600"/>
          </a:xfrm>
          <a:prstGeom prst="rect">
            <a:avLst/>
          </a:prstGeom>
        </p:spPr>
        <p:txBody>
          <a:bodyPr vert="horz" wrap="square" lIns="91440" tIns="45720" rIns="91440" bIns="45720" rtlCol="0" anchor="ctr">
            <a:normAutofit/>
          </a:bodyPr>
          <a:lstStyle>
            <a:lvl1pPr algn="r">
              <a:defRPr sz="675">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1"/>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endParaRPr>
          </a:p>
        </p:txBody>
      </p:sp>
      <p:pic>
        <p:nvPicPr>
          <p:cNvPr id="8" name="图片 7"/>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7782560" y="404495"/>
            <a:ext cx="1217930" cy="61531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514350" rtl="0" eaLnBrk="1" fontAlgn="auto" latinLnBrk="0" hangingPunct="1">
        <a:lnSpc>
          <a:spcPct val="100000"/>
        </a:lnSpc>
        <a:spcBef>
          <a:spcPct val="0"/>
        </a:spcBef>
        <a:buNone/>
        <a:defRPr sz="135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28905" indent="-128270" algn="l" defTabSz="514350" rtl="0" eaLnBrk="1" fontAlgn="auto" latinLnBrk="0" hangingPunct="1">
        <a:lnSpc>
          <a:spcPct val="130000"/>
        </a:lnSpc>
        <a:spcBef>
          <a:spcPts val="0"/>
        </a:spcBef>
        <a:spcAft>
          <a:spcPts val="1000"/>
        </a:spcAft>
        <a:buFont typeface="Arial" panose="020B0604020202020204" pitchFamily="34" charset="0"/>
        <a:buChar char="•"/>
        <a:defRPr sz="9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386080" indent="-128270" algn="l" defTabSz="514350" rtl="0" eaLnBrk="1" fontAlgn="auto" latinLnBrk="0" hangingPunct="1">
        <a:lnSpc>
          <a:spcPct val="130000"/>
        </a:lnSpc>
        <a:spcBef>
          <a:spcPts val="0"/>
        </a:spcBef>
        <a:spcAft>
          <a:spcPts val="1000"/>
        </a:spcAft>
        <a:buFont typeface="Arial" panose="020B0604020202020204" pitchFamily="34" charset="0"/>
        <a:buChar char="•"/>
        <a:tabLst>
          <a:tab pos="905510" algn="l"/>
        </a:tabLst>
        <a:defRPr sz="9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643255" indent="-128270" algn="l" defTabSz="514350" rtl="0" eaLnBrk="1" fontAlgn="auto" latinLnBrk="0" hangingPunct="1">
        <a:lnSpc>
          <a:spcPct val="130000"/>
        </a:lnSpc>
        <a:spcBef>
          <a:spcPts val="0"/>
        </a:spcBef>
        <a:spcAft>
          <a:spcPts val="1000"/>
        </a:spcAft>
        <a:buFont typeface="Arial" panose="020B0604020202020204" pitchFamily="34" charset="0"/>
        <a:buChar char="•"/>
        <a:defRPr sz="9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900430" indent="-128270" algn="l" defTabSz="514350" rtl="0" eaLnBrk="1" fontAlgn="auto" latinLnBrk="0" hangingPunct="1">
        <a:lnSpc>
          <a:spcPct val="130000"/>
        </a:lnSpc>
        <a:spcBef>
          <a:spcPts val="0"/>
        </a:spcBef>
        <a:spcAft>
          <a:spcPts val="1000"/>
        </a:spcAft>
        <a:buFont typeface="Arial" panose="020B0604020202020204" pitchFamily="34" charset="0"/>
        <a:buChar char="•"/>
        <a:defRPr sz="9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157605" indent="-128270" algn="l" defTabSz="514350" rtl="0" eaLnBrk="1" fontAlgn="auto" latinLnBrk="0" hangingPunct="1">
        <a:lnSpc>
          <a:spcPct val="130000"/>
        </a:lnSpc>
        <a:spcBef>
          <a:spcPts val="0"/>
        </a:spcBef>
        <a:spcAft>
          <a:spcPts val="1000"/>
        </a:spcAft>
        <a:buFont typeface="Arial" panose="020B0604020202020204" pitchFamily="34" charset="0"/>
        <a:buChar char="•"/>
        <a:defRPr sz="9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41478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95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91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63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p:bodyStyle>
    <p:otherStyle>
      <a:defPPr>
        <a:defRPr lang="zh-CN"/>
      </a:defPPr>
      <a:lvl1pPr marL="0" algn="l" defTabSz="514350" rtl="0" eaLnBrk="1" latinLnBrk="0" hangingPunct="1">
        <a:defRPr sz="1015" kern="1200">
          <a:solidFill>
            <a:schemeClr val="tx1"/>
          </a:solidFill>
          <a:latin typeface="+mn-lt"/>
          <a:ea typeface="+mn-ea"/>
          <a:cs typeface="+mn-cs"/>
        </a:defRPr>
      </a:lvl1pPr>
      <a:lvl2pPr marL="257175" algn="l" defTabSz="514350" rtl="0" eaLnBrk="1" latinLnBrk="0" hangingPunct="1">
        <a:defRPr sz="1015" kern="1200">
          <a:solidFill>
            <a:schemeClr val="tx1"/>
          </a:solidFill>
          <a:latin typeface="+mn-lt"/>
          <a:ea typeface="+mn-ea"/>
          <a:cs typeface="+mn-cs"/>
        </a:defRPr>
      </a:lvl2pPr>
      <a:lvl3pPr marL="514350" algn="l" defTabSz="514350" rtl="0" eaLnBrk="1" latinLnBrk="0" hangingPunct="1">
        <a:defRPr sz="1015" kern="1200">
          <a:solidFill>
            <a:schemeClr val="tx1"/>
          </a:solidFill>
          <a:latin typeface="+mn-lt"/>
          <a:ea typeface="+mn-ea"/>
          <a:cs typeface="+mn-cs"/>
        </a:defRPr>
      </a:lvl3pPr>
      <a:lvl4pPr marL="771525" algn="l" defTabSz="514350" rtl="0" eaLnBrk="1" latinLnBrk="0" hangingPunct="1">
        <a:defRPr sz="1015" kern="1200">
          <a:solidFill>
            <a:schemeClr val="tx1"/>
          </a:solidFill>
          <a:latin typeface="+mn-lt"/>
          <a:ea typeface="+mn-ea"/>
          <a:cs typeface="+mn-cs"/>
        </a:defRPr>
      </a:lvl4pPr>
      <a:lvl5pPr marL="1028700" algn="l" defTabSz="514350" rtl="0" eaLnBrk="1" latinLnBrk="0" hangingPunct="1">
        <a:defRPr sz="1015" kern="1200">
          <a:solidFill>
            <a:schemeClr val="tx1"/>
          </a:solidFill>
          <a:latin typeface="+mn-lt"/>
          <a:ea typeface="+mn-ea"/>
          <a:cs typeface="+mn-cs"/>
        </a:defRPr>
      </a:lvl5pPr>
      <a:lvl6pPr marL="1285875" algn="l" defTabSz="514350" rtl="0" eaLnBrk="1" latinLnBrk="0" hangingPunct="1">
        <a:defRPr sz="1015" kern="1200">
          <a:solidFill>
            <a:schemeClr val="tx1"/>
          </a:solidFill>
          <a:latin typeface="+mn-lt"/>
          <a:ea typeface="+mn-ea"/>
          <a:cs typeface="+mn-cs"/>
        </a:defRPr>
      </a:lvl6pPr>
      <a:lvl7pPr marL="1543050" algn="l" defTabSz="514350" rtl="0" eaLnBrk="1" latinLnBrk="0" hangingPunct="1">
        <a:defRPr sz="1015" kern="1200">
          <a:solidFill>
            <a:schemeClr val="tx1"/>
          </a:solidFill>
          <a:latin typeface="+mn-lt"/>
          <a:ea typeface="+mn-ea"/>
          <a:cs typeface="+mn-cs"/>
        </a:defRPr>
      </a:lvl7pPr>
      <a:lvl8pPr marL="1800225" algn="l" defTabSz="514350" rtl="0" eaLnBrk="1" latinLnBrk="0" hangingPunct="1">
        <a:defRPr sz="1015" kern="1200">
          <a:solidFill>
            <a:schemeClr val="tx1"/>
          </a:solidFill>
          <a:latin typeface="+mn-lt"/>
          <a:ea typeface="+mn-ea"/>
          <a:cs typeface="+mn-cs"/>
        </a:defRPr>
      </a:lvl8pPr>
      <a:lvl9pPr marL="2057400" algn="l" defTabSz="514350" rtl="0" eaLnBrk="1" latinLnBrk="0" hangingPunct="1">
        <a:defRPr sz="101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456300" y="608400"/>
            <a:ext cx="82269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456300" y="1490400"/>
            <a:ext cx="82269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459000" y="6314400"/>
            <a:ext cx="2025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3087000" y="6314400"/>
            <a:ext cx="297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6658200" y="6314400"/>
            <a:ext cx="2025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pic>
        <p:nvPicPr>
          <p:cNvPr id="8" name="图片 7"/>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782560" y="404495"/>
            <a:ext cx="1217930" cy="615315"/>
          </a:xfrm>
          <a:prstGeom prst="rect">
            <a:avLst/>
          </a:prstGeom>
        </p:spPr>
      </p:pic>
    </p:spTree>
    <p:custDataLst>
      <p:tags r:id="rId18"/>
    </p:custData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152.xml"/><Relationship Id="rId6" Type="http://schemas.openxmlformats.org/officeDocument/2006/relationships/tags" Target="../tags/tag151.xml"/><Relationship Id="rId5" Type="http://schemas.openxmlformats.org/officeDocument/2006/relationships/tags" Target="../tags/tag150.xml"/><Relationship Id="rId4" Type="http://schemas.openxmlformats.org/officeDocument/2006/relationships/tags" Target="../tags/tag149.xml"/><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tags" Target="../tags/tag146.xml"/></Relationships>
</file>

<file path=ppt/slides/_rels/slide10.xml.rels><?xml version="1.0" encoding="UTF-8" standalone="yes"?>
<Relationships xmlns="http://schemas.openxmlformats.org/package/2006/relationships"><Relationship Id="rId9" Type="http://schemas.openxmlformats.org/officeDocument/2006/relationships/tags" Target="../tags/tag321.xml"/><Relationship Id="rId8" Type="http://schemas.openxmlformats.org/officeDocument/2006/relationships/tags" Target="../tags/tag320.xml"/><Relationship Id="rId7" Type="http://schemas.openxmlformats.org/officeDocument/2006/relationships/tags" Target="../tags/tag319.xml"/><Relationship Id="rId6" Type="http://schemas.openxmlformats.org/officeDocument/2006/relationships/tags" Target="../tags/tag318.xml"/><Relationship Id="rId5" Type="http://schemas.openxmlformats.org/officeDocument/2006/relationships/tags" Target="../tags/tag317.xml"/><Relationship Id="rId4" Type="http://schemas.openxmlformats.org/officeDocument/2006/relationships/tags" Target="../tags/tag316.xml"/><Relationship Id="rId3" Type="http://schemas.openxmlformats.org/officeDocument/2006/relationships/tags" Target="../tags/tag315.xml"/><Relationship Id="rId26" Type="http://schemas.openxmlformats.org/officeDocument/2006/relationships/slideLayout" Target="../slideLayouts/slideLayout7.xml"/><Relationship Id="rId25" Type="http://schemas.openxmlformats.org/officeDocument/2006/relationships/tags" Target="../tags/tag336.xml"/><Relationship Id="rId24" Type="http://schemas.openxmlformats.org/officeDocument/2006/relationships/tags" Target="../tags/tag335.xml"/><Relationship Id="rId23" Type="http://schemas.openxmlformats.org/officeDocument/2006/relationships/tags" Target="../tags/tag334.xml"/><Relationship Id="rId22" Type="http://schemas.openxmlformats.org/officeDocument/2006/relationships/tags" Target="../tags/tag333.xml"/><Relationship Id="rId21" Type="http://schemas.openxmlformats.org/officeDocument/2006/relationships/image" Target="../media/image16.png"/><Relationship Id="rId20" Type="http://schemas.openxmlformats.org/officeDocument/2006/relationships/tags" Target="../tags/tag332.xml"/><Relationship Id="rId2" Type="http://schemas.openxmlformats.org/officeDocument/2006/relationships/image" Target="../media/image2.png"/><Relationship Id="rId19" Type="http://schemas.openxmlformats.org/officeDocument/2006/relationships/tags" Target="../tags/tag331.xml"/><Relationship Id="rId18" Type="http://schemas.openxmlformats.org/officeDocument/2006/relationships/tags" Target="../tags/tag330.xml"/><Relationship Id="rId17" Type="http://schemas.openxmlformats.org/officeDocument/2006/relationships/tags" Target="../tags/tag329.xml"/><Relationship Id="rId16" Type="http://schemas.openxmlformats.org/officeDocument/2006/relationships/tags" Target="../tags/tag328.xml"/><Relationship Id="rId15" Type="http://schemas.openxmlformats.org/officeDocument/2006/relationships/tags" Target="../tags/tag327.xml"/><Relationship Id="rId14" Type="http://schemas.openxmlformats.org/officeDocument/2006/relationships/tags" Target="../tags/tag326.xml"/><Relationship Id="rId13" Type="http://schemas.openxmlformats.org/officeDocument/2006/relationships/tags" Target="../tags/tag325.xml"/><Relationship Id="rId12" Type="http://schemas.openxmlformats.org/officeDocument/2006/relationships/tags" Target="../tags/tag324.xml"/><Relationship Id="rId11" Type="http://schemas.openxmlformats.org/officeDocument/2006/relationships/tags" Target="../tags/tag323.xml"/><Relationship Id="rId10" Type="http://schemas.openxmlformats.org/officeDocument/2006/relationships/tags" Target="../tags/tag322.xml"/><Relationship Id="rId1" Type="http://schemas.openxmlformats.org/officeDocument/2006/relationships/tags" Target="../tags/tag314.xml"/></Relationships>
</file>

<file path=ppt/slides/_rels/slide11.xml.rels><?xml version="1.0" encoding="UTF-8" standalone="yes"?>
<Relationships xmlns="http://schemas.openxmlformats.org/package/2006/relationships"><Relationship Id="rId9" Type="http://schemas.openxmlformats.org/officeDocument/2006/relationships/tags" Target="../tags/tag341.xml"/><Relationship Id="rId8" Type="http://schemas.openxmlformats.org/officeDocument/2006/relationships/tags" Target="../tags/tag340.xml"/><Relationship Id="rId7" Type="http://schemas.openxmlformats.org/officeDocument/2006/relationships/image" Target="../media/image18.png"/><Relationship Id="rId6" Type="http://schemas.openxmlformats.org/officeDocument/2006/relationships/tags" Target="../tags/tag339.xml"/><Relationship Id="rId5" Type="http://schemas.openxmlformats.org/officeDocument/2006/relationships/image" Target="../media/image9.png"/><Relationship Id="rId4" Type="http://schemas.openxmlformats.org/officeDocument/2006/relationships/image" Target="../media/image17.png"/><Relationship Id="rId3" Type="http://schemas.openxmlformats.org/officeDocument/2006/relationships/tags" Target="../tags/tag338.xml"/><Relationship Id="rId2" Type="http://schemas.openxmlformats.org/officeDocument/2006/relationships/image" Target="../media/image2.png"/><Relationship Id="rId18" Type="http://schemas.openxmlformats.org/officeDocument/2006/relationships/slideLayout" Target="../slideLayouts/slideLayout7.xml"/><Relationship Id="rId17" Type="http://schemas.openxmlformats.org/officeDocument/2006/relationships/tags" Target="../tags/tag349.xml"/><Relationship Id="rId16" Type="http://schemas.openxmlformats.org/officeDocument/2006/relationships/tags" Target="../tags/tag348.xml"/><Relationship Id="rId15" Type="http://schemas.openxmlformats.org/officeDocument/2006/relationships/tags" Target="../tags/tag347.xml"/><Relationship Id="rId14" Type="http://schemas.openxmlformats.org/officeDocument/2006/relationships/tags" Target="../tags/tag346.xml"/><Relationship Id="rId13" Type="http://schemas.openxmlformats.org/officeDocument/2006/relationships/tags" Target="../tags/tag345.xml"/><Relationship Id="rId12" Type="http://schemas.openxmlformats.org/officeDocument/2006/relationships/tags" Target="../tags/tag344.xml"/><Relationship Id="rId11" Type="http://schemas.openxmlformats.org/officeDocument/2006/relationships/tags" Target="../tags/tag343.xml"/><Relationship Id="rId10" Type="http://schemas.openxmlformats.org/officeDocument/2006/relationships/tags" Target="../tags/tag342.xml"/><Relationship Id="rId1" Type="http://schemas.openxmlformats.org/officeDocument/2006/relationships/tags" Target="../tags/tag337.xml"/></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353.xml"/><Relationship Id="rId5" Type="http://schemas.openxmlformats.org/officeDocument/2006/relationships/image" Target="../media/image19.jpeg"/><Relationship Id="rId4" Type="http://schemas.openxmlformats.org/officeDocument/2006/relationships/tags" Target="../tags/tag352.xml"/><Relationship Id="rId3" Type="http://schemas.openxmlformats.org/officeDocument/2006/relationships/tags" Target="../tags/tag351.xml"/><Relationship Id="rId2" Type="http://schemas.openxmlformats.org/officeDocument/2006/relationships/image" Target="../media/image2.png"/><Relationship Id="rId1" Type="http://schemas.openxmlformats.org/officeDocument/2006/relationships/tags" Target="../tags/tag350.xml"/></Relationships>
</file>

<file path=ppt/slides/_rels/slide13.xml.rels><?xml version="1.0" encoding="UTF-8" standalone="yes"?>
<Relationships xmlns="http://schemas.openxmlformats.org/package/2006/relationships"><Relationship Id="rId9" Type="http://schemas.openxmlformats.org/officeDocument/2006/relationships/tags" Target="../tags/tag358.xml"/><Relationship Id="rId8" Type="http://schemas.openxmlformats.org/officeDocument/2006/relationships/image" Target="../media/image21.png"/><Relationship Id="rId7" Type="http://schemas.openxmlformats.org/officeDocument/2006/relationships/tags" Target="../tags/tag357.xml"/><Relationship Id="rId6" Type="http://schemas.openxmlformats.org/officeDocument/2006/relationships/image" Target="../media/image20.png"/><Relationship Id="rId5" Type="http://schemas.openxmlformats.org/officeDocument/2006/relationships/tags" Target="../tags/tag356.xml"/><Relationship Id="rId4" Type="http://schemas.openxmlformats.org/officeDocument/2006/relationships/image" Target="../media/image18.png"/><Relationship Id="rId3" Type="http://schemas.openxmlformats.org/officeDocument/2006/relationships/tags" Target="../tags/tag355.xml"/><Relationship Id="rId2" Type="http://schemas.openxmlformats.org/officeDocument/2006/relationships/image" Target="../media/image2.png"/><Relationship Id="rId17" Type="http://schemas.openxmlformats.org/officeDocument/2006/relationships/slideLayout" Target="../slideLayouts/slideLayout7.xml"/><Relationship Id="rId16" Type="http://schemas.openxmlformats.org/officeDocument/2006/relationships/tags" Target="../tags/tag361.xml"/><Relationship Id="rId15" Type="http://schemas.openxmlformats.org/officeDocument/2006/relationships/tags" Target="../tags/tag360.xml"/><Relationship Id="rId14" Type="http://schemas.openxmlformats.org/officeDocument/2006/relationships/tags" Target="../tags/tag359.xml"/><Relationship Id="rId13" Type="http://schemas.openxmlformats.org/officeDocument/2006/relationships/image" Target="../media/image25.png"/><Relationship Id="rId12" Type="http://schemas.openxmlformats.org/officeDocument/2006/relationships/image" Target="../media/image24.png"/><Relationship Id="rId11" Type="http://schemas.openxmlformats.org/officeDocument/2006/relationships/image" Target="../media/image23.png"/><Relationship Id="rId10" Type="http://schemas.openxmlformats.org/officeDocument/2006/relationships/image" Target="../media/image22.png"/><Relationship Id="rId1" Type="http://schemas.openxmlformats.org/officeDocument/2006/relationships/tags" Target="../tags/tag354.xml"/></Relationships>
</file>

<file path=ppt/slides/_rels/slide14.xml.rels><?xml version="1.0" encoding="UTF-8" standalone="yes"?>
<Relationships xmlns="http://schemas.openxmlformats.org/package/2006/relationships"><Relationship Id="rId9" Type="http://schemas.openxmlformats.org/officeDocument/2006/relationships/tags" Target="../tags/tag369.xml"/><Relationship Id="rId8" Type="http://schemas.openxmlformats.org/officeDocument/2006/relationships/tags" Target="../tags/tag368.xml"/><Relationship Id="rId7" Type="http://schemas.openxmlformats.org/officeDocument/2006/relationships/tags" Target="../tags/tag367.xml"/><Relationship Id="rId6" Type="http://schemas.openxmlformats.org/officeDocument/2006/relationships/tags" Target="../tags/tag366.xml"/><Relationship Id="rId5" Type="http://schemas.openxmlformats.org/officeDocument/2006/relationships/tags" Target="../tags/tag365.xml"/><Relationship Id="rId4" Type="http://schemas.openxmlformats.org/officeDocument/2006/relationships/tags" Target="../tags/tag364.xml"/><Relationship Id="rId3" Type="http://schemas.openxmlformats.org/officeDocument/2006/relationships/tags" Target="../tags/tag363.xml"/><Relationship Id="rId28" Type="http://schemas.openxmlformats.org/officeDocument/2006/relationships/slideLayout" Target="../slideLayouts/slideLayout7.xml"/><Relationship Id="rId27" Type="http://schemas.openxmlformats.org/officeDocument/2006/relationships/tags" Target="../tags/tag386.xml"/><Relationship Id="rId26" Type="http://schemas.openxmlformats.org/officeDocument/2006/relationships/tags" Target="../tags/tag385.xml"/><Relationship Id="rId25" Type="http://schemas.openxmlformats.org/officeDocument/2006/relationships/tags" Target="../tags/tag384.xml"/><Relationship Id="rId24" Type="http://schemas.openxmlformats.org/officeDocument/2006/relationships/tags" Target="../tags/tag383.xml"/><Relationship Id="rId23" Type="http://schemas.openxmlformats.org/officeDocument/2006/relationships/tags" Target="../tags/tag382.xml"/><Relationship Id="rId22" Type="http://schemas.openxmlformats.org/officeDocument/2006/relationships/tags" Target="../tags/tag381.xml"/><Relationship Id="rId21" Type="http://schemas.openxmlformats.org/officeDocument/2006/relationships/tags" Target="../tags/tag380.xml"/><Relationship Id="rId20" Type="http://schemas.openxmlformats.org/officeDocument/2006/relationships/tags" Target="../tags/tag379.xml"/><Relationship Id="rId2" Type="http://schemas.openxmlformats.org/officeDocument/2006/relationships/image" Target="../media/image2.png"/><Relationship Id="rId19" Type="http://schemas.openxmlformats.org/officeDocument/2006/relationships/tags" Target="../tags/tag378.xml"/><Relationship Id="rId18" Type="http://schemas.openxmlformats.org/officeDocument/2006/relationships/tags" Target="../tags/tag377.xml"/><Relationship Id="rId17" Type="http://schemas.openxmlformats.org/officeDocument/2006/relationships/tags" Target="../tags/tag376.xml"/><Relationship Id="rId16" Type="http://schemas.openxmlformats.org/officeDocument/2006/relationships/tags" Target="../tags/tag375.xml"/><Relationship Id="rId15" Type="http://schemas.openxmlformats.org/officeDocument/2006/relationships/tags" Target="../tags/tag374.xml"/><Relationship Id="rId14" Type="http://schemas.openxmlformats.org/officeDocument/2006/relationships/image" Target="../media/image26.png"/><Relationship Id="rId13" Type="http://schemas.openxmlformats.org/officeDocument/2006/relationships/tags" Target="../tags/tag373.xml"/><Relationship Id="rId12" Type="http://schemas.openxmlformats.org/officeDocument/2006/relationships/tags" Target="../tags/tag372.xml"/><Relationship Id="rId11" Type="http://schemas.openxmlformats.org/officeDocument/2006/relationships/tags" Target="../tags/tag371.xml"/><Relationship Id="rId10" Type="http://schemas.openxmlformats.org/officeDocument/2006/relationships/tags" Target="../tags/tag370.xml"/><Relationship Id="rId1" Type="http://schemas.openxmlformats.org/officeDocument/2006/relationships/tags" Target="../tags/tag362.xml"/></Relationships>
</file>

<file path=ppt/slides/_rels/slide15.xml.rels><?xml version="1.0" encoding="UTF-8" standalone="yes"?>
<Relationships xmlns="http://schemas.openxmlformats.org/package/2006/relationships"><Relationship Id="rId9" Type="http://schemas.openxmlformats.org/officeDocument/2006/relationships/tags" Target="../tags/tag392.xml"/><Relationship Id="rId8" Type="http://schemas.openxmlformats.org/officeDocument/2006/relationships/tags" Target="../tags/tag391.xml"/><Relationship Id="rId7" Type="http://schemas.openxmlformats.org/officeDocument/2006/relationships/image" Target="../media/image15.png"/><Relationship Id="rId6" Type="http://schemas.openxmlformats.org/officeDocument/2006/relationships/tags" Target="../tags/tag390.xml"/><Relationship Id="rId5" Type="http://schemas.openxmlformats.org/officeDocument/2006/relationships/image" Target="../media/image14.png"/><Relationship Id="rId40" Type="http://schemas.openxmlformats.org/officeDocument/2006/relationships/slideLayout" Target="../slideLayouts/slideLayout7.xml"/><Relationship Id="rId4" Type="http://schemas.openxmlformats.org/officeDocument/2006/relationships/tags" Target="../tags/tag389.xml"/><Relationship Id="rId39" Type="http://schemas.openxmlformats.org/officeDocument/2006/relationships/tags" Target="../tags/tag422.xml"/><Relationship Id="rId38" Type="http://schemas.openxmlformats.org/officeDocument/2006/relationships/tags" Target="../tags/tag421.xml"/><Relationship Id="rId37" Type="http://schemas.openxmlformats.org/officeDocument/2006/relationships/tags" Target="../tags/tag420.xml"/><Relationship Id="rId36" Type="http://schemas.openxmlformats.org/officeDocument/2006/relationships/tags" Target="../tags/tag419.xml"/><Relationship Id="rId35" Type="http://schemas.openxmlformats.org/officeDocument/2006/relationships/tags" Target="../tags/tag418.xml"/><Relationship Id="rId34" Type="http://schemas.openxmlformats.org/officeDocument/2006/relationships/tags" Target="../tags/tag417.xml"/><Relationship Id="rId33" Type="http://schemas.openxmlformats.org/officeDocument/2006/relationships/tags" Target="../tags/tag416.xml"/><Relationship Id="rId32" Type="http://schemas.openxmlformats.org/officeDocument/2006/relationships/tags" Target="../tags/tag415.xml"/><Relationship Id="rId31" Type="http://schemas.openxmlformats.org/officeDocument/2006/relationships/tags" Target="../tags/tag414.xml"/><Relationship Id="rId30" Type="http://schemas.openxmlformats.org/officeDocument/2006/relationships/tags" Target="../tags/tag413.xml"/><Relationship Id="rId3" Type="http://schemas.openxmlformats.org/officeDocument/2006/relationships/tags" Target="../tags/tag388.xml"/><Relationship Id="rId29" Type="http://schemas.openxmlformats.org/officeDocument/2006/relationships/tags" Target="../tags/tag412.xml"/><Relationship Id="rId28" Type="http://schemas.openxmlformats.org/officeDocument/2006/relationships/tags" Target="../tags/tag411.xml"/><Relationship Id="rId27" Type="http://schemas.openxmlformats.org/officeDocument/2006/relationships/tags" Target="../tags/tag410.xml"/><Relationship Id="rId26" Type="http://schemas.openxmlformats.org/officeDocument/2006/relationships/tags" Target="../tags/tag409.xml"/><Relationship Id="rId25" Type="http://schemas.openxmlformats.org/officeDocument/2006/relationships/tags" Target="../tags/tag408.xml"/><Relationship Id="rId24" Type="http://schemas.openxmlformats.org/officeDocument/2006/relationships/tags" Target="../tags/tag407.xml"/><Relationship Id="rId23" Type="http://schemas.openxmlformats.org/officeDocument/2006/relationships/tags" Target="../tags/tag406.xml"/><Relationship Id="rId22" Type="http://schemas.openxmlformats.org/officeDocument/2006/relationships/tags" Target="../tags/tag405.xml"/><Relationship Id="rId21" Type="http://schemas.openxmlformats.org/officeDocument/2006/relationships/tags" Target="../tags/tag404.xml"/><Relationship Id="rId20" Type="http://schemas.openxmlformats.org/officeDocument/2006/relationships/tags" Target="../tags/tag403.xml"/><Relationship Id="rId2" Type="http://schemas.openxmlformats.org/officeDocument/2006/relationships/image" Target="../media/image2.png"/><Relationship Id="rId19" Type="http://schemas.openxmlformats.org/officeDocument/2006/relationships/tags" Target="../tags/tag402.xml"/><Relationship Id="rId18" Type="http://schemas.openxmlformats.org/officeDocument/2006/relationships/tags" Target="../tags/tag401.xml"/><Relationship Id="rId17" Type="http://schemas.openxmlformats.org/officeDocument/2006/relationships/tags" Target="../tags/tag400.xml"/><Relationship Id="rId16" Type="http://schemas.openxmlformats.org/officeDocument/2006/relationships/tags" Target="../tags/tag399.xml"/><Relationship Id="rId15" Type="http://schemas.openxmlformats.org/officeDocument/2006/relationships/tags" Target="../tags/tag398.xml"/><Relationship Id="rId14" Type="http://schemas.openxmlformats.org/officeDocument/2006/relationships/tags" Target="../tags/tag397.xml"/><Relationship Id="rId13" Type="http://schemas.openxmlformats.org/officeDocument/2006/relationships/tags" Target="../tags/tag396.xml"/><Relationship Id="rId12" Type="http://schemas.openxmlformats.org/officeDocument/2006/relationships/tags" Target="../tags/tag395.xml"/><Relationship Id="rId11" Type="http://schemas.openxmlformats.org/officeDocument/2006/relationships/tags" Target="../tags/tag394.xml"/><Relationship Id="rId10" Type="http://schemas.openxmlformats.org/officeDocument/2006/relationships/tags" Target="../tags/tag393.xml"/><Relationship Id="rId1" Type="http://schemas.openxmlformats.org/officeDocument/2006/relationships/tags" Target="../tags/tag387.xml"/></Relationships>
</file>

<file path=ppt/slides/_rels/slide16.xml.rels><?xml version="1.0" encoding="UTF-8" standalone="yes"?>
<Relationships xmlns="http://schemas.openxmlformats.org/package/2006/relationships"><Relationship Id="rId99" Type="http://schemas.openxmlformats.org/officeDocument/2006/relationships/tags" Target="../tags/tag520.xml"/><Relationship Id="rId98" Type="http://schemas.openxmlformats.org/officeDocument/2006/relationships/tags" Target="../tags/tag519.xml"/><Relationship Id="rId97" Type="http://schemas.openxmlformats.org/officeDocument/2006/relationships/tags" Target="../tags/tag518.xml"/><Relationship Id="rId96" Type="http://schemas.openxmlformats.org/officeDocument/2006/relationships/tags" Target="../tags/tag517.xml"/><Relationship Id="rId95" Type="http://schemas.openxmlformats.org/officeDocument/2006/relationships/tags" Target="../tags/tag516.xml"/><Relationship Id="rId94" Type="http://schemas.openxmlformats.org/officeDocument/2006/relationships/tags" Target="../tags/tag515.xml"/><Relationship Id="rId93" Type="http://schemas.openxmlformats.org/officeDocument/2006/relationships/tags" Target="../tags/tag514.xml"/><Relationship Id="rId92" Type="http://schemas.openxmlformats.org/officeDocument/2006/relationships/tags" Target="../tags/tag513.xml"/><Relationship Id="rId91" Type="http://schemas.openxmlformats.org/officeDocument/2006/relationships/tags" Target="../tags/tag512.xml"/><Relationship Id="rId90" Type="http://schemas.openxmlformats.org/officeDocument/2006/relationships/tags" Target="../tags/tag511.xml"/><Relationship Id="rId9" Type="http://schemas.openxmlformats.org/officeDocument/2006/relationships/tags" Target="../tags/tag430.xml"/><Relationship Id="rId89" Type="http://schemas.openxmlformats.org/officeDocument/2006/relationships/tags" Target="../tags/tag510.xml"/><Relationship Id="rId88" Type="http://schemas.openxmlformats.org/officeDocument/2006/relationships/tags" Target="../tags/tag509.xml"/><Relationship Id="rId87" Type="http://schemas.openxmlformats.org/officeDocument/2006/relationships/tags" Target="../tags/tag508.xml"/><Relationship Id="rId86" Type="http://schemas.openxmlformats.org/officeDocument/2006/relationships/tags" Target="../tags/tag507.xml"/><Relationship Id="rId85" Type="http://schemas.openxmlformats.org/officeDocument/2006/relationships/tags" Target="../tags/tag506.xml"/><Relationship Id="rId84" Type="http://schemas.openxmlformats.org/officeDocument/2006/relationships/tags" Target="../tags/tag505.xml"/><Relationship Id="rId83" Type="http://schemas.openxmlformats.org/officeDocument/2006/relationships/tags" Target="../tags/tag504.xml"/><Relationship Id="rId82" Type="http://schemas.openxmlformats.org/officeDocument/2006/relationships/tags" Target="../tags/tag503.xml"/><Relationship Id="rId81" Type="http://schemas.openxmlformats.org/officeDocument/2006/relationships/tags" Target="../tags/tag502.xml"/><Relationship Id="rId80" Type="http://schemas.openxmlformats.org/officeDocument/2006/relationships/tags" Target="../tags/tag501.xml"/><Relationship Id="rId8" Type="http://schemas.openxmlformats.org/officeDocument/2006/relationships/tags" Target="../tags/tag429.xml"/><Relationship Id="rId79" Type="http://schemas.openxmlformats.org/officeDocument/2006/relationships/tags" Target="../tags/tag500.xml"/><Relationship Id="rId78" Type="http://schemas.openxmlformats.org/officeDocument/2006/relationships/tags" Target="../tags/tag499.xml"/><Relationship Id="rId77" Type="http://schemas.openxmlformats.org/officeDocument/2006/relationships/tags" Target="../tags/tag498.xml"/><Relationship Id="rId76" Type="http://schemas.openxmlformats.org/officeDocument/2006/relationships/tags" Target="../tags/tag497.xml"/><Relationship Id="rId75" Type="http://schemas.openxmlformats.org/officeDocument/2006/relationships/tags" Target="../tags/tag496.xml"/><Relationship Id="rId74" Type="http://schemas.openxmlformats.org/officeDocument/2006/relationships/tags" Target="../tags/tag495.xml"/><Relationship Id="rId73" Type="http://schemas.openxmlformats.org/officeDocument/2006/relationships/tags" Target="../tags/tag494.xml"/><Relationship Id="rId72" Type="http://schemas.openxmlformats.org/officeDocument/2006/relationships/tags" Target="../tags/tag493.xml"/><Relationship Id="rId71" Type="http://schemas.openxmlformats.org/officeDocument/2006/relationships/tags" Target="../tags/tag492.xml"/><Relationship Id="rId70" Type="http://schemas.openxmlformats.org/officeDocument/2006/relationships/tags" Target="../tags/tag491.xml"/><Relationship Id="rId7" Type="http://schemas.openxmlformats.org/officeDocument/2006/relationships/tags" Target="../tags/tag428.xml"/><Relationship Id="rId69" Type="http://schemas.openxmlformats.org/officeDocument/2006/relationships/tags" Target="../tags/tag490.xml"/><Relationship Id="rId68" Type="http://schemas.openxmlformats.org/officeDocument/2006/relationships/tags" Target="../tags/tag489.xml"/><Relationship Id="rId67" Type="http://schemas.openxmlformats.org/officeDocument/2006/relationships/tags" Target="../tags/tag488.xml"/><Relationship Id="rId66" Type="http://schemas.openxmlformats.org/officeDocument/2006/relationships/tags" Target="../tags/tag487.xml"/><Relationship Id="rId65" Type="http://schemas.openxmlformats.org/officeDocument/2006/relationships/tags" Target="../tags/tag486.xml"/><Relationship Id="rId64" Type="http://schemas.openxmlformats.org/officeDocument/2006/relationships/tags" Target="../tags/tag485.xml"/><Relationship Id="rId63" Type="http://schemas.openxmlformats.org/officeDocument/2006/relationships/tags" Target="../tags/tag484.xml"/><Relationship Id="rId62" Type="http://schemas.openxmlformats.org/officeDocument/2006/relationships/tags" Target="../tags/tag483.xml"/><Relationship Id="rId61" Type="http://schemas.openxmlformats.org/officeDocument/2006/relationships/tags" Target="../tags/tag482.xml"/><Relationship Id="rId60" Type="http://schemas.openxmlformats.org/officeDocument/2006/relationships/tags" Target="../tags/tag481.xml"/><Relationship Id="rId6" Type="http://schemas.openxmlformats.org/officeDocument/2006/relationships/tags" Target="../tags/tag427.xml"/><Relationship Id="rId59" Type="http://schemas.openxmlformats.org/officeDocument/2006/relationships/tags" Target="../tags/tag480.xml"/><Relationship Id="rId58" Type="http://schemas.openxmlformats.org/officeDocument/2006/relationships/tags" Target="../tags/tag479.xml"/><Relationship Id="rId57" Type="http://schemas.openxmlformats.org/officeDocument/2006/relationships/tags" Target="../tags/tag478.xml"/><Relationship Id="rId56" Type="http://schemas.openxmlformats.org/officeDocument/2006/relationships/tags" Target="../tags/tag477.xml"/><Relationship Id="rId55" Type="http://schemas.openxmlformats.org/officeDocument/2006/relationships/tags" Target="../tags/tag476.xml"/><Relationship Id="rId54" Type="http://schemas.openxmlformats.org/officeDocument/2006/relationships/tags" Target="../tags/tag475.xml"/><Relationship Id="rId53" Type="http://schemas.openxmlformats.org/officeDocument/2006/relationships/tags" Target="../tags/tag474.xml"/><Relationship Id="rId52" Type="http://schemas.openxmlformats.org/officeDocument/2006/relationships/tags" Target="../tags/tag473.xml"/><Relationship Id="rId51" Type="http://schemas.openxmlformats.org/officeDocument/2006/relationships/tags" Target="../tags/tag472.xml"/><Relationship Id="rId50" Type="http://schemas.openxmlformats.org/officeDocument/2006/relationships/tags" Target="../tags/tag471.xml"/><Relationship Id="rId5" Type="http://schemas.openxmlformats.org/officeDocument/2006/relationships/tags" Target="../tags/tag426.xml"/><Relationship Id="rId49" Type="http://schemas.openxmlformats.org/officeDocument/2006/relationships/tags" Target="../tags/tag470.xml"/><Relationship Id="rId48" Type="http://schemas.openxmlformats.org/officeDocument/2006/relationships/tags" Target="../tags/tag469.xml"/><Relationship Id="rId47" Type="http://schemas.openxmlformats.org/officeDocument/2006/relationships/tags" Target="../tags/tag468.xml"/><Relationship Id="rId46" Type="http://schemas.openxmlformats.org/officeDocument/2006/relationships/tags" Target="../tags/tag467.xml"/><Relationship Id="rId45" Type="http://schemas.openxmlformats.org/officeDocument/2006/relationships/tags" Target="../tags/tag466.xml"/><Relationship Id="rId44" Type="http://schemas.openxmlformats.org/officeDocument/2006/relationships/tags" Target="../tags/tag465.xml"/><Relationship Id="rId43" Type="http://schemas.openxmlformats.org/officeDocument/2006/relationships/tags" Target="../tags/tag464.xml"/><Relationship Id="rId42" Type="http://schemas.openxmlformats.org/officeDocument/2006/relationships/tags" Target="../tags/tag463.xml"/><Relationship Id="rId41" Type="http://schemas.openxmlformats.org/officeDocument/2006/relationships/tags" Target="../tags/tag462.xml"/><Relationship Id="rId40" Type="http://schemas.openxmlformats.org/officeDocument/2006/relationships/tags" Target="../tags/tag461.xml"/><Relationship Id="rId4" Type="http://schemas.openxmlformats.org/officeDocument/2006/relationships/tags" Target="../tags/tag425.xml"/><Relationship Id="rId39" Type="http://schemas.openxmlformats.org/officeDocument/2006/relationships/tags" Target="../tags/tag460.xml"/><Relationship Id="rId38" Type="http://schemas.openxmlformats.org/officeDocument/2006/relationships/tags" Target="../tags/tag459.xml"/><Relationship Id="rId37" Type="http://schemas.openxmlformats.org/officeDocument/2006/relationships/tags" Target="../tags/tag458.xml"/><Relationship Id="rId36" Type="http://schemas.openxmlformats.org/officeDocument/2006/relationships/tags" Target="../tags/tag457.xml"/><Relationship Id="rId35" Type="http://schemas.openxmlformats.org/officeDocument/2006/relationships/tags" Target="../tags/tag456.xml"/><Relationship Id="rId34" Type="http://schemas.openxmlformats.org/officeDocument/2006/relationships/tags" Target="../tags/tag455.xml"/><Relationship Id="rId33" Type="http://schemas.openxmlformats.org/officeDocument/2006/relationships/tags" Target="../tags/tag454.xml"/><Relationship Id="rId32" Type="http://schemas.openxmlformats.org/officeDocument/2006/relationships/tags" Target="../tags/tag453.xml"/><Relationship Id="rId31" Type="http://schemas.openxmlformats.org/officeDocument/2006/relationships/tags" Target="../tags/tag452.xml"/><Relationship Id="rId30" Type="http://schemas.openxmlformats.org/officeDocument/2006/relationships/tags" Target="../tags/tag451.xml"/><Relationship Id="rId3" Type="http://schemas.openxmlformats.org/officeDocument/2006/relationships/tags" Target="../tags/tag424.xml"/><Relationship Id="rId29" Type="http://schemas.openxmlformats.org/officeDocument/2006/relationships/tags" Target="../tags/tag450.xml"/><Relationship Id="rId28" Type="http://schemas.openxmlformats.org/officeDocument/2006/relationships/tags" Target="../tags/tag449.xml"/><Relationship Id="rId27" Type="http://schemas.openxmlformats.org/officeDocument/2006/relationships/tags" Target="../tags/tag448.xml"/><Relationship Id="rId26" Type="http://schemas.openxmlformats.org/officeDocument/2006/relationships/tags" Target="../tags/tag447.xml"/><Relationship Id="rId25" Type="http://schemas.openxmlformats.org/officeDocument/2006/relationships/tags" Target="../tags/tag446.xml"/><Relationship Id="rId24" Type="http://schemas.openxmlformats.org/officeDocument/2006/relationships/tags" Target="../tags/tag445.xml"/><Relationship Id="rId23" Type="http://schemas.openxmlformats.org/officeDocument/2006/relationships/tags" Target="../tags/tag444.xml"/><Relationship Id="rId22" Type="http://schemas.openxmlformats.org/officeDocument/2006/relationships/tags" Target="../tags/tag443.xml"/><Relationship Id="rId21" Type="http://schemas.openxmlformats.org/officeDocument/2006/relationships/tags" Target="../tags/tag442.xml"/><Relationship Id="rId20" Type="http://schemas.openxmlformats.org/officeDocument/2006/relationships/tags" Target="../tags/tag441.xml"/><Relationship Id="rId2" Type="http://schemas.openxmlformats.org/officeDocument/2006/relationships/image" Target="../media/image2.png"/><Relationship Id="rId19" Type="http://schemas.openxmlformats.org/officeDocument/2006/relationships/tags" Target="../tags/tag440.xml"/><Relationship Id="rId18" Type="http://schemas.openxmlformats.org/officeDocument/2006/relationships/tags" Target="../tags/tag439.xml"/><Relationship Id="rId17" Type="http://schemas.openxmlformats.org/officeDocument/2006/relationships/tags" Target="../tags/tag438.xml"/><Relationship Id="rId16" Type="http://schemas.openxmlformats.org/officeDocument/2006/relationships/tags" Target="../tags/tag437.xml"/><Relationship Id="rId15" Type="http://schemas.openxmlformats.org/officeDocument/2006/relationships/tags" Target="../tags/tag436.xml"/><Relationship Id="rId14" Type="http://schemas.openxmlformats.org/officeDocument/2006/relationships/tags" Target="../tags/tag435.xml"/><Relationship Id="rId13" Type="http://schemas.openxmlformats.org/officeDocument/2006/relationships/tags" Target="../tags/tag434.xml"/><Relationship Id="rId120" Type="http://schemas.openxmlformats.org/officeDocument/2006/relationships/slideLayout" Target="../slideLayouts/slideLayout7.xml"/><Relationship Id="rId12" Type="http://schemas.openxmlformats.org/officeDocument/2006/relationships/tags" Target="../tags/tag433.xml"/><Relationship Id="rId119" Type="http://schemas.openxmlformats.org/officeDocument/2006/relationships/tags" Target="../tags/tag540.xml"/><Relationship Id="rId118" Type="http://schemas.openxmlformats.org/officeDocument/2006/relationships/tags" Target="../tags/tag539.xml"/><Relationship Id="rId117" Type="http://schemas.openxmlformats.org/officeDocument/2006/relationships/tags" Target="../tags/tag538.xml"/><Relationship Id="rId116" Type="http://schemas.openxmlformats.org/officeDocument/2006/relationships/tags" Target="../tags/tag537.xml"/><Relationship Id="rId115" Type="http://schemas.openxmlformats.org/officeDocument/2006/relationships/tags" Target="../tags/tag536.xml"/><Relationship Id="rId114" Type="http://schemas.openxmlformats.org/officeDocument/2006/relationships/tags" Target="../tags/tag535.xml"/><Relationship Id="rId113" Type="http://schemas.openxmlformats.org/officeDocument/2006/relationships/tags" Target="../tags/tag534.xml"/><Relationship Id="rId112" Type="http://schemas.openxmlformats.org/officeDocument/2006/relationships/tags" Target="../tags/tag533.xml"/><Relationship Id="rId111" Type="http://schemas.openxmlformats.org/officeDocument/2006/relationships/tags" Target="../tags/tag532.xml"/><Relationship Id="rId110" Type="http://schemas.openxmlformats.org/officeDocument/2006/relationships/tags" Target="../tags/tag531.xml"/><Relationship Id="rId11" Type="http://schemas.openxmlformats.org/officeDocument/2006/relationships/tags" Target="../tags/tag432.xml"/><Relationship Id="rId109" Type="http://schemas.openxmlformats.org/officeDocument/2006/relationships/tags" Target="../tags/tag530.xml"/><Relationship Id="rId108" Type="http://schemas.openxmlformats.org/officeDocument/2006/relationships/tags" Target="../tags/tag529.xml"/><Relationship Id="rId107" Type="http://schemas.openxmlformats.org/officeDocument/2006/relationships/tags" Target="../tags/tag528.xml"/><Relationship Id="rId106" Type="http://schemas.openxmlformats.org/officeDocument/2006/relationships/tags" Target="../tags/tag527.xml"/><Relationship Id="rId105" Type="http://schemas.openxmlformats.org/officeDocument/2006/relationships/tags" Target="../tags/tag526.xml"/><Relationship Id="rId104" Type="http://schemas.openxmlformats.org/officeDocument/2006/relationships/tags" Target="../tags/tag525.xml"/><Relationship Id="rId103" Type="http://schemas.openxmlformats.org/officeDocument/2006/relationships/tags" Target="../tags/tag524.xml"/><Relationship Id="rId102" Type="http://schemas.openxmlformats.org/officeDocument/2006/relationships/tags" Target="../tags/tag523.xml"/><Relationship Id="rId101" Type="http://schemas.openxmlformats.org/officeDocument/2006/relationships/tags" Target="../tags/tag522.xml"/><Relationship Id="rId100" Type="http://schemas.openxmlformats.org/officeDocument/2006/relationships/tags" Target="../tags/tag521.xml"/><Relationship Id="rId10" Type="http://schemas.openxmlformats.org/officeDocument/2006/relationships/tags" Target="../tags/tag431.xml"/><Relationship Id="rId1" Type="http://schemas.openxmlformats.org/officeDocument/2006/relationships/tags" Target="../tags/tag423.xml"/></Relationships>
</file>

<file path=ppt/slides/_rels/slide17.xml.rels><?xml version="1.0" encoding="UTF-8" standalone="yes"?>
<Relationships xmlns="http://schemas.openxmlformats.org/package/2006/relationships"><Relationship Id="rId99" Type="http://schemas.openxmlformats.org/officeDocument/2006/relationships/tags" Target="../tags/tag638.xml"/><Relationship Id="rId98" Type="http://schemas.openxmlformats.org/officeDocument/2006/relationships/tags" Target="../tags/tag637.xml"/><Relationship Id="rId97" Type="http://schemas.openxmlformats.org/officeDocument/2006/relationships/tags" Target="../tags/tag636.xml"/><Relationship Id="rId96" Type="http://schemas.openxmlformats.org/officeDocument/2006/relationships/tags" Target="../tags/tag635.xml"/><Relationship Id="rId95" Type="http://schemas.openxmlformats.org/officeDocument/2006/relationships/tags" Target="../tags/tag634.xml"/><Relationship Id="rId94" Type="http://schemas.openxmlformats.org/officeDocument/2006/relationships/tags" Target="../tags/tag633.xml"/><Relationship Id="rId93" Type="http://schemas.openxmlformats.org/officeDocument/2006/relationships/tags" Target="../tags/tag632.xml"/><Relationship Id="rId92" Type="http://schemas.openxmlformats.org/officeDocument/2006/relationships/tags" Target="../tags/tag631.xml"/><Relationship Id="rId91" Type="http://schemas.openxmlformats.org/officeDocument/2006/relationships/tags" Target="../tags/tag630.xml"/><Relationship Id="rId90" Type="http://schemas.openxmlformats.org/officeDocument/2006/relationships/tags" Target="../tags/tag629.xml"/><Relationship Id="rId9" Type="http://schemas.openxmlformats.org/officeDocument/2006/relationships/tags" Target="../tags/tag548.xml"/><Relationship Id="rId89" Type="http://schemas.openxmlformats.org/officeDocument/2006/relationships/tags" Target="../tags/tag628.xml"/><Relationship Id="rId88" Type="http://schemas.openxmlformats.org/officeDocument/2006/relationships/tags" Target="../tags/tag627.xml"/><Relationship Id="rId87" Type="http://schemas.openxmlformats.org/officeDocument/2006/relationships/tags" Target="../tags/tag626.xml"/><Relationship Id="rId86" Type="http://schemas.openxmlformats.org/officeDocument/2006/relationships/tags" Target="../tags/tag625.xml"/><Relationship Id="rId85" Type="http://schemas.openxmlformats.org/officeDocument/2006/relationships/tags" Target="../tags/tag624.xml"/><Relationship Id="rId84" Type="http://schemas.openxmlformats.org/officeDocument/2006/relationships/tags" Target="../tags/tag623.xml"/><Relationship Id="rId83" Type="http://schemas.openxmlformats.org/officeDocument/2006/relationships/tags" Target="../tags/tag622.xml"/><Relationship Id="rId82" Type="http://schemas.openxmlformats.org/officeDocument/2006/relationships/tags" Target="../tags/tag621.xml"/><Relationship Id="rId81" Type="http://schemas.openxmlformats.org/officeDocument/2006/relationships/tags" Target="../tags/tag620.xml"/><Relationship Id="rId80" Type="http://schemas.openxmlformats.org/officeDocument/2006/relationships/tags" Target="../tags/tag619.xml"/><Relationship Id="rId8" Type="http://schemas.openxmlformats.org/officeDocument/2006/relationships/tags" Target="../tags/tag547.xml"/><Relationship Id="rId79" Type="http://schemas.openxmlformats.org/officeDocument/2006/relationships/tags" Target="../tags/tag618.xml"/><Relationship Id="rId78" Type="http://schemas.openxmlformats.org/officeDocument/2006/relationships/tags" Target="../tags/tag617.xml"/><Relationship Id="rId77" Type="http://schemas.openxmlformats.org/officeDocument/2006/relationships/tags" Target="../tags/tag616.xml"/><Relationship Id="rId76" Type="http://schemas.openxmlformats.org/officeDocument/2006/relationships/tags" Target="../tags/tag615.xml"/><Relationship Id="rId75" Type="http://schemas.openxmlformats.org/officeDocument/2006/relationships/tags" Target="../tags/tag614.xml"/><Relationship Id="rId74" Type="http://schemas.openxmlformats.org/officeDocument/2006/relationships/tags" Target="../tags/tag613.xml"/><Relationship Id="rId73" Type="http://schemas.openxmlformats.org/officeDocument/2006/relationships/tags" Target="../tags/tag612.xml"/><Relationship Id="rId72" Type="http://schemas.openxmlformats.org/officeDocument/2006/relationships/tags" Target="../tags/tag611.xml"/><Relationship Id="rId71" Type="http://schemas.openxmlformats.org/officeDocument/2006/relationships/tags" Target="../tags/tag610.xml"/><Relationship Id="rId70" Type="http://schemas.openxmlformats.org/officeDocument/2006/relationships/tags" Target="../tags/tag609.xml"/><Relationship Id="rId7" Type="http://schemas.openxmlformats.org/officeDocument/2006/relationships/tags" Target="../tags/tag546.xml"/><Relationship Id="rId69" Type="http://schemas.openxmlformats.org/officeDocument/2006/relationships/tags" Target="../tags/tag608.xml"/><Relationship Id="rId68" Type="http://schemas.openxmlformats.org/officeDocument/2006/relationships/tags" Target="../tags/tag607.xml"/><Relationship Id="rId67" Type="http://schemas.openxmlformats.org/officeDocument/2006/relationships/tags" Target="../tags/tag606.xml"/><Relationship Id="rId66" Type="http://schemas.openxmlformats.org/officeDocument/2006/relationships/tags" Target="../tags/tag605.xml"/><Relationship Id="rId65" Type="http://schemas.openxmlformats.org/officeDocument/2006/relationships/tags" Target="../tags/tag604.xml"/><Relationship Id="rId64" Type="http://schemas.openxmlformats.org/officeDocument/2006/relationships/tags" Target="../tags/tag603.xml"/><Relationship Id="rId63" Type="http://schemas.openxmlformats.org/officeDocument/2006/relationships/tags" Target="../tags/tag602.xml"/><Relationship Id="rId62" Type="http://schemas.openxmlformats.org/officeDocument/2006/relationships/tags" Target="../tags/tag601.xml"/><Relationship Id="rId61" Type="http://schemas.openxmlformats.org/officeDocument/2006/relationships/tags" Target="../tags/tag600.xml"/><Relationship Id="rId60" Type="http://schemas.openxmlformats.org/officeDocument/2006/relationships/tags" Target="../tags/tag599.xml"/><Relationship Id="rId6" Type="http://schemas.openxmlformats.org/officeDocument/2006/relationships/tags" Target="../tags/tag545.xml"/><Relationship Id="rId59" Type="http://schemas.openxmlformats.org/officeDocument/2006/relationships/tags" Target="../tags/tag598.xml"/><Relationship Id="rId58" Type="http://schemas.openxmlformats.org/officeDocument/2006/relationships/tags" Target="../tags/tag597.xml"/><Relationship Id="rId57" Type="http://schemas.openxmlformats.org/officeDocument/2006/relationships/tags" Target="../tags/tag596.xml"/><Relationship Id="rId56" Type="http://schemas.openxmlformats.org/officeDocument/2006/relationships/tags" Target="../tags/tag595.xml"/><Relationship Id="rId55" Type="http://schemas.openxmlformats.org/officeDocument/2006/relationships/tags" Target="../tags/tag594.xml"/><Relationship Id="rId54" Type="http://schemas.openxmlformats.org/officeDocument/2006/relationships/tags" Target="../tags/tag593.xml"/><Relationship Id="rId53" Type="http://schemas.openxmlformats.org/officeDocument/2006/relationships/tags" Target="../tags/tag592.xml"/><Relationship Id="rId52" Type="http://schemas.openxmlformats.org/officeDocument/2006/relationships/tags" Target="../tags/tag591.xml"/><Relationship Id="rId51" Type="http://schemas.openxmlformats.org/officeDocument/2006/relationships/tags" Target="../tags/tag590.xml"/><Relationship Id="rId50" Type="http://schemas.openxmlformats.org/officeDocument/2006/relationships/tags" Target="../tags/tag589.xml"/><Relationship Id="rId5" Type="http://schemas.openxmlformats.org/officeDocument/2006/relationships/tags" Target="../tags/tag544.xml"/><Relationship Id="rId49" Type="http://schemas.openxmlformats.org/officeDocument/2006/relationships/tags" Target="../tags/tag588.xml"/><Relationship Id="rId48" Type="http://schemas.openxmlformats.org/officeDocument/2006/relationships/tags" Target="../tags/tag587.xml"/><Relationship Id="rId47" Type="http://schemas.openxmlformats.org/officeDocument/2006/relationships/tags" Target="../tags/tag586.xml"/><Relationship Id="rId46" Type="http://schemas.openxmlformats.org/officeDocument/2006/relationships/tags" Target="../tags/tag585.xml"/><Relationship Id="rId45" Type="http://schemas.openxmlformats.org/officeDocument/2006/relationships/tags" Target="../tags/tag584.xml"/><Relationship Id="rId44" Type="http://schemas.openxmlformats.org/officeDocument/2006/relationships/tags" Target="../tags/tag583.xml"/><Relationship Id="rId43" Type="http://schemas.openxmlformats.org/officeDocument/2006/relationships/tags" Target="../tags/tag582.xml"/><Relationship Id="rId42" Type="http://schemas.openxmlformats.org/officeDocument/2006/relationships/tags" Target="../tags/tag581.xml"/><Relationship Id="rId41" Type="http://schemas.openxmlformats.org/officeDocument/2006/relationships/tags" Target="../tags/tag580.xml"/><Relationship Id="rId40" Type="http://schemas.openxmlformats.org/officeDocument/2006/relationships/tags" Target="../tags/tag579.xml"/><Relationship Id="rId4" Type="http://schemas.openxmlformats.org/officeDocument/2006/relationships/tags" Target="../tags/tag543.xml"/><Relationship Id="rId39" Type="http://schemas.openxmlformats.org/officeDocument/2006/relationships/tags" Target="../tags/tag578.xml"/><Relationship Id="rId38" Type="http://schemas.openxmlformats.org/officeDocument/2006/relationships/tags" Target="../tags/tag577.xml"/><Relationship Id="rId37" Type="http://schemas.openxmlformats.org/officeDocument/2006/relationships/tags" Target="../tags/tag576.xml"/><Relationship Id="rId36" Type="http://schemas.openxmlformats.org/officeDocument/2006/relationships/tags" Target="../tags/tag575.xml"/><Relationship Id="rId35" Type="http://schemas.openxmlformats.org/officeDocument/2006/relationships/tags" Target="../tags/tag574.xml"/><Relationship Id="rId34" Type="http://schemas.openxmlformats.org/officeDocument/2006/relationships/tags" Target="../tags/tag573.xml"/><Relationship Id="rId33" Type="http://schemas.openxmlformats.org/officeDocument/2006/relationships/tags" Target="../tags/tag572.xml"/><Relationship Id="rId32" Type="http://schemas.openxmlformats.org/officeDocument/2006/relationships/tags" Target="../tags/tag571.xml"/><Relationship Id="rId31" Type="http://schemas.openxmlformats.org/officeDocument/2006/relationships/tags" Target="../tags/tag570.xml"/><Relationship Id="rId30" Type="http://schemas.openxmlformats.org/officeDocument/2006/relationships/tags" Target="../tags/tag569.xml"/><Relationship Id="rId3" Type="http://schemas.openxmlformats.org/officeDocument/2006/relationships/tags" Target="../tags/tag542.xml"/><Relationship Id="rId29" Type="http://schemas.openxmlformats.org/officeDocument/2006/relationships/tags" Target="../tags/tag568.xml"/><Relationship Id="rId28" Type="http://schemas.openxmlformats.org/officeDocument/2006/relationships/tags" Target="../tags/tag567.xml"/><Relationship Id="rId27" Type="http://schemas.openxmlformats.org/officeDocument/2006/relationships/tags" Target="../tags/tag566.xml"/><Relationship Id="rId26" Type="http://schemas.openxmlformats.org/officeDocument/2006/relationships/tags" Target="../tags/tag565.xml"/><Relationship Id="rId25" Type="http://schemas.openxmlformats.org/officeDocument/2006/relationships/tags" Target="../tags/tag564.xml"/><Relationship Id="rId24" Type="http://schemas.openxmlformats.org/officeDocument/2006/relationships/tags" Target="../tags/tag563.xml"/><Relationship Id="rId23" Type="http://schemas.openxmlformats.org/officeDocument/2006/relationships/tags" Target="../tags/tag562.xml"/><Relationship Id="rId22" Type="http://schemas.openxmlformats.org/officeDocument/2006/relationships/tags" Target="../tags/tag561.xml"/><Relationship Id="rId21" Type="http://schemas.openxmlformats.org/officeDocument/2006/relationships/tags" Target="../tags/tag560.xml"/><Relationship Id="rId20" Type="http://schemas.openxmlformats.org/officeDocument/2006/relationships/tags" Target="../tags/tag559.xml"/><Relationship Id="rId2" Type="http://schemas.openxmlformats.org/officeDocument/2006/relationships/image" Target="../media/image2.png"/><Relationship Id="rId19" Type="http://schemas.openxmlformats.org/officeDocument/2006/relationships/tags" Target="../tags/tag558.xml"/><Relationship Id="rId18" Type="http://schemas.openxmlformats.org/officeDocument/2006/relationships/tags" Target="../tags/tag557.xml"/><Relationship Id="rId17" Type="http://schemas.openxmlformats.org/officeDocument/2006/relationships/tags" Target="../tags/tag556.xml"/><Relationship Id="rId16" Type="http://schemas.openxmlformats.org/officeDocument/2006/relationships/tags" Target="../tags/tag555.xml"/><Relationship Id="rId15" Type="http://schemas.openxmlformats.org/officeDocument/2006/relationships/tags" Target="../tags/tag554.xml"/><Relationship Id="rId14" Type="http://schemas.openxmlformats.org/officeDocument/2006/relationships/tags" Target="../tags/tag553.xml"/><Relationship Id="rId138" Type="http://schemas.openxmlformats.org/officeDocument/2006/relationships/slideLayout" Target="../slideLayouts/slideLayout7.xml"/><Relationship Id="rId137" Type="http://schemas.openxmlformats.org/officeDocument/2006/relationships/tags" Target="../tags/tag676.xml"/><Relationship Id="rId136" Type="http://schemas.openxmlformats.org/officeDocument/2006/relationships/tags" Target="../tags/tag675.xml"/><Relationship Id="rId135" Type="http://schemas.openxmlformats.org/officeDocument/2006/relationships/tags" Target="../tags/tag674.xml"/><Relationship Id="rId134" Type="http://schemas.openxmlformats.org/officeDocument/2006/relationships/tags" Target="../tags/tag673.xml"/><Relationship Id="rId133" Type="http://schemas.openxmlformats.org/officeDocument/2006/relationships/tags" Target="../tags/tag672.xml"/><Relationship Id="rId132" Type="http://schemas.openxmlformats.org/officeDocument/2006/relationships/tags" Target="../tags/tag671.xml"/><Relationship Id="rId131" Type="http://schemas.openxmlformats.org/officeDocument/2006/relationships/tags" Target="../tags/tag670.xml"/><Relationship Id="rId130" Type="http://schemas.openxmlformats.org/officeDocument/2006/relationships/tags" Target="../tags/tag669.xml"/><Relationship Id="rId13" Type="http://schemas.openxmlformats.org/officeDocument/2006/relationships/tags" Target="../tags/tag552.xml"/><Relationship Id="rId129" Type="http://schemas.openxmlformats.org/officeDocument/2006/relationships/tags" Target="../tags/tag668.xml"/><Relationship Id="rId128" Type="http://schemas.openxmlformats.org/officeDocument/2006/relationships/tags" Target="../tags/tag667.xml"/><Relationship Id="rId127" Type="http://schemas.openxmlformats.org/officeDocument/2006/relationships/tags" Target="../tags/tag666.xml"/><Relationship Id="rId126" Type="http://schemas.openxmlformats.org/officeDocument/2006/relationships/tags" Target="../tags/tag665.xml"/><Relationship Id="rId125" Type="http://schemas.openxmlformats.org/officeDocument/2006/relationships/tags" Target="../tags/tag664.xml"/><Relationship Id="rId124" Type="http://schemas.openxmlformats.org/officeDocument/2006/relationships/tags" Target="../tags/tag663.xml"/><Relationship Id="rId123" Type="http://schemas.openxmlformats.org/officeDocument/2006/relationships/tags" Target="../tags/tag662.xml"/><Relationship Id="rId122" Type="http://schemas.openxmlformats.org/officeDocument/2006/relationships/tags" Target="../tags/tag661.xml"/><Relationship Id="rId121" Type="http://schemas.openxmlformats.org/officeDocument/2006/relationships/tags" Target="../tags/tag660.xml"/><Relationship Id="rId120" Type="http://schemas.openxmlformats.org/officeDocument/2006/relationships/tags" Target="../tags/tag659.xml"/><Relationship Id="rId12" Type="http://schemas.openxmlformats.org/officeDocument/2006/relationships/tags" Target="../tags/tag551.xml"/><Relationship Id="rId119" Type="http://schemas.openxmlformats.org/officeDocument/2006/relationships/tags" Target="../tags/tag658.xml"/><Relationship Id="rId118" Type="http://schemas.openxmlformats.org/officeDocument/2006/relationships/tags" Target="../tags/tag657.xml"/><Relationship Id="rId117" Type="http://schemas.openxmlformats.org/officeDocument/2006/relationships/tags" Target="../tags/tag656.xml"/><Relationship Id="rId116" Type="http://schemas.openxmlformats.org/officeDocument/2006/relationships/tags" Target="../tags/tag655.xml"/><Relationship Id="rId115" Type="http://schemas.openxmlformats.org/officeDocument/2006/relationships/tags" Target="../tags/tag654.xml"/><Relationship Id="rId114" Type="http://schemas.openxmlformats.org/officeDocument/2006/relationships/tags" Target="../tags/tag653.xml"/><Relationship Id="rId113" Type="http://schemas.openxmlformats.org/officeDocument/2006/relationships/tags" Target="../tags/tag652.xml"/><Relationship Id="rId112" Type="http://schemas.openxmlformats.org/officeDocument/2006/relationships/tags" Target="../tags/tag651.xml"/><Relationship Id="rId111" Type="http://schemas.openxmlformats.org/officeDocument/2006/relationships/tags" Target="../tags/tag650.xml"/><Relationship Id="rId110" Type="http://schemas.openxmlformats.org/officeDocument/2006/relationships/tags" Target="../tags/tag649.xml"/><Relationship Id="rId11" Type="http://schemas.openxmlformats.org/officeDocument/2006/relationships/tags" Target="../tags/tag550.xml"/><Relationship Id="rId109" Type="http://schemas.openxmlformats.org/officeDocument/2006/relationships/tags" Target="../tags/tag648.xml"/><Relationship Id="rId108" Type="http://schemas.openxmlformats.org/officeDocument/2006/relationships/tags" Target="../tags/tag647.xml"/><Relationship Id="rId107" Type="http://schemas.openxmlformats.org/officeDocument/2006/relationships/tags" Target="../tags/tag646.xml"/><Relationship Id="rId106" Type="http://schemas.openxmlformats.org/officeDocument/2006/relationships/tags" Target="../tags/tag645.xml"/><Relationship Id="rId105" Type="http://schemas.openxmlformats.org/officeDocument/2006/relationships/tags" Target="../tags/tag644.xml"/><Relationship Id="rId104" Type="http://schemas.openxmlformats.org/officeDocument/2006/relationships/tags" Target="../tags/tag643.xml"/><Relationship Id="rId103" Type="http://schemas.openxmlformats.org/officeDocument/2006/relationships/tags" Target="../tags/tag642.xml"/><Relationship Id="rId102" Type="http://schemas.openxmlformats.org/officeDocument/2006/relationships/tags" Target="../tags/tag641.xml"/><Relationship Id="rId101" Type="http://schemas.openxmlformats.org/officeDocument/2006/relationships/tags" Target="../tags/tag640.xml"/><Relationship Id="rId100" Type="http://schemas.openxmlformats.org/officeDocument/2006/relationships/tags" Target="../tags/tag639.xml"/><Relationship Id="rId10" Type="http://schemas.openxmlformats.org/officeDocument/2006/relationships/tags" Target="../tags/tag549.xml"/><Relationship Id="rId1" Type="http://schemas.openxmlformats.org/officeDocument/2006/relationships/tags" Target="../tags/tag541.xml"/></Relationships>
</file>

<file path=ppt/slides/_rels/slide18.xml.rels><?xml version="1.0" encoding="UTF-8" standalone="yes"?>
<Relationships xmlns="http://schemas.openxmlformats.org/package/2006/relationships"><Relationship Id="rId99" Type="http://schemas.openxmlformats.org/officeDocument/2006/relationships/tags" Target="../tags/tag774.xml"/><Relationship Id="rId98" Type="http://schemas.openxmlformats.org/officeDocument/2006/relationships/tags" Target="../tags/tag773.xml"/><Relationship Id="rId97" Type="http://schemas.openxmlformats.org/officeDocument/2006/relationships/tags" Target="../tags/tag772.xml"/><Relationship Id="rId96" Type="http://schemas.openxmlformats.org/officeDocument/2006/relationships/tags" Target="../tags/tag771.xml"/><Relationship Id="rId95" Type="http://schemas.openxmlformats.org/officeDocument/2006/relationships/tags" Target="../tags/tag770.xml"/><Relationship Id="rId94" Type="http://schemas.openxmlformats.org/officeDocument/2006/relationships/tags" Target="../tags/tag769.xml"/><Relationship Id="rId93" Type="http://schemas.openxmlformats.org/officeDocument/2006/relationships/tags" Target="../tags/tag768.xml"/><Relationship Id="rId92" Type="http://schemas.openxmlformats.org/officeDocument/2006/relationships/tags" Target="../tags/tag767.xml"/><Relationship Id="rId91" Type="http://schemas.openxmlformats.org/officeDocument/2006/relationships/tags" Target="../tags/tag766.xml"/><Relationship Id="rId90" Type="http://schemas.openxmlformats.org/officeDocument/2006/relationships/tags" Target="../tags/tag765.xml"/><Relationship Id="rId9" Type="http://schemas.openxmlformats.org/officeDocument/2006/relationships/tags" Target="../tags/tag684.xml"/><Relationship Id="rId89" Type="http://schemas.openxmlformats.org/officeDocument/2006/relationships/tags" Target="../tags/tag764.xml"/><Relationship Id="rId88" Type="http://schemas.openxmlformats.org/officeDocument/2006/relationships/tags" Target="../tags/tag763.xml"/><Relationship Id="rId87" Type="http://schemas.openxmlformats.org/officeDocument/2006/relationships/tags" Target="../tags/tag762.xml"/><Relationship Id="rId86" Type="http://schemas.openxmlformats.org/officeDocument/2006/relationships/tags" Target="../tags/tag761.xml"/><Relationship Id="rId85" Type="http://schemas.openxmlformats.org/officeDocument/2006/relationships/tags" Target="../tags/tag760.xml"/><Relationship Id="rId84" Type="http://schemas.openxmlformats.org/officeDocument/2006/relationships/tags" Target="../tags/tag759.xml"/><Relationship Id="rId83" Type="http://schemas.openxmlformats.org/officeDocument/2006/relationships/tags" Target="../tags/tag758.xml"/><Relationship Id="rId82" Type="http://schemas.openxmlformats.org/officeDocument/2006/relationships/tags" Target="../tags/tag757.xml"/><Relationship Id="rId81" Type="http://schemas.openxmlformats.org/officeDocument/2006/relationships/tags" Target="../tags/tag756.xml"/><Relationship Id="rId80" Type="http://schemas.openxmlformats.org/officeDocument/2006/relationships/tags" Target="../tags/tag755.xml"/><Relationship Id="rId8" Type="http://schemas.openxmlformats.org/officeDocument/2006/relationships/tags" Target="../tags/tag683.xml"/><Relationship Id="rId79" Type="http://schemas.openxmlformats.org/officeDocument/2006/relationships/tags" Target="../tags/tag754.xml"/><Relationship Id="rId78" Type="http://schemas.openxmlformats.org/officeDocument/2006/relationships/tags" Target="../tags/tag753.xml"/><Relationship Id="rId77" Type="http://schemas.openxmlformats.org/officeDocument/2006/relationships/tags" Target="../tags/tag752.xml"/><Relationship Id="rId76" Type="http://schemas.openxmlformats.org/officeDocument/2006/relationships/tags" Target="../tags/tag751.xml"/><Relationship Id="rId75" Type="http://schemas.openxmlformats.org/officeDocument/2006/relationships/tags" Target="../tags/tag750.xml"/><Relationship Id="rId74" Type="http://schemas.openxmlformats.org/officeDocument/2006/relationships/tags" Target="../tags/tag749.xml"/><Relationship Id="rId73" Type="http://schemas.openxmlformats.org/officeDocument/2006/relationships/tags" Target="../tags/tag748.xml"/><Relationship Id="rId72" Type="http://schemas.openxmlformats.org/officeDocument/2006/relationships/tags" Target="../tags/tag747.xml"/><Relationship Id="rId71" Type="http://schemas.openxmlformats.org/officeDocument/2006/relationships/tags" Target="../tags/tag746.xml"/><Relationship Id="rId70" Type="http://schemas.openxmlformats.org/officeDocument/2006/relationships/tags" Target="../tags/tag745.xml"/><Relationship Id="rId7" Type="http://schemas.openxmlformats.org/officeDocument/2006/relationships/tags" Target="../tags/tag682.xml"/><Relationship Id="rId69" Type="http://schemas.openxmlformats.org/officeDocument/2006/relationships/tags" Target="../tags/tag744.xml"/><Relationship Id="rId68" Type="http://schemas.openxmlformats.org/officeDocument/2006/relationships/tags" Target="../tags/tag743.xml"/><Relationship Id="rId67" Type="http://schemas.openxmlformats.org/officeDocument/2006/relationships/tags" Target="../tags/tag742.xml"/><Relationship Id="rId66" Type="http://schemas.openxmlformats.org/officeDocument/2006/relationships/tags" Target="../tags/tag741.xml"/><Relationship Id="rId65" Type="http://schemas.openxmlformats.org/officeDocument/2006/relationships/tags" Target="../tags/tag740.xml"/><Relationship Id="rId64" Type="http://schemas.openxmlformats.org/officeDocument/2006/relationships/tags" Target="../tags/tag739.xml"/><Relationship Id="rId63" Type="http://schemas.openxmlformats.org/officeDocument/2006/relationships/tags" Target="../tags/tag738.xml"/><Relationship Id="rId62" Type="http://schemas.openxmlformats.org/officeDocument/2006/relationships/tags" Target="../tags/tag737.xml"/><Relationship Id="rId61" Type="http://schemas.openxmlformats.org/officeDocument/2006/relationships/tags" Target="../tags/tag736.xml"/><Relationship Id="rId60" Type="http://schemas.openxmlformats.org/officeDocument/2006/relationships/tags" Target="../tags/tag735.xml"/><Relationship Id="rId6" Type="http://schemas.openxmlformats.org/officeDocument/2006/relationships/tags" Target="../tags/tag681.xml"/><Relationship Id="rId59" Type="http://schemas.openxmlformats.org/officeDocument/2006/relationships/tags" Target="../tags/tag734.xml"/><Relationship Id="rId58" Type="http://schemas.openxmlformats.org/officeDocument/2006/relationships/tags" Target="../tags/tag733.xml"/><Relationship Id="rId57" Type="http://schemas.openxmlformats.org/officeDocument/2006/relationships/tags" Target="../tags/tag732.xml"/><Relationship Id="rId56" Type="http://schemas.openxmlformats.org/officeDocument/2006/relationships/tags" Target="../tags/tag731.xml"/><Relationship Id="rId55" Type="http://schemas.openxmlformats.org/officeDocument/2006/relationships/tags" Target="../tags/tag730.xml"/><Relationship Id="rId54" Type="http://schemas.openxmlformats.org/officeDocument/2006/relationships/tags" Target="../tags/tag729.xml"/><Relationship Id="rId53" Type="http://schemas.openxmlformats.org/officeDocument/2006/relationships/tags" Target="../tags/tag728.xml"/><Relationship Id="rId52" Type="http://schemas.openxmlformats.org/officeDocument/2006/relationships/tags" Target="../tags/tag727.xml"/><Relationship Id="rId51" Type="http://schemas.openxmlformats.org/officeDocument/2006/relationships/tags" Target="../tags/tag726.xml"/><Relationship Id="rId50" Type="http://schemas.openxmlformats.org/officeDocument/2006/relationships/tags" Target="../tags/tag725.xml"/><Relationship Id="rId5" Type="http://schemas.openxmlformats.org/officeDocument/2006/relationships/tags" Target="../tags/tag680.xml"/><Relationship Id="rId49" Type="http://schemas.openxmlformats.org/officeDocument/2006/relationships/tags" Target="../tags/tag724.xml"/><Relationship Id="rId48" Type="http://schemas.openxmlformats.org/officeDocument/2006/relationships/tags" Target="../tags/tag723.xml"/><Relationship Id="rId47" Type="http://schemas.openxmlformats.org/officeDocument/2006/relationships/tags" Target="../tags/tag722.xml"/><Relationship Id="rId46" Type="http://schemas.openxmlformats.org/officeDocument/2006/relationships/tags" Target="../tags/tag721.xml"/><Relationship Id="rId45" Type="http://schemas.openxmlformats.org/officeDocument/2006/relationships/tags" Target="../tags/tag720.xml"/><Relationship Id="rId44" Type="http://schemas.openxmlformats.org/officeDocument/2006/relationships/tags" Target="../tags/tag719.xml"/><Relationship Id="rId43" Type="http://schemas.openxmlformats.org/officeDocument/2006/relationships/tags" Target="../tags/tag718.xml"/><Relationship Id="rId42" Type="http://schemas.openxmlformats.org/officeDocument/2006/relationships/tags" Target="../tags/tag717.xml"/><Relationship Id="rId41" Type="http://schemas.openxmlformats.org/officeDocument/2006/relationships/tags" Target="../tags/tag716.xml"/><Relationship Id="rId40" Type="http://schemas.openxmlformats.org/officeDocument/2006/relationships/tags" Target="../tags/tag715.xml"/><Relationship Id="rId4" Type="http://schemas.openxmlformats.org/officeDocument/2006/relationships/tags" Target="../tags/tag679.xml"/><Relationship Id="rId39" Type="http://schemas.openxmlformats.org/officeDocument/2006/relationships/tags" Target="../tags/tag714.xml"/><Relationship Id="rId38" Type="http://schemas.openxmlformats.org/officeDocument/2006/relationships/tags" Target="../tags/tag713.xml"/><Relationship Id="rId37" Type="http://schemas.openxmlformats.org/officeDocument/2006/relationships/tags" Target="../tags/tag712.xml"/><Relationship Id="rId36" Type="http://schemas.openxmlformats.org/officeDocument/2006/relationships/tags" Target="../tags/tag711.xml"/><Relationship Id="rId35" Type="http://schemas.openxmlformats.org/officeDocument/2006/relationships/tags" Target="../tags/tag710.xml"/><Relationship Id="rId34" Type="http://schemas.openxmlformats.org/officeDocument/2006/relationships/tags" Target="../tags/tag709.xml"/><Relationship Id="rId33" Type="http://schemas.openxmlformats.org/officeDocument/2006/relationships/tags" Target="../tags/tag708.xml"/><Relationship Id="rId32" Type="http://schemas.openxmlformats.org/officeDocument/2006/relationships/tags" Target="../tags/tag707.xml"/><Relationship Id="rId31" Type="http://schemas.openxmlformats.org/officeDocument/2006/relationships/tags" Target="../tags/tag706.xml"/><Relationship Id="rId30" Type="http://schemas.openxmlformats.org/officeDocument/2006/relationships/tags" Target="../tags/tag705.xml"/><Relationship Id="rId3" Type="http://schemas.openxmlformats.org/officeDocument/2006/relationships/tags" Target="../tags/tag678.xml"/><Relationship Id="rId29" Type="http://schemas.openxmlformats.org/officeDocument/2006/relationships/tags" Target="../tags/tag704.xml"/><Relationship Id="rId28" Type="http://schemas.openxmlformats.org/officeDocument/2006/relationships/tags" Target="../tags/tag703.xml"/><Relationship Id="rId27" Type="http://schemas.openxmlformats.org/officeDocument/2006/relationships/tags" Target="../tags/tag702.xml"/><Relationship Id="rId26" Type="http://schemas.openxmlformats.org/officeDocument/2006/relationships/tags" Target="../tags/tag701.xml"/><Relationship Id="rId25" Type="http://schemas.openxmlformats.org/officeDocument/2006/relationships/tags" Target="../tags/tag700.xml"/><Relationship Id="rId24" Type="http://schemas.openxmlformats.org/officeDocument/2006/relationships/tags" Target="../tags/tag699.xml"/><Relationship Id="rId23" Type="http://schemas.openxmlformats.org/officeDocument/2006/relationships/tags" Target="../tags/tag698.xml"/><Relationship Id="rId22" Type="http://schemas.openxmlformats.org/officeDocument/2006/relationships/tags" Target="../tags/tag697.xml"/><Relationship Id="rId21" Type="http://schemas.openxmlformats.org/officeDocument/2006/relationships/tags" Target="../tags/tag696.xml"/><Relationship Id="rId20" Type="http://schemas.openxmlformats.org/officeDocument/2006/relationships/tags" Target="../tags/tag695.xml"/><Relationship Id="rId2" Type="http://schemas.openxmlformats.org/officeDocument/2006/relationships/image" Target="../media/image2.png"/><Relationship Id="rId19" Type="http://schemas.openxmlformats.org/officeDocument/2006/relationships/tags" Target="../tags/tag694.xml"/><Relationship Id="rId18" Type="http://schemas.openxmlformats.org/officeDocument/2006/relationships/tags" Target="../tags/tag693.xml"/><Relationship Id="rId17" Type="http://schemas.openxmlformats.org/officeDocument/2006/relationships/tags" Target="../tags/tag692.xml"/><Relationship Id="rId16" Type="http://schemas.openxmlformats.org/officeDocument/2006/relationships/tags" Target="../tags/tag691.xml"/><Relationship Id="rId15" Type="http://schemas.openxmlformats.org/officeDocument/2006/relationships/tags" Target="../tags/tag690.xml"/><Relationship Id="rId14" Type="http://schemas.openxmlformats.org/officeDocument/2006/relationships/tags" Target="../tags/tag689.xml"/><Relationship Id="rId137" Type="http://schemas.openxmlformats.org/officeDocument/2006/relationships/slideLayout" Target="../slideLayouts/slideLayout7.xml"/><Relationship Id="rId136" Type="http://schemas.openxmlformats.org/officeDocument/2006/relationships/tags" Target="../tags/tag811.xml"/><Relationship Id="rId135" Type="http://schemas.openxmlformats.org/officeDocument/2006/relationships/tags" Target="../tags/tag810.xml"/><Relationship Id="rId134" Type="http://schemas.openxmlformats.org/officeDocument/2006/relationships/tags" Target="../tags/tag809.xml"/><Relationship Id="rId133" Type="http://schemas.openxmlformats.org/officeDocument/2006/relationships/tags" Target="../tags/tag808.xml"/><Relationship Id="rId132" Type="http://schemas.openxmlformats.org/officeDocument/2006/relationships/tags" Target="../tags/tag807.xml"/><Relationship Id="rId131" Type="http://schemas.openxmlformats.org/officeDocument/2006/relationships/tags" Target="../tags/tag806.xml"/><Relationship Id="rId130" Type="http://schemas.openxmlformats.org/officeDocument/2006/relationships/tags" Target="../tags/tag805.xml"/><Relationship Id="rId13" Type="http://schemas.openxmlformats.org/officeDocument/2006/relationships/tags" Target="../tags/tag688.xml"/><Relationship Id="rId129" Type="http://schemas.openxmlformats.org/officeDocument/2006/relationships/tags" Target="../tags/tag804.xml"/><Relationship Id="rId128" Type="http://schemas.openxmlformats.org/officeDocument/2006/relationships/tags" Target="../tags/tag803.xml"/><Relationship Id="rId127" Type="http://schemas.openxmlformats.org/officeDocument/2006/relationships/tags" Target="../tags/tag802.xml"/><Relationship Id="rId126" Type="http://schemas.openxmlformats.org/officeDocument/2006/relationships/tags" Target="../tags/tag801.xml"/><Relationship Id="rId125" Type="http://schemas.openxmlformats.org/officeDocument/2006/relationships/tags" Target="../tags/tag800.xml"/><Relationship Id="rId124" Type="http://schemas.openxmlformats.org/officeDocument/2006/relationships/tags" Target="../tags/tag799.xml"/><Relationship Id="rId123" Type="http://schemas.openxmlformats.org/officeDocument/2006/relationships/tags" Target="../tags/tag798.xml"/><Relationship Id="rId122" Type="http://schemas.openxmlformats.org/officeDocument/2006/relationships/tags" Target="../tags/tag797.xml"/><Relationship Id="rId121" Type="http://schemas.openxmlformats.org/officeDocument/2006/relationships/tags" Target="../tags/tag796.xml"/><Relationship Id="rId120" Type="http://schemas.openxmlformats.org/officeDocument/2006/relationships/tags" Target="../tags/tag795.xml"/><Relationship Id="rId12" Type="http://schemas.openxmlformats.org/officeDocument/2006/relationships/tags" Target="../tags/tag687.xml"/><Relationship Id="rId119" Type="http://schemas.openxmlformats.org/officeDocument/2006/relationships/tags" Target="../tags/tag794.xml"/><Relationship Id="rId118" Type="http://schemas.openxmlformats.org/officeDocument/2006/relationships/tags" Target="../tags/tag793.xml"/><Relationship Id="rId117" Type="http://schemas.openxmlformats.org/officeDocument/2006/relationships/tags" Target="../tags/tag792.xml"/><Relationship Id="rId116" Type="http://schemas.openxmlformats.org/officeDocument/2006/relationships/tags" Target="../tags/tag791.xml"/><Relationship Id="rId115" Type="http://schemas.openxmlformats.org/officeDocument/2006/relationships/tags" Target="../tags/tag790.xml"/><Relationship Id="rId114" Type="http://schemas.openxmlformats.org/officeDocument/2006/relationships/tags" Target="../tags/tag789.xml"/><Relationship Id="rId113" Type="http://schemas.openxmlformats.org/officeDocument/2006/relationships/tags" Target="../tags/tag788.xml"/><Relationship Id="rId112" Type="http://schemas.openxmlformats.org/officeDocument/2006/relationships/tags" Target="../tags/tag787.xml"/><Relationship Id="rId111" Type="http://schemas.openxmlformats.org/officeDocument/2006/relationships/tags" Target="../tags/tag786.xml"/><Relationship Id="rId110" Type="http://schemas.openxmlformats.org/officeDocument/2006/relationships/tags" Target="../tags/tag785.xml"/><Relationship Id="rId11" Type="http://schemas.openxmlformats.org/officeDocument/2006/relationships/tags" Target="../tags/tag686.xml"/><Relationship Id="rId109" Type="http://schemas.openxmlformats.org/officeDocument/2006/relationships/tags" Target="../tags/tag784.xml"/><Relationship Id="rId108" Type="http://schemas.openxmlformats.org/officeDocument/2006/relationships/tags" Target="../tags/tag783.xml"/><Relationship Id="rId107" Type="http://schemas.openxmlformats.org/officeDocument/2006/relationships/tags" Target="../tags/tag782.xml"/><Relationship Id="rId106" Type="http://schemas.openxmlformats.org/officeDocument/2006/relationships/tags" Target="../tags/tag781.xml"/><Relationship Id="rId105" Type="http://schemas.openxmlformats.org/officeDocument/2006/relationships/tags" Target="../tags/tag780.xml"/><Relationship Id="rId104" Type="http://schemas.openxmlformats.org/officeDocument/2006/relationships/tags" Target="../tags/tag779.xml"/><Relationship Id="rId103" Type="http://schemas.openxmlformats.org/officeDocument/2006/relationships/tags" Target="../tags/tag778.xml"/><Relationship Id="rId102" Type="http://schemas.openxmlformats.org/officeDocument/2006/relationships/tags" Target="../tags/tag777.xml"/><Relationship Id="rId101" Type="http://schemas.openxmlformats.org/officeDocument/2006/relationships/tags" Target="../tags/tag776.xml"/><Relationship Id="rId100" Type="http://schemas.openxmlformats.org/officeDocument/2006/relationships/tags" Target="../tags/tag775.xml"/><Relationship Id="rId10" Type="http://schemas.openxmlformats.org/officeDocument/2006/relationships/tags" Target="../tags/tag685.xml"/><Relationship Id="rId1" Type="http://schemas.openxmlformats.org/officeDocument/2006/relationships/tags" Target="../tags/tag677.xml"/></Relationships>
</file>

<file path=ppt/slides/_rels/slide19.xml.rels><?xml version="1.0" encoding="UTF-8" standalone="yes"?>
<Relationships xmlns="http://schemas.openxmlformats.org/package/2006/relationships"><Relationship Id="rId9" Type="http://schemas.openxmlformats.org/officeDocument/2006/relationships/tags" Target="../tags/tag819.xml"/><Relationship Id="rId8" Type="http://schemas.openxmlformats.org/officeDocument/2006/relationships/tags" Target="../tags/tag818.xml"/><Relationship Id="rId7" Type="http://schemas.openxmlformats.org/officeDocument/2006/relationships/tags" Target="../tags/tag817.xml"/><Relationship Id="rId6" Type="http://schemas.openxmlformats.org/officeDocument/2006/relationships/tags" Target="../tags/tag816.xml"/><Relationship Id="rId5" Type="http://schemas.openxmlformats.org/officeDocument/2006/relationships/tags" Target="../tags/tag815.xml"/><Relationship Id="rId4" Type="http://schemas.openxmlformats.org/officeDocument/2006/relationships/tags" Target="../tags/tag814.xml"/><Relationship Id="rId3" Type="http://schemas.openxmlformats.org/officeDocument/2006/relationships/tags" Target="../tags/tag813.xml"/><Relationship Id="rId22" Type="http://schemas.openxmlformats.org/officeDocument/2006/relationships/slideLayout" Target="../slideLayouts/slideLayout7.xml"/><Relationship Id="rId21" Type="http://schemas.openxmlformats.org/officeDocument/2006/relationships/tags" Target="../tags/tag831.xml"/><Relationship Id="rId20" Type="http://schemas.openxmlformats.org/officeDocument/2006/relationships/tags" Target="../tags/tag830.xml"/><Relationship Id="rId2" Type="http://schemas.openxmlformats.org/officeDocument/2006/relationships/image" Target="../media/image2.png"/><Relationship Id="rId19" Type="http://schemas.openxmlformats.org/officeDocument/2006/relationships/tags" Target="../tags/tag829.xml"/><Relationship Id="rId18" Type="http://schemas.openxmlformats.org/officeDocument/2006/relationships/tags" Target="../tags/tag828.xml"/><Relationship Id="rId17" Type="http://schemas.openxmlformats.org/officeDocument/2006/relationships/tags" Target="../tags/tag827.xml"/><Relationship Id="rId16" Type="http://schemas.openxmlformats.org/officeDocument/2006/relationships/tags" Target="../tags/tag826.xml"/><Relationship Id="rId15" Type="http://schemas.openxmlformats.org/officeDocument/2006/relationships/tags" Target="../tags/tag825.xml"/><Relationship Id="rId14" Type="http://schemas.openxmlformats.org/officeDocument/2006/relationships/tags" Target="../tags/tag824.xml"/><Relationship Id="rId13" Type="http://schemas.openxmlformats.org/officeDocument/2006/relationships/tags" Target="../tags/tag823.xml"/><Relationship Id="rId12" Type="http://schemas.openxmlformats.org/officeDocument/2006/relationships/tags" Target="../tags/tag822.xml"/><Relationship Id="rId11" Type="http://schemas.openxmlformats.org/officeDocument/2006/relationships/tags" Target="../tags/tag821.xml"/><Relationship Id="rId10" Type="http://schemas.openxmlformats.org/officeDocument/2006/relationships/tags" Target="../tags/tag820.xml"/><Relationship Id="rId1" Type="http://schemas.openxmlformats.org/officeDocument/2006/relationships/tags" Target="../tags/tag812.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54.xml"/><Relationship Id="rId4" Type="http://schemas.openxmlformats.org/officeDocument/2006/relationships/image" Target="../media/image5.pn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tags" Target="../tags/tag153.xml"/></Relationships>
</file>

<file path=ppt/slides/_rels/slide20.xml.rels><?xml version="1.0" encoding="UTF-8" standalone="yes"?>
<Relationships xmlns="http://schemas.openxmlformats.org/package/2006/relationships"><Relationship Id="rId9" Type="http://schemas.openxmlformats.org/officeDocument/2006/relationships/tags" Target="../tags/tag839.xml"/><Relationship Id="rId8" Type="http://schemas.openxmlformats.org/officeDocument/2006/relationships/tags" Target="../tags/tag838.xml"/><Relationship Id="rId7" Type="http://schemas.openxmlformats.org/officeDocument/2006/relationships/tags" Target="../tags/tag837.xml"/><Relationship Id="rId6" Type="http://schemas.openxmlformats.org/officeDocument/2006/relationships/tags" Target="../tags/tag836.xml"/><Relationship Id="rId5" Type="http://schemas.openxmlformats.org/officeDocument/2006/relationships/tags" Target="../tags/tag835.xml"/><Relationship Id="rId4" Type="http://schemas.openxmlformats.org/officeDocument/2006/relationships/tags" Target="../tags/tag834.xml"/><Relationship Id="rId3" Type="http://schemas.openxmlformats.org/officeDocument/2006/relationships/tags" Target="../tags/tag833.xml"/><Relationship Id="rId2" Type="http://schemas.openxmlformats.org/officeDocument/2006/relationships/image" Target="../media/image2.png"/><Relationship Id="rId15" Type="http://schemas.openxmlformats.org/officeDocument/2006/relationships/slideLayout" Target="../slideLayouts/slideLayout7.xml"/><Relationship Id="rId14" Type="http://schemas.openxmlformats.org/officeDocument/2006/relationships/tags" Target="../tags/tag844.xml"/><Relationship Id="rId13" Type="http://schemas.openxmlformats.org/officeDocument/2006/relationships/tags" Target="../tags/tag843.xml"/><Relationship Id="rId12" Type="http://schemas.openxmlformats.org/officeDocument/2006/relationships/tags" Target="../tags/tag842.xml"/><Relationship Id="rId11" Type="http://schemas.openxmlformats.org/officeDocument/2006/relationships/tags" Target="../tags/tag841.xml"/><Relationship Id="rId10" Type="http://schemas.openxmlformats.org/officeDocument/2006/relationships/tags" Target="../tags/tag840.xml"/><Relationship Id="rId1" Type="http://schemas.openxmlformats.org/officeDocument/2006/relationships/tags" Target="../tags/tag832.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848.xml"/><Relationship Id="rId5" Type="http://schemas.openxmlformats.org/officeDocument/2006/relationships/tags" Target="../tags/tag847.xml"/><Relationship Id="rId4" Type="http://schemas.openxmlformats.org/officeDocument/2006/relationships/image" Target="../media/image27.png"/><Relationship Id="rId3" Type="http://schemas.openxmlformats.org/officeDocument/2006/relationships/tags" Target="../tags/tag846.xml"/><Relationship Id="rId2" Type="http://schemas.openxmlformats.org/officeDocument/2006/relationships/image" Target="../media/image2.png"/><Relationship Id="rId1" Type="http://schemas.openxmlformats.org/officeDocument/2006/relationships/tags" Target="../tags/tag845.xml"/></Relationships>
</file>

<file path=ppt/slides/_rels/slide22.xml.rels><?xml version="1.0" encoding="UTF-8" standalone="yes"?>
<Relationships xmlns="http://schemas.openxmlformats.org/package/2006/relationships"><Relationship Id="rId9" Type="http://schemas.openxmlformats.org/officeDocument/2006/relationships/tags" Target="../tags/tag856.xml"/><Relationship Id="rId8" Type="http://schemas.openxmlformats.org/officeDocument/2006/relationships/tags" Target="../tags/tag855.xml"/><Relationship Id="rId7" Type="http://schemas.openxmlformats.org/officeDocument/2006/relationships/tags" Target="../tags/tag854.xml"/><Relationship Id="rId6" Type="http://schemas.openxmlformats.org/officeDocument/2006/relationships/tags" Target="../tags/tag853.xml"/><Relationship Id="rId5" Type="http://schemas.openxmlformats.org/officeDocument/2006/relationships/tags" Target="../tags/tag852.xml"/><Relationship Id="rId4" Type="http://schemas.openxmlformats.org/officeDocument/2006/relationships/tags" Target="../tags/tag851.xml"/><Relationship Id="rId3" Type="http://schemas.openxmlformats.org/officeDocument/2006/relationships/tags" Target="../tags/tag850.xml"/><Relationship Id="rId2" Type="http://schemas.openxmlformats.org/officeDocument/2006/relationships/image" Target="../media/image2.png"/><Relationship Id="rId15" Type="http://schemas.openxmlformats.org/officeDocument/2006/relationships/slideLayout" Target="../slideLayouts/slideLayout7.xml"/><Relationship Id="rId14" Type="http://schemas.openxmlformats.org/officeDocument/2006/relationships/tags" Target="../tags/tag861.xml"/><Relationship Id="rId13" Type="http://schemas.openxmlformats.org/officeDocument/2006/relationships/tags" Target="../tags/tag860.xml"/><Relationship Id="rId12" Type="http://schemas.openxmlformats.org/officeDocument/2006/relationships/tags" Target="../tags/tag859.xml"/><Relationship Id="rId11" Type="http://schemas.openxmlformats.org/officeDocument/2006/relationships/tags" Target="../tags/tag858.xml"/><Relationship Id="rId10" Type="http://schemas.openxmlformats.org/officeDocument/2006/relationships/tags" Target="../tags/tag857.xml"/><Relationship Id="rId1" Type="http://schemas.openxmlformats.org/officeDocument/2006/relationships/tags" Target="../tags/tag849.xml"/></Relationships>
</file>

<file path=ppt/slides/_rels/slide23.xml.rels><?xml version="1.0" encoding="UTF-8" standalone="yes"?>
<Relationships xmlns="http://schemas.openxmlformats.org/package/2006/relationships"><Relationship Id="rId9" Type="http://schemas.openxmlformats.org/officeDocument/2006/relationships/tags" Target="../tags/tag869.xml"/><Relationship Id="rId8" Type="http://schemas.openxmlformats.org/officeDocument/2006/relationships/tags" Target="../tags/tag868.xml"/><Relationship Id="rId7" Type="http://schemas.openxmlformats.org/officeDocument/2006/relationships/tags" Target="../tags/tag867.xml"/><Relationship Id="rId6" Type="http://schemas.openxmlformats.org/officeDocument/2006/relationships/tags" Target="../tags/tag866.xml"/><Relationship Id="rId5" Type="http://schemas.openxmlformats.org/officeDocument/2006/relationships/tags" Target="../tags/tag865.xml"/><Relationship Id="rId4" Type="http://schemas.openxmlformats.org/officeDocument/2006/relationships/tags" Target="../tags/tag864.xml"/><Relationship Id="rId3" Type="http://schemas.openxmlformats.org/officeDocument/2006/relationships/tags" Target="../tags/tag863.xml"/><Relationship Id="rId2" Type="http://schemas.openxmlformats.org/officeDocument/2006/relationships/image" Target="../media/image2.png"/><Relationship Id="rId16" Type="http://schemas.openxmlformats.org/officeDocument/2006/relationships/slideLayout" Target="../slideLayouts/slideLayout7.xml"/><Relationship Id="rId15" Type="http://schemas.openxmlformats.org/officeDocument/2006/relationships/tags" Target="../tags/tag875.xml"/><Relationship Id="rId14" Type="http://schemas.openxmlformats.org/officeDocument/2006/relationships/tags" Target="../tags/tag874.xml"/><Relationship Id="rId13" Type="http://schemas.openxmlformats.org/officeDocument/2006/relationships/tags" Target="../tags/tag873.xml"/><Relationship Id="rId12" Type="http://schemas.openxmlformats.org/officeDocument/2006/relationships/tags" Target="../tags/tag872.xml"/><Relationship Id="rId11" Type="http://schemas.openxmlformats.org/officeDocument/2006/relationships/tags" Target="../tags/tag871.xml"/><Relationship Id="rId10" Type="http://schemas.openxmlformats.org/officeDocument/2006/relationships/tags" Target="../tags/tag870.xml"/><Relationship Id="rId1" Type="http://schemas.openxmlformats.org/officeDocument/2006/relationships/tags" Target="../tags/tag862.xml"/></Relationships>
</file>

<file path=ppt/slides/_rels/slide24.xml.rels><?xml version="1.0" encoding="UTF-8" standalone="yes"?>
<Relationships xmlns="http://schemas.openxmlformats.org/package/2006/relationships"><Relationship Id="rId9" Type="http://schemas.openxmlformats.org/officeDocument/2006/relationships/tags" Target="../tags/tag883.xml"/><Relationship Id="rId8" Type="http://schemas.openxmlformats.org/officeDocument/2006/relationships/tags" Target="../tags/tag882.xml"/><Relationship Id="rId7" Type="http://schemas.openxmlformats.org/officeDocument/2006/relationships/tags" Target="../tags/tag881.xml"/><Relationship Id="rId6" Type="http://schemas.openxmlformats.org/officeDocument/2006/relationships/tags" Target="../tags/tag880.xml"/><Relationship Id="rId5" Type="http://schemas.openxmlformats.org/officeDocument/2006/relationships/tags" Target="../tags/tag879.xml"/><Relationship Id="rId4" Type="http://schemas.openxmlformats.org/officeDocument/2006/relationships/tags" Target="../tags/tag878.xml"/><Relationship Id="rId3" Type="http://schemas.openxmlformats.org/officeDocument/2006/relationships/tags" Target="../tags/tag877.xml"/><Relationship Id="rId2" Type="http://schemas.openxmlformats.org/officeDocument/2006/relationships/image" Target="../media/image2.png"/><Relationship Id="rId17" Type="http://schemas.openxmlformats.org/officeDocument/2006/relationships/slideLayout" Target="../slideLayouts/slideLayout7.xml"/><Relationship Id="rId16" Type="http://schemas.openxmlformats.org/officeDocument/2006/relationships/tags" Target="../tags/tag890.xml"/><Relationship Id="rId15" Type="http://schemas.openxmlformats.org/officeDocument/2006/relationships/tags" Target="../tags/tag889.xml"/><Relationship Id="rId14" Type="http://schemas.openxmlformats.org/officeDocument/2006/relationships/tags" Target="../tags/tag888.xml"/><Relationship Id="rId13" Type="http://schemas.openxmlformats.org/officeDocument/2006/relationships/tags" Target="../tags/tag887.xml"/><Relationship Id="rId12" Type="http://schemas.openxmlformats.org/officeDocument/2006/relationships/tags" Target="../tags/tag886.xml"/><Relationship Id="rId11" Type="http://schemas.openxmlformats.org/officeDocument/2006/relationships/tags" Target="../tags/tag885.xml"/><Relationship Id="rId10" Type="http://schemas.openxmlformats.org/officeDocument/2006/relationships/tags" Target="../tags/tag884.xml"/><Relationship Id="rId1" Type="http://schemas.openxmlformats.org/officeDocument/2006/relationships/tags" Target="../tags/tag876.xml"/></Relationships>
</file>

<file path=ppt/slides/_rels/slide25.xml.rels><?xml version="1.0" encoding="UTF-8" standalone="yes"?>
<Relationships xmlns="http://schemas.openxmlformats.org/package/2006/relationships"><Relationship Id="rId9" Type="http://schemas.openxmlformats.org/officeDocument/2006/relationships/tags" Target="../tags/tag898.xml"/><Relationship Id="rId8" Type="http://schemas.openxmlformats.org/officeDocument/2006/relationships/tags" Target="../tags/tag897.xml"/><Relationship Id="rId7" Type="http://schemas.openxmlformats.org/officeDocument/2006/relationships/tags" Target="../tags/tag896.xml"/><Relationship Id="rId6" Type="http://schemas.openxmlformats.org/officeDocument/2006/relationships/tags" Target="../tags/tag895.xml"/><Relationship Id="rId5" Type="http://schemas.openxmlformats.org/officeDocument/2006/relationships/tags" Target="../tags/tag894.xml"/><Relationship Id="rId4" Type="http://schemas.openxmlformats.org/officeDocument/2006/relationships/tags" Target="../tags/tag893.xml"/><Relationship Id="rId3" Type="http://schemas.openxmlformats.org/officeDocument/2006/relationships/tags" Target="../tags/tag892.xml"/><Relationship Id="rId2" Type="http://schemas.openxmlformats.org/officeDocument/2006/relationships/image" Target="../media/image2.png"/><Relationship Id="rId18" Type="http://schemas.openxmlformats.org/officeDocument/2006/relationships/slideLayout" Target="../slideLayouts/slideLayout7.xml"/><Relationship Id="rId17" Type="http://schemas.openxmlformats.org/officeDocument/2006/relationships/tags" Target="../tags/tag906.xml"/><Relationship Id="rId16" Type="http://schemas.openxmlformats.org/officeDocument/2006/relationships/tags" Target="../tags/tag905.xml"/><Relationship Id="rId15" Type="http://schemas.openxmlformats.org/officeDocument/2006/relationships/tags" Target="../tags/tag904.xml"/><Relationship Id="rId14" Type="http://schemas.openxmlformats.org/officeDocument/2006/relationships/tags" Target="../tags/tag903.xml"/><Relationship Id="rId13" Type="http://schemas.openxmlformats.org/officeDocument/2006/relationships/tags" Target="../tags/tag902.xml"/><Relationship Id="rId12" Type="http://schemas.openxmlformats.org/officeDocument/2006/relationships/tags" Target="../tags/tag901.xml"/><Relationship Id="rId11" Type="http://schemas.openxmlformats.org/officeDocument/2006/relationships/tags" Target="../tags/tag900.xml"/><Relationship Id="rId10" Type="http://schemas.openxmlformats.org/officeDocument/2006/relationships/tags" Target="../tags/tag899.xml"/><Relationship Id="rId1" Type="http://schemas.openxmlformats.org/officeDocument/2006/relationships/tags" Target="../tags/tag891.xml"/></Relationships>
</file>

<file path=ppt/slides/_rels/slide26.xml.rels><?xml version="1.0" encoding="UTF-8" standalone="yes"?>
<Relationships xmlns="http://schemas.openxmlformats.org/package/2006/relationships"><Relationship Id="rId9" Type="http://schemas.openxmlformats.org/officeDocument/2006/relationships/tags" Target="../tags/tag914.xml"/><Relationship Id="rId8" Type="http://schemas.openxmlformats.org/officeDocument/2006/relationships/tags" Target="../tags/tag913.xml"/><Relationship Id="rId7" Type="http://schemas.openxmlformats.org/officeDocument/2006/relationships/tags" Target="../tags/tag912.xml"/><Relationship Id="rId6" Type="http://schemas.openxmlformats.org/officeDocument/2006/relationships/tags" Target="../tags/tag911.xml"/><Relationship Id="rId5" Type="http://schemas.openxmlformats.org/officeDocument/2006/relationships/tags" Target="../tags/tag910.xml"/><Relationship Id="rId4" Type="http://schemas.openxmlformats.org/officeDocument/2006/relationships/tags" Target="../tags/tag909.xml"/><Relationship Id="rId3" Type="http://schemas.openxmlformats.org/officeDocument/2006/relationships/tags" Target="../tags/tag908.xml"/><Relationship Id="rId2" Type="http://schemas.openxmlformats.org/officeDocument/2006/relationships/image" Target="../media/image2.png"/><Relationship Id="rId16" Type="http://schemas.openxmlformats.org/officeDocument/2006/relationships/slideLayout" Target="../slideLayouts/slideLayout7.xml"/><Relationship Id="rId15" Type="http://schemas.openxmlformats.org/officeDocument/2006/relationships/tags" Target="../tags/tag920.xml"/><Relationship Id="rId14" Type="http://schemas.openxmlformats.org/officeDocument/2006/relationships/tags" Target="../tags/tag919.xml"/><Relationship Id="rId13" Type="http://schemas.openxmlformats.org/officeDocument/2006/relationships/tags" Target="../tags/tag918.xml"/><Relationship Id="rId12" Type="http://schemas.openxmlformats.org/officeDocument/2006/relationships/tags" Target="../tags/tag917.xml"/><Relationship Id="rId11" Type="http://schemas.openxmlformats.org/officeDocument/2006/relationships/tags" Target="../tags/tag916.xml"/><Relationship Id="rId10" Type="http://schemas.openxmlformats.org/officeDocument/2006/relationships/tags" Target="../tags/tag915.xml"/><Relationship Id="rId1" Type="http://schemas.openxmlformats.org/officeDocument/2006/relationships/tags" Target="../tags/tag907.xml"/></Relationships>
</file>

<file path=ppt/slides/_rels/slide27.xml.rels><?xml version="1.0" encoding="UTF-8" standalone="yes"?>
<Relationships xmlns="http://schemas.openxmlformats.org/package/2006/relationships"><Relationship Id="rId9" Type="http://schemas.openxmlformats.org/officeDocument/2006/relationships/tags" Target="../tags/tag928.xml"/><Relationship Id="rId8" Type="http://schemas.openxmlformats.org/officeDocument/2006/relationships/tags" Target="../tags/tag927.xml"/><Relationship Id="rId7" Type="http://schemas.openxmlformats.org/officeDocument/2006/relationships/tags" Target="../tags/tag926.xml"/><Relationship Id="rId6" Type="http://schemas.openxmlformats.org/officeDocument/2006/relationships/tags" Target="../tags/tag925.xml"/><Relationship Id="rId5" Type="http://schemas.openxmlformats.org/officeDocument/2006/relationships/tags" Target="../tags/tag924.xml"/><Relationship Id="rId4" Type="http://schemas.openxmlformats.org/officeDocument/2006/relationships/tags" Target="../tags/tag923.xml"/><Relationship Id="rId3" Type="http://schemas.openxmlformats.org/officeDocument/2006/relationships/tags" Target="../tags/tag922.xml"/><Relationship Id="rId2" Type="http://schemas.openxmlformats.org/officeDocument/2006/relationships/image" Target="../media/image2.png"/><Relationship Id="rId19" Type="http://schemas.openxmlformats.org/officeDocument/2006/relationships/slideLayout" Target="../slideLayouts/slideLayout7.xml"/><Relationship Id="rId18" Type="http://schemas.openxmlformats.org/officeDocument/2006/relationships/tags" Target="../tags/tag937.xml"/><Relationship Id="rId17" Type="http://schemas.openxmlformats.org/officeDocument/2006/relationships/tags" Target="../tags/tag936.xml"/><Relationship Id="rId16" Type="http://schemas.openxmlformats.org/officeDocument/2006/relationships/tags" Target="../tags/tag935.xml"/><Relationship Id="rId15" Type="http://schemas.openxmlformats.org/officeDocument/2006/relationships/tags" Target="../tags/tag934.xml"/><Relationship Id="rId14" Type="http://schemas.openxmlformats.org/officeDocument/2006/relationships/tags" Target="../tags/tag933.xml"/><Relationship Id="rId13" Type="http://schemas.openxmlformats.org/officeDocument/2006/relationships/tags" Target="../tags/tag932.xml"/><Relationship Id="rId12" Type="http://schemas.openxmlformats.org/officeDocument/2006/relationships/tags" Target="../tags/tag931.xml"/><Relationship Id="rId11" Type="http://schemas.openxmlformats.org/officeDocument/2006/relationships/tags" Target="../tags/tag930.xml"/><Relationship Id="rId10" Type="http://schemas.openxmlformats.org/officeDocument/2006/relationships/tags" Target="../tags/tag929.xml"/><Relationship Id="rId1" Type="http://schemas.openxmlformats.org/officeDocument/2006/relationships/tags" Target="../tags/tag921.xml"/></Relationships>
</file>

<file path=ppt/slides/_rels/slide28.xml.rels><?xml version="1.0" encoding="UTF-8" standalone="yes"?>
<Relationships xmlns="http://schemas.openxmlformats.org/package/2006/relationships"><Relationship Id="rId9" Type="http://schemas.openxmlformats.org/officeDocument/2006/relationships/tags" Target="../tags/tag942.xml"/><Relationship Id="rId8" Type="http://schemas.openxmlformats.org/officeDocument/2006/relationships/tags" Target="../tags/tag941.xml"/><Relationship Id="rId7" Type="http://schemas.openxmlformats.org/officeDocument/2006/relationships/image" Target="../media/image9.png"/><Relationship Id="rId6" Type="http://schemas.openxmlformats.org/officeDocument/2006/relationships/tags" Target="../tags/tag940.xml"/><Relationship Id="rId5" Type="http://schemas.openxmlformats.org/officeDocument/2006/relationships/image" Target="../media/image27.png"/><Relationship Id="rId4" Type="http://schemas.openxmlformats.org/officeDocument/2006/relationships/image" Target="../media/image28.png"/><Relationship Id="rId3" Type="http://schemas.openxmlformats.org/officeDocument/2006/relationships/tags" Target="../tags/tag939.xml"/><Relationship Id="rId23" Type="http://schemas.openxmlformats.org/officeDocument/2006/relationships/slideLayout" Target="../slideLayouts/slideLayout7.xml"/><Relationship Id="rId22" Type="http://schemas.openxmlformats.org/officeDocument/2006/relationships/tags" Target="../tags/tag955.xml"/><Relationship Id="rId21" Type="http://schemas.openxmlformats.org/officeDocument/2006/relationships/tags" Target="../tags/tag954.xml"/><Relationship Id="rId20" Type="http://schemas.openxmlformats.org/officeDocument/2006/relationships/tags" Target="../tags/tag953.xml"/><Relationship Id="rId2" Type="http://schemas.openxmlformats.org/officeDocument/2006/relationships/image" Target="../media/image2.png"/><Relationship Id="rId19" Type="http://schemas.openxmlformats.org/officeDocument/2006/relationships/tags" Target="../tags/tag952.xml"/><Relationship Id="rId18" Type="http://schemas.openxmlformats.org/officeDocument/2006/relationships/tags" Target="../tags/tag951.xml"/><Relationship Id="rId17" Type="http://schemas.openxmlformats.org/officeDocument/2006/relationships/tags" Target="../tags/tag950.xml"/><Relationship Id="rId16" Type="http://schemas.openxmlformats.org/officeDocument/2006/relationships/tags" Target="../tags/tag949.xml"/><Relationship Id="rId15" Type="http://schemas.openxmlformats.org/officeDocument/2006/relationships/tags" Target="../tags/tag948.xml"/><Relationship Id="rId14" Type="http://schemas.openxmlformats.org/officeDocument/2006/relationships/tags" Target="../tags/tag947.xml"/><Relationship Id="rId13" Type="http://schemas.openxmlformats.org/officeDocument/2006/relationships/tags" Target="../tags/tag946.xml"/><Relationship Id="rId12" Type="http://schemas.openxmlformats.org/officeDocument/2006/relationships/tags" Target="../tags/tag945.xml"/><Relationship Id="rId11" Type="http://schemas.openxmlformats.org/officeDocument/2006/relationships/tags" Target="../tags/tag944.xml"/><Relationship Id="rId10" Type="http://schemas.openxmlformats.org/officeDocument/2006/relationships/tags" Target="../tags/tag943.xml"/><Relationship Id="rId1" Type="http://schemas.openxmlformats.org/officeDocument/2006/relationships/tags" Target="../tags/tag938.xml"/></Relationships>
</file>

<file path=ppt/slides/_rels/slide29.xml.rels><?xml version="1.0" encoding="UTF-8" standalone="yes"?>
<Relationships xmlns="http://schemas.openxmlformats.org/package/2006/relationships"><Relationship Id="rId9" Type="http://schemas.openxmlformats.org/officeDocument/2006/relationships/tags" Target="../tags/tag962.xml"/><Relationship Id="rId8" Type="http://schemas.openxmlformats.org/officeDocument/2006/relationships/tags" Target="../tags/tag961.xml"/><Relationship Id="rId7" Type="http://schemas.openxmlformats.org/officeDocument/2006/relationships/tags" Target="../tags/tag960.xml"/><Relationship Id="rId6" Type="http://schemas.openxmlformats.org/officeDocument/2006/relationships/tags" Target="../tags/tag959.xml"/><Relationship Id="rId5" Type="http://schemas.openxmlformats.org/officeDocument/2006/relationships/tags" Target="../tags/tag958.xml"/><Relationship Id="rId4" Type="http://schemas.openxmlformats.org/officeDocument/2006/relationships/image" Target="../media/image27.png"/><Relationship Id="rId3" Type="http://schemas.openxmlformats.org/officeDocument/2006/relationships/tags" Target="../tags/tag957.xml"/><Relationship Id="rId23" Type="http://schemas.openxmlformats.org/officeDocument/2006/relationships/slideLayout" Target="../slideLayouts/slideLayout7.xml"/><Relationship Id="rId22" Type="http://schemas.openxmlformats.org/officeDocument/2006/relationships/tags" Target="../tags/tag974.xml"/><Relationship Id="rId21" Type="http://schemas.openxmlformats.org/officeDocument/2006/relationships/image" Target="../media/image29.png"/><Relationship Id="rId20" Type="http://schemas.openxmlformats.org/officeDocument/2006/relationships/tags" Target="../tags/tag973.xml"/><Relationship Id="rId2" Type="http://schemas.openxmlformats.org/officeDocument/2006/relationships/image" Target="../media/image2.png"/><Relationship Id="rId19" Type="http://schemas.openxmlformats.org/officeDocument/2006/relationships/tags" Target="../tags/tag972.xml"/><Relationship Id="rId18" Type="http://schemas.openxmlformats.org/officeDocument/2006/relationships/tags" Target="../tags/tag971.xml"/><Relationship Id="rId17" Type="http://schemas.openxmlformats.org/officeDocument/2006/relationships/tags" Target="../tags/tag970.xml"/><Relationship Id="rId16" Type="http://schemas.openxmlformats.org/officeDocument/2006/relationships/tags" Target="../tags/tag969.xml"/><Relationship Id="rId15" Type="http://schemas.openxmlformats.org/officeDocument/2006/relationships/tags" Target="../tags/tag968.xml"/><Relationship Id="rId14" Type="http://schemas.openxmlformats.org/officeDocument/2006/relationships/tags" Target="../tags/tag967.xml"/><Relationship Id="rId13" Type="http://schemas.openxmlformats.org/officeDocument/2006/relationships/tags" Target="../tags/tag966.xml"/><Relationship Id="rId12" Type="http://schemas.openxmlformats.org/officeDocument/2006/relationships/tags" Target="../tags/tag965.xml"/><Relationship Id="rId11" Type="http://schemas.openxmlformats.org/officeDocument/2006/relationships/tags" Target="../tags/tag964.xml"/><Relationship Id="rId10" Type="http://schemas.openxmlformats.org/officeDocument/2006/relationships/tags" Target="../tags/tag963.xml"/><Relationship Id="rId1" Type="http://schemas.openxmlformats.org/officeDocument/2006/relationships/tags" Target="../tags/tag956.xml"/></Relationships>
</file>

<file path=ppt/slides/_rels/slide3.xml.rels><?xml version="1.0" encoding="UTF-8" standalone="yes"?>
<Relationships xmlns="http://schemas.openxmlformats.org/package/2006/relationships"><Relationship Id="rId9" Type="http://schemas.openxmlformats.org/officeDocument/2006/relationships/tags" Target="../tags/tag161.xml"/><Relationship Id="rId8" Type="http://schemas.openxmlformats.org/officeDocument/2006/relationships/tags" Target="../tags/tag160.xml"/><Relationship Id="rId7" Type="http://schemas.openxmlformats.org/officeDocument/2006/relationships/tags" Target="../tags/tag159.xml"/><Relationship Id="rId6" Type="http://schemas.openxmlformats.org/officeDocument/2006/relationships/tags" Target="../tags/tag158.xml"/><Relationship Id="rId5" Type="http://schemas.openxmlformats.org/officeDocument/2006/relationships/tags" Target="../tags/tag157.xml"/><Relationship Id="rId4" Type="http://schemas.openxmlformats.org/officeDocument/2006/relationships/image" Target="../media/image9.png"/><Relationship Id="rId3" Type="http://schemas.openxmlformats.org/officeDocument/2006/relationships/tags" Target="../tags/tag156.xml"/><Relationship Id="rId2" Type="http://schemas.openxmlformats.org/officeDocument/2006/relationships/image" Target="../media/image2.png"/><Relationship Id="rId19" Type="http://schemas.openxmlformats.org/officeDocument/2006/relationships/slideLayout" Target="../slideLayouts/slideLayout7.xml"/><Relationship Id="rId18" Type="http://schemas.openxmlformats.org/officeDocument/2006/relationships/tags" Target="../tags/tag169.xml"/><Relationship Id="rId17" Type="http://schemas.openxmlformats.org/officeDocument/2006/relationships/image" Target="../media/image10.jpeg"/><Relationship Id="rId16" Type="http://schemas.openxmlformats.org/officeDocument/2006/relationships/tags" Target="../tags/tag168.xml"/><Relationship Id="rId15" Type="http://schemas.openxmlformats.org/officeDocument/2006/relationships/tags" Target="../tags/tag167.xml"/><Relationship Id="rId14" Type="http://schemas.openxmlformats.org/officeDocument/2006/relationships/tags" Target="../tags/tag166.xml"/><Relationship Id="rId13" Type="http://schemas.openxmlformats.org/officeDocument/2006/relationships/tags" Target="../tags/tag165.xml"/><Relationship Id="rId12" Type="http://schemas.openxmlformats.org/officeDocument/2006/relationships/tags" Target="../tags/tag164.xml"/><Relationship Id="rId11" Type="http://schemas.openxmlformats.org/officeDocument/2006/relationships/tags" Target="../tags/tag163.xml"/><Relationship Id="rId10" Type="http://schemas.openxmlformats.org/officeDocument/2006/relationships/tags" Target="../tags/tag162.xml"/><Relationship Id="rId1" Type="http://schemas.openxmlformats.org/officeDocument/2006/relationships/tags" Target="../tags/tag155.xml"/></Relationships>
</file>

<file path=ppt/slides/_rels/slide30.xml.rels><?xml version="1.0" encoding="UTF-8" standalone="yes"?>
<Relationships xmlns="http://schemas.openxmlformats.org/package/2006/relationships"><Relationship Id="rId9" Type="http://schemas.openxmlformats.org/officeDocument/2006/relationships/tags" Target="../tags/tag980.xml"/><Relationship Id="rId8" Type="http://schemas.openxmlformats.org/officeDocument/2006/relationships/tags" Target="../tags/tag979.xml"/><Relationship Id="rId7" Type="http://schemas.openxmlformats.org/officeDocument/2006/relationships/tags" Target="../tags/tag978.xml"/><Relationship Id="rId6" Type="http://schemas.openxmlformats.org/officeDocument/2006/relationships/tags" Target="../tags/tag977.xml"/><Relationship Id="rId5" Type="http://schemas.openxmlformats.org/officeDocument/2006/relationships/image" Target="../media/image28.png"/><Relationship Id="rId4" Type="http://schemas.openxmlformats.org/officeDocument/2006/relationships/image" Target="../media/image27.png"/><Relationship Id="rId31" Type="http://schemas.openxmlformats.org/officeDocument/2006/relationships/notesSlide" Target="../notesSlides/notesSlide1.xml"/><Relationship Id="rId30" Type="http://schemas.openxmlformats.org/officeDocument/2006/relationships/slideLayout" Target="../slideLayouts/slideLayout7.xml"/><Relationship Id="rId3" Type="http://schemas.openxmlformats.org/officeDocument/2006/relationships/tags" Target="../tags/tag976.xml"/><Relationship Id="rId29" Type="http://schemas.openxmlformats.org/officeDocument/2006/relationships/tags" Target="../tags/tag999.xml"/><Relationship Id="rId28" Type="http://schemas.openxmlformats.org/officeDocument/2006/relationships/image" Target="../media/image29.png"/><Relationship Id="rId27" Type="http://schemas.openxmlformats.org/officeDocument/2006/relationships/tags" Target="../tags/tag998.xml"/><Relationship Id="rId26" Type="http://schemas.openxmlformats.org/officeDocument/2006/relationships/tags" Target="../tags/tag997.xml"/><Relationship Id="rId25" Type="http://schemas.openxmlformats.org/officeDocument/2006/relationships/tags" Target="../tags/tag996.xml"/><Relationship Id="rId24" Type="http://schemas.openxmlformats.org/officeDocument/2006/relationships/tags" Target="../tags/tag995.xml"/><Relationship Id="rId23" Type="http://schemas.openxmlformats.org/officeDocument/2006/relationships/tags" Target="../tags/tag994.xml"/><Relationship Id="rId22" Type="http://schemas.openxmlformats.org/officeDocument/2006/relationships/tags" Target="../tags/tag993.xml"/><Relationship Id="rId21" Type="http://schemas.openxmlformats.org/officeDocument/2006/relationships/tags" Target="../tags/tag992.xml"/><Relationship Id="rId20" Type="http://schemas.openxmlformats.org/officeDocument/2006/relationships/tags" Target="../tags/tag991.xml"/><Relationship Id="rId2" Type="http://schemas.openxmlformats.org/officeDocument/2006/relationships/image" Target="../media/image2.png"/><Relationship Id="rId19" Type="http://schemas.openxmlformats.org/officeDocument/2006/relationships/tags" Target="../tags/tag990.xml"/><Relationship Id="rId18" Type="http://schemas.openxmlformats.org/officeDocument/2006/relationships/tags" Target="../tags/tag989.xml"/><Relationship Id="rId17" Type="http://schemas.openxmlformats.org/officeDocument/2006/relationships/tags" Target="../tags/tag988.xml"/><Relationship Id="rId16" Type="http://schemas.openxmlformats.org/officeDocument/2006/relationships/tags" Target="../tags/tag987.xml"/><Relationship Id="rId15" Type="http://schemas.openxmlformats.org/officeDocument/2006/relationships/tags" Target="../tags/tag986.xml"/><Relationship Id="rId14" Type="http://schemas.openxmlformats.org/officeDocument/2006/relationships/tags" Target="../tags/tag985.xml"/><Relationship Id="rId13" Type="http://schemas.openxmlformats.org/officeDocument/2006/relationships/tags" Target="../tags/tag984.xml"/><Relationship Id="rId12" Type="http://schemas.openxmlformats.org/officeDocument/2006/relationships/tags" Target="../tags/tag983.xml"/><Relationship Id="rId11" Type="http://schemas.openxmlformats.org/officeDocument/2006/relationships/tags" Target="../tags/tag982.xml"/><Relationship Id="rId10" Type="http://schemas.openxmlformats.org/officeDocument/2006/relationships/tags" Target="../tags/tag981.xml"/><Relationship Id="rId1" Type="http://schemas.openxmlformats.org/officeDocument/2006/relationships/tags" Target="../tags/tag975.xml"/></Relationships>
</file>

<file path=ppt/slides/_rels/slide31.xml.rels><?xml version="1.0" encoding="UTF-8" standalone="yes"?>
<Relationships xmlns="http://schemas.openxmlformats.org/package/2006/relationships"><Relationship Id="rId9" Type="http://schemas.openxmlformats.org/officeDocument/2006/relationships/tags" Target="../tags/tag1005.xml"/><Relationship Id="rId8" Type="http://schemas.openxmlformats.org/officeDocument/2006/relationships/tags" Target="../tags/tag1004.xml"/><Relationship Id="rId7" Type="http://schemas.openxmlformats.org/officeDocument/2006/relationships/tags" Target="../tags/tag1003.xml"/><Relationship Id="rId6" Type="http://schemas.openxmlformats.org/officeDocument/2006/relationships/tags" Target="../tags/tag1002.xml"/><Relationship Id="rId5" Type="http://schemas.openxmlformats.org/officeDocument/2006/relationships/image" Target="../media/image27.png"/><Relationship Id="rId4" Type="http://schemas.openxmlformats.org/officeDocument/2006/relationships/image" Target="../media/image28.png"/><Relationship Id="rId3" Type="http://schemas.openxmlformats.org/officeDocument/2006/relationships/tags" Target="../tags/tag1001.xml"/><Relationship Id="rId2" Type="http://schemas.openxmlformats.org/officeDocument/2006/relationships/image" Target="../media/image2.png"/><Relationship Id="rId16" Type="http://schemas.openxmlformats.org/officeDocument/2006/relationships/slideLayout" Target="../slideLayouts/slideLayout7.xml"/><Relationship Id="rId15" Type="http://schemas.openxmlformats.org/officeDocument/2006/relationships/tags" Target="../tags/tag1011.xml"/><Relationship Id="rId14" Type="http://schemas.openxmlformats.org/officeDocument/2006/relationships/tags" Target="../tags/tag1010.xml"/><Relationship Id="rId13" Type="http://schemas.openxmlformats.org/officeDocument/2006/relationships/tags" Target="../tags/tag1009.xml"/><Relationship Id="rId12" Type="http://schemas.openxmlformats.org/officeDocument/2006/relationships/tags" Target="../tags/tag1008.xml"/><Relationship Id="rId11" Type="http://schemas.openxmlformats.org/officeDocument/2006/relationships/tags" Target="../tags/tag1007.xml"/><Relationship Id="rId10" Type="http://schemas.openxmlformats.org/officeDocument/2006/relationships/tags" Target="../tags/tag1006.xml"/><Relationship Id="rId1" Type="http://schemas.openxmlformats.org/officeDocument/2006/relationships/tags" Target="../tags/tag1000.xml"/></Relationships>
</file>

<file path=ppt/slides/_rels/slide32.xml.rels><?xml version="1.0" encoding="UTF-8" standalone="yes"?>
<Relationships xmlns="http://schemas.openxmlformats.org/package/2006/relationships"><Relationship Id="rId9" Type="http://schemas.openxmlformats.org/officeDocument/2006/relationships/tags" Target="../tags/tag1018.xml"/><Relationship Id="rId8" Type="http://schemas.openxmlformats.org/officeDocument/2006/relationships/tags" Target="../tags/tag1017.xml"/><Relationship Id="rId7" Type="http://schemas.openxmlformats.org/officeDocument/2006/relationships/tags" Target="../tags/tag1016.xml"/><Relationship Id="rId6" Type="http://schemas.openxmlformats.org/officeDocument/2006/relationships/tags" Target="../tags/tag1015.xml"/><Relationship Id="rId5" Type="http://schemas.openxmlformats.org/officeDocument/2006/relationships/tags" Target="../tags/tag1014.xml"/><Relationship Id="rId4" Type="http://schemas.openxmlformats.org/officeDocument/2006/relationships/image" Target="../media/image27.png"/><Relationship Id="rId3" Type="http://schemas.openxmlformats.org/officeDocument/2006/relationships/tags" Target="../tags/tag1013.xml"/><Relationship Id="rId25" Type="http://schemas.openxmlformats.org/officeDocument/2006/relationships/slideLayout" Target="../slideLayouts/slideLayout7.xml"/><Relationship Id="rId24" Type="http://schemas.openxmlformats.org/officeDocument/2006/relationships/tags" Target="../tags/tag1033.xml"/><Relationship Id="rId23" Type="http://schemas.openxmlformats.org/officeDocument/2006/relationships/tags" Target="../tags/tag1032.xml"/><Relationship Id="rId22" Type="http://schemas.openxmlformats.org/officeDocument/2006/relationships/tags" Target="../tags/tag1031.xml"/><Relationship Id="rId21" Type="http://schemas.openxmlformats.org/officeDocument/2006/relationships/tags" Target="../tags/tag1030.xml"/><Relationship Id="rId20" Type="http://schemas.openxmlformats.org/officeDocument/2006/relationships/tags" Target="../tags/tag1029.xml"/><Relationship Id="rId2" Type="http://schemas.openxmlformats.org/officeDocument/2006/relationships/image" Target="../media/image2.png"/><Relationship Id="rId19" Type="http://schemas.openxmlformats.org/officeDocument/2006/relationships/tags" Target="../tags/tag1028.xml"/><Relationship Id="rId18" Type="http://schemas.openxmlformats.org/officeDocument/2006/relationships/tags" Target="../tags/tag1027.xml"/><Relationship Id="rId17" Type="http://schemas.openxmlformats.org/officeDocument/2006/relationships/tags" Target="../tags/tag1026.xml"/><Relationship Id="rId16" Type="http://schemas.openxmlformats.org/officeDocument/2006/relationships/tags" Target="../tags/tag1025.xml"/><Relationship Id="rId15" Type="http://schemas.openxmlformats.org/officeDocument/2006/relationships/tags" Target="../tags/tag1024.xml"/><Relationship Id="rId14" Type="http://schemas.openxmlformats.org/officeDocument/2006/relationships/tags" Target="../tags/tag1023.xml"/><Relationship Id="rId13" Type="http://schemas.openxmlformats.org/officeDocument/2006/relationships/tags" Target="../tags/tag1022.xml"/><Relationship Id="rId12" Type="http://schemas.openxmlformats.org/officeDocument/2006/relationships/tags" Target="../tags/tag1021.xml"/><Relationship Id="rId11" Type="http://schemas.openxmlformats.org/officeDocument/2006/relationships/tags" Target="../tags/tag1020.xml"/><Relationship Id="rId10" Type="http://schemas.openxmlformats.org/officeDocument/2006/relationships/tags" Target="../tags/tag1019.xml"/><Relationship Id="rId1" Type="http://schemas.openxmlformats.org/officeDocument/2006/relationships/tags" Target="../tags/tag1012.xml"/></Relationships>
</file>

<file path=ppt/slides/_rels/slide33.xml.rels><?xml version="1.0" encoding="UTF-8" standalone="yes"?>
<Relationships xmlns="http://schemas.openxmlformats.org/package/2006/relationships"><Relationship Id="rId9" Type="http://schemas.openxmlformats.org/officeDocument/2006/relationships/tags" Target="../tags/tag1040.xml"/><Relationship Id="rId8" Type="http://schemas.openxmlformats.org/officeDocument/2006/relationships/tags" Target="../tags/tag1039.xml"/><Relationship Id="rId7" Type="http://schemas.openxmlformats.org/officeDocument/2006/relationships/tags" Target="../tags/tag1038.xml"/><Relationship Id="rId6" Type="http://schemas.openxmlformats.org/officeDocument/2006/relationships/image" Target="../media/image17.png"/><Relationship Id="rId5" Type="http://schemas.openxmlformats.org/officeDocument/2006/relationships/tags" Target="../tags/tag1037.xml"/><Relationship Id="rId4" Type="http://schemas.openxmlformats.org/officeDocument/2006/relationships/tags" Target="../tags/tag1036.xml"/><Relationship Id="rId3" Type="http://schemas.openxmlformats.org/officeDocument/2006/relationships/tags" Target="../tags/tag1035.xml"/><Relationship Id="rId24" Type="http://schemas.openxmlformats.org/officeDocument/2006/relationships/slideLayout" Target="../slideLayouts/slideLayout7.xml"/><Relationship Id="rId23" Type="http://schemas.openxmlformats.org/officeDocument/2006/relationships/tags" Target="../tags/tag1054.xml"/><Relationship Id="rId22" Type="http://schemas.openxmlformats.org/officeDocument/2006/relationships/tags" Target="../tags/tag1053.xml"/><Relationship Id="rId21" Type="http://schemas.openxmlformats.org/officeDocument/2006/relationships/tags" Target="../tags/tag1052.xml"/><Relationship Id="rId20" Type="http://schemas.openxmlformats.org/officeDocument/2006/relationships/tags" Target="../tags/tag1051.xml"/><Relationship Id="rId2" Type="http://schemas.openxmlformats.org/officeDocument/2006/relationships/image" Target="../media/image2.png"/><Relationship Id="rId19" Type="http://schemas.openxmlformats.org/officeDocument/2006/relationships/tags" Target="../tags/tag1050.xml"/><Relationship Id="rId18" Type="http://schemas.openxmlformats.org/officeDocument/2006/relationships/tags" Target="../tags/tag1049.xml"/><Relationship Id="rId17" Type="http://schemas.openxmlformats.org/officeDocument/2006/relationships/tags" Target="../tags/tag1048.xml"/><Relationship Id="rId16" Type="http://schemas.openxmlformats.org/officeDocument/2006/relationships/tags" Target="../tags/tag1047.xml"/><Relationship Id="rId15" Type="http://schemas.openxmlformats.org/officeDocument/2006/relationships/tags" Target="../tags/tag1046.xml"/><Relationship Id="rId14" Type="http://schemas.openxmlformats.org/officeDocument/2006/relationships/tags" Target="../tags/tag1045.xml"/><Relationship Id="rId13" Type="http://schemas.openxmlformats.org/officeDocument/2006/relationships/tags" Target="../tags/tag1044.xml"/><Relationship Id="rId12" Type="http://schemas.openxmlformats.org/officeDocument/2006/relationships/tags" Target="../tags/tag1043.xml"/><Relationship Id="rId11" Type="http://schemas.openxmlformats.org/officeDocument/2006/relationships/tags" Target="../tags/tag1042.xml"/><Relationship Id="rId10" Type="http://schemas.openxmlformats.org/officeDocument/2006/relationships/tags" Target="../tags/tag1041.xml"/><Relationship Id="rId1" Type="http://schemas.openxmlformats.org/officeDocument/2006/relationships/tags" Target="../tags/tag1034.xml"/></Relationships>
</file>

<file path=ppt/slides/_rels/slide34.xml.rels><?xml version="1.0" encoding="UTF-8" standalone="yes"?>
<Relationships xmlns="http://schemas.openxmlformats.org/package/2006/relationships"><Relationship Id="rId9" Type="http://schemas.openxmlformats.org/officeDocument/2006/relationships/tags" Target="../tags/tag1061.xml"/><Relationship Id="rId8" Type="http://schemas.openxmlformats.org/officeDocument/2006/relationships/tags" Target="../tags/tag1060.xml"/><Relationship Id="rId7" Type="http://schemas.openxmlformats.org/officeDocument/2006/relationships/tags" Target="../tags/tag1059.xml"/><Relationship Id="rId6" Type="http://schemas.openxmlformats.org/officeDocument/2006/relationships/tags" Target="../tags/tag1058.xml"/><Relationship Id="rId5" Type="http://schemas.openxmlformats.org/officeDocument/2006/relationships/tags" Target="../tags/tag1057.xml"/><Relationship Id="rId4" Type="http://schemas.openxmlformats.org/officeDocument/2006/relationships/image" Target="../media/image17.png"/><Relationship Id="rId3" Type="http://schemas.openxmlformats.org/officeDocument/2006/relationships/tags" Target="../tags/tag1056.xml"/><Relationship Id="rId2" Type="http://schemas.openxmlformats.org/officeDocument/2006/relationships/image" Target="../media/image2.png"/><Relationship Id="rId14" Type="http://schemas.openxmlformats.org/officeDocument/2006/relationships/slideLayout" Target="../slideLayouts/slideLayout7.xml"/><Relationship Id="rId13" Type="http://schemas.openxmlformats.org/officeDocument/2006/relationships/tags" Target="../tags/tag1065.xml"/><Relationship Id="rId12" Type="http://schemas.openxmlformats.org/officeDocument/2006/relationships/tags" Target="../tags/tag1064.xml"/><Relationship Id="rId11" Type="http://schemas.openxmlformats.org/officeDocument/2006/relationships/tags" Target="../tags/tag1063.xml"/><Relationship Id="rId10" Type="http://schemas.openxmlformats.org/officeDocument/2006/relationships/tags" Target="../tags/tag1062.xml"/><Relationship Id="rId1" Type="http://schemas.openxmlformats.org/officeDocument/2006/relationships/tags" Target="../tags/tag1055.xml"/></Relationships>
</file>

<file path=ppt/slides/_rels/slide35.xml.rels><?xml version="1.0" encoding="UTF-8" standalone="yes"?>
<Relationships xmlns="http://schemas.openxmlformats.org/package/2006/relationships"><Relationship Id="rId9" Type="http://schemas.openxmlformats.org/officeDocument/2006/relationships/slideLayout" Target="../slideLayouts/slideLayout11.xml"/><Relationship Id="rId8" Type="http://schemas.openxmlformats.org/officeDocument/2006/relationships/tags" Target="../tags/tag1070.xml"/><Relationship Id="rId7" Type="http://schemas.openxmlformats.org/officeDocument/2006/relationships/hyperlink" Target="http://www.bofety.com/" TargetMode="External"/><Relationship Id="rId6" Type="http://schemas.openxmlformats.org/officeDocument/2006/relationships/tags" Target="../tags/tag1069.xml"/><Relationship Id="rId5" Type="http://schemas.openxmlformats.org/officeDocument/2006/relationships/image" Target="../media/image31.jpeg"/><Relationship Id="rId4" Type="http://schemas.openxmlformats.org/officeDocument/2006/relationships/tags" Target="../tags/tag1068.xml"/><Relationship Id="rId3" Type="http://schemas.openxmlformats.org/officeDocument/2006/relationships/image" Target="../media/image30.jpeg"/><Relationship Id="rId2" Type="http://schemas.openxmlformats.org/officeDocument/2006/relationships/tags" Target="../tags/tag1067.xml"/><Relationship Id="rId1" Type="http://schemas.openxmlformats.org/officeDocument/2006/relationships/tags" Target="../tags/tag1066.xml"/></Relationships>
</file>

<file path=ppt/slides/_rels/slide4.xml.rels><?xml version="1.0" encoding="UTF-8" standalone="yes"?>
<Relationships xmlns="http://schemas.openxmlformats.org/package/2006/relationships"><Relationship Id="rId9" Type="http://schemas.openxmlformats.org/officeDocument/2006/relationships/tags" Target="../tags/tag177.xml"/><Relationship Id="rId8" Type="http://schemas.openxmlformats.org/officeDocument/2006/relationships/tags" Target="../tags/tag176.xml"/><Relationship Id="rId7" Type="http://schemas.openxmlformats.org/officeDocument/2006/relationships/tags" Target="../tags/tag175.xml"/><Relationship Id="rId6" Type="http://schemas.openxmlformats.org/officeDocument/2006/relationships/tags" Target="../tags/tag174.xml"/><Relationship Id="rId5" Type="http://schemas.openxmlformats.org/officeDocument/2006/relationships/tags" Target="../tags/tag173.xml"/><Relationship Id="rId4" Type="http://schemas.openxmlformats.org/officeDocument/2006/relationships/tags" Target="../tags/tag172.xml"/><Relationship Id="rId3" Type="http://schemas.openxmlformats.org/officeDocument/2006/relationships/tags" Target="../tags/tag171.xml"/><Relationship Id="rId2" Type="http://schemas.openxmlformats.org/officeDocument/2006/relationships/image" Target="../media/image2.png"/><Relationship Id="rId13" Type="http://schemas.openxmlformats.org/officeDocument/2006/relationships/slideLayout" Target="../slideLayouts/slideLayout7.xml"/><Relationship Id="rId12" Type="http://schemas.openxmlformats.org/officeDocument/2006/relationships/tags" Target="../tags/tag180.xml"/><Relationship Id="rId11" Type="http://schemas.openxmlformats.org/officeDocument/2006/relationships/tags" Target="../tags/tag179.xml"/><Relationship Id="rId10" Type="http://schemas.openxmlformats.org/officeDocument/2006/relationships/tags" Target="../tags/tag178.xml"/><Relationship Id="rId1" Type="http://schemas.openxmlformats.org/officeDocument/2006/relationships/tags" Target="../tags/tag170.xml"/></Relationships>
</file>

<file path=ppt/slides/_rels/slide5.xml.rels><?xml version="1.0" encoding="UTF-8" standalone="yes"?>
<Relationships xmlns="http://schemas.openxmlformats.org/package/2006/relationships"><Relationship Id="rId9" Type="http://schemas.openxmlformats.org/officeDocument/2006/relationships/tags" Target="../tags/tag188.xml"/><Relationship Id="rId8" Type="http://schemas.openxmlformats.org/officeDocument/2006/relationships/tags" Target="../tags/tag187.xml"/><Relationship Id="rId7" Type="http://schemas.openxmlformats.org/officeDocument/2006/relationships/tags" Target="../tags/tag186.xml"/><Relationship Id="rId6" Type="http://schemas.openxmlformats.org/officeDocument/2006/relationships/tags" Target="../tags/tag185.xml"/><Relationship Id="rId5" Type="http://schemas.openxmlformats.org/officeDocument/2006/relationships/tags" Target="../tags/tag184.xml"/><Relationship Id="rId4" Type="http://schemas.openxmlformats.org/officeDocument/2006/relationships/tags" Target="../tags/tag183.xml"/><Relationship Id="rId3" Type="http://schemas.openxmlformats.org/officeDocument/2006/relationships/tags" Target="../tags/tag182.xml"/><Relationship Id="rId2" Type="http://schemas.openxmlformats.org/officeDocument/2006/relationships/image" Target="../media/image2.png"/><Relationship Id="rId13" Type="http://schemas.openxmlformats.org/officeDocument/2006/relationships/slideLayout" Target="../slideLayouts/slideLayout7.xml"/><Relationship Id="rId12" Type="http://schemas.openxmlformats.org/officeDocument/2006/relationships/tags" Target="../tags/tag191.xml"/><Relationship Id="rId11" Type="http://schemas.openxmlformats.org/officeDocument/2006/relationships/tags" Target="../tags/tag190.xml"/><Relationship Id="rId10" Type="http://schemas.openxmlformats.org/officeDocument/2006/relationships/tags" Target="../tags/tag189.xml"/><Relationship Id="rId1" Type="http://schemas.openxmlformats.org/officeDocument/2006/relationships/tags" Target="../tags/tag181.xml"/></Relationships>
</file>

<file path=ppt/slides/_rels/slide6.xml.rels><?xml version="1.0" encoding="UTF-8" standalone="yes"?>
<Relationships xmlns="http://schemas.openxmlformats.org/package/2006/relationships"><Relationship Id="rId9" Type="http://schemas.openxmlformats.org/officeDocument/2006/relationships/tags" Target="../tags/tag199.xml"/><Relationship Id="rId8" Type="http://schemas.openxmlformats.org/officeDocument/2006/relationships/tags" Target="../tags/tag198.xml"/><Relationship Id="rId7" Type="http://schemas.openxmlformats.org/officeDocument/2006/relationships/tags" Target="../tags/tag197.xml"/><Relationship Id="rId6" Type="http://schemas.openxmlformats.org/officeDocument/2006/relationships/tags" Target="../tags/tag196.xml"/><Relationship Id="rId5" Type="http://schemas.openxmlformats.org/officeDocument/2006/relationships/tags" Target="../tags/tag195.xml"/><Relationship Id="rId4" Type="http://schemas.openxmlformats.org/officeDocument/2006/relationships/tags" Target="../tags/tag194.xml"/><Relationship Id="rId3" Type="http://schemas.openxmlformats.org/officeDocument/2006/relationships/tags" Target="../tags/tag193.xml"/><Relationship Id="rId2" Type="http://schemas.openxmlformats.org/officeDocument/2006/relationships/image" Target="../media/image2.png"/><Relationship Id="rId10" Type="http://schemas.openxmlformats.org/officeDocument/2006/relationships/slideLayout" Target="../slideLayouts/slideLayout7.xml"/><Relationship Id="rId1" Type="http://schemas.openxmlformats.org/officeDocument/2006/relationships/tags" Target="../tags/tag192.xml"/></Relationships>
</file>

<file path=ppt/slides/_rels/slide7.xml.rels><?xml version="1.0" encoding="UTF-8" standalone="yes"?>
<Relationships xmlns="http://schemas.openxmlformats.org/package/2006/relationships"><Relationship Id="rId9" Type="http://schemas.openxmlformats.org/officeDocument/2006/relationships/tags" Target="../tags/tag206.xml"/><Relationship Id="rId8" Type="http://schemas.openxmlformats.org/officeDocument/2006/relationships/tags" Target="../tags/tag205.xml"/><Relationship Id="rId7" Type="http://schemas.openxmlformats.org/officeDocument/2006/relationships/tags" Target="../tags/tag204.xml"/><Relationship Id="rId6" Type="http://schemas.openxmlformats.org/officeDocument/2006/relationships/tags" Target="../tags/tag203.xml"/><Relationship Id="rId5" Type="http://schemas.openxmlformats.org/officeDocument/2006/relationships/tags" Target="../tags/tag202.xml"/><Relationship Id="rId4" Type="http://schemas.openxmlformats.org/officeDocument/2006/relationships/image" Target="../media/image11.png"/><Relationship Id="rId3" Type="http://schemas.openxmlformats.org/officeDocument/2006/relationships/tags" Target="../tags/tag201.xml"/><Relationship Id="rId26" Type="http://schemas.openxmlformats.org/officeDocument/2006/relationships/slideLayout" Target="../slideLayouts/slideLayout7.xml"/><Relationship Id="rId25" Type="http://schemas.openxmlformats.org/officeDocument/2006/relationships/tags" Target="../tags/tag220.xml"/><Relationship Id="rId24" Type="http://schemas.openxmlformats.org/officeDocument/2006/relationships/image" Target="../media/image13.jpeg"/><Relationship Id="rId23" Type="http://schemas.openxmlformats.org/officeDocument/2006/relationships/image" Target="../media/image12.png"/><Relationship Id="rId22" Type="http://schemas.openxmlformats.org/officeDocument/2006/relationships/tags" Target="../tags/tag219.xml"/><Relationship Id="rId21" Type="http://schemas.openxmlformats.org/officeDocument/2006/relationships/tags" Target="../tags/tag218.xml"/><Relationship Id="rId20" Type="http://schemas.openxmlformats.org/officeDocument/2006/relationships/tags" Target="../tags/tag217.xml"/><Relationship Id="rId2" Type="http://schemas.openxmlformats.org/officeDocument/2006/relationships/image" Target="../media/image2.png"/><Relationship Id="rId19" Type="http://schemas.openxmlformats.org/officeDocument/2006/relationships/tags" Target="../tags/tag216.xml"/><Relationship Id="rId18" Type="http://schemas.openxmlformats.org/officeDocument/2006/relationships/tags" Target="../tags/tag215.xml"/><Relationship Id="rId17" Type="http://schemas.openxmlformats.org/officeDocument/2006/relationships/tags" Target="../tags/tag214.xml"/><Relationship Id="rId16" Type="http://schemas.openxmlformats.org/officeDocument/2006/relationships/tags" Target="../tags/tag213.xml"/><Relationship Id="rId15" Type="http://schemas.openxmlformats.org/officeDocument/2006/relationships/tags" Target="../tags/tag212.xml"/><Relationship Id="rId14" Type="http://schemas.openxmlformats.org/officeDocument/2006/relationships/tags" Target="../tags/tag211.xml"/><Relationship Id="rId13" Type="http://schemas.openxmlformats.org/officeDocument/2006/relationships/tags" Target="../tags/tag210.xml"/><Relationship Id="rId12" Type="http://schemas.openxmlformats.org/officeDocument/2006/relationships/tags" Target="../tags/tag209.xml"/><Relationship Id="rId11" Type="http://schemas.openxmlformats.org/officeDocument/2006/relationships/tags" Target="../tags/tag208.xml"/><Relationship Id="rId10" Type="http://schemas.openxmlformats.org/officeDocument/2006/relationships/tags" Target="../tags/tag207.xml"/><Relationship Id="rId1" Type="http://schemas.openxmlformats.org/officeDocument/2006/relationships/tags" Target="../tags/tag200.xml"/></Relationships>
</file>

<file path=ppt/slides/_rels/slide8.xml.rels><?xml version="1.0" encoding="UTF-8" standalone="yes"?>
<Relationships xmlns="http://schemas.openxmlformats.org/package/2006/relationships"><Relationship Id="rId9" Type="http://schemas.openxmlformats.org/officeDocument/2006/relationships/tags" Target="../tags/tag226.xml"/><Relationship Id="rId8" Type="http://schemas.openxmlformats.org/officeDocument/2006/relationships/tags" Target="../tags/tag225.xml"/><Relationship Id="rId7" Type="http://schemas.openxmlformats.org/officeDocument/2006/relationships/image" Target="../media/image15.png"/><Relationship Id="rId6" Type="http://schemas.openxmlformats.org/officeDocument/2006/relationships/tags" Target="../tags/tag224.xml"/><Relationship Id="rId5" Type="http://schemas.openxmlformats.org/officeDocument/2006/relationships/image" Target="../media/image14.png"/><Relationship Id="rId40" Type="http://schemas.openxmlformats.org/officeDocument/2006/relationships/slideLayout" Target="../slideLayouts/slideLayout7.xml"/><Relationship Id="rId4" Type="http://schemas.openxmlformats.org/officeDocument/2006/relationships/tags" Target="../tags/tag223.xml"/><Relationship Id="rId39" Type="http://schemas.openxmlformats.org/officeDocument/2006/relationships/tags" Target="../tags/tag256.xml"/><Relationship Id="rId38" Type="http://schemas.openxmlformats.org/officeDocument/2006/relationships/tags" Target="../tags/tag255.xml"/><Relationship Id="rId37" Type="http://schemas.openxmlformats.org/officeDocument/2006/relationships/tags" Target="../tags/tag254.xml"/><Relationship Id="rId36" Type="http://schemas.openxmlformats.org/officeDocument/2006/relationships/tags" Target="../tags/tag253.xml"/><Relationship Id="rId35" Type="http://schemas.openxmlformats.org/officeDocument/2006/relationships/tags" Target="../tags/tag252.xml"/><Relationship Id="rId34" Type="http://schemas.openxmlformats.org/officeDocument/2006/relationships/tags" Target="../tags/tag251.xml"/><Relationship Id="rId33" Type="http://schemas.openxmlformats.org/officeDocument/2006/relationships/tags" Target="../tags/tag250.xml"/><Relationship Id="rId32" Type="http://schemas.openxmlformats.org/officeDocument/2006/relationships/tags" Target="../tags/tag249.xml"/><Relationship Id="rId31" Type="http://schemas.openxmlformats.org/officeDocument/2006/relationships/tags" Target="../tags/tag248.xml"/><Relationship Id="rId30" Type="http://schemas.openxmlformats.org/officeDocument/2006/relationships/tags" Target="../tags/tag247.xml"/><Relationship Id="rId3" Type="http://schemas.openxmlformats.org/officeDocument/2006/relationships/tags" Target="../tags/tag222.xml"/><Relationship Id="rId29" Type="http://schemas.openxmlformats.org/officeDocument/2006/relationships/tags" Target="../tags/tag246.xml"/><Relationship Id="rId28" Type="http://schemas.openxmlformats.org/officeDocument/2006/relationships/tags" Target="../tags/tag245.xml"/><Relationship Id="rId27" Type="http://schemas.openxmlformats.org/officeDocument/2006/relationships/tags" Target="../tags/tag244.xml"/><Relationship Id="rId26" Type="http://schemas.openxmlformats.org/officeDocument/2006/relationships/tags" Target="../tags/tag243.xml"/><Relationship Id="rId25" Type="http://schemas.openxmlformats.org/officeDocument/2006/relationships/tags" Target="../tags/tag242.xml"/><Relationship Id="rId24" Type="http://schemas.openxmlformats.org/officeDocument/2006/relationships/tags" Target="../tags/tag241.xml"/><Relationship Id="rId23" Type="http://schemas.openxmlformats.org/officeDocument/2006/relationships/tags" Target="../tags/tag240.xml"/><Relationship Id="rId22" Type="http://schemas.openxmlformats.org/officeDocument/2006/relationships/tags" Target="../tags/tag239.xml"/><Relationship Id="rId21" Type="http://schemas.openxmlformats.org/officeDocument/2006/relationships/tags" Target="../tags/tag238.xml"/><Relationship Id="rId20" Type="http://schemas.openxmlformats.org/officeDocument/2006/relationships/tags" Target="../tags/tag237.xml"/><Relationship Id="rId2" Type="http://schemas.openxmlformats.org/officeDocument/2006/relationships/image" Target="../media/image2.png"/><Relationship Id="rId19" Type="http://schemas.openxmlformats.org/officeDocument/2006/relationships/tags" Target="../tags/tag236.xml"/><Relationship Id="rId18" Type="http://schemas.openxmlformats.org/officeDocument/2006/relationships/tags" Target="../tags/tag235.xml"/><Relationship Id="rId17" Type="http://schemas.openxmlformats.org/officeDocument/2006/relationships/tags" Target="../tags/tag234.xml"/><Relationship Id="rId16" Type="http://schemas.openxmlformats.org/officeDocument/2006/relationships/tags" Target="../tags/tag233.xml"/><Relationship Id="rId15" Type="http://schemas.openxmlformats.org/officeDocument/2006/relationships/tags" Target="../tags/tag232.xml"/><Relationship Id="rId14" Type="http://schemas.openxmlformats.org/officeDocument/2006/relationships/tags" Target="../tags/tag231.xml"/><Relationship Id="rId13" Type="http://schemas.openxmlformats.org/officeDocument/2006/relationships/tags" Target="../tags/tag230.xml"/><Relationship Id="rId12" Type="http://schemas.openxmlformats.org/officeDocument/2006/relationships/tags" Target="../tags/tag229.xml"/><Relationship Id="rId11" Type="http://schemas.openxmlformats.org/officeDocument/2006/relationships/tags" Target="../tags/tag228.xml"/><Relationship Id="rId10" Type="http://schemas.openxmlformats.org/officeDocument/2006/relationships/tags" Target="../tags/tag227.xml"/><Relationship Id="rId1" Type="http://schemas.openxmlformats.org/officeDocument/2006/relationships/tags" Target="../tags/tag221.xml"/></Relationships>
</file>

<file path=ppt/slides/_rels/slide9.xml.rels><?xml version="1.0" encoding="UTF-8" standalone="yes"?>
<Relationships xmlns="http://schemas.openxmlformats.org/package/2006/relationships"><Relationship Id="rId9" Type="http://schemas.openxmlformats.org/officeDocument/2006/relationships/tags" Target="../tags/tag264.xml"/><Relationship Id="rId8" Type="http://schemas.openxmlformats.org/officeDocument/2006/relationships/tags" Target="../tags/tag263.xml"/><Relationship Id="rId7" Type="http://schemas.openxmlformats.org/officeDocument/2006/relationships/tags" Target="../tags/tag262.xml"/><Relationship Id="rId6" Type="http://schemas.openxmlformats.org/officeDocument/2006/relationships/tags" Target="../tags/tag261.xml"/><Relationship Id="rId59" Type="http://schemas.openxmlformats.org/officeDocument/2006/relationships/slideLayout" Target="../slideLayouts/slideLayout7.xml"/><Relationship Id="rId58" Type="http://schemas.openxmlformats.org/officeDocument/2006/relationships/tags" Target="../tags/tag313.xml"/><Relationship Id="rId57" Type="http://schemas.openxmlformats.org/officeDocument/2006/relationships/tags" Target="../tags/tag312.xml"/><Relationship Id="rId56" Type="http://schemas.openxmlformats.org/officeDocument/2006/relationships/tags" Target="../tags/tag311.xml"/><Relationship Id="rId55" Type="http://schemas.openxmlformats.org/officeDocument/2006/relationships/tags" Target="../tags/tag310.xml"/><Relationship Id="rId54" Type="http://schemas.openxmlformats.org/officeDocument/2006/relationships/tags" Target="../tags/tag309.xml"/><Relationship Id="rId53" Type="http://schemas.openxmlformats.org/officeDocument/2006/relationships/tags" Target="../tags/tag308.xml"/><Relationship Id="rId52" Type="http://schemas.openxmlformats.org/officeDocument/2006/relationships/tags" Target="../tags/tag307.xml"/><Relationship Id="rId51" Type="http://schemas.openxmlformats.org/officeDocument/2006/relationships/tags" Target="../tags/tag306.xml"/><Relationship Id="rId50" Type="http://schemas.openxmlformats.org/officeDocument/2006/relationships/tags" Target="../tags/tag305.xml"/><Relationship Id="rId5" Type="http://schemas.openxmlformats.org/officeDocument/2006/relationships/tags" Target="../tags/tag260.xml"/><Relationship Id="rId49" Type="http://schemas.openxmlformats.org/officeDocument/2006/relationships/tags" Target="../tags/tag304.xml"/><Relationship Id="rId48" Type="http://schemas.openxmlformats.org/officeDocument/2006/relationships/tags" Target="../tags/tag303.xml"/><Relationship Id="rId47" Type="http://schemas.openxmlformats.org/officeDocument/2006/relationships/tags" Target="../tags/tag302.xml"/><Relationship Id="rId46" Type="http://schemas.openxmlformats.org/officeDocument/2006/relationships/tags" Target="../tags/tag301.xml"/><Relationship Id="rId45" Type="http://schemas.openxmlformats.org/officeDocument/2006/relationships/tags" Target="../tags/tag300.xml"/><Relationship Id="rId44" Type="http://schemas.openxmlformats.org/officeDocument/2006/relationships/tags" Target="../tags/tag299.xml"/><Relationship Id="rId43" Type="http://schemas.openxmlformats.org/officeDocument/2006/relationships/tags" Target="../tags/tag298.xml"/><Relationship Id="rId42" Type="http://schemas.openxmlformats.org/officeDocument/2006/relationships/tags" Target="../tags/tag297.xml"/><Relationship Id="rId41" Type="http://schemas.openxmlformats.org/officeDocument/2006/relationships/tags" Target="../tags/tag296.xml"/><Relationship Id="rId40" Type="http://schemas.openxmlformats.org/officeDocument/2006/relationships/tags" Target="../tags/tag295.xml"/><Relationship Id="rId4" Type="http://schemas.openxmlformats.org/officeDocument/2006/relationships/tags" Target="../tags/tag259.xml"/><Relationship Id="rId39" Type="http://schemas.openxmlformats.org/officeDocument/2006/relationships/tags" Target="../tags/tag294.xml"/><Relationship Id="rId38" Type="http://schemas.openxmlformats.org/officeDocument/2006/relationships/tags" Target="../tags/tag293.xml"/><Relationship Id="rId37" Type="http://schemas.openxmlformats.org/officeDocument/2006/relationships/tags" Target="../tags/tag292.xml"/><Relationship Id="rId36" Type="http://schemas.openxmlformats.org/officeDocument/2006/relationships/tags" Target="../tags/tag291.xml"/><Relationship Id="rId35" Type="http://schemas.openxmlformats.org/officeDocument/2006/relationships/tags" Target="../tags/tag290.xml"/><Relationship Id="rId34" Type="http://schemas.openxmlformats.org/officeDocument/2006/relationships/tags" Target="../tags/tag289.xml"/><Relationship Id="rId33" Type="http://schemas.openxmlformats.org/officeDocument/2006/relationships/tags" Target="../tags/tag288.xml"/><Relationship Id="rId32" Type="http://schemas.openxmlformats.org/officeDocument/2006/relationships/tags" Target="../tags/tag287.xml"/><Relationship Id="rId31" Type="http://schemas.openxmlformats.org/officeDocument/2006/relationships/tags" Target="../tags/tag286.xml"/><Relationship Id="rId30" Type="http://schemas.openxmlformats.org/officeDocument/2006/relationships/tags" Target="../tags/tag285.xml"/><Relationship Id="rId3" Type="http://schemas.openxmlformats.org/officeDocument/2006/relationships/tags" Target="../tags/tag258.xml"/><Relationship Id="rId29" Type="http://schemas.openxmlformats.org/officeDocument/2006/relationships/tags" Target="../tags/tag284.xml"/><Relationship Id="rId28" Type="http://schemas.openxmlformats.org/officeDocument/2006/relationships/tags" Target="../tags/tag283.xml"/><Relationship Id="rId27" Type="http://schemas.openxmlformats.org/officeDocument/2006/relationships/tags" Target="../tags/tag282.xml"/><Relationship Id="rId26" Type="http://schemas.openxmlformats.org/officeDocument/2006/relationships/tags" Target="../tags/tag281.xml"/><Relationship Id="rId25" Type="http://schemas.openxmlformats.org/officeDocument/2006/relationships/tags" Target="../tags/tag280.xml"/><Relationship Id="rId24" Type="http://schemas.openxmlformats.org/officeDocument/2006/relationships/tags" Target="../tags/tag279.xml"/><Relationship Id="rId23" Type="http://schemas.openxmlformats.org/officeDocument/2006/relationships/tags" Target="../tags/tag278.xml"/><Relationship Id="rId22" Type="http://schemas.openxmlformats.org/officeDocument/2006/relationships/tags" Target="../tags/tag277.xml"/><Relationship Id="rId21" Type="http://schemas.openxmlformats.org/officeDocument/2006/relationships/tags" Target="../tags/tag276.xml"/><Relationship Id="rId20" Type="http://schemas.openxmlformats.org/officeDocument/2006/relationships/tags" Target="../tags/tag275.xml"/><Relationship Id="rId2" Type="http://schemas.openxmlformats.org/officeDocument/2006/relationships/image" Target="../media/image2.png"/><Relationship Id="rId19" Type="http://schemas.openxmlformats.org/officeDocument/2006/relationships/tags" Target="../tags/tag274.xml"/><Relationship Id="rId18" Type="http://schemas.openxmlformats.org/officeDocument/2006/relationships/tags" Target="../tags/tag273.xml"/><Relationship Id="rId17" Type="http://schemas.openxmlformats.org/officeDocument/2006/relationships/tags" Target="../tags/tag272.xml"/><Relationship Id="rId16" Type="http://schemas.openxmlformats.org/officeDocument/2006/relationships/tags" Target="../tags/tag271.xml"/><Relationship Id="rId15" Type="http://schemas.openxmlformats.org/officeDocument/2006/relationships/tags" Target="../tags/tag270.xml"/><Relationship Id="rId14" Type="http://schemas.openxmlformats.org/officeDocument/2006/relationships/tags" Target="../tags/tag269.xml"/><Relationship Id="rId13" Type="http://schemas.openxmlformats.org/officeDocument/2006/relationships/tags" Target="../tags/tag268.xml"/><Relationship Id="rId12" Type="http://schemas.openxmlformats.org/officeDocument/2006/relationships/tags" Target="../tags/tag267.xml"/><Relationship Id="rId11" Type="http://schemas.openxmlformats.org/officeDocument/2006/relationships/tags" Target="../tags/tag266.xml"/><Relationship Id="rId10" Type="http://schemas.openxmlformats.org/officeDocument/2006/relationships/tags" Target="../tags/tag265.xml"/><Relationship Id="rId1" Type="http://schemas.openxmlformats.org/officeDocument/2006/relationships/tags" Target="../tags/tag2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4" name="直接连接符 3"/>
          <p:cNvCxnSpPr/>
          <p:nvPr>
            <p:custDataLst>
              <p:tags r:id="rId1"/>
            </p:custDataLst>
          </p:nvPr>
        </p:nvCxnSpPr>
        <p:spPr>
          <a:xfrm>
            <a:off x="1239202" y="4569894"/>
            <a:ext cx="6667548" cy="0"/>
          </a:xfrm>
          <a:prstGeom prst="line">
            <a:avLst/>
          </a:prstGeom>
          <a:ln>
            <a:solidFill>
              <a:schemeClr val="dk1">
                <a:lumMod val="75000"/>
                <a:lumOff val="25000"/>
              </a:schemeClr>
            </a:solidFill>
            <a:prstDash val="dash"/>
            <a:headEnd type="none"/>
            <a:tailEnd type="none" w="sm" len="sm"/>
          </a:ln>
        </p:spPr>
        <p:style>
          <a:lnRef idx="1">
            <a:schemeClr val="accent1"/>
          </a:lnRef>
          <a:fillRef idx="0">
            <a:schemeClr val="accent1"/>
          </a:fillRef>
          <a:effectRef idx="0">
            <a:schemeClr val="accent1"/>
          </a:effectRef>
          <a:fontRef idx="minor">
            <a:schemeClr val="tx1"/>
          </a:fontRef>
        </p:style>
      </p:cxnSp>
      <p:sp>
        <p:nvSpPr>
          <p:cNvPr id="5" name="标题 4"/>
          <p:cNvSpPr>
            <a:spLocks noGrp="1"/>
          </p:cNvSpPr>
          <p:nvPr>
            <p:custDataLst>
              <p:tags r:id="rId2"/>
            </p:custDataLst>
          </p:nvPr>
        </p:nvSpPr>
        <p:spPr>
          <a:xfrm>
            <a:off x="683895" y="2852420"/>
            <a:ext cx="7733030" cy="923290"/>
          </a:xfrm>
          <a:prstGeom prst="rect">
            <a:avLst/>
          </a:prstGeom>
        </p:spPr>
        <p:txBody>
          <a:bodyPr vert="horz" wrap="square" lIns="0" tIns="0" rIns="0" bIns="0" rtlCol="0" anchor="ctr" anchorCtr="0">
            <a:noAutofit/>
          </a:bodyPr>
          <a:lstStyle>
            <a:lvl1pPr marL="0" marR="0" algn="dist" defTabSz="914400" rtl="0" eaLnBrk="1" fontAlgn="auto" latinLnBrk="0" hangingPunct="1">
              <a:lnSpc>
                <a:spcPct val="100000"/>
              </a:lnSpc>
              <a:spcBef>
                <a:spcPct val="0"/>
              </a:spcBef>
              <a:buClrTx/>
              <a:buSzTx/>
              <a:buFontTx/>
              <a:buNone/>
              <a:defRPr kumimoji="0" lang="zh-CN" altLang="en-US" sz="4050" b="1" i="0" u="none" strike="noStrike" kern="1200" cap="none" spc="700" normalizeH="0" baseline="0" noProof="1" dirty="0">
                <a:solidFill>
                  <a:schemeClr val="dk1">
                    <a:lumMod val="85000"/>
                    <a:lumOff val="15000"/>
                  </a:schemeClr>
                </a:solidFill>
                <a:uFillTx/>
                <a:latin typeface="Arial" panose="020B0604020202020204" pitchFamily="34" charset="0"/>
                <a:ea typeface="汉仪旗黑-85S" panose="00020600040101010101" pitchFamily="18" charset="-122"/>
                <a:cs typeface="+mj-cs"/>
              </a:defRPr>
            </a:lvl1pPr>
          </a:lstStyle>
          <a:p>
            <a:pPr marL="0" indent="0" algn="ctr">
              <a:lnSpc>
                <a:spcPct val="100000"/>
              </a:lnSpc>
              <a:spcBef>
                <a:spcPts val="0"/>
              </a:spcBef>
              <a:spcAft>
                <a:spcPts val="0"/>
              </a:spcAft>
              <a:buSzPct val="100000"/>
              <a:buNone/>
            </a:pPr>
            <a:r>
              <a:rPr lang="zh-CN" altLang="en-US" sz="6000" u="none" strike="noStrike" baseline="0" dirty="0">
                <a:solidFill>
                  <a:schemeClr val="accent1"/>
                </a:solidFill>
                <a:effectLst>
                  <a:outerShdw blurRad="38100" dist="38100" dir="2700000" algn="tl">
                    <a:srgbClr val="000000">
                      <a:alpha val="43137"/>
                    </a:srgbClr>
                  </a:outerShdw>
                </a:effectLst>
                <a:uLnTx/>
                <a:uFillTx/>
                <a:latin typeface="Times New Roman" panose="02020603050405020304" pitchFamily="18" charset="0"/>
                <a:ea typeface="微软雅黑" panose="020B0503020204020204" charset="-122"/>
              </a:rPr>
              <a:t>班组反三违培训课件</a:t>
            </a:r>
            <a:endParaRPr lang="zh-CN" altLang="en-US" sz="6000" u="none" strike="noStrike" baseline="0" dirty="0">
              <a:solidFill>
                <a:schemeClr val="accent1"/>
              </a:solidFill>
              <a:effectLst>
                <a:outerShdw blurRad="38100" dist="38100" dir="2700000" algn="tl">
                  <a:srgbClr val="000000">
                    <a:alpha val="43137"/>
                  </a:srgbClr>
                </a:outerShdw>
              </a:effectLst>
              <a:uLnTx/>
              <a:uFillTx/>
              <a:latin typeface="Times New Roman" panose="02020603050405020304" pitchFamily="18" charset="0"/>
              <a:ea typeface="微软雅黑" panose="020B0503020204020204" charset="-122"/>
            </a:endParaRPr>
          </a:p>
        </p:txBody>
      </p:sp>
      <p:sp>
        <p:nvSpPr>
          <p:cNvPr id="3" name="文本框 2" descr="7b0a2020202022776f7264617274223a20227b5c2269645c223a32353030343531362c5c227469645c223a31333439377d220a7d0a"/>
          <p:cNvSpPr txBox="1"/>
          <p:nvPr>
            <p:custDataLst>
              <p:tags r:id="rId3"/>
            </p:custDataLst>
          </p:nvPr>
        </p:nvSpPr>
        <p:spPr>
          <a:xfrm>
            <a:off x="4427855" y="4004811"/>
            <a:ext cx="2364740" cy="47752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4"/>
            </p:custDataLst>
          </p:nvPr>
        </p:nvSpPr>
        <p:spPr>
          <a:xfrm>
            <a:off x="3977855" y="5252742"/>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bg1"/>
                </a:solidFill>
              </a:rPr>
              <a:t>全面</a:t>
            </a:r>
            <a:endParaRPr lang="zh-CN" altLang="en-US" b="1">
              <a:solidFill>
                <a:schemeClr val="bg1"/>
              </a:solidFill>
            </a:endParaRPr>
          </a:p>
        </p:txBody>
      </p:sp>
      <p:sp>
        <p:nvSpPr>
          <p:cNvPr id="9" name="椭圆 8"/>
          <p:cNvSpPr/>
          <p:nvPr>
            <p:custDataLst>
              <p:tags r:id="rId5"/>
            </p:custDataLst>
          </p:nvPr>
        </p:nvSpPr>
        <p:spPr>
          <a:xfrm>
            <a:off x="5220970" y="5253355"/>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bg1"/>
                </a:solidFill>
              </a:rPr>
              <a:t>专业</a:t>
            </a:r>
            <a:endParaRPr lang="zh-CN" altLang="en-US" b="1">
              <a:solidFill>
                <a:schemeClr val="bg1"/>
              </a:solidFill>
            </a:endParaRPr>
          </a:p>
        </p:txBody>
      </p:sp>
      <p:sp>
        <p:nvSpPr>
          <p:cNvPr id="10" name="椭圆 9"/>
          <p:cNvSpPr/>
          <p:nvPr>
            <p:custDataLst>
              <p:tags r:id="rId6"/>
            </p:custDataLst>
          </p:nvPr>
        </p:nvSpPr>
        <p:spPr>
          <a:xfrm>
            <a:off x="6464085" y="5252742"/>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bg1"/>
                </a:solidFill>
              </a:rPr>
              <a:t>实用</a:t>
            </a:r>
            <a:endParaRPr lang="zh-CN" altLang="en-US" b="1">
              <a:solidFill>
                <a:schemeClr val="bg1"/>
              </a:solidFill>
            </a:endParaRPr>
          </a:p>
        </p:txBody>
      </p:sp>
    </p:spTree>
    <p:custDataLst>
      <p:tags r:id="rId7"/>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540068" cy="720090"/>
          </a:xfrm>
          <a:prstGeom prst="rect">
            <a:avLst/>
          </a:prstGeom>
        </p:spPr>
      </p:pic>
      <p:pic>
        <p:nvPicPr>
          <p:cNvPr id="6" name="图片 5"/>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a:off x="8603932" y="-5379"/>
            <a:ext cx="540068" cy="720090"/>
          </a:xfrm>
          <a:prstGeom prst="rect">
            <a:avLst/>
          </a:prstGeom>
        </p:spPr>
      </p:pic>
      <p:sp>
        <p:nvSpPr>
          <p:cNvPr id="44035" name="Rectangle 29"/>
          <p:cNvSpPr/>
          <p:nvPr/>
        </p:nvSpPr>
        <p:spPr>
          <a:xfrm>
            <a:off x="1752600" y="381000"/>
            <a:ext cx="5848350" cy="666750"/>
          </a:xfrm>
          <a:prstGeom prst="rect">
            <a:avLst/>
          </a:prstGeom>
          <a:noFill/>
          <a:ln w="9525">
            <a:noFill/>
          </a:ln>
        </p:spPr>
        <p:txBody>
          <a:bodyPr anchor="ctr" anchorCtr="0"/>
          <a:p>
            <a:pPr>
              <a:spcBef>
                <a:spcPct val="50000"/>
              </a:spcBef>
              <a:buClr>
                <a:schemeClr val="folHlink"/>
              </a:buClr>
            </a:pPr>
            <a:r>
              <a:rPr lang="zh-CN" altLang="en-US" sz="2400" b="1" dirty="0">
                <a:solidFill>
                  <a:schemeClr val="accent1"/>
                </a:solidFill>
                <a:latin typeface="Times New Roman" panose="02020603050405020304" pitchFamily="18" charset="0"/>
                <a:ea typeface="微软雅黑" panose="020B0503020204020204" charset="-122"/>
                <a:cs typeface="微软雅黑" panose="020B0503020204020204" charset="-122"/>
              </a:rPr>
              <a:t>四、消除事故“苗头”　避免事故发生 </a:t>
            </a:r>
            <a:endParaRPr lang="zh-CN" altLang="en-US" sz="2400" b="1" dirty="0">
              <a:solidFill>
                <a:schemeClr val="accent1"/>
              </a:solidFill>
              <a:latin typeface="Times New Roman" panose="02020603050405020304" pitchFamily="18" charset="0"/>
              <a:ea typeface="微软雅黑" panose="020B0503020204020204" charset="-122"/>
              <a:cs typeface="微软雅黑" panose="020B0503020204020204" charset="-122"/>
            </a:endParaRPr>
          </a:p>
        </p:txBody>
      </p:sp>
      <p:sp>
        <p:nvSpPr>
          <p:cNvPr id="44036" name="Rectangle 5"/>
          <p:cNvSpPr/>
          <p:nvPr>
            <p:custDataLst>
              <p:tags r:id="rId4"/>
            </p:custDataLst>
          </p:nvPr>
        </p:nvSpPr>
        <p:spPr>
          <a:xfrm>
            <a:off x="457200" y="1674813"/>
            <a:ext cx="4297680" cy="460375"/>
          </a:xfrm>
          <a:prstGeom prst="rect">
            <a:avLst/>
          </a:prstGeom>
          <a:noFill/>
          <a:ln w="9525">
            <a:noFill/>
          </a:ln>
        </p:spPr>
        <p:txBody>
          <a:bodyPr wrap="none" anchor="ctr" anchorCtr="0">
            <a:spAutoFit/>
          </a:bodyPr>
          <a:p>
            <a:pPr>
              <a:spcBef>
                <a:spcPct val="50000"/>
              </a:spcBef>
            </a:pPr>
            <a:r>
              <a:rPr lang="en-US" altLang="zh-CN" sz="2400" b="1" dirty="0">
                <a:solidFill>
                  <a:schemeClr val="dk1"/>
                </a:solidFill>
                <a:latin typeface="Times New Roman" panose="02020603050405020304" pitchFamily="18" charset="0"/>
                <a:ea typeface="微软雅黑" panose="020B0503020204020204" charset="-122"/>
                <a:cs typeface="微软雅黑" panose="020B0503020204020204" charset="-122"/>
              </a:rPr>
              <a:t>1</a:t>
            </a:r>
            <a:r>
              <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rPr>
              <a:t>、海因里希法则：</a:t>
            </a:r>
            <a:r>
              <a:rPr lang="en-US" altLang="zh-CN" sz="2400" b="1" dirty="0">
                <a:solidFill>
                  <a:schemeClr val="dk1"/>
                </a:solidFill>
                <a:latin typeface="Times New Roman" panose="02020603050405020304" pitchFamily="18" charset="0"/>
                <a:ea typeface="微软雅黑" panose="020B0503020204020204" charset="-122"/>
                <a:cs typeface="微软雅黑" panose="020B0503020204020204" charset="-122"/>
              </a:rPr>
              <a:t>300</a:t>
            </a:r>
            <a:r>
              <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rPr>
              <a:t>：</a:t>
            </a:r>
            <a:r>
              <a:rPr lang="en-US" altLang="zh-CN" sz="2400" b="1" dirty="0">
                <a:solidFill>
                  <a:schemeClr val="dk1"/>
                </a:solidFill>
                <a:latin typeface="Times New Roman" panose="02020603050405020304" pitchFamily="18" charset="0"/>
                <a:ea typeface="微软雅黑" panose="020B0503020204020204" charset="-122"/>
                <a:cs typeface="微软雅黑" panose="020B0503020204020204" charset="-122"/>
              </a:rPr>
              <a:t>29</a:t>
            </a:r>
            <a:r>
              <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rPr>
              <a:t>：</a:t>
            </a:r>
            <a:r>
              <a:rPr lang="en-US" altLang="zh-CN" sz="2400" b="1" dirty="0">
                <a:solidFill>
                  <a:schemeClr val="dk1"/>
                </a:solidFill>
                <a:latin typeface="Times New Roman" panose="02020603050405020304" pitchFamily="18" charset="0"/>
                <a:ea typeface="微软雅黑" panose="020B0503020204020204" charset="-122"/>
                <a:cs typeface="微软雅黑" panose="020B0503020204020204" charset="-122"/>
              </a:rPr>
              <a:t>1</a:t>
            </a:r>
            <a:endParaRPr lang="en-US" altLang="zh-CN" sz="2400" b="1"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
        <p:nvSpPr>
          <p:cNvPr id="44038" name="Freeform 28"/>
          <p:cNvSpPr/>
          <p:nvPr>
            <p:custDataLst>
              <p:tags r:id="rId5"/>
            </p:custDataLst>
          </p:nvPr>
        </p:nvSpPr>
        <p:spPr>
          <a:xfrm>
            <a:off x="2447925" y="2908935"/>
            <a:ext cx="371475" cy="1734185"/>
          </a:xfrm>
          <a:custGeom>
            <a:avLst/>
            <a:gdLst/>
            <a:ahLst/>
            <a:cxnLst>
              <a:cxn ang="0">
                <a:pos x="0" y="4"/>
              </a:cxn>
              <a:cxn ang="0">
                <a:pos x="1" y="13"/>
              </a:cxn>
              <a:cxn ang="0">
                <a:pos x="2" y="8"/>
              </a:cxn>
              <a:cxn ang="0">
                <a:pos x="0" y="0"/>
              </a:cxn>
              <a:cxn ang="0">
                <a:pos x="0" y="4"/>
              </a:cxn>
            </a:cxnLst>
            <a:pathLst>
              <a:path w="655" h="849">
                <a:moveTo>
                  <a:pt x="0" y="230"/>
                </a:moveTo>
                <a:lnTo>
                  <a:pt x="387" y="848"/>
                </a:lnTo>
                <a:lnTo>
                  <a:pt x="654" y="531"/>
                </a:lnTo>
                <a:lnTo>
                  <a:pt x="188" y="0"/>
                </a:lnTo>
                <a:lnTo>
                  <a:pt x="0" y="230"/>
                </a:lnTo>
              </a:path>
            </a:pathLst>
          </a:custGeom>
          <a:gradFill rotWithShape="1">
            <a:gsLst>
              <a:gs pos="0">
                <a:srgbClr val="B27A09"/>
              </a:gs>
              <a:gs pos="100000">
                <a:srgbClr val="F4A70C"/>
              </a:gs>
            </a:gsLst>
            <a:lin ang="2700000" scaled="1"/>
            <a:tileRect/>
          </a:gradFill>
          <a:ln w="12700">
            <a:noFill/>
          </a:ln>
        </p:spPr>
        <p:txBody>
          <a:bodyPr/>
          <a:p>
            <a:endParaRPr lang="zh-CN" altLang="en-US" sz="2400">
              <a:solidFill>
                <a:schemeClr val="dk1"/>
              </a:solidFill>
              <a:latin typeface="微软雅黑" panose="020B0503020204020204" charset="-122"/>
              <a:ea typeface="微软雅黑" panose="020B0503020204020204" charset="-122"/>
            </a:endParaRPr>
          </a:p>
        </p:txBody>
      </p:sp>
      <p:sp>
        <p:nvSpPr>
          <p:cNvPr id="44039" name="Freeform 29"/>
          <p:cNvSpPr/>
          <p:nvPr>
            <p:custDataLst>
              <p:tags r:id="rId6"/>
            </p:custDataLst>
          </p:nvPr>
        </p:nvSpPr>
        <p:spPr>
          <a:xfrm>
            <a:off x="1435735" y="2891155"/>
            <a:ext cx="1118870" cy="469265"/>
          </a:xfrm>
          <a:custGeom>
            <a:avLst/>
            <a:gdLst/>
            <a:ahLst/>
            <a:cxnLst>
              <a:cxn ang="0">
                <a:pos x="0" y="4"/>
              </a:cxn>
              <a:cxn ang="0">
                <a:pos x="4" y="4"/>
              </a:cxn>
              <a:cxn ang="0">
                <a:pos x="4" y="0"/>
              </a:cxn>
              <a:cxn ang="0">
                <a:pos x="1" y="0"/>
              </a:cxn>
              <a:cxn ang="0">
                <a:pos x="0" y="4"/>
              </a:cxn>
            </a:cxnLst>
            <a:pathLst>
              <a:path w="1980" h="229">
                <a:moveTo>
                  <a:pt x="0" y="228"/>
                </a:moveTo>
                <a:lnTo>
                  <a:pt x="1791" y="228"/>
                </a:lnTo>
                <a:lnTo>
                  <a:pt x="1979" y="0"/>
                </a:lnTo>
                <a:lnTo>
                  <a:pt x="500" y="0"/>
                </a:lnTo>
                <a:lnTo>
                  <a:pt x="0" y="228"/>
                </a:lnTo>
              </a:path>
            </a:pathLst>
          </a:custGeom>
          <a:gradFill rotWithShape="0">
            <a:gsLst>
              <a:gs pos="0">
                <a:srgbClr val="F4A70C"/>
              </a:gs>
              <a:gs pos="100000">
                <a:srgbClr val="744F06"/>
              </a:gs>
            </a:gsLst>
            <a:lin ang="2700000" scaled="1"/>
            <a:tileRect/>
          </a:gradFill>
          <a:ln w="12700">
            <a:noFill/>
          </a:ln>
        </p:spPr>
        <p:txBody>
          <a:bodyPr/>
          <a:p>
            <a:endParaRPr lang="zh-CN" altLang="en-US" sz="2400">
              <a:solidFill>
                <a:schemeClr val="dk1"/>
              </a:solidFill>
              <a:latin typeface="微软雅黑" panose="020B0503020204020204" charset="-122"/>
              <a:ea typeface="微软雅黑" panose="020B0503020204020204" charset="-122"/>
            </a:endParaRPr>
          </a:p>
        </p:txBody>
      </p:sp>
      <p:sp>
        <p:nvSpPr>
          <p:cNvPr id="44040" name="Freeform 30"/>
          <p:cNvSpPr/>
          <p:nvPr>
            <p:custDataLst>
              <p:tags r:id="rId7"/>
            </p:custDataLst>
          </p:nvPr>
        </p:nvSpPr>
        <p:spPr>
          <a:xfrm>
            <a:off x="1219200" y="3375025"/>
            <a:ext cx="1447800" cy="1268730"/>
          </a:xfrm>
          <a:custGeom>
            <a:avLst/>
            <a:gdLst/>
            <a:ahLst/>
            <a:cxnLst>
              <a:cxn ang="0">
                <a:pos x="0" y="9"/>
              </a:cxn>
              <a:cxn ang="0">
                <a:pos x="5" y="9"/>
              </a:cxn>
              <a:cxn ang="0">
                <a:pos x="4" y="0"/>
              </a:cxn>
              <a:cxn ang="0">
                <a:pos x="1" y="0"/>
              </a:cxn>
              <a:cxn ang="0">
                <a:pos x="0" y="9"/>
              </a:cxn>
            </a:cxnLst>
            <a:pathLst>
              <a:path w="2561" h="621">
                <a:moveTo>
                  <a:pt x="0" y="620"/>
                </a:moveTo>
                <a:lnTo>
                  <a:pt x="2560" y="620"/>
                </a:lnTo>
                <a:lnTo>
                  <a:pt x="2172" y="0"/>
                </a:lnTo>
                <a:lnTo>
                  <a:pt x="382" y="0"/>
                </a:lnTo>
                <a:lnTo>
                  <a:pt x="0" y="620"/>
                </a:lnTo>
              </a:path>
            </a:pathLst>
          </a:custGeom>
          <a:gradFill rotWithShape="0">
            <a:gsLst>
              <a:gs pos="0">
                <a:srgbClr val="FAD58C"/>
              </a:gs>
              <a:gs pos="100000">
                <a:srgbClr val="F4A70C"/>
              </a:gs>
            </a:gsLst>
            <a:lin ang="2700000" scaled="1"/>
            <a:tileRect/>
          </a:gradFill>
          <a:ln w="12700">
            <a:noFill/>
          </a:ln>
        </p:spPr>
        <p:txBody>
          <a:bodyPr/>
          <a:p>
            <a:endParaRPr lang="zh-CN" altLang="en-US" sz="2400">
              <a:solidFill>
                <a:schemeClr val="dk1"/>
              </a:solidFill>
              <a:latin typeface="微软雅黑" panose="020B0503020204020204" charset="-122"/>
              <a:ea typeface="微软雅黑" panose="020B0503020204020204" charset="-122"/>
            </a:endParaRPr>
          </a:p>
        </p:txBody>
      </p:sp>
      <p:sp>
        <p:nvSpPr>
          <p:cNvPr id="44042" name="Freeform 31"/>
          <p:cNvSpPr/>
          <p:nvPr>
            <p:custDataLst>
              <p:tags r:id="rId8"/>
            </p:custDataLst>
          </p:nvPr>
        </p:nvSpPr>
        <p:spPr>
          <a:xfrm>
            <a:off x="2235200" y="2510155"/>
            <a:ext cx="279400" cy="685800"/>
          </a:xfrm>
          <a:custGeom>
            <a:avLst/>
            <a:gdLst/>
            <a:ahLst/>
            <a:cxnLst>
              <a:cxn ang="0">
                <a:pos x="1" y="12"/>
              </a:cxn>
              <a:cxn ang="0">
                <a:pos x="1" y="8"/>
              </a:cxn>
              <a:cxn ang="0">
                <a:pos x="0" y="0"/>
              </a:cxn>
              <a:cxn ang="0">
                <a:pos x="0" y="2"/>
              </a:cxn>
              <a:cxn ang="0">
                <a:pos x="1" y="12"/>
              </a:cxn>
            </a:cxnLst>
            <a:pathLst>
              <a:path w="564" h="738">
                <a:moveTo>
                  <a:pt x="385" y="737"/>
                </a:moveTo>
                <a:lnTo>
                  <a:pt x="563" y="527"/>
                </a:lnTo>
                <a:lnTo>
                  <a:pt x="97" y="0"/>
                </a:lnTo>
                <a:lnTo>
                  <a:pt x="0" y="111"/>
                </a:lnTo>
                <a:lnTo>
                  <a:pt x="385" y="737"/>
                </a:lnTo>
              </a:path>
            </a:pathLst>
          </a:custGeom>
          <a:gradFill rotWithShape="0">
            <a:gsLst>
              <a:gs pos="0">
                <a:srgbClr val="9A38CA"/>
              </a:gs>
              <a:gs pos="100000">
                <a:srgbClr val="C247FF"/>
              </a:gs>
            </a:gsLst>
            <a:lin ang="2700000" scaled="1"/>
            <a:tileRect/>
          </a:gradFill>
          <a:ln w="12700">
            <a:noFill/>
          </a:ln>
        </p:spPr>
        <p:txBody>
          <a:bodyPr/>
          <a:p>
            <a:endParaRPr lang="zh-CN" altLang="en-US" sz="2400">
              <a:solidFill>
                <a:schemeClr val="dk1"/>
              </a:solidFill>
              <a:latin typeface="微软雅黑" panose="020B0503020204020204" charset="-122"/>
              <a:ea typeface="微软雅黑" panose="020B0503020204020204" charset="-122"/>
            </a:endParaRPr>
          </a:p>
        </p:txBody>
      </p:sp>
      <p:sp>
        <p:nvSpPr>
          <p:cNvPr id="44043" name="Freeform 33"/>
          <p:cNvSpPr/>
          <p:nvPr>
            <p:custDataLst>
              <p:tags r:id="rId9"/>
            </p:custDataLst>
          </p:nvPr>
        </p:nvSpPr>
        <p:spPr>
          <a:xfrm>
            <a:off x="1600200" y="2611120"/>
            <a:ext cx="826770" cy="584200"/>
          </a:xfrm>
          <a:custGeom>
            <a:avLst/>
            <a:gdLst/>
            <a:ahLst/>
            <a:cxnLst>
              <a:cxn ang="0">
                <a:pos x="0" y="9"/>
              </a:cxn>
              <a:cxn ang="0">
                <a:pos x="3" y="9"/>
              </a:cxn>
              <a:cxn ang="0">
                <a:pos x="2" y="0"/>
              </a:cxn>
              <a:cxn ang="0">
                <a:pos x="1" y="0"/>
              </a:cxn>
              <a:cxn ang="0">
                <a:pos x="0" y="9"/>
              </a:cxn>
            </a:cxnLst>
            <a:pathLst>
              <a:path w="1669" h="629">
                <a:moveTo>
                  <a:pt x="0" y="628"/>
                </a:moveTo>
                <a:lnTo>
                  <a:pt x="1668" y="628"/>
                </a:lnTo>
                <a:lnTo>
                  <a:pt x="1281" y="0"/>
                </a:lnTo>
                <a:lnTo>
                  <a:pt x="388" y="0"/>
                </a:lnTo>
                <a:lnTo>
                  <a:pt x="0" y="628"/>
                </a:lnTo>
              </a:path>
            </a:pathLst>
          </a:custGeom>
          <a:gradFill rotWithShape="0">
            <a:gsLst>
              <a:gs pos="0">
                <a:srgbClr val="E0A3FF"/>
              </a:gs>
              <a:gs pos="100000">
                <a:srgbClr val="C247FF"/>
              </a:gs>
            </a:gsLst>
            <a:lin ang="2700000" scaled="1"/>
            <a:tileRect/>
          </a:gradFill>
          <a:ln w="12700">
            <a:noFill/>
          </a:ln>
        </p:spPr>
        <p:txBody>
          <a:bodyPr/>
          <a:p>
            <a:endParaRPr lang="zh-CN" altLang="en-US" sz="2400">
              <a:solidFill>
                <a:schemeClr val="dk1"/>
              </a:solidFill>
              <a:latin typeface="微软雅黑" panose="020B0503020204020204" charset="-122"/>
              <a:ea typeface="微软雅黑" panose="020B0503020204020204" charset="-122"/>
            </a:endParaRPr>
          </a:p>
        </p:txBody>
      </p:sp>
      <p:sp>
        <p:nvSpPr>
          <p:cNvPr id="44044" name="Freeform 32"/>
          <p:cNvSpPr/>
          <p:nvPr>
            <p:custDataLst>
              <p:tags r:id="rId10"/>
            </p:custDataLst>
          </p:nvPr>
        </p:nvSpPr>
        <p:spPr>
          <a:xfrm>
            <a:off x="1793875" y="2510155"/>
            <a:ext cx="488950" cy="103505"/>
          </a:xfrm>
          <a:custGeom>
            <a:avLst/>
            <a:gdLst/>
            <a:ahLst/>
            <a:cxnLst>
              <a:cxn ang="0">
                <a:pos x="0" y="2"/>
              </a:cxn>
              <a:cxn ang="0">
                <a:pos x="2" y="2"/>
              </a:cxn>
              <a:cxn ang="0">
                <a:pos x="2" y="0"/>
              </a:cxn>
              <a:cxn ang="0">
                <a:pos x="1" y="0"/>
              </a:cxn>
              <a:cxn ang="0">
                <a:pos x="0" y="2"/>
              </a:cxn>
            </a:cxnLst>
            <a:pathLst>
              <a:path w="987" h="110">
                <a:moveTo>
                  <a:pt x="0" y="109"/>
                </a:moveTo>
                <a:lnTo>
                  <a:pt x="889" y="109"/>
                </a:lnTo>
                <a:lnTo>
                  <a:pt x="986" y="0"/>
                </a:lnTo>
                <a:lnTo>
                  <a:pt x="308" y="0"/>
                </a:lnTo>
                <a:lnTo>
                  <a:pt x="0" y="109"/>
                </a:lnTo>
              </a:path>
            </a:pathLst>
          </a:custGeom>
          <a:gradFill rotWithShape="0">
            <a:gsLst>
              <a:gs pos="0">
                <a:srgbClr val="C247FF"/>
              </a:gs>
              <a:gs pos="100000">
                <a:srgbClr val="632482"/>
              </a:gs>
            </a:gsLst>
            <a:lin ang="2700000" scaled="1"/>
            <a:tileRect/>
          </a:gradFill>
          <a:ln w="12700">
            <a:noFill/>
          </a:ln>
        </p:spPr>
        <p:txBody>
          <a:bodyPr/>
          <a:p>
            <a:endParaRPr lang="zh-CN" altLang="en-US" sz="2400">
              <a:solidFill>
                <a:schemeClr val="dk1"/>
              </a:solidFill>
              <a:latin typeface="微软雅黑" panose="020B0503020204020204" charset="-122"/>
              <a:ea typeface="微软雅黑" panose="020B0503020204020204" charset="-122"/>
            </a:endParaRPr>
          </a:p>
        </p:txBody>
      </p:sp>
      <p:sp>
        <p:nvSpPr>
          <p:cNvPr id="44046" name="Freeform 34"/>
          <p:cNvSpPr/>
          <p:nvPr>
            <p:custDataLst>
              <p:tags r:id="rId11"/>
            </p:custDataLst>
          </p:nvPr>
        </p:nvSpPr>
        <p:spPr>
          <a:xfrm>
            <a:off x="2029460" y="2205355"/>
            <a:ext cx="153035" cy="304800"/>
          </a:xfrm>
          <a:custGeom>
            <a:avLst/>
            <a:gdLst/>
            <a:ahLst/>
            <a:cxnLst>
              <a:cxn ang="0">
                <a:pos x="1" y="9"/>
              </a:cxn>
              <a:cxn ang="0">
                <a:pos x="1" y="8"/>
              </a:cxn>
              <a:cxn ang="0">
                <a:pos x="0" y="0"/>
              </a:cxn>
              <a:cxn ang="0">
                <a:pos x="1" y="9"/>
              </a:cxn>
            </a:cxnLst>
            <a:pathLst>
              <a:path w="477" h="625">
                <a:moveTo>
                  <a:pt x="387" y="624"/>
                </a:moveTo>
                <a:lnTo>
                  <a:pt x="476" y="527"/>
                </a:lnTo>
                <a:lnTo>
                  <a:pt x="0" y="0"/>
                </a:lnTo>
                <a:lnTo>
                  <a:pt x="387" y="624"/>
                </a:lnTo>
              </a:path>
            </a:pathLst>
          </a:custGeom>
          <a:gradFill rotWithShape="0">
            <a:gsLst>
              <a:gs pos="0">
                <a:srgbClr val="0051CA"/>
              </a:gs>
              <a:gs pos="100000">
                <a:srgbClr val="0066FF"/>
              </a:gs>
            </a:gsLst>
            <a:lin ang="2700000" scaled="1"/>
            <a:tileRect/>
          </a:gradFill>
          <a:ln w="12700">
            <a:noFill/>
          </a:ln>
        </p:spPr>
        <p:txBody>
          <a:bodyPr/>
          <a:p>
            <a:endParaRPr lang="zh-CN" altLang="en-US" sz="2400">
              <a:solidFill>
                <a:schemeClr val="dk1"/>
              </a:solidFill>
              <a:latin typeface="微软雅黑" panose="020B0503020204020204" charset="-122"/>
              <a:ea typeface="微软雅黑" panose="020B0503020204020204" charset="-122"/>
            </a:endParaRPr>
          </a:p>
        </p:txBody>
      </p:sp>
      <p:sp>
        <p:nvSpPr>
          <p:cNvPr id="44047" name="Freeform 35"/>
          <p:cNvSpPr/>
          <p:nvPr>
            <p:custDataLst>
              <p:tags r:id="rId12"/>
            </p:custDataLst>
          </p:nvPr>
        </p:nvSpPr>
        <p:spPr>
          <a:xfrm>
            <a:off x="1905000" y="2205355"/>
            <a:ext cx="249555" cy="304800"/>
          </a:xfrm>
          <a:custGeom>
            <a:avLst/>
            <a:gdLst/>
            <a:ahLst/>
            <a:cxnLst>
              <a:cxn ang="0">
                <a:pos x="0" y="9"/>
              </a:cxn>
              <a:cxn ang="0">
                <a:pos x="2" y="9"/>
              </a:cxn>
              <a:cxn ang="0">
                <a:pos x="1" y="0"/>
              </a:cxn>
              <a:cxn ang="0">
                <a:pos x="0" y="9"/>
              </a:cxn>
            </a:cxnLst>
            <a:pathLst>
              <a:path w="773" h="625">
                <a:moveTo>
                  <a:pt x="0" y="624"/>
                </a:moveTo>
                <a:lnTo>
                  <a:pt x="772" y="624"/>
                </a:lnTo>
                <a:lnTo>
                  <a:pt x="387" y="0"/>
                </a:lnTo>
                <a:lnTo>
                  <a:pt x="0" y="624"/>
                </a:lnTo>
              </a:path>
            </a:pathLst>
          </a:custGeom>
          <a:gradFill rotWithShape="0">
            <a:gsLst>
              <a:gs pos="0">
                <a:srgbClr val="9EC5FF"/>
              </a:gs>
              <a:gs pos="100000">
                <a:srgbClr val="0066FF"/>
              </a:gs>
            </a:gsLst>
            <a:lin ang="2700000" scaled="1"/>
            <a:tileRect/>
          </a:gradFill>
          <a:ln w="12700">
            <a:noFill/>
          </a:ln>
        </p:spPr>
        <p:txBody>
          <a:bodyPr/>
          <a:p>
            <a:endParaRPr lang="zh-CN" altLang="en-US" sz="2400">
              <a:solidFill>
                <a:schemeClr val="dk1"/>
              </a:solidFill>
              <a:latin typeface="微软雅黑" panose="020B0503020204020204" charset="-122"/>
              <a:ea typeface="微软雅黑" panose="020B0503020204020204" charset="-122"/>
            </a:endParaRPr>
          </a:p>
        </p:txBody>
      </p:sp>
      <p:sp>
        <p:nvSpPr>
          <p:cNvPr id="92209" name="Rectangle 49"/>
          <p:cNvSpPr>
            <a:spLocks noChangeArrowheads="1"/>
          </p:cNvSpPr>
          <p:nvPr/>
        </p:nvSpPr>
        <p:spPr bwMode="auto">
          <a:xfrm>
            <a:off x="1898650" y="2219325"/>
            <a:ext cx="335280" cy="460375"/>
          </a:xfrm>
          <a:prstGeom prst="rect">
            <a:avLst/>
          </a:prstGeom>
          <a:noFill/>
          <a:ln w="9525">
            <a:noFill/>
            <a:miter lim="800000"/>
          </a:ln>
          <a:effectLst/>
        </p:spPr>
        <p:txBody>
          <a:bodyPr wrap="none">
            <a:spAutoFit/>
          </a:bodyPr>
          <a:lstStyle>
            <a:lvl1pPr eaLnBrk="0" hangingPunct="0">
              <a:defRPr sz="2400">
                <a:solidFill>
                  <a:schemeClr val="tx1"/>
                </a:solidFill>
                <a:latin typeface="Calibri" panose="020F0502020204030204" pitchFamily="34" charset="0"/>
                <a:ea typeface="宋体" panose="02010600030101010101" pitchFamily="2" charset="-122"/>
              </a:defRPr>
            </a:lvl1pPr>
            <a:lvl2pPr marL="742950" indent="-285750" eaLnBrk="0" hangingPunct="0">
              <a:defRPr sz="2400">
                <a:solidFill>
                  <a:schemeClr val="tx1"/>
                </a:solidFill>
                <a:latin typeface="Calibri" panose="020F0502020204030204" pitchFamily="34" charset="0"/>
                <a:ea typeface="宋体" panose="02010600030101010101" pitchFamily="2" charset="-122"/>
              </a:defRPr>
            </a:lvl2pPr>
            <a:lvl3pPr marL="1143000" indent="-228600" eaLnBrk="0" hangingPunct="0">
              <a:defRPr sz="2400">
                <a:solidFill>
                  <a:schemeClr val="tx1"/>
                </a:solidFill>
                <a:latin typeface="Calibri" panose="020F0502020204030204" pitchFamily="34" charset="0"/>
                <a:ea typeface="宋体" panose="02010600030101010101" pitchFamily="2" charset="-122"/>
              </a:defRPr>
            </a:lvl3pPr>
            <a:lvl4pPr marL="1600200" indent="-228600" eaLnBrk="0" hangingPunct="0">
              <a:defRPr sz="2400">
                <a:solidFill>
                  <a:schemeClr val="tx1"/>
                </a:solidFill>
                <a:latin typeface="Calibri" panose="020F0502020204030204" pitchFamily="34" charset="0"/>
                <a:ea typeface="宋体" panose="02010600030101010101" pitchFamily="2" charset="-122"/>
              </a:defRPr>
            </a:lvl4pPr>
            <a:lvl5pPr marL="2057400" indent="-228600" eaLnBrk="0" hangingPunct="0">
              <a:defRPr sz="24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50000"/>
              </a:spcBef>
              <a:spcAft>
                <a:spcPct val="0"/>
              </a:spcAft>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50000"/>
              </a:spcBef>
              <a:spcAft>
                <a:spcPct val="0"/>
              </a:spcAft>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50000"/>
              </a:spcBef>
              <a:spcAft>
                <a:spcPct val="0"/>
              </a:spcAft>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50000"/>
              </a:spcBef>
              <a:spcAft>
                <a:spcPct val="0"/>
              </a:spcAft>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en-US" altLang="zh-CN" sz="2400" b="0"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Times New Roman" panose="02020603050405020304" pitchFamily="18" charset="0"/>
                <a:ea typeface="微软雅黑" panose="020B0503020204020204" charset="-122"/>
                <a:cs typeface="+mn-cs"/>
              </a:rPr>
              <a:t>1</a:t>
            </a:r>
            <a:endParaRPr kumimoji="0" lang="en-US" altLang="zh-CN" sz="2400" b="0"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Times New Roman" panose="02020603050405020304" pitchFamily="18" charset="0"/>
              <a:ea typeface="微软雅黑" panose="020B0503020204020204" charset="-122"/>
              <a:cs typeface="+mn-cs"/>
            </a:endParaRPr>
          </a:p>
        </p:txBody>
      </p:sp>
      <p:sp>
        <p:nvSpPr>
          <p:cNvPr id="92210" name="Rectangle 50"/>
          <p:cNvSpPr>
            <a:spLocks noChangeArrowheads="1"/>
          </p:cNvSpPr>
          <p:nvPr>
            <p:custDataLst>
              <p:tags r:id="rId13"/>
            </p:custDataLst>
          </p:nvPr>
        </p:nvSpPr>
        <p:spPr bwMode="auto">
          <a:xfrm>
            <a:off x="1828800" y="2752725"/>
            <a:ext cx="487680" cy="460375"/>
          </a:xfrm>
          <a:prstGeom prst="rect">
            <a:avLst/>
          </a:prstGeom>
          <a:noFill/>
          <a:ln w="9525">
            <a:noFill/>
            <a:miter lim="800000"/>
          </a:ln>
          <a:effectLst/>
        </p:spPr>
        <p:txBody>
          <a:bodyPr wrap="none">
            <a:spAutoFit/>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en-US" altLang="zh-CN" sz="2400" b="0" i="0" u="none" strike="noStrike" kern="1200" cap="none" spc="0" normalizeH="0" baseline="0" noProof="0">
                <a:ln>
                  <a:noFill/>
                </a:ln>
                <a:solidFill>
                  <a:srgbClr val="FFFFFF"/>
                </a:solidFill>
                <a:effectLst>
                  <a:outerShdw blurRad="38100" dist="38100" dir="2700000" algn="tl">
                    <a:srgbClr val="C0C0C0"/>
                  </a:outerShdw>
                </a:effectLst>
                <a:uLnTx/>
                <a:uFillTx/>
                <a:latin typeface="Times New Roman" panose="02020603050405020304" pitchFamily="18" charset="0"/>
                <a:ea typeface="微软雅黑" panose="020B0503020204020204" charset="-122"/>
                <a:cs typeface="+mn-cs"/>
              </a:rPr>
              <a:t>29</a:t>
            </a:r>
            <a:endParaRPr kumimoji="0" lang="en-US" altLang="zh-CN" sz="2400" b="0" i="0" u="none" strike="noStrike" kern="1200" cap="none" spc="0" normalizeH="0" baseline="0" noProof="0">
              <a:ln>
                <a:noFill/>
              </a:ln>
              <a:solidFill>
                <a:srgbClr val="FFFFFF"/>
              </a:solidFill>
              <a:effectLst>
                <a:outerShdw blurRad="38100" dist="38100" dir="2700000" algn="tl">
                  <a:srgbClr val="C0C0C0"/>
                </a:outerShdw>
              </a:effectLst>
              <a:uLnTx/>
              <a:uFillTx/>
              <a:latin typeface="Times New Roman" panose="02020603050405020304" pitchFamily="18" charset="0"/>
              <a:ea typeface="微软雅黑" panose="020B0503020204020204" charset="-122"/>
              <a:cs typeface="+mn-cs"/>
            </a:endParaRPr>
          </a:p>
        </p:txBody>
      </p:sp>
      <p:sp>
        <p:nvSpPr>
          <p:cNvPr id="92211" name="Rectangle 51"/>
          <p:cNvSpPr>
            <a:spLocks noChangeArrowheads="1"/>
          </p:cNvSpPr>
          <p:nvPr/>
        </p:nvSpPr>
        <p:spPr bwMode="auto">
          <a:xfrm>
            <a:off x="1600200" y="3895725"/>
            <a:ext cx="1828800" cy="460375"/>
          </a:xfrm>
          <a:prstGeom prst="rect">
            <a:avLst/>
          </a:prstGeom>
          <a:noFill/>
          <a:ln w="9525">
            <a:noFill/>
            <a:miter lim="800000"/>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en-US" altLang="zh-CN" sz="2400" b="0" i="0" u="none" strike="noStrike" kern="1200" cap="none" spc="0" normalizeH="0" baseline="0" noProof="0">
                <a:ln>
                  <a:noFill/>
                </a:ln>
                <a:solidFill>
                  <a:srgbClr val="FF0000"/>
                </a:solidFill>
                <a:effectLst>
                  <a:outerShdw blurRad="38100" dist="38100" dir="2700000" algn="tl">
                    <a:srgbClr val="C0C0C0"/>
                  </a:outerShdw>
                </a:effectLst>
                <a:uLnTx/>
                <a:uFillTx/>
                <a:latin typeface="Times New Roman" panose="02020603050405020304" pitchFamily="18" charset="0"/>
                <a:ea typeface="微软雅黑" panose="020B0503020204020204" charset="-122"/>
                <a:cs typeface="+mn-cs"/>
              </a:rPr>
              <a:t>300</a:t>
            </a:r>
            <a:endParaRPr kumimoji="0" lang="en-US" altLang="zh-CN" sz="2400" b="0" i="0" u="none" strike="noStrike" kern="1200" cap="none" spc="0" normalizeH="0" baseline="0" noProof="0">
              <a:ln>
                <a:noFill/>
              </a:ln>
              <a:solidFill>
                <a:srgbClr val="FF0000"/>
              </a:solidFill>
              <a:effectLst>
                <a:outerShdw blurRad="38100" dist="38100" dir="2700000" algn="tl">
                  <a:srgbClr val="C0C0C0"/>
                </a:outerShdw>
              </a:effectLst>
              <a:uLnTx/>
              <a:uFillTx/>
              <a:latin typeface="Times New Roman" panose="02020603050405020304" pitchFamily="18" charset="0"/>
              <a:ea typeface="微软雅黑" panose="020B0503020204020204" charset="-122"/>
              <a:cs typeface="+mn-cs"/>
            </a:endParaRPr>
          </a:p>
        </p:txBody>
      </p:sp>
      <p:sp>
        <p:nvSpPr>
          <p:cNvPr id="44051" name="Rectangle 53"/>
          <p:cNvSpPr/>
          <p:nvPr>
            <p:custDataLst>
              <p:tags r:id="rId14"/>
            </p:custDataLst>
          </p:nvPr>
        </p:nvSpPr>
        <p:spPr>
          <a:xfrm>
            <a:off x="1066800" y="4795838"/>
            <a:ext cx="304800" cy="304800"/>
          </a:xfrm>
          <a:prstGeom prst="rect">
            <a:avLst/>
          </a:prstGeom>
          <a:solidFill>
            <a:srgbClr val="3366FF"/>
          </a:solidFill>
          <a:ln w="9525" cap="flat" cmpd="sng">
            <a:solidFill>
              <a:srgbClr val="3366FF"/>
            </a:solidFill>
            <a:prstDash val="solid"/>
            <a:miter/>
            <a:headEnd type="none" w="med" len="med"/>
            <a:tailEnd type="none" w="med" len="med"/>
          </a:ln>
        </p:spPr>
        <p:txBody>
          <a:bodyPr wrap="none" anchor="ctr" anchorCtr="0"/>
          <a:p>
            <a:pPr>
              <a:spcBef>
                <a:spcPct val="50000"/>
              </a:spcBef>
            </a:pPr>
            <a:endParaRPr lang="zh-CN" altLang="en-US" sz="2400" dirty="0">
              <a:solidFill>
                <a:schemeClr val="dk1"/>
              </a:solidFill>
              <a:latin typeface="微软雅黑" panose="020B0503020204020204" charset="-122"/>
              <a:ea typeface="微软雅黑" panose="020B0503020204020204" charset="-122"/>
            </a:endParaRPr>
          </a:p>
        </p:txBody>
      </p:sp>
      <p:sp>
        <p:nvSpPr>
          <p:cNvPr id="44052" name="Text Box 54"/>
          <p:cNvSpPr txBox="1"/>
          <p:nvPr>
            <p:custDataLst>
              <p:tags r:id="rId15"/>
            </p:custDataLst>
          </p:nvPr>
        </p:nvSpPr>
        <p:spPr>
          <a:xfrm>
            <a:off x="1447800" y="4795838"/>
            <a:ext cx="3200400" cy="460375"/>
          </a:xfrm>
          <a:prstGeom prst="rect">
            <a:avLst/>
          </a:prstGeom>
          <a:noFill/>
          <a:ln w="9525">
            <a:noFill/>
          </a:ln>
        </p:spPr>
        <p:txBody>
          <a:bodyPr anchor="t" anchorCtr="0">
            <a:spAutoFit/>
          </a:bodyPr>
          <a:p>
            <a:pPr>
              <a:spcBef>
                <a:spcPct val="50000"/>
              </a:spcBef>
            </a:pPr>
            <a:r>
              <a:rPr lang="zh-CN" altLang="en-US" sz="2400" dirty="0">
                <a:solidFill>
                  <a:schemeClr val="dk1"/>
                </a:solidFill>
                <a:latin typeface="Times New Roman" panose="02020603050405020304" pitchFamily="18" charset="0"/>
                <a:ea typeface="微软雅黑" panose="020B0503020204020204" charset="-122"/>
                <a:cs typeface="微软雅黑" panose="020B0503020204020204" charset="-122"/>
              </a:rPr>
              <a:t>重伤或死亡占</a:t>
            </a:r>
            <a:r>
              <a:rPr lang="en-US" altLang="zh-CN" sz="2400" dirty="0">
                <a:solidFill>
                  <a:schemeClr val="dk1"/>
                </a:solidFill>
                <a:latin typeface="Times New Roman" panose="02020603050405020304" pitchFamily="18" charset="0"/>
                <a:ea typeface="微软雅黑" panose="020B0503020204020204" charset="-122"/>
                <a:cs typeface="微软雅黑" panose="020B0503020204020204" charset="-122"/>
              </a:rPr>
              <a:t>0.3%</a:t>
            </a:r>
            <a:endParaRPr lang="en-US" altLang="zh-CN" sz="2400"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
        <p:nvSpPr>
          <p:cNvPr id="44053" name="Rectangle 55"/>
          <p:cNvSpPr/>
          <p:nvPr>
            <p:custDataLst>
              <p:tags r:id="rId16"/>
            </p:custDataLst>
          </p:nvPr>
        </p:nvSpPr>
        <p:spPr>
          <a:xfrm>
            <a:off x="1066800" y="5329238"/>
            <a:ext cx="304800" cy="304800"/>
          </a:xfrm>
          <a:prstGeom prst="rect">
            <a:avLst/>
          </a:prstGeom>
          <a:solidFill>
            <a:srgbClr val="CC99FF"/>
          </a:solidFill>
          <a:ln w="9525" cap="flat" cmpd="sng">
            <a:solidFill>
              <a:srgbClr val="3366FF"/>
            </a:solidFill>
            <a:prstDash val="solid"/>
            <a:miter/>
            <a:headEnd type="none" w="med" len="med"/>
            <a:tailEnd type="none" w="med" len="med"/>
          </a:ln>
        </p:spPr>
        <p:txBody>
          <a:bodyPr wrap="none" anchor="ctr" anchorCtr="0"/>
          <a:p>
            <a:pPr>
              <a:spcBef>
                <a:spcPct val="50000"/>
              </a:spcBef>
            </a:pPr>
            <a:endParaRPr lang="zh-CN" altLang="en-US" sz="2400" dirty="0">
              <a:solidFill>
                <a:schemeClr val="dk1"/>
              </a:solidFill>
              <a:latin typeface="微软雅黑" panose="020B0503020204020204" charset="-122"/>
              <a:ea typeface="微软雅黑" panose="020B0503020204020204" charset="-122"/>
            </a:endParaRPr>
          </a:p>
        </p:txBody>
      </p:sp>
      <p:sp>
        <p:nvSpPr>
          <p:cNvPr id="44054" name="Text Box 56"/>
          <p:cNvSpPr txBox="1"/>
          <p:nvPr>
            <p:custDataLst>
              <p:tags r:id="rId17"/>
            </p:custDataLst>
          </p:nvPr>
        </p:nvSpPr>
        <p:spPr>
          <a:xfrm>
            <a:off x="1371600" y="5343525"/>
            <a:ext cx="3200400" cy="460375"/>
          </a:xfrm>
          <a:prstGeom prst="rect">
            <a:avLst/>
          </a:prstGeom>
          <a:noFill/>
          <a:ln w="9525">
            <a:noFill/>
          </a:ln>
        </p:spPr>
        <p:txBody>
          <a:bodyPr anchor="t" anchorCtr="0">
            <a:spAutoFit/>
          </a:bodyPr>
          <a:p>
            <a:pPr>
              <a:spcBef>
                <a:spcPct val="50000"/>
              </a:spcBef>
            </a:pPr>
            <a:r>
              <a:rPr lang="zh-CN" altLang="en-US" sz="2400" dirty="0">
                <a:solidFill>
                  <a:schemeClr val="dk1"/>
                </a:solidFill>
                <a:latin typeface="Times New Roman" panose="02020603050405020304" pitchFamily="18" charset="0"/>
                <a:ea typeface="微软雅黑" panose="020B0503020204020204" charset="-122"/>
                <a:cs typeface="微软雅黑" panose="020B0503020204020204" charset="-122"/>
              </a:rPr>
              <a:t>轻伤或微伤占</a:t>
            </a:r>
            <a:r>
              <a:rPr lang="en-US" altLang="zh-CN" sz="2400" dirty="0">
                <a:solidFill>
                  <a:schemeClr val="dk1"/>
                </a:solidFill>
                <a:latin typeface="Times New Roman" panose="02020603050405020304" pitchFamily="18" charset="0"/>
                <a:ea typeface="微软雅黑" panose="020B0503020204020204" charset="-122"/>
                <a:cs typeface="微软雅黑" panose="020B0503020204020204" charset="-122"/>
              </a:rPr>
              <a:t>8.8%</a:t>
            </a:r>
            <a:endParaRPr lang="en-US" altLang="zh-CN" sz="2400"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
        <p:nvSpPr>
          <p:cNvPr id="44055" name="Rectangle 57"/>
          <p:cNvSpPr/>
          <p:nvPr>
            <p:custDataLst>
              <p:tags r:id="rId18"/>
            </p:custDataLst>
          </p:nvPr>
        </p:nvSpPr>
        <p:spPr>
          <a:xfrm>
            <a:off x="1066800" y="5862638"/>
            <a:ext cx="304800" cy="304800"/>
          </a:xfrm>
          <a:prstGeom prst="rect">
            <a:avLst/>
          </a:prstGeom>
          <a:solidFill>
            <a:srgbClr val="FFCC99"/>
          </a:solidFill>
          <a:ln w="9525" cap="flat" cmpd="sng">
            <a:solidFill>
              <a:srgbClr val="3366FF"/>
            </a:solidFill>
            <a:prstDash val="solid"/>
            <a:miter/>
            <a:headEnd type="none" w="med" len="med"/>
            <a:tailEnd type="none" w="med" len="med"/>
          </a:ln>
        </p:spPr>
        <p:txBody>
          <a:bodyPr wrap="none" anchor="ctr" anchorCtr="0"/>
          <a:p>
            <a:pPr>
              <a:spcBef>
                <a:spcPct val="50000"/>
              </a:spcBef>
            </a:pPr>
            <a:endParaRPr lang="zh-CN" altLang="en-US" sz="2400" dirty="0">
              <a:solidFill>
                <a:schemeClr val="dk1"/>
              </a:solidFill>
              <a:latin typeface="微软雅黑" panose="020B0503020204020204" charset="-122"/>
              <a:ea typeface="微软雅黑" panose="020B0503020204020204" charset="-122"/>
            </a:endParaRPr>
          </a:p>
        </p:txBody>
      </p:sp>
      <p:sp>
        <p:nvSpPr>
          <p:cNvPr id="44056" name="Text Box 58"/>
          <p:cNvSpPr txBox="1"/>
          <p:nvPr>
            <p:custDataLst>
              <p:tags r:id="rId19"/>
            </p:custDataLst>
          </p:nvPr>
        </p:nvSpPr>
        <p:spPr>
          <a:xfrm>
            <a:off x="1371600" y="5876925"/>
            <a:ext cx="3200400" cy="829945"/>
          </a:xfrm>
          <a:prstGeom prst="rect">
            <a:avLst/>
          </a:prstGeom>
          <a:noFill/>
          <a:ln w="9525">
            <a:noFill/>
          </a:ln>
        </p:spPr>
        <p:txBody>
          <a:bodyPr anchor="t" anchorCtr="0">
            <a:spAutoFit/>
          </a:bodyPr>
          <a:p>
            <a:pPr>
              <a:spcBef>
                <a:spcPct val="50000"/>
              </a:spcBef>
            </a:pPr>
            <a:r>
              <a:rPr lang="zh-CN" altLang="en-US" sz="2400" dirty="0">
                <a:solidFill>
                  <a:schemeClr val="dk1"/>
                </a:solidFill>
                <a:latin typeface="Times New Roman" panose="02020603050405020304" pitchFamily="18" charset="0"/>
                <a:ea typeface="微软雅黑" panose="020B0503020204020204" charset="-122"/>
                <a:cs typeface="微软雅黑" panose="020B0503020204020204" charset="-122"/>
              </a:rPr>
              <a:t>无伤害或事故苗头占</a:t>
            </a:r>
            <a:r>
              <a:rPr lang="en-US" altLang="zh-CN" sz="2400" dirty="0">
                <a:solidFill>
                  <a:schemeClr val="dk1"/>
                </a:solidFill>
                <a:latin typeface="Times New Roman" panose="02020603050405020304" pitchFamily="18" charset="0"/>
                <a:ea typeface="微软雅黑" panose="020B0503020204020204" charset="-122"/>
                <a:cs typeface="微软雅黑" panose="020B0503020204020204" charset="-122"/>
              </a:rPr>
              <a:t>90.9%</a:t>
            </a:r>
            <a:endParaRPr lang="en-US" altLang="zh-CN" sz="2400"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
        <p:nvSpPr>
          <p:cNvPr id="44057" name="AutoShape 7"/>
          <p:cNvSpPr/>
          <p:nvPr>
            <p:custDataLst>
              <p:tags r:id="rId20"/>
            </p:custDataLst>
          </p:nvPr>
        </p:nvSpPr>
        <p:spPr>
          <a:xfrm rot="5412372" flipH="1">
            <a:off x="4335463" y="3132138"/>
            <a:ext cx="557212" cy="1608137"/>
          </a:xfrm>
          <a:prstGeom prst="upArrow">
            <a:avLst>
              <a:gd name="adj1" fmla="val 62222"/>
              <a:gd name="adj2" fmla="val 73447"/>
            </a:avLst>
          </a:prstGeom>
          <a:solidFill>
            <a:schemeClr val="folHlink"/>
          </a:solidFill>
          <a:ln w="9525"/>
          <a:scene3d>
            <a:camera prst="legacyPerspectiveLeft">
              <a:rot lat="0" lon="0" rev="0"/>
            </a:camera>
            <a:lightRig rig="legacyFlat2" dir="t"/>
          </a:scene3d>
          <a:sp3d extrusionH="100000" prstMaterial="legacyMatte">
            <a:bevelT w="13500" h="13500" prst="angle"/>
            <a:bevelB w="13500" h="13500" prst="angle"/>
            <a:extrusionClr>
              <a:schemeClr val="folHlink"/>
            </a:extrusionClr>
          </a:sp3d>
        </p:spPr>
        <p:txBody>
          <a:bodyPr rot="10800000" vert="eaVert" wrap="none" anchor="ctr" anchorCtr="0">
            <a:flatTx/>
          </a:bodyPr>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pic>
        <p:nvPicPr>
          <p:cNvPr id="44059" name="AutoShape 14"/>
          <p:cNvPicPr/>
          <p:nvPr/>
        </p:nvPicPr>
        <p:blipFill>
          <a:blip r:embed="rId21"/>
          <a:stretch>
            <a:fillRect/>
          </a:stretch>
        </p:blipFill>
        <p:spPr>
          <a:xfrm>
            <a:off x="6356350" y="2370455"/>
            <a:ext cx="1949450" cy="4058920"/>
          </a:xfrm>
          <a:prstGeom prst="rect">
            <a:avLst/>
          </a:prstGeom>
          <a:noFill/>
          <a:ln w="9525">
            <a:noFill/>
          </a:ln>
        </p:spPr>
      </p:pic>
      <p:sp>
        <p:nvSpPr>
          <p:cNvPr id="44060" name="Text Box 62"/>
          <p:cNvSpPr txBox="1"/>
          <p:nvPr>
            <p:custDataLst>
              <p:tags r:id="rId22"/>
            </p:custDataLst>
          </p:nvPr>
        </p:nvSpPr>
        <p:spPr>
          <a:xfrm rot="5400000">
            <a:off x="5437505" y="3557905"/>
            <a:ext cx="3779520" cy="1670050"/>
          </a:xfrm>
          <a:prstGeom prst="rect">
            <a:avLst/>
          </a:prstGeom>
          <a:noFill/>
          <a:ln w="9525">
            <a:noFill/>
          </a:ln>
        </p:spPr>
        <p:txBody>
          <a:bodyPr rot="10800000" vert="eaVert" wrap="none" anchor="ctr"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44061" name="Freeform 15"/>
          <p:cNvSpPr/>
          <p:nvPr>
            <p:custDataLst>
              <p:tags r:id="rId23"/>
            </p:custDataLst>
          </p:nvPr>
        </p:nvSpPr>
        <p:spPr>
          <a:xfrm>
            <a:off x="6400800" y="2349500"/>
            <a:ext cx="1905000" cy="65087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532" h="347">
                <a:moveTo>
                  <a:pt x="17" y="347"/>
                </a:moveTo>
                <a:cubicBezTo>
                  <a:pt x="17" y="347"/>
                  <a:pt x="0" y="284"/>
                  <a:pt x="25" y="197"/>
                </a:cubicBezTo>
                <a:cubicBezTo>
                  <a:pt x="57" y="143"/>
                  <a:pt x="94" y="50"/>
                  <a:pt x="217" y="25"/>
                </a:cubicBezTo>
                <a:cubicBezTo>
                  <a:pt x="340" y="0"/>
                  <a:pt x="292" y="15"/>
                  <a:pt x="443" y="13"/>
                </a:cubicBezTo>
                <a:cubicBezTo>
                  <a:pt x="594" y="10"/>
                  <a:pt x="985" y="14"/>
                  <a:pt x="1127" y="14"/>
                </a:cubicBezTo>
                <a:cubicBezTo>
                  <a:pt x="1269" y="14"/>
                  <a:pt x="1206" y="2"/>
                  <a:pt x="1292" y="16"/>
                </a:cubicBezTo>
                <a:cubicBezTo>
                  <a:pt x="1380" y="30"/>
                  <a:pt x="1466" y="96"/>
                  <a:pt x="1520" y="216"/>
                </a:cubicBezTo>
                <a:cubicBezTo>
                  <a:pt x="1532" y="300"/>
                  <a:pt x="1527" y="346"/>
                  <a:pt x="1527" y="346"/>
                </a:cubicBezTo>
                <a:lnTo>
                  <a:pt x="17" y="347"/>
                </a:lnTo>
                <a:close/>
              </a:path>
            </a:pathLst>
          </a:custGeom>
          <a:solidFill>
            <a:schemeClr val="accent2">
              <a:alpha val="38039"/>
            </a:schemeClr>
          </a:solidFill>
          <a:ln w="38100">
            <a:noFill/>
          </a:ln>
        </p:spPr>
        <p:txBody>
          <a:bodyPr/>
          <a:p>
            <a:endParaRPr lang="zh-CN" altLang="en-US" sz="2400">
              <a:solidFill>
                <a:schemeClr val="dk1"/>
              </a:solidFill>
              <a:latin typeface="微软雅黑" panose="020B0503020204020204" charset="-122"/>
              <a:ea typeface="微软雅黑" panose="020B0503020204020204" charset="-122"/>
            </a:endParaRPr>
          </a:p>
        </p:txBody>
      </p:sp>
      <p:sp>
        <p:nvSpPr>
          <p:cNvPr id="44062" name="Text Box 64"/>
          <p:cNvSpPr txBox="1"/>
          <p:nvPr>
            <p:custDataLst>
              <p:tags r:id="rId24"/>
            </p:custDataLst>
          </p:nvPr>
        </p:nvSpPr>
        <p:spPr>
          <a:xfrm>
            <a:off x="6376988" y="2890838"/>
            <a:ext cx="1905000" cy="1938020"/>
          </a:xfrm>
          <a:prstGeom prst="rect">
            <a:avLst/>
          </a:prstGeom>
          <a:noFill/>
          <a:ln w="9525">
            <a:noFill/>
          </a:ln>
          <a:effectLst>
            <a:prstShdw prst="shdw13" dist="53882" dir="13499999">
              <a:srgbClr val="2F4D71">
                <a:alpha val="50000"/>
              </a:srgbClr>
            </a:prstShdw>
          </a:effectLst>
        </p:spPr>
        <p:txBody>
          <a:bodyPr anchor="t" anchorCtr="0">
            <a:spAutoFit/>
          </a:bodyPr>
          <a:p>
            <a:pPr algn="ctr">
              <a:spcBef>
                <a:spcPct val="50000"/>
              </a:spcBef>
              <a:buSzTx/>
              <a:buFont typeface="Arial" panose="020B0604020202020204" pitchFamily="34" charset="0"/>
            </a:pPr>
            <a:r>
              <a:rPr lang="en-US" altLang="zh-CN" sz="2400" b="1" dirty="0">
                <a:solidFill>
                  <a:schemeClr val="dk1"/>
                </a:solidFill>
                <a:latin typeface="Times New Roman" panose="02020603050405020304" pitchFamily="18" charset="0"/>
                <a:ea typeface="微软雅黑" panose="020B0503020204020204" charset="-122"/>
                <a:cs typeface="微软雅黑" panose="020B0503020204020204" charset="-122"/>
              </a:rPr>
              <a:t>   </a:t>
            </a:r>
            <a:r>
              <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rPr>
              <a:t>事故的发生是以往的不安全行为积累到一定程度的结果</a:t>
            </a:r>
            <a:r>
              <a:rPr lang="zh-CN" altLang="en-US" sz="2400" dirty="0">
                <a:solidFill>
                  <a:schemeClr val="dk1"/>
                </a:solidFill>
                <a:latin typeface="Times New Roman" panose="02020603050405020304" pitchFamily="18" charset="0"/>
                <a:ea typeface="微软雅黑" panose="020B0503020204020204" charset="-122"/>
                <a:cs typeface="微软雅黑" panose="020B0503020204020204" charset="-122"/>
              </a:rPr>
              <a:t> </a:t>
            </a:r>
            <a:endParaRPr lang="zh-CN" altLang="en-US" sz="2400"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Tree>
    <p:custDataLst>
      <p:tags r:id="rId25"/>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540068" cy="720090"/>
          </a:xfrm>
          <a:prstGeom prst="rect">
            <a:avLst/>
          </a:prstGeom>
        </p:spPr>
      </p:pic>
      <p:pic>
        <p:nvPicPr>
          <p:cNvPr id="6" name="图片 5"/>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a:off x="8603932" y="-5379"/>
            <a:ext cx="540068" cy="720090"/>
          </a:xfrm>
          <a:prstGeom prst="rect">
            <a:avLst/>
          </a:prstGeom>
        </p:spPr>
      </p:pic>
      <p:sp>
        <p:nvSpPr>
          <p:cNvPr id="45057" name="Rectangle 2"/>
          <p:cNvSpPr/>
          <p:nvPr/>
        </p:nvSpPr>
        <p:spPr>
          <a:xfrm>
            <a:off x="304800" y="760413"/>
            <a:ext cx="3764280" cy="460375"/>
          </a:xfrm>
          <a:prstGeom prst="rect">
            <a:avLst/>
          </a:prstGeom>
          <a:noFill/>
          <a:ln w="9525">
            <a:noFill/>
          </a:ln>
        </p:spPr>
        <p:txBody>
          <a:bodyPr wrap="none" anchor="ctr" anchorCtr="0">
            <a:spAutoFit/>
          </a:bodyPr>
          <a:p>
            <a:pPr>
              <a:spcBef>
                <a:spcPct val="50000"/>
              </a:spcBef>
            </a:pPr>
            <a:r>
              <a:rPr lang="en-US" altLang="zh-CN" sz="2400" b="1" dirty="0">
                <a:solidFill>
                  <a:schemeClr val="accent1"/>
                </a:solidFill>
                <a:latin typeface="Times New Roman" panose="02020603050405020304" pitchFamily="18" charset="0"/>
                <a:ea typeface="微软雅黑" panose="020B0503020204020204" charset="-122"/>
                <a:cs typeface="微软雅黑" panose="020B0503020204020204" charset="-122"/>
              </a:rPr>
              <a:t>2</a:t>
            </a:r>
            <a:r>
              <a:rPr lang="zh-CN" altLang="en-US" sz="2400" b="1" dirty="0">
                <a:solidFill>
                  <a:schemeClr val="accent1"/>
                </a:solidFill>
                <a:latin typeface="Times New Roman" panose="02020603050405020304" pitchFamily="18" charset="0"/>
                <a:ea typeface="微软雅黑" panose="020B0503020204020204" charset="-122"/>
                <a:cs typeface="微软雅黑" panose="020B0503020204020204" charset="-122"/>
              </a:rPr>
              <a:t>、海因里希因果连锁理论 </a:t>
            </a:r>
            <a:endParaRPr lang="zh-CN" altLang="en-US" sz="2400" b="1" dirty="0">
              <a:solidFill>
                <a:schemeClr val="accent1"/>
              </a:solidFill>
              <a:latin typeface="Times New Roman" panose="02020603050405020304" pitchFamily="18" charset="0"/>
              <a:ea typeface="微软雅黑" panose="020B0503020204020204" charset="-122"/>
              <a:cs typeface="微软雅黑" panose="020B0503020204020204" charset="-122"/>
            </a:endParaRPr>
          </a:p>
        </p:txBody>
      </p:sp>
      <p:pic>
        <p:nvPicPr>
          <p:cNvPr id="45058" name="圆角矩形 16"/>
          <p:cNvPicPr/>
          <p:nvPr/>
        </p:nvPicPr>
        <p:blipFill>
          <a:blip r:embed="rId4"/>
          <a:stretch>
            <a:fillRect/>
          </a:stretch>
        </p:blipFill>
        <p:spPr>
          <a:xfrm>
            <a:off x="76200" y="1584325"/>
            <a:ext cx="8382000" cy="1219200"/>
          </a:xfrm>
          <a:prstGeom prst="rect">
            <a:avLst/>
          </a:prstGeom>
          <a:noFill/>
          <a:ln w="9525">
            <a:noFill/>
          </a:ln>
        </p:spPr>
      </p:pic>
      <p:sp>
        <p:nvSpPr>
          <p:cNvPr id="45059" name="Rectangle 3"/>
          <p:cNvSpPr/>
          <p:nvPr/>
        </p:nvSpPr>
        <p:spPr>
          <a:xfrm>
            <a:off x="838200" y="1748790"/>
            <a:ext cx="6705600" cy="829945"/>
          </a:xfrm>
          <a:prstGeom prst="rect">
            <a:avLst/>
          </a:prstGeom>
          <a:noFill/>
          <a:ln w="9525">
            <a:noFill/>
          </a:ln>
        </p:spPr>
        <p:txBody>
          <a:bodyPr anchor="ctr" anchorCtr="0">
            <a:spAutoFit/>
          </a:bodyPr>
          <a:p>
            <a:pPr>
              <a:spcBef>
                <a:spcPct val="50000"/>
              </a:spcBef>
            </a:pPr>
            <a:r>
              <a:rPr lang="en-US" altLang="zh-CN" sz="2400" b="1" dirty="0">
                <a:solidFill>
                  <a:srgbClr val="001A19"/>
                </a:solidFill>
                <a:latin typeface="Times New Roman" panose="02020603050405020304" pitchFamily="18" charset="0"/>
                <a:ea typeface="微软雅黑" panose="020B0503020204020204" charset="-122"/>
                <a:cs typeface="微软雅黑" panose="020B0503020204020204" charset="-122"/>
              </a:rPr>
              <a:t>       </a:t>
            </a:r>
            <a:r>
              <a:rPr lang="zh-CN" altLang="en-US" sz="2400" b="1" dirty="0">
                <a:solidFill>
                  <a:srgbClr val="001A19"/>
                </a:solidFill>
                <a:latin typeface="Times New Roman" panose="02020603050405020304" pitchFamily="18" charset="0"/>
                <a:ea typeface="微软雅黑" panose="020B0503020204020204" charset="-122"/>
                <a:cs typeface="微软雅黑" panose="020B0503020204020204" charset="-122"/>
              </a:rPr>
              <a:t>工业伤害事故的发生发展过程描述为具有一定因果关系事件的连锁。 </a:t>
            </a:r>
            <a:endParaRPr lang="zh-CN" altLang="en-US" sz="2400" b="1" dirty="0">
              <a:solidFill>
                <a:srgbClr val="001A19"/>
              </a:solidFill>
              <a:latin typeface="Times New Roman" panose="02020603050405020304" pitchFamily="18" charset="0"/>
              <a:ea typeface="微软雅黑" panose="020B0503020204020204" charset="-122"/>
              <a:cs typeface="微软雅黑" panose="020B0503020204020204" charset="-122"/>
            </a:endParaRPr>
          </a:p>
        </p:txBody>
      </p:sp>
      <p:pic>
        <p:nvPicPr>
          <p:cNvPr id="45061" name="圆角矩形 30"/>
          <p:cNvPicPr/>
          <p:nvPr/>
        </p:nvPicPr>
        <p:blipFill>
          <a:blip r:embed="rId5"/>
          <a:stretch>
            <a:fillRect/>
          </a:stretch>
        </p:blipFill>
        <p:spPr>
          <a:xfrm>
            <a:off x="457200" y="2133600"/>
            <a:ext cx="990600" cy="3733800"/>
          </a:xfrm>
          <a:prstGeom prst="rect">
            <a:avLst/>
          </a:prstGeom>
          <a:noFill/>
          <a:ln w="9525">
            <a:noFill/>
          </a:ln>
        </p:spPr>
      </p:pic>
      <p:sp>
        <p:nvSpPr>
          <p:cNvPr id="45062" name="TextBox 22"/>
          <p:cNvSpPr txBox="1"/>
          <p:nvPr>
            <p:custDataLst>
              <p:tags r:id="rId6"/>
            </p:custDataLst>
          </p:nvPr>
        </p:nvSpPr>
        <p:spPr>
          <a:xfrm>
            <a:off x="609600" y="3048000"/>
            <a:ext cx="714375" cy="1568450"/>
          </a:xfrm>
          <a:prstGeom prst="rect">
            <a:avLst/>
          </a:prstGeom>
          <a:noFill/>
          <a:ln w="9525">
            <a:noFill/>
          </a:ln>
        </p:spPr>
        <p:txBody>
          <a:bodyPr anchor="t" anchorCtr="0">
            <a:spAutoFit/>
          </a:bodyPr>
          <a:p>
            <a:pPr algn="ctr">
              <a:spcBef>
                <a:spcPct val="50000"/>
              </a:spcBef>
            </a:pPr>
            <a:r>
              <a:rPr lang="zh-CN" altLang="en-US" sz="2400" dirty="0">
                <a:solidFill>
                  <a:srgbClr val="FFFFFF"/>
                </a:solidFill>
                <a:latin typeface="Times New Roman" panose="02020603050405020304" pitchFamily="18" charset="0"/>
                <a:ea typeface="微软雅黑" panose="020B0503020204020204" charset="-122"/>
              </a:rPr>
              <a:t>人员伤亡</a:t>
            </a:r>
            <a:endParaRPr lang="zh-CN" altLang="en-US" sz="2400" dirty="0">
              <a:solidFill>
                <a:srgbClr val="FFFFFF"/>
              </a:solidFill>
              <a:latin typeface="Times New Roman" panose="02020603050405020304" pitchFamily="18" charset="0"/>
              <a:ea typeface="微软雅黑" panose="020B0503020204020204" charset="-122"/>
            </a:endParaRPr>
          </a:p>
        </p:txBody>
      </p:sp>
      <p:pic>
        <p:nvPicPr>
          <p:cNvPr id="45064" name="五边形 29"/>
          <p:cNvPicPr/>
          <p:nvPr/>
        </p:nvPicPr>
        <p:blipFill>
          <a:blip r:embed="rId7"/>
          <a:stretch>
            <a:fillRect/>
          </a:stretch>
        </p:blipFill>
        <p:spPr>
          <a:xfrm rot="10800000">
            <a:off x="1524000" y="3505200"/>
            <a:ext cx="533400" cy="685800"/>
          </a:xfrm>
          <a:prstGeom prst="rect">
            <a:avLst/>
          </a:prstGeom>
          <a:noFill/>
          <a:ln w="9525">
            <a:noFill/>
          </a:ln>
        </p:spPr>
      </p:pic>
      <p:sp>
        <p:nvSpPr>
          <p:cNvPr id="45065" name="TextBox 22"/>
          <p:cNvSpPr txBox="1"/>
          <p:nvPr>
            <p:custDataLst>
              <p:tags r:id="rId8"/>
            </p:custDataLst>
          </p:nvPr>
        </p:nvSpPr>
        <p:spPr>
          <a:xfrm rot="10800000">
            <a:off x="1635125" y="3681095"/>
            <a:ext cx="336550" cy="306705"/>
          </a:xfrm>
          <a:prstGeom prst="rect">
            <a:avLst/>
          </a:prstGeom>
          <a:noFill/>
          <a:ln w="9525">
            <a:noFill/>
          </a:ln>
        </p:spPr>
        <p:txBody>
          <a:bodyPr rot="10800000" anchor="t" anchorCtr="0">
            <a:spAutoFit/>
          </a:bodyPr>
          <a:p>
            <a:pPr algn="ctr">
              <a:spcBef>
                <a:spcPct val="50000"/>
              </a:spcBef>
            </a:pPr>
            <a:endParaRPr lang="zh-CN" altLang="zh-CN" sz="1400" dirty="0">
              <a:solidFill>
                <a:schemeClr val="lt1"/>
              </a:solidFill>
              <a:latin typeface="微软雅黑" panose="020B0503020204020204" charset="-122"/>
              <a:ea typeface="微软雅黑" panose="020B0503020204020204" charset="-122"/>
            </a:endParaRPr>
          </a:p>
        </p:txBody>
      </p:sp>
      <p:pic>
        <p:nvPicPr>
          <p:cNvPr id="45067" name="圆角矩形 30"/>
          <p:cNvPicPr/>
          <p:nvPr/>
        </p:nvPicPr>
        <p:blipFill>
          <a:blip r:embed="rId5"/>
          <a:stretch>
            <a:fillRect/>
          </a:stretch>
        </p:blipFill>
        <p:spPr>
          <a:xfrm>
            <a:off x="2057400" y="2133600"/>
            <a:ext cx="990600" cy="3733800"/>
          </a:xfrm>
          <a:prstGeom prst="rect">
            <a:avLst/>
          </a:prstGeom>
          <a:noFill/>
          <a:ln w="9525">
            <a:noFill/>
          </a:ln>
        </p:spPr>
      </p:pic>
      <p:sp>
        <p:nvSpPr>
          <p:cNvPr id="45068" name="TextBox 22"/>
          <p:cNvSpPr txBox="1"/>
          <p:nvPr>
            <p:custDataLst>
              <p:tags r:id="rId9"/>
            </p:custDataLst>
          </p:nvPr>
        </p:nvSpPr>
        <p:spPr>
          <a:xfrm>
            <a:off x="2209800" y="3048000"/>
            <a:ext cx="714375" cy="1383665"/>
          </a:xfrm>
          <a:prstGeom prst="rect">
            <a:avLst/>
          </a:prstGeom>
          <a:noFill/>
          <a:ln w="9525">
            <a:noFill/>
          </a:ln>
        </p:spPr>
        <p:txBody>
          <a:bodyPr anchor="t" anchorCtr="0">
            <a:spAutoFit/>
          </a:bodyPr>
          <a:p>
            <a:pPr algn="ctr">
              <a:spcBef>
                <a:spcPct val="50000"/>
              </a:spcBef>
            </a:pPr>
            <a:endParaRPr lang="en-US" altLang="zh-CN" sz="2400" dirty="0">
              <a:solidFill>
                <a:srgbClr val="FFFFFF"/>
              </a:solidFill>
              <a:latin typeface="Times New Roman" panose="02020603050405020304" pitchFamily="18" charset="0"/>
              <a:ea typeface="微软雅黑" panose="020B0503020204020204" charset="-122"/>
            </a:endParaRPr>
          </a:p>
          <a:p>
            <a:pPr algn="ctr">
              <a:spcBef>
                <a:spcPct val="50000"/>
              </a:spcBef>
            </a:pPr>
            <a:r>
              <a:rPr lang="zh-CN" altLang="en-US" sz="2400" dirty="0">
                <a:solidFill>
                  <a:srgbClr val="FFFFFF"/>
                </a:solidFill>
                <a:latin typeface="Times New Roman" panose="02020603050405020304" pitchFamily="18" charset="0"/>
                <a:ea typeface="微软雅黑" panose="020B0503020204020204" charset="-122"/>
              </a:rPr>
              <a:t>事故</a:t>
            </a:r>
            <a:endParaRPr lang="zh-CN" altLang="en-US" sz="2400" dirty="0">
              <a:solidFill>
                <a:srgbClr val="FFFFFF"/>
              </a:solidFill>
              <a:latin typeface="Times New Roman" panose="02020603050405020304" pitchFamily="18" charset="0"/>
              <a:ea typeface="微软雅黑" panose="020B0503020204020204" charset="-122"/>
            </a:endParaRPr>
          </a:p>
        </p:txBody>
      </p:sp>
      <p:pic>
        <p:nvPicPr>
          <p:cNvPr id="45070" name="五边形 29"/>
          <p:cNvPicPr/>
          <p:nvPr/>
        </p:nvPicPr>
        <p:blipFill>
          <a:blip r:embed="rId7"/>
          <a:stretch>
            <a:fillRect/>
          </a:stretch>
        </p:blipFill>
        <p:spPr>
          <a:xfrm rot="10800000">
            <a:off x="3124200" y="3505200"/>
            <a:ext cx="533400" cy="685800"/>
          </a:xfrm>
          <a:prstGeom prst="rect">
            <a:avLst/>
          </a:prstGeom>
          <a:noFill/>
          <a:ln w="9525">
            <a:noFill/>
          </a:ln>
        </p:spPr>
      </p:pic>
      <p:sp>
        <p:nvSpPr>
          <p:cNvPr id="45071" name="TextBox 22"/>
          <p:cNvSpPr txBox="1"/>
          <p:nvPr>
            <p:custDataLst>
              <p:tags r:id="rId10"/>
            </p:custDataLst>
          </p:nvPr>
        </p:nvSpPr>
        <p:spPr>
          <a:xfrm rot="10800000">
            <a:off x="3235325" y="3681095"/>
            <a:ext cx="336550" cy="306705"/>
          </a:xfrm>
          <a:prstGeom prst="rect">
            <a:avLst/>
          </a:prstGeom>
          <a:noFill/>
          <a:ln w="9525">
            <a:noFill/>
          </a:ln>
        </p:spPr>
        <p:txBody>
          <a:bodyPr rot="10800000" anchor="t" anchorCtr="0">
            <a:spAutoFit/>
          </a:bodyPr>
          <a:p>
            <a:pPr algn="ctr">
              <a:spcBef>
                <a:spcPct val="50000"/>
              </a:spcBef>
            </a:pPr>
            <a:endParaRPr lang="zh-CN" altLang="zh-CN" sz="1400" dirty="0">
              <a:solidFill>
                <a:schemeClr val="lt1"/>
              </a:solidFill>
              <a:latin typeface="微软雅黑" panose="020B0503020204020204" charset="-122"/>
              <a:ea typeface="微软雅黑" panose="020B0503020204020204" charset="-122"/>
            </a:endParaRPr>
          </a:p>
        </p:txBody>
      </p:sp>
      <p:pic>
        <p:nvPicPr>
          <p:cNvPr id="45072" name="圆角矩形 30"/>
          <p:cNvPicPr/>
          <p:nvPr/>
        </p:nvPicPr>
        <p:blipFill>
          <a:blip r:embed="rId5"/>
          <a:stretch>
            <a:fillRect/>
          </a:stretch>
        </p:blipFill>
        <p:spPr>
          <a:xfrm>
            <a:off x="3711575" y="1747838"/>
            <a:ext cx="1165225" cy="4811712"/>
          </a:xfrm>
          <a:prstGeom prst="rect">
            <a:avLst/>
          </a:prstGeom>
          <a:noFill/>
          <a:ln w="9525">
            <a:noFill/>
          </a:ln>
        </p:spPr>
      </p:pic>
      <p:pic>
        <p:nvPicPr>
          <p:cNvPr id="45074" name="五边形 29"/>
          <p:cNvPicPr/>
          <p:nvPr/>
        </p:nvPicPr>
        <p:blipFill>
          <a:blip r:embed="rId7"/>
          <a:stretch>
            <a:fillRect/>
          </a:stretch>
        </p:blipFill>
        <p:spPr>
          <a:xfrm rot="10672143">
            <a:off x="4953000" y="3505200"/>
            <a:ext cx="533400" cy="685800"/>
          </a:xfrm>
          <a:prstGeom prst="rect">
            <a:avLst/>
          </a:prstGeom>
          <a:noFill/>
          <a:ln w="9525">
            <a:noFill/>
          </a:ln>
        </p:spPr>
      </p:pic>
      <p:sp>
        <p:nvSpPr>
          <p:cNvPr id="45075" name="TextBox 22"/>
          <p:cNvSpPr txBox="1"/>
          <p:nvPr>
            <p:custDataLst>
              <p:tags r:id="rId11"/>
            </p:custDataLst>
          </p:nvPr>
        </p:nvSpPr>
        <p:spPr>
          <a:xfrm rot="10672143">
            <a:off x="5063490" y="3681095"/>
            <a:ext cx="336550" cy="306705"/>
          </a:xfrm>
          <a:prstGeom prst="rect">
            <a:avLst/>
          </a:prstGeom>
          <a:noFill/>
          <a:ln w="9525">
            <a:noFill/>
          </a:ln>
        </p:spPr>
        <p:txBody>
          <a:bodyPr rot="10800000" anchor="t" anchorCtr="0">
            <a:spAutoFit/>
          </a:bodyPr>
          <a:p>
            <a:pPr algn="ctr">
              <a:spcBef>
                <a:spcPct val="50000"/>
              </a:spcBef>
            </a:pPr>
            <a:endParaRPr lang="zh-CN" altLang="zh-CN" sz="1400" dirty="0">
              <a:solidFill>
                <a:schemeClr val="lt1"/>
              </a:solidFill>
              <a:latin typeface="微软雅黑" panose="020B0503020204020204" charset="-122"/>
              <a:ea typeface="微软雅黑" panose="020B0503020204020204" charset="-122"/>
            </a:endParaRPr>
          </a:p>
        </p:txBody>
      </p:sp>
      <p:pic>
        <p:nvPicPr>
          <p:cNvPr id="45077" name="圆角矩形 30"/>
          <p:cNvPicPr/>
          <p:nvPr/>
        </p:nvPicPr>
        <p:blipFill>
          <a:blip r:embed="rId5"/>
          <a:stretch>
            <a:fillRect/>
          </a:stretch>
        </p:blipFill>
        <p:spPr>
          <a:xfrm>
            <a:off x="5638800" y="2209800"/>
            <a:ext cx="990600" cy="3733800"/>
          </a:xfrm>
          <a:prstGeom prst="rect">
            <a:avLst/>
          </a:prstGeom>
          <a:noFill/>
          <a:ln w="9525">
            <a:noFill/>
          </a:ln>
        </p:spPr>
      </p:pic>
      <p:sp>
        <p:nvSpPr>
          <p:cNvPr id="45078" name="TextBox 22"/>
          <p:cNvSpPr txBox="1"/>
          <p:nvPr>
            <p:custDataLst>
              <p:tags r:id="rId12"/>
            </p:custDataLst>
          </p:nvPr>
        </p:nvSpPr>
        <p:spPr>
          <a:xfrm>
            <a:off x="5791200" y="3124200"/>
            <a:ext cx="714375" cy="1568450"/>
          </a:xfrm>
          <a:prstGeom prst="rect">
            <a:avLst/>
          </a:prstGeom>
          <a:noFill/>
          <a:ln w="9525">
            <a:noFill/>
          </a:ln>
        </p:spPr>
        <p:txBody>
          <a:bodyPr anchor="t" anchorCtr="0">
            <a:spAutoFit/>
          </a:bodyPr>
          <a:p>
            <a:pPr algn="ctr">
              <a:spcBef>
                <a:spcPct val="50000"/>
              </a:spcBef>
            </a:pPr>
            <a:r>
              <a:rPr lang="zh-CN" altLang="en-US" sz="2400" dirty="0">
                <a:solidFill>
                  <a:srgbClr val="FFFFFF"/>
                </a:solidFill>
                <a:latin typeface="Times New Roman" panose="02020603050405020304" pitchFamily="18" charset="0"/>
                <a:ea typeface="微软雅黑" panose="020B0503020204020204" charset="-122"/>
              </a:rPr>
              <a:t>人的缺点</a:t>
            </a:r>
            <a:endParaRPr lang="zh-CN" altLang="en-US" sz="2400" dirty="0">
              <a:solidFill>
                <a:srgbClr val="FFFFFF"/>
              </a:solidFill>
              <a:latin typeface="Times New Roman" panose="02020603050405020304" pitchFamily="18" charset="0"/>
              <a:ea typeface="微软雅黑" panose="020B0503020204020204" charset="-122"/>
            </a:endParaRPr>
          </a:p>
        </p:txBody>
      </p:sp>
      <p:pic>
        <p:nvPicPr>
          <p:cNvPr id="45080" name="五边形 29"/>
          <p:cNvPicPr/>
          <p:nvPr/>
        </p:nvPicPr>
        <p:blipFill>
          <a:blip r:embed="rId7"/>
          <a:stretch>
            <a:fillRect/>
          </a:stretch>
        </p:blipFill>
        <p:spPr>
          <a:xfrm rot="10800000">
            <a:off x="6705600" y="3581400"/>
            <a:ext cx="533400" cy="685800"/>
          </a:xfrm>
          <a:prstGeom prst="rect">
            <a:avLst/>
          </a:prstGeom>
          <a:noFill/>
          <a:ln w="9525">
            <a:noFill/>
          </a:ln>
        </p:spPr>
      </p:pic>
      <p:sp>
        <p:nvSpPr>
          <p:cNvPr id="45081" name="TextBox 22"/>
          <p:cNvSpPr txBox="1"/>
          <p:nvPr>
            <p:custDataLst>
              <p:tags r:id="rId13"/>
            </p:custDataLst>
          </p:nvPr>
        </p:nvSpPr>
        <p:spPr>
          <a:xfrm rot="10800000">
            <a:off x="6816725" y="3757295"/>
            <a:ext cx="336550" cy="306705"/>
          </a:xfrm>
          <a:prstGeom prst="rect">
            <a:avLst/>
          </a:prstGeom>
          <a:noFill/>
          <a:ln w="9525">
            <a:noFill/>
          </a:ln>
        </p:spPr>
        <p:txBody>
          <a:bodyPr rot="10800000" anchor="t" anchorCtr="0">
            <a:spAutoFit/>
          </a:bodyPr>
          <a:p>
            <a:pPr algn="ctr">
              <a:spcBef>
                <a:spcPct val="50000"/>
              </a:spcBef>
            </a:pPr>
            <a:endParaRPr lang="zh-CN" altLang="zh-CN" sz="1400" dirty="0">
              <a:solidFill>
                <a:schemeClr val="lt1"/>
              </a:solidFill>
              <a:latin typeface="微软雅黑" panose="020B0503020204020204" charset="-122"/>
              <a:ea typeface="微软雅黑" panose="020B0503020204020204" charset="-122"/>
            </a:endParaRPr>
          </a:p>
        </p:txBody>
      </p:sp>
      <p:pic>
        <p:nvPicPr>
          <p:cNvPr id="45082" name="圆角矩形 30"/>
          <p:cNvPicPr/>
          <p:nvPr/>
        </p:nvPicPr>
        <p:blipFill>
          <a:blip r:embed="rId5"/>
          <a:stretch>
            <a:fillRect/>
          </a:stretch>
        </p:blipFill>
        <p:spPr>
          <a:xfrm>
            <a:off x="7391400" y="2209800"/>
            <a:ext cx="990600" cy="3733800"/>
          </a:xfrm>
          <a:prstGeom prst="rect">
            <a:avLst/>
          </a:prstGeom>
          <a:noFill/>
          <a:ln w="9525">
            <a:noFill/>
          </a:ln>
        </p:spPr>
      </p:pic>
      <p:sp>
        <p:nvSpPr>
          <p:cNvPr id="45083" name="TextBox 22"/>
          <p:cNvSpPr txBox="1"/>
          <p:nvPr>
            <p:custDataLst>
              <p:tags r:id="rId14"/>
            </p:custDataLst>
          </p:nvPr>
        </p:nvSpPr>
        <p:spPr>
          <a:xfrm>
            <a:off x="7543800" y="3048000"/>
            <a:ext cx="685800" cy="1938020"/>
          </a:xfrm>
          <a:prstGeom prst="rect">
            <a:avLst/>
          </a:prstGeom>
          <a:noFill/>
          <a:ln w="9525">
            <a:noFill/>
          </a:ln>
        </p:spPr>
        <p:txBody>
          <a:bodyPr anchor="t" anchorCtr="0">
            <a:spAutoFit/>
          </a:bodyPr>
          <a:p>
            <a:pPr algn="ctr">
              <a:spcBef>
                <a:spcPct val="50000"/>
              </a:spcBef>
            </a:pPr>
            <a:r>
              <a:rPr lang="zh-CN" altLang="en-US" sz="2400" dirty="0">
                <a:solidFill>
                  <a:srgbClr val="FFFFFF"/>
                </a:solidFill>
                <a:latin typeface="Times New Roman" panose="02020603050405020304" pitchFamily="18" charset="0"/>
                <a:ea typeface="微软雅黑" panose="020B0503020204020204" charset="-122"/>
              </a:rPr>
              <a:t>环境或先天</a:t>
            </a:r>
            <a:endParaRPr lang="zh-CN" altLang="en-US" sz="2400" dirty="0">
              <a:solidFill>
                <a:srgbClr val="FFFFFF"/>
              </a:solidFill>
              <a:latin typeface="Times New Roman" panose="02020603050405020304" pitchFamily="18" charset="0"/>
              <a:ea typeface="微软雅黑" panose="020B0503020204020204" charset="-122"/>
            </a:endParaRPr>
          </a:p>
        </p:txBody>
      </p:sp>
      <p:sp>
        <p:nvSpPr>
          <p:cNvPr id="45084" name="Text Box 36"/>
          <p:cNvSpPr txBox="1"/>
          <p:nvPr>
            <p:custDataLst>
              <p:tags r:id="rId15"/>
            </p:custDataLst>
          </p:nvPr>
        </p:nvSpPr>
        <p:spPr>
          <a:xfrm>
            <a:off x="3748405" y="2882900"/>
            <a:ext cx="1106170" cy="3622675"/>
          </a:xfrm>
          <a:prstGeom prst="rect">
            <a:avLst/>
          </a:prstGeom>
          <a:noFill/>
          <a:ln w="9525">
            <a:noFill/>
          </a:ln>
        </p:spPr>
        <p:txBody>
          <a:bodyPr vert="eaVert" anchor="t" anchorCtr="0">
            <a:spAutoFit/>
          </a:bodyPr>
          <a:p>
            <a:pPr>
              <a:spcBef>
                <a:spcPct val="50000"/>
              </a:spcBef>
            </a:pPr>
            <a:r>
              <a:rPr lang="zh-CN" altLang="en-US" sz="2400" dirty="0">
                <a:solidFill>
                  <a:srgbClr val="FFFFFF"/>
                </a:solidFill>
                <a:latin typeface="Times New Roman" panose="02020603050405020304" pitchFamily="18" charset="0"/>
                <a:ea typeface="微软雅黑" panose="020B0503020204020204" charset="-122"/>
              </a:rPr>
              <a:t>人的不安全行为</a:t>
            </a:r>
            <a:endParaRPr lang="zh-CN" altLang="en-US" sz="2400" dirty="0">
              <a:solidFill>
                <a:srgbClr val="FFFFFF"/>
              </a:solidFill>
              <a:latin typeface="Times New Roman" panose="02020603050405020304" pitchFamily="18" charset="0"/>
              <a:ea typeface="微软雅黑" panose="020B0503020204020204" charset="-122"/>
            </a:endParaRPr>
          </a:p>
          <a:p>
            <a:pPr>
              <a:spcBef>
                <a:spcPct val="50000"/>
              </a:spcBef>
            </a:pPr>
            <a:r>
              <a:rPr lang="zh-CN" altLang="en-US" sz="2400" dirty="0">
                <a:solidFill>
                  <a:srgbClr val="FFFFFF"/>
                </a:solidFill>
                <a:latin typeface="Times New Roman" panose="02020603050405020304" pitchFamily="18" charset="0"/>
                <a:ea typeface="微软雅黑" panose="020B0503020204020204" charset="-122"/>
              </a:rPr>
              <a:t>物的不安全状态</a:t>
            </a:r>
            <a:endParaRPr lang="zh-CN" altLang="en-US" sz="2400" dirty="0">
              <a:solidFill>
                <a:srgbClr val="FFFFFF"/>
              </a:solidFill>
              <a:latin typeface="Times New Roman" panose="02020603050405020304" pitchFamily="18" charset="0"/>
              <a:ea typeface="微软雅黑" panose="020B0503020204020204" charset="-122"/>
            </a:endParaRPr>
          </a:p>
        </p:txBody>
      </p:sp>
      <p:sp>
        <p:nvSpPr>
          <p:cNvPr id="45085" name="Rectangle 37"/>
          <p:cNvSpPr/>
          <p:nvPr>
            <p:custDataLst>
              <p:tags r:id="rId16"/>
            </p:custDataLst>
          </p:nvPr>
        </p:nvSpPr>
        <p:spPr>
          <a:xfrm>
            <a:off x="533400" y="5360035"/>
            <a:ext cx="7696200" cy="1198880"/>
          </a:xfrm>
          <a:prstGeom prst="rect">
            <a:avLst/>
          </a:prstGeom>
          <a:noFill/>
          <a:ln w="9525">
            <a:noFill/>
          </a:ln>
        </p:spPr>
        <p:txBody>
          <a:bodyPr anchor="ctr" anchorCtr="0">
            <a:spAutoFit/>
          </a:bodyPr>
          <a:p>
            <a:pPr>
              <a:spcBef>
                <a:spcPct val="50000"/>
              </a:spcBef>
            </a:pPr>
            <a:r>
              <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rPr>
              <a:t>理论意义：企业安全工作的中心就是防止人的安全行为，消除机械的或物质的不安全状态，中断事故连锁的进程，从而避免事故的发生。 </a:t>
            </a:r>
            <a:endPar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Tree>
    <p:custDataLst>
      <p:tags r:id="rId17"/>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540068" cy="720090"/>
          </a:xfrm>
          <a:prstGeom prst="rect">
            <a:avLst/>
          </a:prstGeom>
        </p:spPr>
      </p:pic>
      <p:pic>
        <p:nvPicPr>
          <p:cNvPr id="6" name="图片 5"/>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a:off x="8603932" y="-5379"/>
            <a:ext cx="540068" cy="720090"/>
          </a:xfrm>
          <a:prstGeom prst="rect">
            <a:avLst/>
          </a:prstGeom>
        </p:spPr>
      </p:pic>
      <p:sp>
        <p:nvSpPr>
          <p:cNvPr id="46081" name="Rectangle 5"/>
          <p:cNvSpPr/>
          <p:nvPr>
            <p:custDataLst>
              <p:tags r:id="rId4"/>
            </p:custDataLst>
          </p:nvPr>
        </p:nvSpPr>
        <p:spPr>
          <a:xfrm>
            <a:off x="0" y="1698625"/>
            <a:ext cx="309880" cy="460375"/>
          </a:xfrm>
          <a:prstGeom prst="rect">
            <a:avLst/>
          </a:prstGeom>
          <a:noFill/>
          <a:ln w="9525">
            <a:noFill/>
          </a:ln>
        </p:spPr>
        <p:txBody>
          <a:bodyPr wrap="none" anchor="ctr" anchorCtr="0">
            <a:spAutoFit/>
          </a:bodyPr>
          <a:p>
            <a:pPr>
              <a:spcBef>
                <a:spcPct val="50000"/>
              </a:spcBef>
            </a:pPr>
            <a:endParaRPr lang="zh-CN" altLang="en-US" sz="2400" dirty="0">
              <a:solidFill>
                <a:schemeClr val="dk1"/>
              </a:solidFill>
              <a:latin typeface="微软雅黑" panose="020B0503020204020204" charset="-122"/>
              <a:ea typeface="微软雅黑" panose="020B0503020204020204" charset="-122"/>
            </a:endParaRPr>
          </a:p>
        </p:txBody>
      </p:sp>
      <p:pic>
        <p:nvPicPr>
          <p:cNvPr id="46082" name="Picture 4" descr="20080625204849992"/>
          <p:cNvPicPr>
            <a:picLocks noChangeAspect="1"/>
          </p:cNvPicPr>
          <p:nvPr/>
        </p:nvPicPr>
        <p:blipFill>
          <a:blip r:embed="rId5"/>
          <a:stretch>
            <a:fillRect/>
          </a:stretch>
        </p:blipFill>
        <p:spPr>
          <a:xfrm>
            <a:off x="1981200" y="1179513"/>
            <a:ext cx="5334000" cy="3773487"/>
          </a:xfrm>
          <a:prstGeom prst="rect">
            <a:avLst/>
          </a:prstGeom>
          <a:noFill/>
          <a:ln w="9525">
            <a:noFill/>
          </a:ln>
        </p:spPr>
      </p:pic>
      <p:sp>
        <p:nvSpPr>
          <p:cNvPr id="46083" name="Rectangle 6"/>
          <p:cNvSpPr/>
          <p:nvPr/>
        </p:nvSpPr>
        <p:spPr>
          <a:xfrm>
            <a:off x="3200400" y="5133499"/>
            <a:ext cx="3027680" cy="583565"/>
          </a:xfrm>
          <a:prstGeom prst="rect">
            <a:avLst/>
          </a:prstGeom>
          <a:noFill/>
          <a:ln w="9525">
            <a:noFill/>
          </a:ln>
        </p:spPr>
        <p:txBody>
          <a:bodyPr wrap="none" anchor="ctr" anchorCtr="0">
            <a:spAutoFit/>
          </a:bodyPr>
          <a:p>
            <a:pPr>
              <a:spcBef>
                <a:spcPct val="50000"/>
              </a:spcBef>
            </a:pPr>
            <a:r>
              <a:rPr lang="zh-CN" altLang="en-US" sz="3200" b="1" dirty="0">
                <a:solidFill>
                  <a:schemeClr val="accent1"/>
                </a:solidFill>
                <a:latin typeface="Times New Roman" panose="02020603050405020304" pitchFamily="18" charset="0"/>
                <a:ea typeface="微软雅黑" panose="020B0503020204020204" charset="-122"/>
              </a:rPr>
              <a:t>安全多米诺骨牌</a:t>
            </a:r>
            <a:endParaRPr lang="zh-CN" altLang="en-US" sz="3200" b="1" dirty="0">
              <a:solidFill>
                <a:schemeClr val="accent1"/>
              </a:solidFill>
              <a:latin typeface="Times New Roman" panose="02020603050405020304" pitchFamily="18" charset="0"/>
              <a:ea typeface="微软雅黑" panose="020B0503020204020204" charset="-122"/>
            </a:endParaRPr>
          </a:p>
        </p:txBody>
      </p:sp>
    </p:spTree>
    <p:custDataLst>
      <p:tags r:id="rId6"/>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540068" cy="720090"/>
          </a:xfrm>
          <a:prstGeom prst="rect">
            <a:avLst/>
          </a:prstGeom>
        </p:spPr>
      </p:pic>
      <p:pic>
        <p:nvPicPr>
          <p:cNvPr id="6" name="图片 5"/>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a:off x="8603932" y="-5379"/>
            <a:ext cx="540068" cy="720090"/>
          </a:xfrm>
          <a:prstGeom prst="rect">
            <a:avLst/>
          </a:prstGeom>
        </p:spPr>
      </p:pic>
      <p:sp>
        <p:nvSpPr>
          <p:cNvPr id="47105" name="Rectangle 2"/>
          <p:cNvSpPr/>
          <p:nvPr/>
        </p:nvSpPr>
        <p:spPr>
          <a:xfrm>
            <a:off x="0" y="379413"/>
            <a:ext cx="3992880" cy="460375"/>
          </a:xfrm>
          <a:prstGeom prst="rect">
            <a:avLst/>
          </a:prstGeom>
          <a:noFill/>
          <a:ln w="9525">
            <a:noFill/>
          </a:ln>
        </p:spPr>
        <p:txBody>
          <a:bodyPr wrap="none" anchor="ctr" anchorCtr="0">
            <a:spAutoFit/>
          </a:bodyPr>
          <a:p>
            <a:pPr>
              <a:spcBef>
                <a:spcPct val="50000"/>
              </a:spcBef>
            </a:pPr>
            <a:r>
              <a:rPr lang="en-US" altLang="zh-CN" sz="2400" b="1" dirty="0">
                <a:solidFill>
                  <a:schemeClr val="accent1"/>
                </a:solidFill>
                <a:latin typeface="Times New Roman" panose="02020603050405020304" pitchFamily="18" charset="0"/>
                <a:ea typeface="微软雅黑" panose="020B0503020204020204" charset="-122"/>
                <a:cs typeface="微软雅黑" panose="020B0503020204020204" charset="-122"/>
              </a:rPr>
              <a:t>3</a:t>
            </a:r>
            <a:r>
              <a:rPr lang="zh-CN" altLang="en-US" sz="2400" b="1" dirty="0">
                <a:solidFill>
                  <a:schemeClr val="accent1"/>
                </a:solidFill>
                <a:latin typeface="Times New Roman" panose="02020603050405020304" pitchFamily="18" charset="0"/>
                <a:ea typeface="微软雅黑" panose="020B0503020204020204" charset="-122"/>
                <a:cs typeface="微软雅黑" panose="020B0503020204020204" charset="-122"/>
              </a:rPr>
              <a:t>、博德的事故因果连锁理论</a:t>
            </a:r>
            <a:endParaRPr lang="zh-CN" altLang="en-US" sz="2400" b="1" dirty="0">
              <a:solidFill>
                <a:schemeClr val="accent1"/>
              </a:solidFill>
              <a:latin typeface="Times New Roman" panose="02020603050405020304" pitchFamily="18" charset="0"/>
              <a:ea typeface="微软雅黑" panose="020B0503020204020204" charset="-122"/>
              <a:cs typeface="微软雅黑" panose="020B0503020204020204" charset="-122"/>
            </a:endParaRPr>
          </a:p>
        </p:txBody>
      </p:sp>
      <p:pic>
        <p:nvPicPr>
          <p:cNvPr id="47106" name="五边形 29"/>
          <p:cNvPicPr/>
          <p:nvPr/>
        </p:nvPicPr>
        <p:blipFill>
          <a:blip r:embed="rId4"/>
          <a:stretch>
            <a:fillRect/>
          </a:stretch>
        </p:blipFill>
        <p:spPr>
          <a:xfrm>
            <a:off x="4467225" y="1371600"/>
            <a:ext cx="3138488" cy="992188"/>
          </a:xfrm>
          <a:prstGeom prst="rect">
            <a:avLst/>
          </a:prstGeom>
          <a:noFill/>
          <a:ln w="9525">
            <a:noFill/>
          </a:ln>
        </p:spPr>
      </p:pic>
      <p:sp>
        <p:nvSpPr>
          <p:cNvPr id="47107" name="TextBox 22"/>
          <p:cNvSpPr txBox="1"/>
          <p:nvPr>
            <p:custDataLst>
              <p:tags r:id="rId5"/>
            </p:custDataLst>
          </p:nvPr>
        </p:nvSpPr>
        <p:spPr>
          <a:xfrm>
            <a:off x="4864100" y="1676400"/>
            <a:ext cx="1979613" cy="398780"/>
          </a:xfrm>
          <a:prstGeom prst="rect">
            <a:avLst/>
          </a:prstGeom>
          <a:noFill/>
          <a:ln w="9525">
            <a:noFill/>
          </a:ln>
        </p:spPr>
        <p:txBody>
          <a:bodyPr anchor="t" anchorCtr="0">
            <a:spAutoFit/>
          </a:bodyPr>
          <a:p>
            <a:pPr algn="ctr">
              <a:spcBef>
                <a:spcPct val="50000"/>
              </a:spcBef>
            </a:pPr>
            <a:r>
              <a:rPr lang="zh-CN" altLang="en-US" sz="2000" b="1" dirty="0">
                <a:solidFill>
                  <a:srgbClr val="FFFFFF"/>
                </a:solidFill>
                <a:latin typeface="Times New Roman" panose="02020603050405020304" pitchFamily="18" charset="0"/>
                <a:ea typeface="微软雅黑" panose="020B0503020204020204" charset="-122"/>
              </a:rPr>
              <a:t>人的不安全行为</a:t>
            </a:r>
            <a:endParaRPr lang="zh-CN" altLang="en-US" sz="2000" b="1" dirty="0">
              <a:solidFill>
                <a:srgbClr val="FFFFFF"/>
              </a:solidFill>
              <a:latin typeface="Times New Roman" panose="02020603050405020304" pitchFamily="18" charset="0"/>
              <a:ea typeface="微软雅黑" panose="020B0503020204020204" charset="-122"/>
            </a:endParaRPr>
          </a:p>
        </p:txBody>
      </p:sp>
      <p:pic>
        <p:nvPicPr>
          <p:cNvPr id="47108" name="五边形 32"/>
          <p:cNvPicPr/>
          <p:nvPr/>
        </p:nvPicPr>
        <p:blipFill>
          <a:blip r:embed="rId6"/>
          <a:stretch>
            <a:fillRect/>
          </a:stretch>
        </p:blipFill>
        <p:spPr>
          <a:xfrm>
            <a:off x="4467225" y="2098675"/>
            <a:ext cx="3138488" cy="995363"/>
          </a:xfrm>
          <a:prstGeom prst="rect">
            <a:avLst/>
          </a:prstGeom>
          <a:noFill/>
          <a:ln w="9525">
            <a:noFill/>
          </a:ln>
        </p:spPr>
      </p:pic>
      <p:sp>
        <p:nvSpPr>
          <p:cNvPr id="47109" name="TextBox 22"/>
          <p:cNvSpPr txBox="1"/>
          <p:nvPr>
            <p:custDataLst>
              <p:tags r:id="rId7"/>
            </p:custDataLst>
          </p:nvPr>
        </p:nvSpPr>
        <p:spPr>
          <a:xfrm>
            <a:off x="4864100" y="2416175"/>
            <a:ext cx="1979613" cy="398780"/>
          </a:xfrm>
          <a:prstGeom prst="rect">
            <a:avLst/>
          </a:prstGeom>
          <a:noFill/>
          <a:ln w="9525">
            <a:noFill/>
          </a:ln>
        </p:spPr>
        <p:txBody>
          <a:bodyPr anchor="t" anchorCtr="0">
            <a:spAutoFit/>
          </a:bodyPr>
          <a:p>
            <a:pPr algn="ctr">
              <a:spcBef>
                <a:spcPct val="50000"/>
              </a:spcBef>
            </a:pPr>
            <a:r>
              <a:rPr lang="zh-CN" altLang="en-US" sz="2000" b="1" dirty="0">
                <a:solidFill>
                  <a:srgbClr val="FFFFFF"/>
                </a:solidFill>
                <a:latin typeface="Times New Roman" panose="02020603050405020304" pitchFamily="18" charset="0"/>
                <a:ea typeface="微软雅黑" panose="020B0503020204020204" charset="-122"/>
              </a:rPr>
              <a:t>物的不安全状态</a:t>
            </a:r>
            <a:endParaRPr lang="zh-CN" altLang="en-US" sz="2000" b="1" dirty="0">
              <a:solidFill>
                <a:srgbClr val="FFFFFF"/>
              </a:solidFill>
              <a:latin typeface="Times New Roman" panose="02020603050405020304" pitchFamily="18" charset="0"/>
              <a:ea typeface="微软雅黑" panose="020B0503020204020204" charset="-122"/>
            </a:endParaRPr>
          </a:p>
        </p:txBody>
      </p:sp>
      <p:pic>
        <p:nvPicPr>
          <p:cNvPr id="47110" name="五边形 35"/>
          <p:cNvPicPr/>
          <p:nvPr/>
        </p:nvPicPr>
        <p:blipFill>
          <a:blip r:embed="rId8"/>
          <a:stretch>
            <a:fillRect/>
          </a:stretch>
        </p:blipFill>
        <p:spPr>
          <a:xfrm>
            <a:off x="4481513" y="2827338"/>
            <a:ext cx="3138487" cy="987425"/>
          </a:xfrm>
          <a:prstGeom prst="rect">
            <a:avLst/>
          </a:prstGeom>
          <a:noFill/>
          <a:ln w="9525">
            <a:noFill/>
          </a:ln>
        </p:spPr>
      </p:pic>
      <p:sp>
        <p:nvSpPr>
          <p:cNvPr id="47111" name="TextBox 22"/>
          <p:cNvSpPr txBox="1"/>
          <p:nvPr>
            <p:custDataLst>
              <p:tags r:id="rId9"/>
            </p:custDataLst>
          </p:nvPr>
        </p:nvSpPr>
        <p:spPr>
          <a:xfrm>
            <a:off x="4864100" y="3132138"/>
            <a:ext cx="1979613" cy="398780"/>
          </a:xfrm>
          <a:prstGeom prst="rect">
            <a:avLst/>
          </a:prstGeom>
          <a:noFill/>
          <a:ln w="9525">
            <a:noFill/>
          </a:ln>
        </p:spPr>
        <p:txBody>
          <a:bodyPr anchor="t" anchorCtr="0">
            <a:spAutoFit/>
          </a:bodyPr>
          <a:p>
            <a:pPr algn="ctr">
              <a:spcBef>
                <a:spcPct val="50000"/>
              </a:spcBef>
            </a:pPr>
            <a:r>
              <a:rPr lang="zh-CN" altLang="en-US" sz="2000" b="1" dirty="0">
                <a:solidFill>
                  <a:srgbClr val="FFFFFF"/>
                </a:solidFill>
                <a:latin typeface="Times New Roman" panose="02020603050405020304" pitchFamily="18" charset="0"/>
                <a:ea typeface="微软雅黑" panose="020B0503020204020204" charset="-122"/>
              </a:rPr>
              <a:t>管理缺陷</a:t>
            </a:r>
            <a:endParaRPr lang="zh-CN" altLang="en-US" sz="2000" b="1" dirty="0">
              <a:solidFill>
                <a:srgbClr val="FFFFFF"/>
              </a:solidFill>
              <a:latin typeface="Times New Roman" panose="02020603050405020304" pitchFamily="18" charset="0"/>
              <a:ea typeface="微软雅黑" panose="020B0503020204020204" charset="-122"/>
            </a:endParaRPr>
          </a:p>
        </p:txBody>
      </p:sp>
      <p:pic>
        <p:nvPicPr>
          <p:cNvPr id="47112" name="任意多边形 34"/>
          <p:cNvPicPr/>
          <p:nvPr/>
        </p:nvPicPr>
        <p:blipFill>
          <a:blip r:embed="rId10"/>
          <a:stretch>
            <a:fillRect/>
          </a:stretch>
        </p:blipFill>
        <p:spPr>
          <a:xfrm rot="1320401">
            <a:off x="3089275" y="1531938"/>
            <a:ext cx="1600200" cy="1177925"/>
          </a:xfrm>
          <a:prstGeom prst="rect">
            <a:avLst/>
          </a:prstGeom>
          <a:noFill/>
          <a:ln w="9525">
            <a:noFill/>
          </a:ln>
        </p:spPr>
      </p:pic>
      <p:pic>
        <p:nvPicPr>
          <p:cNvPr id="47113" name="任意多边形 44"/>
          <p:cNvPicPr/>
          <p:nvPr/>
        </p:nvPicPr>
        <p:blipFill>
          <a:blip r:embed="rId11"/>
          <a:stretch>
            <a:fillRect/>
          </a:stretch>
        </p:blipFill>
        <p:spPr>
          <a:xfrm>
            <a:off x="2957513" y="2487613"/>
            <a:ext cx="1835150" cy="263525"/>
          </a:xfrm>
          <a:prstGeom prst="rect">
            <a:avLst/>
          </a:prstGeom>
          <a:noFill/>
          <a:ln w="9525">
            <a:noFill/>
          </a:ln>
        </p:spPr>
      </p:pic>
      <p:pic>
        <p:nvPicPr>
          <p:cNvPr id="47114" name="任意多边形 45"/>
          <p:cNvPicPr/>
          <p:nvPr/>
        </p:nvPicPr>
        <p:blipFill>
          <a:blip r:embed="rId12"/>
          <a:stretch>
            <a:fillRect/>
          </a:stretch>
        </p:blipFill>
        <p:spPr>
          <a:xfrm rot="-616404">
            <a:off x="3109913" y="2674938"/>
            <a:ext cx="1600200" cy="914400"/>
          </a:xfrm>
          <a:prstGeom prst="rect">
            <a:avLst/>
          </a:prstGeom>
          <a:noFill/>
          <a:ln w="9525">
            <a:noFill/>
          </a:ln>
        </p:spPr>
      </p:pic>
      <p:pic>
        <p:nvPicPr>
          <p:cNvPr id="47115" name="Oval 93"/>
          <p:cNvPicPr>
            <a:picLocks noChangeAspect="1"/>
          </p:cNvPicPr>
          <p:nvPr/>
        </p:nvPicPr>
        <p:blipFill>
          <a:blip r:embed="rId13"/>
          <a:stretch>
            <a:fillRect/>
          </a:stretch>
        </p:blipFill>
        <p:spPr>
          <a:xfrm>
            <a:off x="900113" y="2259013"/>
            <a:ext cx="2133600" cy="720725"/>
          </a:xfrm>
          <a:prstGeom prst="rect">
            <a:avLst/>
          </a:prstGeom>
          <a:noFill/>
          <a:ln w="9525">
            <a:noFill/>
          </a:ln>
        </p:spPr>
      </p:pic>
      <p:sp>
        <p:nvSpPr>
          <p:cNvPr id="47116" name="Text Box 27"/>
          <p:cNvSpPr txBox="1"/>
          <p:nvPr/>
        </p:nvSpPr>
        <p:spPr>
          <a:xfrm>
            <a:off x="1204913" y="2217738"/>
            <a:ext cx="2673350" cy="460375"/>
          </a:xfrm>
          <a:prstGeom prst="rect">
            <a:avLst/>
          </a:prstGeom>
          <a:noFill/>
          <a:ln w="9525">
            <a:noFill/>
          </a:ln>
        </p:spPr>
        <p:txBody>
          <a:bodyPr anchor="t" anchorCtr="0">
            <a:spAutoFit/>
          </a:bodyPr>
          <a:p>
            <a:pPr>
              <a:spcBef>
                <a:spcPct val="50000"/>
              </a:spcBef>
            </a:pPr>
            <a:r>
              <a:rPr lang="zh-CN" altLang="en-US" sz="2400" b="1" dirty="0">
                <a:solidFill>
                  <a:srgbClr val="001A19"/>
                </a:solidFill>
                <a:latin typeface="Times New Roman" panose="02020603050405020304" pitchFamily="18" charset="0"/>
                <a:ea typeface="微软雅黑" panose="020B0503020204020204" charset="-122"/>
              </a:rPr>
              <a:t>博德理论</a:t>
            </a:r>
            <a:endParaRPr lang="zh-CN" altLang="en-US" sz="2400" b="1" dirty="0">
              <a:solidFill>
                <a:srgbClr val="001A19"/>
              </a:solidFill>
              <a:latin typeface="Times New Roman" panose="02020603050405020304" pitchFamily="18" charset="0"/>
              <a:ea typeface="微软雅黑" panose="020B0503020204020204" charset="-122"/>
            </a:endParaRPr>
          </a:p>
        </p:txBody>
      </p:sp>
      <p:pic>
        <p:nvPicPr>
          <p:cNvPr id="47117" name="五边形 29"/>
          <p:cNvPicPr/>
          <p:nvPr/>
        </p:nvPicPr>
        <p:blipFill>
          <a:blip r:embed="rId4"/>
          <a:stretch>
            <a:fillRect/>
          </a:stretch>
        </p:blipFill>
        <p:spPr>
          <a:xfrm>
            <a:off x="4314825" y="3817938"/>
            <a:ext cx="3138488" cy="992187"/>
          </a:xfrm>
          <a:prstGeom prst="rect">
            <a:avLst/>
          </a:prstGeom>
          <a:noFill/>
          <a:ln w="9525">
            <a:noFill/>
          </a:ln>
        </p:spPr>
      </p:pic>
      <p:sp>
        <p:nvSpPr>
          <p:cNvPr id="47118" name="TextBox 22"/>
          <p:cNvSpPr txBox="1"/>
          <p:nvPr>
            <p:custDataLst>
              <p:tags r:id="rId14"/>
            </p:custDataLst>
          </p:nvPr>
        </p:nvSpPr>
        <p:spPr>
          <a:xfrm>
            <a:off x="4711700" y="4122738"/>
            <a:ext cx="1979613" cy="398780"/>
          </a:xfrm>
          <a:prstGeom prst="rect">
            <a:avLst/>
          </a:prstGeom>
          <a:noFill/>
          <a:ln w="9525">
            <a:noFill/>
          </a:ln>
        </p:spPr>
        <p:txBody>
          <a:bodyPr anchor="t" anchorCtr="0">
            <a:spAutoFit/>
          </a:bodyPr>
          <a:p>
            <a:pPr algn="ctr">
              <a:spcBef>
                <a:spcPct val="50000"/>
              </a:spcBef>
            </a:pPr>
            <a:r>
              <a:rPr lang="zh-CN" altLang="en-US" sz="2000" b="1" dirty="0">
                <a:solidFill>
                  <a:srgbClr val="FFFFFF"/>
                </a:solidFill>
                <a:latin typeface="Times New Roman" panose="02020603050405020304" pitchFamily="18" charset="0"/>
                <a:ea typeface="微软雅黑" panose="020B0503020204020204" charset="-122"/>
              </a:rPr>
              <a:t>人的不安全行为</a:t>
            </a:r>
            <a:endParaRPr lang="zh-CN" altLang="en-US" sz="2000" b="1" dirty="0">
              <a:solidFill>
                <a:srgbClr val="FFFFFF"/>
              </a:solidFill>
              <a:latin typeface="Times New Roman" panose="02020603050405020304" pitchFamily="18" charset="0"/>
              <a:ea typeface="微软雅黑" panose="020B0503020204020204" charset="-122"/>
            </a:endParaRPr>
          </a:p>
        </p:txBody>
      </p:sp>
      <p:pic>
        <p:nvPicPr>
          <p:cNvPr id="47119" name="五边形 35"/>
          <p:cNvPicPr/>
          <p:nvPr/>
        </p:nvPicPr>
        <p:blipFill>
          <a:blip r:embed="rId8"/>
          <a:stretch>
            <a:fillRect/>
          </a:stretch>
        </p:blipFill>
        <p:spPr>
          <a:xfrm>
            <a:off x="4314825" y="5276850"/>
            <a:ext cx="3138488" cy="987425"/>
          </a:xfrm>
          <a:prstGeom prst="rect">
            <a:avLst/>
          </a:prstGeom>
          <a:noFill/>
          <a:ln w="9525">
            <a:noFill/>
          </a:ln>
        </p:spPr>
      </p:pic>
      <p:sp>
        <p:nvSpPr>
          <p:cNvPr id="47120" name="TextBox 22"/>
          <p:cNvSpPr txBox="1"/>
          <p:nvPr>
            <p:custDataLst>
              <p:tags r:id="rId15"/>
            </p:custDataLst>
          </p:nvPr>
        </p:nvSpPr>
        <p:spPr>
          <a:xfrm>
            <a:off x="4711700" y="5578475"/>
            <a:ext cx="1979613" cy="398780"/>
          </a:xfrm>
          <a:prstGeom prst="rect">
            <a:avLst/>
          </a:prstGeom>
          <a:noFill/>
          <a:ln w="9525">
            <a:noFill/>
          </a:ln>
        </p:spPr>
        <p:txBody>
          <a:bodyPr anchor="t" anchorCtr="0">
            <a:spAutoFit/>
          </a:bodyPr>
          <a:p>
            <a:pPr algn="ctr">
              <a:spcBef>
                <a:spcPct val="50000"/>
              </a:spcBef>
            </a:pPr>
            <a:r>
              <a:rPr lang="zh-CN" altLang="en-US" sz="2000" b="1" dirty="0">
                <a:solidFill>
                  <a:srgbClr val="FFFFFF"/>
                </a:solidFill>
                <a:latin typeface="Times New Roman" panose="02020603050405020304" pitchFamily="18" charset="0"/>
                <a:ea typeface="微软雅黑" panose="020B0503020204020204" charset="-122"/>
              </a:rPr>
              <a:t>物的不安全状态</a:t>
            </a:r>
            <a:endParaRPr lang="zh-CN" altLang="en-US" sz="2000" b="1" dirty="0">
              <a:solidFill>
                <a:srgbClr val="FFFFFF"/>
              </a:solidFill>
              <a:latin typeface="Times New Roman" panose="02020603050405020304" pitchFamily="18" charset="0"/>
              <a:ea typeface="微软雅黑" panose="020B0503020204020204" charset="-122"/>
            </a:endParaRPr>
          </a:p>
        </p:txBody>
      </p:sp>
      <p:pic>
        <p:nvPicPr>
          <p:cNvPr id="47121" name="任意多边形 34"/>
          <p:cNvPicPr/>
          <p:nvPr/>
        </p:nvPicPr>
        <p:blipFill>
          <a:blip r:embed="rId10"/>
          <a:stretch>
            <a:fillRect/>
          </a:stretch>
        </p:blipFill>
        <p:spPr>
          <a:xfrm rot="1320401">
            <a:off x="2936875" y="3978275"/>
            <a:ext cx="1600200" cy="1177925"/>
          </a:xfrm>
          <a:prstGeom prst="rect">
            <a:avLst/>
          </a:prstGeom>
          <a:noFill/>
          <a:ln w="9525">
            <a:noFill/>
          </a:ln>
        </p:spPr>
      </p:pic>
      <p:pic>
        <p:nvPicPr>
          <p:cNvPr id="47122" name="任意多边形 45"/>
          <p:cNvPicPr/>
          <p:nvPr/>
        </p:nvPicPr>
        <p:blipFill>
          <a:blip r:embed="rId12"/>
          <a:stretch>
            <a:fillRect/>
          </a:stretch>
        </p:blipFill>
        <p:spPr>
          <a:xfrm rot="-616404">
            <a:off x="2805113" y="5113338"/>
            <a:ext cx="1600200" cy="914400"/>
          </a:xfrm>
          <a:prstGeom prst="rect">
            <a:avLst/>
          </a:prstGeom>
          <a:noFill/>
          <a:ln w="9525">
            <a:noFill/>
          </a:ln>
        </p:spPr>
      </p:pic>
      <p:pic>
        <p:nvPicPr>
          <p:cNvPr id="47123" name="Oval 93"/>
          <p:cNvPicPr>
            <a:picLocks noChangeAspect="1"/>
          </p:cNvPicPr>
          <p:nvPr/>
        </p:nvPicPr>
        <p:blipFill>
          <a:blip r:embed="rId13"/>
          <a:stretch>
            <a:fillRect/>
          </a:stretch>
        </p:blipFill>
        <p:spPr>
          <a:xfrm>
            <a:off x="747713" y="4705350"/>
            <a:ext cx="2133600" cy="720725"/>
          </a:xfrm>
          <a:prstGeom prst="rect">
            <a:avLst/>
          </a:prstGeom>
          <a:noFill/>
          <a:ln w="9525">
            <a:noFill/>
          </a:ln>
        </p:spPr>
      </p:pic>
      <p:sp>
        <p:nvSpPr>
          <p:cNvPr id="47124" name="Text Box 38"/>
          <p:cNvSpPr txBox="1"/>
          <p:nvPr/>
        </p:nvSpPr>
        <p:spPr>
          <a:xfrm>
            <a:off x="969963" y="4732338"/>
            <a:ext cx="2673350" cy="460375"/>
          </a:xfrm>
          <a:prstGeom prst="rect">
            <a:avLst/>
          </a:prstGeom>
          <a:noFill/>
          <a:ln w="9525">
            <a:noFill/>
          </a:ln>
        </p:spPr>
        <p:txBody>
          <a:bodyPr anchor="t" anchorCtr="0">
            <a:spAutoFit/>
          </a:bodyPr>
          <a:p>
            <a:pPr>
              <a:spcBef>
                <a:spcPct val="50000"/>
              </a:spcBef>
            </a:pPr>
            <a:r>
              <a:rPr lang="zh-CN" altLang="en-US" sz="2400" b="1" dirty="0">
                <a:solidFill>
                  <a:srgbClr val="001A19"/>
                </a:solidFill>
                <a:latin typeface="Times New Roman" panose="02020603050405020304" pitchFamily="18" charset="0"/>
                <a:ea typeface="微软雅黑" panose="020B0503020204020204" charset="-122"/>
              </a:rPr>
              <a:t>海因斯理论</a:t>
            </a:r>
            <a:endParaRPr lang="zh-CN" altLang="en-US" sz="2400" b="1" dirty="0">
              <a:solidFill>
                <a:srgbClr val="001A19"/>
              </a:solidFill>
              <a:latin typeface="Times New Roman" panose="02020603050405020304" pitchFamily="18" charset="0"/>
              <a:ea typeface="微软雅黑" panose="020B0503020204020204" charset="-122"/>
            </a:endParaRPr>
          </a:p>
        </p:txBody>
      </p:sp>
    </p:spTree>
    <p:custDataLst>
      <p:tags r:id="rId16"/>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540068" cy="720090"/>
          </a:xfrm>
          <a:prstGeom prst="rect">
            <a:avLst/>
          </a:prstGeom>
        </p:spPr>
      </p:pic>
      <p:pic>
        <p:nvPicPr>
          <p:cNvPr id="6" name="图片 5"/>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a:off x="8603932" y="-5379"/>
            <a:ext cx="540068" cy="720090"/>
          </a:xfrm>
          <a:prstGeom prst="rect">
            <a:avLst/>
          </a:prstGeom>
        </p:spPr>
      </p:pic>
      <p:sp>
        <p:nvSpPr>
          <p:cNvPr id="48129" name="Line 7"/>
          <p:cNvSpPr/>
          <p:nvPr>
            <p:custDataLst>
              <p:tags r:id="rId4"/>
            </p:custDataLst>
          </p:nvPr>
        </p:nvSpPr>
        <p:spPr>
          <a:xfrm>
            <a:off x="2578100" y="5818188"/>
            <a:ext cx="3759200" cy="0"/>
          </a:xfrm>
          <a:prstGeom prst="line">
            <a:avLst/>
          </a:prstGeom>
          <a:ln w="19050" cap="flat" cmpd="sng">
            <a:solidFill>
              <a:schemeClr val="dk1"/>
            </a:solidFill>
            <a:prstDash val="sysDot"/>
            <a:round/>
            <a:headEnd type="none" w="med" len="med"/>
            <a:tailEnd type="triangle" w="med" len="med"/>
          </a:ln>
        </p:spPr>
      </p:sp>
      <p:sp>
        <p:nvSpPr>
          <p:cNvPr id="48130" name="Line 6"/>
          <p:cNvSpPr/>
          <p:nvPr>
            <p:custDataLst>
              <p:tags r:id="rId5"/>
            </p:custDataLst>
          </p:nvPr>
        </p:nvSpPr>
        <p:spPr>
          <a:xfrm>
            <a:off x="2578100" y="5122863"/>
            <a:ext cx="3759200" cy="0"/>
          </a:xfrm>
          <a:prstGeom prst="line">
            <a:avLst/>
          </a:prstGeom>
          <a:ln w="19050" cap="flat" cmpd="sng">
            <a:solidFill>
              <a:schemeClr val="dk1"/>
            </a:solidFill>
            <a:prstDash val="sysDot"/>
            <a:round/>
            <a:headEnd type="none" w="med" len="med"/>
            <a:tailEnd type="triangle" w="med" len="med"/>
          </a:ln>
        </p:spPr>
      </p:sp>
      <p:sp>
        <p:nvSpPr>
          <p:cNvPr id="48133" name="Rectangle 29"/>
          <p:cNvSpPr/>
          <p:nvPr/>
        </p:nvSpPr>
        <p:spPr>
          <a:xfrm>
            <a:off x="2955925" y="257175"/>
            <a:ext cx="5349875" cy="582613"/>
          </a:xfrm>
          <a:prstGeom prst="rect">
            <a:avLst/>
          </a:prstGeom>
          <a:noFill/>
          <a:ln w="9525">
            <a:noFill/>
          </a:ln>
        </p:spPr>
        <p:txBody>
          <a:bodyPr anchor="ctr" anchorCtr="0"/>
          <a:p>
            <a:pPr>
              <a:spcBef>
                <a:spcPct val="50000"/>
              </a:spcBef>
              <a:buClr>
                <a:schemeClr val="folHlink"/>
              </a:buClr>
            </a:pPr>
            <a:r>
              <a:rPr lang="zh-CN" altLang="en-US" sz="2400" b="1" dirty="0">
                <a:solidFill>
                  <a:schemeClr val="accent1"/>
                </a:solidFill>
                <a:latin typeface="Times New Roman" panose="02020603050405020304" pitchFamily="18" charset="0"/>
                <a:ea typeface="微软雅黑" panose="020B0503020204020204" charset="-122"/>
                <a:cs typeface="微软雅黑" panose="020B0503020204020204" charset="-122"/>
              </a:rPr>
              <a:t>五、“三违”产生的原因</a:t>
            </a:r>
            <a:endParaRPr lang="zh-CN" altLang="en-US" sz="2400" b="1" dirty="0">
              <a:solidFill>
                <a:schemeClr val="accent1"/>
              </a:solidFill>
              <a:latin typeface="Times New Roman" panose="02020603050405020304" pitchFamily="18" charset="0"/>
              <a:ea typeface="微软雅黑" panose="020B0503020204020204" charset="-122"/>
              <a:cs typeface="微软雅黑" panose="020B0503020204020204" charset="-122"/>
            </a:endParaRPr>
          </a:p>
        </p:txBody>
      </p:sp>
      <p:sp>
        <p:nvSpPr>
          <p:cNvPr id="48134" name="Line 3"/>
          <p:cNvSpPr/>
          <p:nvPr>
            <p:custDataLst>
              <p:tags r:id="rId6"/>
            </p:custDataLst>
          </p:nvPr>
        </p:nvSpPr>
        <p:spPr>
          <a:xfrm>
            <a:off x="2574925" y="1520825"/>
            <a:ext cx="3759200" cy="0"/>
          </a:xfrm>
          <a:prstGeom prst="line">
            <a:avLst/>
          </a:prstGeom>
          <a:ln w="19050" cap="flat" cmpd="sng">
            <a:solidFill>
              <a:schemeClr val="dk1"/>
            </a:solidFill>
            <a:prstDash val="sysDot"/>
            <a:round/>
            <a:headEnd type="none" w="med" len="med"/>
            <a:tailEnd type="triangle" w="med" len="med"/>
          </a:ln>
        </p:spPr>
      </p:sp>
      <p:sp>
        <p:nvSpPr>
          <p:cNvPr id="48135" name="Line 4"/>
          <p:cNvSpPr/>
          <p:nvPr>
            <p:custDataLst>
              <p:tags r:id="rId7"/>
            </p:custDataLst>
          </p:nvPr>
        </p:nvSpPr>
        <p:spPr>
          <a:xfrm>
            <a:off x="2574925" y="2244725"/>
            <a:ext cx="3759200" cy="0"/>
          </a:xfrm>
          <a:prstGeom prst="line">
            <a:avLst/>
          </a:prstGeom>
          <a:ln w="19050" cap="flat" cmpd="sng">
            <a:solidFill>
              <a:schemeClr val="dk1"/>
            </a:solidFill>
            <a:prstDash val="sysDot"/>
            <a:round/>
            <a:headEnd type="none" w="med" len="med"/>
            <a:tailEnd type="triangle" w="med" len="med"/>
          </a:ln>
        </p:spPr>
      </p:sp>
      <p:sp>
        <p:nvSpPr>
          <p:cNvPr id="48136" name="Line 5"/>
          <p:cNvSpPr/>
          <p:nvPr>
            <p:custDataLst>
              <p:tags r:id="rId8"/>
            </p:custDataLst>
          </p:nvPr>
        </p:nvSpPr>
        <p:spPr>
          <a:xfrm>
            <a:off x="2574925" y="2930525"/>
            <a:ext cx="3759200" cy="0"/>
          </a:xfrm>
          <a:prstGeom prst="line">
            <a:avLst/>
          </a:prstGeom>
          <a:ln w="19050" cap="flat" cmpd="sng">
            <a:solidFill>
              <a:schemeClr val="dk1"/>
            </a:solidFill>
            <a:prstDash val="sysDot"/>
            <a:round/>
            <a:headEnd type="none" w="med" len="med"/>
            <a:tailEnd type="triangle" w="med" len="med"/>
          </a:ln>
        </p:spPr>
      </p:sp>
      <p:sp>
        <p:nvSpPr>
          <p:cNvPr id="48137" name="Line 6"/>
          <p:cNvSpPr/>
          <p:nvPr>
            <p:custDataLst>
              <p:tags r:id="rId9"/>
            </p:custDataLst>
          </p:nvPr>
        </p:nvSpPr>
        <p:spPr>
          <a:xfrm>
            <a:off x="2574925" y="3635375"/>
            <a:ext cx="3759200" cy="0"/>
          </a:xfrm>
          <a:prstGeom prst="line">
            <a:avLst/>
          </a:prstGeom>
          <a:ln w="19050" cap="flat" cmpd="sng">
            <a:solidFill>
              <a:schemeClr val="dk1"/>
            </a:solidFill>
            <a:prstDash val="sysDot"/>
            <a:round/>
            <a:headEnd type="none" w="med" len="med"/>
            <a:tailEnd type="triangle" w="med" len="med"/>
          </a:ln>
        </p:spPr>
      </p:sp>
      <p:sp>
        <p:nvSpPr>
          <p:cNvPr id="48138" name="Line 7"/>
          <p:cNvSpPr/>
          <p:nvPr>
            <p:custDataLst>
              <p:tags r:id="rId10"/>
            </p:custDataLst>
          </p:nvPr>
        </p:nvSpPr>
        <p:spPr>
          <a:xfrm>
            <a:off x="2574925" y="4330700"/>
            <a:ext cx="3759200" cy="0"/>
          </a:xfrm>
          <a:prstGeom prst="line">
            <a:avLst/>
          </a:prstGeom>
          <a:ln w="19050" cap="flat" cmpd="sng">
            <a:solidFill>
              <a:schemeClr val="dk1"/>
            </a:solidFill>
            <a:prstDash val="sysDot"/>
            <a:round/>
            <a:headEnd type="none" w="med" len="med"/>
            <a:tailEnd type="triangle" w="med" len="med"/>
          </a:ln>
        </p:spPr>
      </p:sp>
      <p:sp>
        <p:nvSpPr>
          <p:cNvPr id="48139" name="AutoShape 8"/>
          <p:cNvSpPr/>
          <p:nvPr>
            <p:custDataLst>
              <p:tags r:id="rId11"/>
            </p:custDataLst>
          </p:nvPr>
        </p:nvSpPr>
        <p:spPr>
          <a:xfrm>
            <a:off x="803275" y="1219200"/>
            <a:ext cx="2473325" cy="576263"/>
          </a:xfrm>
          <a:prstGeom prst="cube">
            <a:avLst>
              <a:gd name="adj" fmla="val 24338"/>
            </a:avLst>
          </a:prstGeom>
          <a:solidFill>
            <a:schemeClr val="accent2"/>
          </a:solidFill>
          <a:ln w="9525">
            <a:noFill/>
          </a:ln>
        </p:spPr>
        <p:txBody>
          <a:bodyPr wrap="none" anchor="ctr" anchorCtr="0"/>
          <a:p>
            <a:pPr algn="ctr" eaLnBrk="0" hangingPunct="0">
              <a:spcBef>
                <a:spcPct val="50000"/>
              </a:spcBef>
            </a:pPr>
            <a:r>
              <a:rPr lang="zh-CN" altLang="en-US" sz="3200" b="1" dirty="0">
                <a:solidFill>
                  <a:schemeClr val="lt1"/>
                </a:solidFill>
                <a:latin typeface="Times New Roman" panose="02020603050405020304" pitchFamily="18" charset="0"/>
                <a:ea typeface="微软雅黑" panose="020B0503020204020204" charset="-122"/>
              </a:rPr>
              <a:t>侥幸心理</a:t>
            </a:r>
            <a:endParaRPr lang="zh-CN" altLang="en-US" sz="3200" b="1" dirty="0">
              <a:solidFill>
                <a:schemeClr val="lt1"/>
              </a:solidFill>
              <a:latin typeface="Times New Roman" panose="02020603050405020304" pitchFamily="18" charset="0"/>
              <a:ea typeface="微软雅黑" panose="020B0503020204020204" charset="-122"/>
            </a:endParaRPr>
          </a:p>
        </p:txBody>
      </p:sp>
      <p:sp>
        <p:nvSpPr>
          <p:cNvPr id="48140" name="AutoShape 9"/>
          <p:cNvSpPr/>
          <p:nvPr>
            <p:custDataLst>
              <p:tags r:id="rId12"/>
            </p:custDataLst>
          </p:nvPr>
        </p:nvSpPr>
        <p:spPr>
          <a:xfrm>
            <a:off x="803275" y="1947863"/>
            <a:ext cx="2549525" cy="576262"/>
          </a:xfrm>
          <a:prstGeom prst="cube">
            <a:avLst>
              <a:gd name="adj" fmla="val 24338"/>
            </a:avLst>
          </a:prstGeom>
          <a:solidFill>
            <a:schemeClr val="accent2"/>
          </a:solidFill>
          <a:ln w="9525">
            <a:noFill/>
          </a:ln>
        </p:spPr>
        <p:txBody>
          <a:bodyPr wrap="none" anchor="ctr" anchorCtr="0"/>
          <a:p>
            <a:pPr algn="ctr" eaLnBrk="0" hangingPunct="0">
              <a:spcBef>
                <a:spcPct val="50000"/>
              </a:spcBef>
            </a:pPr>
            <a:r>
              <a:rPr lang="zh-CN" altLang="en-US" sz="3200" b="1" dirty="0">
                <a:solidFill>
                  <a:schemeClr val="lt1"/>
                </a:solidFill>
                <a:latin typeface="Times New Roman" panose="02020603050405020304" pitchFamily="18" charset="0"/>
                <a:ea typeface="微软雅黑" panose="020B0503020204020204" charset="-122"/>
              </a:rPr>
              <a:t>麻痹心理</a:t>
            </a:r>
            <a:endParaRPr lang="zh-CN" altLang="en-US" sz="3200" b="1" dirty="0">
              <a:solidFill>
                <a:schemeClr val="lt1"/>
              </a:solidFill>
              <a:latin typeface="Times New Roman" panose="02020603050405020304" pitchFamily="18" charset="0"/>
              <a:ea typeface="微软雅黑" panose="020B0503020204020204" charset="-122"/>
            </a:endParaRPr>
          </a:p>
        </p:txBody>
      </p:sp>
      <p:sp>
        <p:nvSpPr>
          <p:cNvPr id="48141" name="AutoShape 10"/>
          <p:cNvSpPr/>
          <p:nvPr>
            <p:custDataLst>
              <p:tags r:id="rId13"/>
            </p:custDataLst>
          </p:nvPr>
        </p:nvSpPr>
        <p:spPr>
          <a:xfrm>
            <a:off x="803275" y="2655888"/>
            <a:ext cx="2549525" cy="576262"/>
          </a:xfrm>
          <a:prstGeom prst="cube">
            <a:avLst>
              <a:gd name="adj" fmla="val 24338"/>
            </a:avLst>
          </a:prstGeom>
          <a:solidFill>
            <a:schemeClr val="accent2"/>
          </a:solidFill>
          <a:ln w="9525">
            <a:noFill/>
          </a:ln>
        </p:spPr>
        <p:txBody>
          <a:bodyPr wrap="none" anchor="ctr" anchorCtr="0"/>
          <a:p>
            <a:pPr algn="ctr" eaLnBrk="0" hangingPunct="0">
              <a:spcBef>
                <a:spcPct val="50000"/>
              </a:spcBef>
            </a:pPr>
            <a:r>
              <a:rPr lang="zh-CN" altLang="en-US" sz="3200" b="1" dirty="0">
                <a:solidFill>
                  <a:schemeClr val="lt1"/>
                </a:solidFill>
                <a:latin typeface="Times New Roman" panose="02020603050405020304" pitchFamily="18" charset="0"/>
                <a:ea typeface="微软雅黑" panose="020B0503020204020204" charset="-122"/>
              </a:rPr>
              <a:t>取巧心理</a:t>
            </a:r>
            <a:endParaRPr lang="zh-CN" altLang="en-US" sz="3200" b="1" dirty="0">
              <a:solidFill>
                <a:schemeClr val="lt1"/>
              </a:solidFill>
              <a:latin typeface="Times New Roman" panose="02020603050405020304" pitchFamily="18" charset="0"/>
              <a:ea typeface="微软雅黑" panose="020B0503020204020204" charset="-122"/>
            </a:endParaRPr>
          </a:p>
        </p:txBody>
      </p:sp>
      <p:pic>
        <p:nvPicPr>
          <p:cNvPr id="48144" name="AutoShape 11"/>
          <p:cNvPicPr/>
          <p:nvPr/>
        </p:nvPicPr>
        <p:blipFill>
          <a:blip r:embed="rId14"/>
          <a:stretch>
            <a:fillRect/>
          </a:stretch>
        </p:blipFill>
        <p:spPr>
          <a:xfrm>
            <a:off x="3959225" y="990600"/>
            <a:ext cx="1146175" cy="5562600"/>
          </a:xfrm>
          <a:prstGeom prst="rect">
            <a:avLst/>
          </a:prstGeom>
          <a:noFill/>
          <a:ln w="9525">
            <a:noFill/>
          </a:ln>
        </p:spPr>
      </p:pic>
      <p:sp>
        <p:nvSpPr>
          <p:cNvPr id="48145" name="Text Box 93"/>
          <p:cNvSpPr txBox="1"/>
          <p:nvPr>
            <p:custDataLst>
              <p:tags r:id="rId15"/>
            </p:custDataLst>
          </p:nvPr>
        </p:nvSpPr>
        <p:spPr>
          <a:xfrm rot="5400000">
            <a:off x="1940560" y="3275965"/>
            <a:ext cx="5179060" cy="981710"/>
          </a:xfrm>
          <a:prstGeom prst="rect">
            <a:avLst/>
          </a:prstGeom>
          <a:noFill/>
          <a:ln w="9525">
            <a:noFill/>
          </a:ln>
        </p:spPr>
        <p:txBody>
          <a:bodyPr rot="10800000" vert="eaVert" wrap="none" anchor="ctr"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48146" name="Text Box 12"/>
          <p:cNvSpPr txBox="1"/>
          <p:nvPr/>
        </p:nvSpPr>
        <p:spPr>
          <a:xfrm>
            <a:off x="4114800" y="2545715"/>
            <a:ext cx="914400" cy="2061210"/>
          </a:xfrm>
          <a:prstGeom prst="rect">
            <a:avLst/>
          </a:prstGeom>
          <a:noFill/>
          <a:ln w="9525">
            <a:noFill/>
          </a:ln>
        </p:spPr>
        <p:txBody>
          <a:bodyPr anchor="t" anchorCtr="0">
            <a:spAutoFit/>
          </a:bodyPr>
          <a:p>
            <a:pPr algn="ctr" eaLnBrk="0" hangingPunct="0">
              <a:spcBef>
                <a:spcPct val="50000"/>
              </a:spcBef>
            </a:pPr>
            <a:r>
              <a:rPr lang="zh-CN" altLang="en-US" sz="3200" dirty="0">
                <a:solidFill>
                  <a:srgbClr val="9C4A06"/>
                </a:solidFill>
                <a:latin typeface="Times New Roman" panose="02020603050405020304" pitchFamily="18" charset="0"/>
                <a:ea typeface="微软雅黑" panose="020B0503020204020204" charset="-122"/>
              </a:rPr>
              <a:t>主观原因</a:t>
            </a:r>
            <a:endParaRPr lang="zh-CN" altLang="en-US" sz="3200" dirty="0">
              <a:solidFill>
                <a:srgbClr val="9C4A06"/>
              </a:solidFill>
              <a:latin typeface="Times New Roman" panose="02020603050405020304" pitchFamily="18" charset="0"/>
              <a:ea typeface="微软雅黑" panose="020B0503020204020204" charset="-122"/>
            </a:endParaRPr>
          </a:p>
        </p:txBody>
      </p:sp>
      <p:sp>
        <p:nvSpPr>
          <p:cNvPr id="48147" name="AutoShape 13"/>
          <p:cNvSpPr/>
          <p:nvPr>
            <p:custDataLst>
              <p:tags r:id="rId16"/>
            </p:custDataLst>
          </p:nvPr>
        </p:nvSpPr>
        <p:spPr>
          <a:xfrm>
            <a:off x="800100" y="3346450"/>
            <a:ext cx="2552700" cy="576263"/>
          </a:xfrm>
          <a:prstGeom prst="cube">
            <a:avLst>
              <a:gd name="adj" fmla="val 24338"/>
            </a:avLst>
          </a:prstGeom>
          <a:solidFill>
            <a:schemeClr val="accent2"/>
          </a:solidFill>
          <a:ln w="9525">
            <a:noFill/>
          </a:ln>
        </p:spPr>
        <p:txBody>
          <a:bodyPr wrap="none" anchor="ctr" anchorCtr="0"/>
          <a:p>
            <a:pPr algn="ctr" eaLnBrk="0" hangingPunct="0">
              <a:spcBef>
                <a:spcPct val="50000"/>
              </a:spcBef>
            </a:pPr>
            <a:r>
              <a:rPr lang="zh-CN" altLang="en-US" sz="3200" b="1" dirty="0">
                <a:solidFill>
                  <a:schemeClr val="lt1"/>
                </a:solidFill>
                <a:latin typeface="Times New Roman" panose="02020603050405020304" pitchFamily="18" charset="0"/>
                <a:ea typeface="微软雅黑" panose="020B0503020204020204" charset="-122"/>
              </a:rPr>
              <a:t>马虎心理</a:t>
            </a:r>
            <a:endParaRPr lang="zh-CN" altLang="en-US" sz="3200" b="1" dirty="0">
              <a:solidFill>
                <a:schemeClr val="lt1"/>
              </a:solidFill>
              <a:latin typeface="Times New Roman" panose="02020603050405020304" pitchFamily="18" charset="0"/>
              <a:ea typeface="微软雅黑" panose="020B0503020204020204" charset="-122"/>
            </a:endParaRPr>
          </a:p>
        </p:txBody>
      </p:sp>
      <p:sp>
        <p:nvSpPr>
          <p:cNvPr id="48148" name="AutoShape 14"/>
          <p:cNvSpPr/>
          <p:nvPr>
            <p:custDataLst>
              <p:tags r:id="rId17"/>
            </p:custDataLst>
          </p:nvPr>
        </p:nvSpPr>
        <p:spPr>
          <a:xfrm>
            <a:off x="785813" y="4070350"/>
            <a:ext cx="2414587" cy="576263"/>
          </a:xfrm>
          <a:prstGeom prst="cube">
            <a:avLst>
              <a:gd name="adj" fmla="val 24338"/>
            </a:avLst>
          </a:prstGeom>
          <a:solidFill>
            <a:schemeClr val="accent2"/>
          </a:solidFill>
          <a:ln w="9525">
            <a:noFill/>
          </a:ln>
        </p:spPr>
        <p:txBody>
          <a:bodyPr wrap="none" anchor="ctr" anchorCtr="0"/>
          <a:p>
            <a:pPr algn="ctr" eaLnBrk="0" hangingPunct="0">
              <a:spcBef>
                <a:spcPct val="50000"/>
              </a:spcBef>
            </a:pPr>
            <a:r>
              <a:rPr lang="zh-CN" altLang="en-US" sz="3200" b="1" dirty="0">
                <a:solidFill>
                  <a:schemeClr val="lt1"/>
                </a:solidFill>
                <a:latin typeface="Times New Roman" panose="02020603050405020304" pitchFamily="18" charset="0"/>
                <a:ea typeface="微软雅黑" panose="020B0503020204020204" charset="-122"/>
              </a:rPr>
              <a:t>逞能心理</a:t>
            </a:r>
            <a:endParaRPr lang="zh-CN" altLang="en-US" sz="3200" b="1" dirty="0">
              <a:solidFill>
                <a:schemeClr val="lt1"/>
              </a:solidFill>
              <a:latin typeface="Times New Roman" panose="02020603050405020304" pitchFamily="18" charset="0"/>
              <a:ea typeface="微软雅黑" panose="020B0503020204020204" charset="-122"/>
            </a:endParaRPr>
          </a:p>
        </p:txBody>
      </p:sp>
      <p:sp>
        <p:nvSpPr>
          <p:cNvPr id="48149" name="AutoShape 15"/>
          <p:cNvSpPr/>
          <p:nvPr>
            <p:custDataLst>
              <p:tags r:id="rId18"/>
            </p:custDataLst>
          </p:nvPr>
        </p:nvSpPr>
        <p:spPr>
          <a:xfrm>
            <a:off x="6491288" y="1219200"/>
            <a:ext cx="2652712" cy="576263"/>
          </a:xfrm>
          <a:prstGeom prst="cube">
            <a:avLst>
              <a:gd name="adj" fmla="val 24338"/>
            </a:avLst>
          </a:prstGeom>
          <a:solidFill>
            <a:schemeClr val="accent1"/>
          </a:solidFill>
          <a:ln w="9525">
            <a:noFill/>
          </a:ln>
        </p:spPr>
        <p:txBody>
          <a:bodyPr wrap="none" anchor="ctr" anchorCtr="0"/>
          <a:p>
            <a:pPr algn="ctr" eaLnBrk="0" hangingPunct="0">
              <a:spcBef>
                <a:spcPct val="50000"/>
              </a:spcBef>
            </a:pPr>
            <a:r>
              <a:rPr lang="zh-CN" altLang="en-US" sz="3200" b="1" dirty="0">
                <a:solidFill>
                  <a:schemeClr val="lt1"/>
                </a:solidFill>
                <a:latin typeface="Times New Roman" panose="02020603050405020304" pitchFamily="18" charset="0"/>
                <a:ea typeface="微软雅黑" panose="020B0503020204020204" charset="-122"/>
              </a:rPr>
              <a:t>麻木心理</a:t>
            </a:r>
            <a:endParaRPr lang="zh-CN" altLang="en-US" sz="3200" b="1" dirty="0">
              <a:solidFill>
                <a:schemeClr val="lt1"/>
              </a:solidFill>
              <a:latin typeface="Times New Roman" panose="02020603050405020304" pitchFamily="18" charset="0"/>
              <a:ea typeface="微软雅黑" panose="020B0503020204020204" charset="-122"/>
            </a:endParaRPr>
          </a:p>
        </p:txBody>
      </p:sp>
      <p:sp>
        <p:nvSpPr>
          <p:cNvPr id="48150" name="AutoShape 16"/>
          <p:cNvSpPr/>
          <p:nvPr>
            <p:custDataLst>
              <p:tags r:id="rId19"/>
            </p:custDataLst>
          </p:nvPr>
        </p:nvSpPr>
        <p:spPr>
          <a:xfrm>
            <a:off x="6491288" y="1914525"/>
            <a:ext cx="2500312" cy="576263"/>
          </a:xfrm>
          <a:prstGeom prst="cube">
            <a:avLst>
              <a:gd name="adj" fmla="val 24338"/>
            </a:avLst>
          </a:prstGeom>
          <a:solidFill>
            <a:schemeClr val="accent1"/>
          </a:solidFill>
          <a:ln w="9525">
            <a:noFill/>
          </a:ln>
        </p:spPr>
        <p:txBody>
          <a:bodyPr wrap="none" anchor="ctr" anchorCtr="0"/>
          <a:p>
            <a:pPr algn="ctr" eaLnBrk="0" hangingPunct="0">
              <a:spcBef>
                <a:spcPct val="50000"/>
              </a:spcBef>
            </a:pPr>
            <a:r>
              <a:rPr lang="zh-CN" altLang="en-US" sz="3200" b="1" dirty="0">
                <a:solidFill>
                  <a:schemeClr val="lt1"/>
                </a:solidFill>
                <a:latin typeface="Times New Roman" panose="02020603050405020304" pitchFamily="18" charset="0"/>
                <a:ea typeface="微软雅黑" panose="020B0503020204020204" charset="-122"/>
              </a:rPr>
              <a:t>从众心理</a:t>
            </a:r>
            <a:endParaRPr lang="zh-CN" altLang="en-US" sz="3200" b="1" dirty="0">
              <a:solidFill>
                <a:schemeClr val="lt1"/>
              </a:solidFill>
              <a:latin typeface="Times New Roman" panose="02020603050405020304" pitchFamily="18" charset="0"/>
              <a:ea typeface="微软雅黑" panose="020B0503020204020204" charset="-122"/>
            </a:endParaRPr>
          </a:p>
        </p:txBody>
      </p:sp>
      <p:sp>
        <p:nvSpPr>
          <p:cNvPr id="48151" name="AutoShape 17"/>
          <p:cNvSpPr/>
          <p:nvPr>
            <p:custDataLst>
              <p:tags r:id="rId20"/>
            </p:custDataLst>
          </p:nvPr>
        </p:nvSpPr>
        <p:spPr>
          <a:xfrm>
            <a:off x="6491288" y="2622550"/>
            <a:ext cx="2424112" cy="576263"/>
          </a:xfrm>
          <a:prstGeom prst="cube">
            <a:avLst>
              <a:gd name="adj" fmla="val 24338"/>
            </a:avLst>
          </a:prstGeom>
          <a:solidFill>
            <a:schemeClr val="accent1"/>
          </a:solidFill>
          <a:ln w="9525">
            <a:noFill/>
          </a:ln>
        </p:spPr>
        <p:txBody>
          <a:bodyPr wrap="none" anchor="ctr" anchorCtr="0"/>
          <a:p>
            <a:pPr algn="ctr" eaLnBrk="0" hangingPunct="0">
              <a:spcBef>
                <a:spcPct val="50000"/>
              </a:spcBef>
            </a:pPr>
            <a:r>
              <a:rPr lang="zh-CN" altLang="en-US" sz="3200" b="1" dirty="0">
                <a:solidFill>
                  <a:schemeClr val="lt1"/>
                </a:solidFill>
                <a:latin typeface="Times New Roman" panose="02020603050405020304" pitchFamily="18" charset="0"/>
                <a:ea typeface="微软雅黑" panose="020B0503020204020204" charset="-122"/>
              </a:rPr>
              <a:t>奉上心理</a:t>
            </a:r>
            <a:endParaRPr lang="zh-CN" altLang="en-US" sz="3200" b="1" dirty="0">
              <a:solidFill>
                <a:schemeClr val="lt1"/>
              </a:solidFill>
              <a:latin typeface="Times New Roman" panose="02020603050405020304" pitchFamily="18" charset="0"/>
              <a:ea typeface="微软雅黑" panose="020B0503020204020204" charset="-122"/>
            </a:endParaRPr>
          </a:p>
        </p:txBody>
      </p:sp>
      <p:sp>
        <p:nvSpPr>
          <p:cNvPr id="48152" name="AutoShape 18"/>
          <p:cNvSpPr/>
          <p:nvPr>
            <p:custDataLst>
              <p:tags r:id="rId21"/>
            </p:custDataLst>
          </p:nvPr>
        </p:nvSpPr>
        <p:spPr>
          <a:xfrm>
            <a:off x="6488113" y="3313113"/>
            <a:ext cx="2427287" cy="576262"/>
          </a:xfrm>
          <a:prstGeom prst="cube">
            <a:avLst>
              <a:gd name="adj" fmla="val 24338"/>
            </a:avLst>
          </a:prstGeom>
          <a:solidFill>
            <a:schemeClr val="accent1"/>
          </a:solidFill>
          <a:ln w="9525">
            <a:noFill/>
          </a:ln>
        </p:spPr>
        <p:txBody>
          <a:bodyPr wrap="none" anchor="ctr" anchorCtr="0"/>
          <a:p>
            <a:pPr algn="ctr" eaLnBrk="0" hangingPunct="0">
              <a:spcBef>
                <a:spcPct val="50000"/>
              </a:spcBef>
            </a:pPr>
            <a:r>
              <a:rPr lang="zh-CN" altLang="en-US" sz="3200" b="1" dirty="0">
                <a:solidFill>
                  <a:schemeClr val="lt1"/>
                </a:solidFill>
                <a:latin typeface="Times New Roman" panose="02020603050405020304" pitchFamily="18" charset="0"/>
                <a:ea typeface="微软雅黑" panose="020B0503020204020204" charset="-122"/>
              </a:rPr>
              <a:t>唯心心理</a:t>
            </a:r>
            <a:endParaRPr lang="zh-CN" altLang="en-US" sz="3200" b="1" dirty="0">
              <a:solidFill>
                <a:schemeClr val="lt1"/>
              </a:solidFill>
              <a:latin typeface="Times New Roman" panose="02020603050405020304" pitchFamily="18" charset="0"/>
              <a:ea typeface="微软雅黑" panose="020B0503020204020204" charset="-122"/>
            </a:endParaRPr>
          </a:p>
        </p:txBody>
      </p:sp>
      <p:sp>
        <p:nvSpPr>
          <p:cNvPr id="48153" name="AutoShape 19"/>
          <p:cNvSpPr/>
          <p:nvPr>
            <p:custDataLst>
              <p:tags r:id="rId22"/>
            </p:custDataLst>
          </p:nvPr>
        </p:nvSpPr>
        <p:spPr>
          <a:xfrm>
            <a:off x="6553200" y="4038600"/>
            <a:ext cx="2362200" cy="576263"/>
          </a:xfrm>
          <a:prstGeom prst="cube">
            <a:avLst>
              <a:gd name="adj" fmla="val 24338"/>
            </a:avLst>
          </a:prstGeom>
          <a:solidFill>
            <a:schemeClr val="accent1"/>
          </a:solidFill>
          <a:ln w="9525">
            <a:noFill/>
          </a:ln>
        </p:spPr>
        <p:txBody>
          <a:bodyPr wrap="none" anchor="ctr" anchorCtr="0"/>
          <a:p>
            <a:pPr algn="ctr" eaLnBrk="0" hangingPunct="0">
              <a:spcBef>
                <a:spcPct val="50000"/>
              </a:spcBef>
            </a:pPr>
            <a:r>
              <a:rPr lang="zh-CN" altLang="en-US" sz="2400" b="1" dirty="0">
                <a:solidFill>
                  <a:schemeClr val="lt1"/>
                </a:solidFill>
                <a:latin typeface="Times New Roman" panose="02020603050405020304" pitchFamily="18" charset="0"/>
                <a:ea typeface="微软雅黑" panose="020B0503020204020204" charset="-122"/>
              </a:rPr>
              <a:t>片面追求经济效益</a:t>
            </a:r>
            <a:endParaRPr lang="zh-CN" altLang="en-US" sz="2400" b="1" dirty="0">
              <a:solidFill>
                <a:schemeClr val="lt1"/>
              </a:solidFill>
              <a:latin typeface="Times New Roman" panose="02020603050405020304" pitchFamily="18" charset="0"/>
              <a:ea typeface="微软雅黑" panose="020B0503020204020204" charset="-122"/>
            </a:endParaRPr>
          </a:p>
        </p:txBody>
      </p:sp>
      <p:sp>
        <p:nvSpPr>
          <p:cNvPr id="48154" name="AutoShape 13"/>
          <p:cNvSpPr/>
          <p:nvPr>
            <p:custDataLst>
              <p:tags r:id="rId23"/>
            </p:custDataLst>
          </p:nvPr>
        </p:nvSpPr>
        <p:spPr>
          <a:xfrm>
            <a:off x="803275" y="4833938"/>
            <a:ext cx="2473325" cy="576262"/>
          </a:xfrm>
          <a:prstGeom prst="cube">
            <a:avLst>
              <a:gd name="adj" fmla="val 24338"/>
            </a:avLst>
          </a:prstGeom>
          <a:solidFill>
            <a:schemeClr val="accent2"/>
          </a:solidFill>
          <a:ln w="9525">
            <a:noFill/>
          </a:ln>
        </p:spPr>
        <p:txBody>
          <a:bodyPr wrap="none" anchor="ctr" anchorCtr="0"/>
          <a:p>
            <a:pPr algn="ctr" eaLnBrk="0" hangingPunct="0">
              <a:spcBef>
                <a:spcPct val="50000"/>
              </a:spcBef>
            </a:pPr>
            <a:r>
              <a:rPr lang="zh-CN" altLang="en-US" sz="3200" b="1" dirty="0">
                <a:solidFill>
                  <a:schemeClr val="lt1"/>
                </a:solidFill>
                <a:latin typeface="Times New Roman" panose="02020603050405020304" pitchFamily="18" charset="0"/>
                <a:ea typeface="微软雅黑" panose="020B0503020204020204" charset="-122"/>
              </a:rPr>
              <a:t>蛮干心理</a:t>
            </a:r>
            <a:endParaRPr lang="zh-CN" altLang="en-US" sz="3200" b="1" dirty="0">
              <a:solidFill>
                <a:schemeClr val="lt1"/>
              </a:solidFill>
              <a:latin typeface="Times New Roman" panose="02020603050405020304" pitchFamily="18" charset="0"/>
              <a:ea typeface="微软雅黑" panose="020B0503020204020204" charset="-122"/>
            </a:endParaRPr>
          </a:p>
        </p:txBody>
      </p:sp>
      <p:sp>
        <p:nvSpPr>
          <p:cNvPr id="48155" name="AutoShape 14"/>
          <p:cNvSpPr/>
          <p:nvPr>
            <p:custDataLst>
              <p:tags r:id="rId24"/>
            </p:custDataLst>
          </p:nvPr>
        </p:nvSpPr>
        <p:spPr>
          <a:xfrm>
            <a:off x="788988" y="5557838"/>
            <a:ext cx="2563812" cy="576262"/>
          </a:xfrm>
          <a:prstGeom prst="cube">
            <a:avLst>
              <a:gd name="adj" fmla="val 24338"/>
            </a:avLst>
          </a:prstGeom>
          <a:solidFill>
            <a:schemeClr val="accent2"/>
          </a:solidFill>
          <a:ln w="9525">
            <a:noFill/>
          </a:ln>
        </p:spPr>
        <p:txBody>
          <a:bodyPr wrap="none" anchor="ctr" anchorCtr="0"/>
          <a:p>
            <a:pPr algn="ctr" eaLnBrk="0" hangingPunct="0">
              <a:spcBef>
                <a:spcPct val="50000"/>
              </a:spcBef>
            </a:pPr>
            <a:r>
              <a:rPr lang="zh-CN" altLang="en-US" sz="3200" b="1" dirty="0">
                <a:solidFill>
                  <a:schemeClr val="lt1"/>
                </a:solidFill>
                <a:latin typeface="Times New Roman" panose="02020603050405020304" pitchFamily="18" charset="0"/>
                <a:ea typeface="微软雅黑" panose="020B0503020204020204" charset="-122"/>
              </a:rPr>
              <a:t>无知心理</a:t>
            </a:r>
            <a:endParaRPr lang="zh-CN" altLang="en-US" sz="3200" b="1" dirty="0">
              <a:solidFill>
                <a:schemeClr val="lt1"/>
              </a:solidFill>
              <a:latin typeface="Times New Roman" panose="02020603050405020304" pitchFamily="18" charset="0"/>
              <a:ea typeface="微软雅黑" panose="020B0503020204020204" charset="-122"/>
            </a:endParaRPr>
          </a:p>
        </p:txBody>
      </p:sp>
      <p:sp>
        <p:nvSpPr>
          <p:cNvPr id="48156" name="AutoShape 18"/>
          <p:cNvSpPr/>
          <p:nvPr>
            <p:custDataLst>
              <p:tags r:id="rId25"/>
            </p:custDataLst>
          </p:nvPr>
        </p:nvSpPr>
        <p:spPr>
          <a:xfrm>
            <a:off x="6553200" y="4800600"/>
            <a:ext cx="2133600" cy="576263"/>
          </a:xfrm>
          <a:prstGeom prst="cube">
            <a:avLst>
              <a:gd name="adj" fmla="val 24338"/>
            </a:avLst>
          </a:prstGeom>
          <a:solidFill>
            <a:schemeClr val="accent1"/>
          </a:solidFill>
          <a:ln w="9525">
            <a:noFill/>
          </a:ln>
        </p:spPr>
        <p:txBody>
          <a:bodyPr wrap="none" anchor="ctr" anchorCtr="0"/>
          <a:p>
            <a:pPr algn="ctr" eaLnBrk="0" hangingPunct="0">
              <a:spcBef>
                <a:spcPct val="50000"/>
              </a:spcBef>
            </a:pPr>
            <a:r>
              <a:rPr lang="zh-CN" altLang="en-US" sz="3200" b="1" dirty="0">
                <a:solidFill>
                  <a:schemeClr val="lt1"/>
                </a:solidFill>
                <a:latin typeface="Times New Roman" panose="02020603050405020304" pitchFamily="18" charset="0"/>
                <a:ea typeface="微软雅黑" panose="020B0503020204020204" charset="-122"/>
              </a:rPr>
              <a:t>业务素质低</a:t>
            </a:r>
            <a:endParaRPr lang="zh-CN" altLang="en-US" sz="3200" b="1" dirty="0">
              <a:solidFill>
                <a:schemeClr val="lt1"/>
              </a:solidFill>
              <a:latin typeface="Times New Roman" panose="02020603050405020304" pitchFamily="18" charset="0"/>
              <a:ea typeface="微软雅黑" panose="020B0503020204020204" charset="-122"/>
            </a:endParaRPr>
          </a:p>
        </p:txBody>
      </p:sp>
      <p:sp>
        <p:nvSpPr>
          <p:cNvPr id="48157" name="AutoShape 19"/>
          <p:cNvSpPr/>
          <p:nvPr>
            <p:custDataLst>
              <p:tags r:id="rId26"/>
            </p:custDataLst>
          </p:nvPr>
        </p:nvSpPr>
        <p:spPr>
          <a:xfrm>
            <a:off x="6477000" y="5524500"/>
            <a:ext cx="2667000" cy="576263"/>
          </a:xfrm>
          <a:prstGeom prst="cube">
            <a:avLst>
              <a:gd name="adj" fmla="val 24338"/>
            </a:avLst>
          </a:prstGeom>
          <a:solidFill>
            <a:schemeClr val="accent1"/>
          </a:solidFill>
          <a:ln w="9525">
            <a:noFill/>
          </a:ln>
        </p:spPr>
        <p:txBody>
          <a:bodyPr wrap="none" anchor="ctr" anchorCtr="0"/>
          <a:p>
            <a:pPr algn="ctr" eaLnBrk="0" hangingPunct="0">
              <a:spcBef>
                <a:spcPct val="50000"/>
              </a:spcBef>
            </a:pPr>
            <a:r>
              <a:rPr lang="zh-CN" altLang="en-US" sz="3200" b="1" dirty="0">
                <a:solidFill>
                  <a:schemeClr val="lt1"/>
                </a:solidFill>
                <a:latin typeface="Times New Roman" panose="02020603050405020304" pitchFamily="18" charset="0"/>
                <a:ea typeface="微软雅黑" panose="020B0503020204020204" charset="-122"/>
              </a:rPr>
              <a:t>判断失误</a:t>
            </a:r>
            <a:endParaRPr lang="zh-CN" altLang="en-US" sz="3200" b="1" dirty="0">
              <a:solidFill>
                <a:schemeClr val="lt1"/>
              </a:solidFill>
              <a:latin typeface="Times New Roman" panose="02020603050405020304" pitchFamily="18" charset="0"/>
              <a:ea typeface="微软雅黑" panose="020B0503020204020204" charset="-122"/>
            </a:endParaRPr>
          </a:p>
        </p:txBody>
      </p:sp>
    </p:spTree>
    <p:custDataLst>
      <p:tags r:id="rId27"/>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540068" cy="720090"/>
          </a:xfrm>
          <a:prstGeom prst="rect">
            <a:avLst/>
          </a:prstGeom>
        </p:spPr>
      </p:pic>
      <p:pic>
        <p:nvPicPr>
          <p:cNvPr id="6" name="图片 5"/>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a:off x="8603932" y="-5379"/>
            <a:ext cx="540068" cy="720090"/>
          </a:xfrm>
          <a:prstGeom prst="rect">
            <a:avLst/>
          </a:prstGeom>
        </p:spPr>
      </p:pic>
      <p:sp>
        <p:nvSpPr>
          <p:cNvPr id="49153" name="AutoShape 3"/>
          <p:cNvSpPr/>
          <p:nvPr>
            <p:custDataLst>
              <p:tags r:id="rId4"/>
            </p:custDataLst>
          </p:nvPr>
        </p:nvSpPr>
        <p:spPr>
          <a:xfrm rot="-2700000">
            <a:off x="2857500" y="2262188"/>
            <a:ext cx="3363913" cy="2801937"/>
          </a:xfrm>
          <a:custGeom>
            <a:avLst/>
            <a:gdLst/>
            <a:ahLst/>
            <a:cxnLst>
              <a:cxn ang="0">
                <a:pos x="2147483646" y="2147483646"/>
              </a:cxn>
              <a:cxn ang="5898240">
                <a:pos x="2147483646" y="2147483646"/>
              </a:cxn>
              <a:cxn ang="11796480">
                <a:pos x="0" y="2147483646"/>
              </a:cxn>
              <a:cxn ang="17694720">
                <a:pos x="2147483646" y="0"/>
              </a:cxn>
            </a:cxnLst>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lnTo>
                  <a:pt x="5400" y="5400"/>
                </a:lnTo>
                <a:close/>
              </a:path>
            </a:pathLst>
          </a:custGeom>
          <a:gradFill rotWithShape="1">
            <a:gsLst>
              <a:gs pos="0">
                <a:srgbClr val="DCDCDC"/>
              </a:gs>
              <a:gs pos="100000">
                <a:srgbClr val="969696"/>
              </a:gs>
            </a:gsLst>
            <a:path path="rect">
              <a:fillToRect l="50000" t="50000" r="50000" b="50000"/>
            </a:path>
            <a:tileRect/>
          </a:gradFill>
          <a:ln w="9525" cap="flat" cmpd="sng">
            <a:solidFill>
              <a:schemeClr val="dk1"/>
            </a:solidFill>
            <a:prstDash val="solid"/>
            <a:miter/>
            <a:headEnd type="none" w="med" len="med"/>
            <a:tailEnd type="none" w="med" len="med"/>
          </a:ln>
          <a:effectLst>
            <a:outerShdw dist="28398" dir="3806096" algn="ctr" rotWithShape="0">
              <a:srgbClr val="000000">
                <a:alpha val="50000"/>
              </a:srgbClr>
            </a:outerShdw>
          </a:effectLst>
        </p:spPr>
        <p:txBody>
          <a:bodyPr/>
          <a:p>
            <a:endParaRPr lang="zh-CN" altLang="en-US" sz="2400">
              <a:solidFill>
                <a:schemeClr val="dk1"/>
              </a:solidFill>
              <a:latin typeface="微软雅黑" panose="020B0503020204020204" charset="-122"/>
              <a:ea typeface="微软雅黑" panose="020B0503020204020204" charset="-122"/>
            </a:endParaRPr>
          </a:p>
        </p:txBody>
      </p:sp>
      <p:pic>
        <p:nvPicPr>
          <p:cNvPr id="49154" name="Picture 8" descr="circuler_1"/>
          <p:cNvPicPr>
            <a:picLocks noChangeAspect="1"/>
          </p:cNvPicPr>
          <p:nvPr/>
        </p:nvPicPr>
        <p:blipFill>
          <a:blip r:embed="rId5"/>
          <a:stretch>
            <a:fillRect/>
          </a:stretch>
        </p:blipFill>
        <p:spPr>
          <a:xfrm>
            <a:off x="1809750" y="1465263"/>
            <a:ext cx="1674813" cy="1400175"/>
          </a:xfrm>
          <a:prstGeom prst="rect">
            <a:avLst/>
          </a:prstGeom>
          <a:noFill/>
          <a:ln w="9525">
            <a:noFill/>
          </a:ln>
        </p:spPr>
      </p:pic>
      <p:sp>
        <p:nvSpPr>
          <p:cNvPr id="49155" name="Oval 9"/>
          <p:cNvSpPr/>
          <p:nvPr>
            <p:custDataLst>
              <p:tags r:id="rId6"/>
            </p:custDataLst>
          </p:nvPr>
        </p:nvSpPr>
        <p:spPr>
          <a:xfrm>
            <a:off x="1809750" y="1462088"/>
            <a:ext cx="1663700" cy="1408112"/>
          </a:xfrm>
          <a:prstGeom prst="ellipse">
            <a:avLst/>
          </a:prstGeom>
          <a:solidFill>
            <a:schemeClr val="accent1">
              <a:alpha val="50195"/>
            </a:schemeClr>
          </a:solidFill>
          <a:ln w="9525">
            <a:noFill/>
          </a:ln>
        </p:spPr>
        <p:txBody>
          <a:bodyPr wrap="none" anchor="ctr"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pic>
        <p:nvPicPr>
          <p:cNvPr id="49156" name="Picture 10" descr="circuler_1"/>
          <p:cNvPicPr>
            <a:picLocks noChangeAspect="1"/>
          </p:cNvPicPr>
          <p:nvPr/>
        </p:nvPicPr>
        <p:blipFill>
          <a:blip r:embed="rId7"/>
          <a:stretch>
            <a:fillRect/>
          </a:stretch>
        </p:blipFill>
        <p:spPr>
          <a:xfrm>
            <a:off x="1811338" y="4462463"/>
            <a:ext cx="1673225" cy="1400175"/>
          </a:xfrm>
          <a:prstGeom prst="rect">
            <a:avLst/>
          </a:prstGeom>
          <a:noFill/>
          <a:ln w="9525">
            <a:noFill/>
          </a:ln>
        </p:spPr>
      </p:pic>
      <p:sp>
        <p:nvSpPr>
          <p:cNvPr id="49157" name="Oval 11"/>
          <p:cNvSpPr/>
          <p:nvPr>
            <p:custDataLst>
              <p:tags r:id="rId8"/>
            </p:custDataLst>
          </p:nvPr>
        </p:nvSpPr>
        <p:spPr>
          <a:xfrm>
            <a:off x="1811338" y="4459288"/>
            <a:ext cx="1666875" cy="1408112"/>
          </a:xfrm>
          <a:prstGeom prst="ellipse">
            <a:avLst/>
          </a:prstGeom>
          <a:solidFill>
            <a:schemeClr val="hlink">
              <a:alpha val="50195"/>
            </a:schemeClr>
          </a:solidFill>
          <a:ln w="9525">
            <a:noFill/>
          </a:ln>
        </p:spPr>
        <p:txBody>
          <a:bodyPr wrap="none" anchor="ctr"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pic>
        <p:nvPicPr>
          <p:cNvPr id="49158" name="Picture 12" descr="circuler_1"/>
          <p:cNvPicPr>
            <a:picLocks noChangeAspect="1"/>
          </p:cNvPicPr>
          <p:nvPr/>
        </p:nvPicPr>
        <p:blipFill>
          <a:blip r:embed="rId5"/>
          <a:stretch>
            <a:fillRect/>
          </a:stretch>
        </p:blipFill>
        <p:spPr>
          <a:xfrm>
            <a:off x="5572125" y="4449763"/>
            <a:ext cx="1676400" cy="1400175"/>
          </a:xfrm>
          <a:prstGeom prst="rect">
            <a:avLst/>
          </a:prstGeom>
          <a:noFill/>
          <a:ln w="9525">
            <a:noFill/>
          </a:ln>
        </p:spPr>
      </p:pic>
      <p:sp>
        <p:nvSpPr>
          <p:cNvPr id="49159" name="Oval 13"/>
          <p:cNvSpPr/>
          <p:nvPr>
            <p:custDataLst>
              <p:tags r:id="rId9"/>
            </p:custDataLst>
          </p:nvPr>
        </p:nvSpPr>
        <p:spPr>
          <a:xfrm>
            <a:off x="5572125" y="4435475"/>
            <a:ext cx="1666875" cy="1408113"/>
          </a:xfrm>
          <a:prstGeom prst="ellipse">
            <a:avLst/>
          </a:prstGeom>
          <a:solidFill>
            <a:schemeClr val="accent1">
              <a:alpha val="50195"/>
            </a:schemeClr>
          </a:solidFill>
          <a:ln w="9525">
            <a:noFill/>
          </a:ln>
        </p:spPr>
        <p:txBody>
          <a:bodyPr wrap="none" anchor="ctr"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pic>
        <p:nvPicPr>
          <p:cNvPr id="49160" name="Picture 14" descr="circuler_1"/>
          <p:cNvPicPr>
            <a:picLocks noChangeAspect="1"/>
          </p:cNvPicPr>
          <p:nvPr/>
        </p:nvPicPr>
        <p:blipFill>
          <a:blip r:embed="rId5"/>
          <a:stretch>
            <a:fillRect/>
          </a:stretch>
        </p:blipFill>
        <p:spPr>
          <a:xfrm>
            <a:off x="5572125" y="1449388"/>
            <a:ext cx="1673225" cy="1400175"/>
          </a:xfrm>
          <a:prstGeom prst="rect">
            <a:avLst/>
          </a:prstGeom>
          <a:noFill/>
          <a:ln w="9525">
            <a:noFill/>
          </a:ln>
        </p:spPr>
      </p:pic>
      <p:sp>
        <p:nvSpPr>
          <p:cNvPr id="49161" name="Oval 15"/>
          <p:cNvSpPr/>
          <p:nvPr>
            <p:custDataLst>
              <p:tags r:id="rId10"/>
            </p:custDataLst>
          </p:nvPr>
        </p:nvSpPr>
        <p:spPr>
          <a:xfrm>
            <a:off x="5572125" y="1447800"/>
            <a:ext cx="1666875" cy="1408113"/>
          </a:xfrm>
          <a:prstGeom prst="ellipse">
            <a:avLst/>
          </a:prstGeom>
          <a:solidFill>
            <a:schemeClr val="hlink">
              <a:alpha val="50195"/>
            </a:schemeClr>
          </a:solidFill>
          <a:ln w="9525">
            <a:noFill/>
          </a:ln>
        </p:spPr>
        <p:txBody>
          <a:bodyPr wrap="none" anchor="ctr"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49163" name="Oval 18"/>
          <p:cNvSpPr/>
          <p:nvPr>
            <p:custDataLst>
              <p:tags r:id="rId11"/>
            </p:custDataLst>
          </p:nvPr>
        </p:nvSpPr>
        <p:spPr>
          <a:xfrm>
            <a:off x="2389505" y="1948180"/>
            <a:ext cx="495300" cy="411480"/>
          </a:xfrm>
          <a:prstGeom prst="ellipse">
            <a:avLst/>
          </a:prstGeom>
          <a:noFill/>
          <a:ln w="19050" cap="flat" cmpd="sng">
            <a:solidFill>
              <a:schemeClr val="lt2"/>
            </a:solidFill>
            <a:prstDash val="solid"/>
            <a:round/>
            <a:headEnd type="none" w="med" len="med"/>
            <a:tailEnd type="none" w="med" len="med"/>
          </a:ln>
        </p:spPr>
        <p:txBody>
          <a:bodyPr wrap="none" anchor="ctr"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49164" name="Line 19"/>
          <p:cNvSpPr/>
          <p:nvPr>
            <p:custDataLst>
              <p:tags r:id="rId12"/>
            </p:custDataLst>
          </p:nvPr>
        </p:nvSpPr>
        <p:spPr>
          <a:xfrm>
            <a:off x="2638425" y="1948180"/>
            <a:ext cx="0" cy="408940"/>
          </a:xfrm>
          <a:prstGeom prst="line">
            <a:avLst/>
          </a:prstGeom>
          <a:ln w="19050" cap="flat" cmpd="sng">
            <a:solidFill>
              <a:schemeClr val="lt2"/>
            </a:solidFill>
            <a:prstDash val="solid"/>
            <a:round/>
            <a:headEnd type="none" w="med" len="med"/>
            <a:tailEnd type="none" w="med" len="med"/>
          </a:ln>
        </p:spPr>
      </p:sp>
      <p:sp>
        <p:nvSpPr>
          <p:cNvPr id="49165" name="Line 20"/>
          <p:cNvSpPr/>
          <p:nvPr>
            <p:custDataLst>
              <p:tags r:id="rId13"/>
            </p:custDataLst>
          </p:nvPr>
        </p:nvSpPr>
        <p:spPr>
          <a:xfrm>
            <a:off x="2389505" y="2152015"/>
            <a:ext cx="495300" cy="0"/>
          </a:xfrm>
          <a:prstGeom prst="line">
            <a:avLst/>
          </a:prstGeom>
          <a:ln w="19050" cap="flat" cmpd="sng">
            <a:solidFill>
              <a:schemeClr val="lt2"/>
            </a:solidFill>
            <a:prstDash val="solid"/>
            <a:round/>
            <a:headEnd type="none" w="med" len="med"/>
            <a:tailEnd type="none" w="med" len="med"/>
          </a:ln>
        </p:spPr>
      </p:sp>
      <p:sp>
        <p:nvSpPr>
          <p:cNvPr id="49166" name="Freeform 21"/>
          <p:cNvSpPr/>
          <p:nvPr>
            <p:custDataLst>
              <p:tags r:id="rId14"/>
            </p:custDataLst>
          </p:nvPr>
        </p:nvSpPr>
        <p:spPr>
          <a:xfrm>
            <a:off x="2672080" y="1950720"/>
            <a:ext cx="102870" cy="405765"/>
          </a:xfrm>
          <a:custGeom>
            <a:avLst/>
            <a:gdLst/>
            <a:ahLst/>
            <a:cxnLst>
              <a:cxn ang="0">
                <a:pos x="0" y="0"/>
              </a:cxn>
              <a:cxn ang="0">
                <a:pos x="182" y="435"/>
              </a:cxn>
              <a:cxn ang="0">
                <a:pos x="6" y="864"/>
              </a:cxn>
            </a:cxnLst>
            <a:pathLst>
              <a:path w="182" h="864">
                <a:moveTo>
                  <a:pt x="0" y="0"/>
                </a:moveTo>
                <a:cubicBezTo>
                  <a:pt x="59" y="89"/>
                  <a:pt x="182" y="177"/>
                  <a:pt x="182" y="435"/>
                </a:cubicBezTo>
                <a:cubicBezTo>
                  <a:pt x="182" y="693"/>
                  <a:pt x="70" y="800"/>
                  <a:pt x="6" y="864"/>
                </a:cubicBezTo>
              </a:path>
            </a:pathLst>
          </a:custGeom>
          <a:noFill/>
          <a:ln w="19050" cap="flat" cmpd="sng">
            <a:solidFill>
              <a:schemeClr val="lt2"/>
            </a:solidFill>
            <a:prstDash val="solid"/>
            <a:round/>
            <a:headEnd type="none" w="med" len="med"/>
            <a:tailEnd type="none" w="med" len="med"/>
          </a:ln>
        </p:spPr>
        <p:txBody>
          <a:bodyPr/>
          <a:p>
            <a:endParaRPr lang="zh-CN" altLang="en-US" sz="2400">
              <a:solidFill>
                <a:schemeClr val="dk1"/>
              </a:solidFill>
              <a:latin typeface="微软雅黑" panose="020B0503020204020204" charset="-122"/>
              <a:ea typeface="微软雅黑" panose="020B0503020204020204" charset="-122"/>
            </a:endParaRPr>
          </a:p>
        </p:txBody>
      </p:sp>
      <p:sp>
        <p:nvSpPr>
          <p:cNvPr id="49167" name="Freeform 22"/>
          <p:cNvSpPr/>
          <p:nvPr>
            <p:custDataLst>
              <p:tags r:id="rId15"/>
            </p:custDataLst>
          </p:nvPr>
        </p:nvSpPr>
        <p:spPr>
          <a:xfrm>
            <a:off x="2503805" y="1953260"/>
            <a:ext cx="111125" cy="408940"/>
          </a:xfrm>
          <a:custGeom>
            <a:avLst/>
            <a:gdLst/>
            <a:ahLst/>
            <a:cxnLst>
              <a:cxn ang="0">
                <a:pos x="167" y="0"/>
              </a:cxn>
              <a:cxn ang="0">
                <a:pos x="0" y="436"/>
              </a:cxn>
              <a:cxn ang="0">
                <a:pos x="197" y="870"/>
              </a:cxn>
            </a:cxnLst>
            <a:pathLst>
              <a:path w="197" h="870">
                <a:moveTo>
                  <a:pt x="167" y="0"/>
                </a:moveTo>
                <a:cubicBezTo>
                  <a:pt x="117" y="64"/>
                  <a:pt x="0" y="178"/>
                  <a:pt x="0" y="436"/>
                </a:cubicBezTo>
                <a:cubicBezTo>
                  <a:pt x="0" y="694"/>
                  <a:pt x="124" y="769"/>
                  <a:pt x="197" y="870"/>
                </a:cubicBezTo>
              </a:path>
            </a:pathLst>
          </a:custGeom>
          <a:noFill/>
          <a:ln w="19050" cap="flat" cmpd="sng">
            <a:solidFill>
              <a:schemeClr val="lt2"/>
            </a:solidFill>
            <a:prstDash val="solid"/>
            <a:round/>
            <a:headEnd type="none" w="med" len="med"/>
            <a:tailEnd type="none" w="med" len="med"/>
          </a:ln>
        </p:spPr>
        <p:txBody>
          <a:bodyPr/>
          <a:p>
            <a:endParaRPr lang="zh-CN" altLang="en-US" sz="2400">
              <a:solidFill>
                <a:schemeClr val="dk1"/>
              </a:solidFill>
              <a:latin typeface="微软雅黑" panose="020B0503020204020204" charset="-122"/>
              <a:ea typeface="微软雅黑" panose="020B0503020204020204" charset="-122"/>
            </a:endParaRPr>
          </a:p>
        </p:txBody>
      </p:sp>
      <p:sp>
        <p:nvSpPr>
          <p:cNvPr id="49168" name="Freeform 23"/>
          <p:cNvSpPr/>
          <p:nvPr>
            <p:custDataLst>
              <p:tags r:id="rId16"/>
            </p:custDataLst>
          </p:nvPr>
        </p:nvSpPr>
        <p:spPr>
          <a:xfrm rot="5400000">
            <a:off x="2602230" y="2085975"/>
            <a:ext cx="53340" cy="368935"/>
          </a:xfrm>
          <a:custGeom>
            <a:avLst/>
            <a:gdLst/>
            <a:ahLst/>
            <a:cxnLst>
              <a:cxn ang="0">
                <a:pos x="1" y="0"/>
              </a:cxn>
              <a:cxn ang="0">
                <a:pos x="0" y="33"/>
              </a:cxn>
              <a:cxn ang="0">
                <a:pos x="2" y="65"/>
              </a:cxn>
            </a:cxnLst>
            <a:pathLst>
              <a:path w="197" h="870">
                <a:moveTo>
                  <a:pt x="167" y="0"/>
                </a:moveTo>
                <a:cubicBezTo>
                  <a:pt x="117" y="64"/>
                  <a:pt x="0" y="178"/>
                  <a:pt x="0" y="436"/>
                </a:cubicBezTo>
                <a:cubicBezTo>
                  <a:pt x="0" y="694"/>
                  <a:pt x="124" y="769"/>
                  <a:pt x="197" y="870"/>
                </a:cubicBezTo>
              </a:path>
            </a:pathLst>
          </a:custGeom>
          <a:noFill/>
          <a:ln w="19050" cap="flat" cmpd="sng">
            <a:solidFill>
              <a:schemeClr val="lt2"/>
            </a:solidFill>
            <a:prstDash val="solid"/>
            <a:round/>
            <a:headEnd type="none" w="med" len="med"/>
            <a:tailEnd type="none" w="med" len="med"/>
          </a:ln>
        </p:spPr>
        <p:txBody>
          <a:bodyPr/>
          <a:p>
            <a:endParaRPr lang="zh-CN" altLang="en-US" sz="2400">
              <a:solidFill>
                <a:schemeClr val="dk1"/>
              </a:solidFill>
              <a:latin typeface="微软雅黑" panose="020B0503020204020204" charset="-122"/>
              <a:ea typeface="微软雅黑" panose="020B0503020204020204" charset="-122"/>
            </a:endParaRPr>
          </a:p>
        </p:txBody>
      </p:sp>
      <p:sp>
        <p:nvSpPr>
          <p:cNvPr id="49169" name="Freeform 24"/>
          <p:cNvSpPr/>
          <p:nvPr>
            <p:custDataLst>
              <p:tags r:id="rId17"/>
            </p:custDataLst>
          </p:nvPr>
        </p:nvSpPr>
        <p:spPr>
          <a:xfrm rot="16200000" flipV="1">
            <a:off x="2606675" y="1849755"/>
            <a:ext cx="53340" cy="368935"/>
          </a:xfrm>
          <a:custGeom>
            <a:avLst/>
            <a:gdLst/>
            <a:ahLst/>
            <a:cxnLst>
              <a:cxn ang="0">
                <a:pos x="1" y="0"/>
              </a:cxn>
              <a:cxn ang="0">
                <a:pos x="0" y="33"/>
              </a:cxn>
              <a:cxn ang="0">
                <a:pos x="2" y="65"/>
              </a:cxn>
            </a:cxnLst>
            <a:pathLst>
              <a:path w="197" h="870">
                <a:moveTo>
                  <a:pt x="167" y="0"/>
                </a:moveTo>
                <a:cubicBezTo>
                  <a:pt x="117" y="64"/>
                  <a:pt x="0" y="178"/>
                  <a:pt x="0" y="436"/>
                </a:cubicBezTo>
                <a:cubicBezTo>
                  <a:pt x="0" y="694"/>
                  <a:pt x="124" y="769"/>
                  <a:pt x="197" y="870"/>
                </a:cubicBezTo>
              </a:path>
            </a:pathLst>
          </a:custGeom>
          <a:noFill/>
          <a:ln w="19050" cap="flat" cmpd="sng">
            <a:solidFill>
              <a:schemeClr val="lt2"/>
            </a:solidFill>
            <a:prstDash val="solid"/>
            <a:round/>
            <a:headEnd type="none" w="med" len="med"/>
            <a:tailEnd type="none" w="med" len="med"/>
          </a:ln>
        </p:spPr>
        <p:txBody>
          <a:bodyPr/>
          <a:p>
            <a:endParaRPr lang="zh-CN" altLang="en-US" sz="2400">
              <a:solidFill>
                <a:schemeClr val="dk1"/>
              </a:solidFill>
              <a:latin typeface="微软雅黑" panose="020B0503020204020204" charset="-122"/>
              <a:ea typeface="微软雅黑" panose="020B0503020204020204" charset="-122"/>
            </a:endParaRPr>
          </a:p>
        </p:txBody>
      </p:sp>
      <p:sp>
        <p:nvSpPr>
          <p:cNvPr id="49170" name="Text Box 52"/>
          <p:cNvSpPr txBox="1"/>
          <p:nvPr/>
        </p:nvSpPr>
        <p:spPr>
          <a:xfrm>
            <a:off x="3243263" y="3360738"/>
            <a:ext cx="2590800" cy="460375"/>
          </a:xfrm>
          <a:prstGeom prst="rect">
            <a:avLst/>
          </a:prstGeom>
          <a:noFill/>
          <a:ln w="9525">
            <a:noFill/>
          </a:ln>
        </p:spPr>
        <p:txBody>
          <a:bodyPr anchor="t" anchorCtr="0">
            <a:spAutoFit/>
          </a:bodyPr>
          <a:p>
            <a:pPr algn="ctr" eaLnBrk="0" hangingPunct="0">
              <a:spcBef>
                <a:spcPct val="50000"/>
              </a:spcBef>
            </a:pPr>
            <a:r>
              <a:rPr lang="zh-CN" altLang="en-US" sz="2400" b="1" dirty="0">
                <a:solidFill>
                  <a:srgbClr val="000000"/>
                </a:solidFill>
                <a:latin typeface="Times New Roman" panose="02020603050405020304" pitchFamily="18" charset="0"/>
                <a:ea typeface="微软雅黑" panose="020B0503020204020204" charset="-122"/>
              </a:rPr>
              <a:t>客观原因</a:t>
            </a:r>
            <a:endParaRPr lang="zh-CN" altLang="en-US" sz="2400" b="1" dirty="0">
              <a:solidFill>
                <a:srgbClr val="000000"/>
              </a:solidFill>
              <a:latin typeface="Times New Roman" panose="02020603050405020304" pitchFamily="18" charset="0"/>
              <a:ea typeface="微软雅黑" panose="020B0503020204020204" charset="-122"/>
            </a:endParaRPr>
          </a:p>
        </p:txBody>
      </p:sp>
      <p:sp>
        <p:nvSpPr>
          <p:cNvPr id="49172" name="Oval 18"/>
          <p:cNvSpPr/>
          <p:nvPr>
            <p:custDataLst>
              <p:tags r:id="rId18"/>
            </p:custDataLst>
          </p:nvPr>
        </p:nvSpPr>
        <p:spPr>
          <a:xfrm>
            <a:off x="2406650" y="5013325"/>
            <a:ext cx="539750" cy="413385"/>
          </a:xfrm>
          <a:prstGeom prst="ellipse">
            <a:avLst/>
          </a:prstGeom>
          <a:noFill/>
          <a:ln w="19050" cap="flat" cmpd="sng">
            <a:solidFill>
              <a:schemeClr val="lt2"/>
            </a:solidFill>
            <a:prstDash val="solid"/>
            <a:round/>
            <a:headEnd type="none" w="med" len="med"/>
            <a:tailEnd type="none" w="med" len="med"/>
          </a:ln>
        </p:spPr>
        <p:txBody>
          <a:bodyPr wrap="none" anchor="ctr"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49173" name="Line 19"/>
          <p:cNvSpPr/>
          <p:nvPr>
            <p:custDataLst>
              <p:tags r:id="rId19"/>
            </p:custDataLst>
          </p:nvPr>
        </p:nvSpPr>
        <p:spPr>
          <a:xfrm>
            <a:off x="2678430" y="5013325"/>
            <a:ext cx="0" cy="410210"/>
          </a:xfrm>
          <a:prstGeom prst="line">
            <a:avLst/>
          </a:prstGeom>
          <a:ln w="19050" cap="flat" cmpd="sng">
            <a:solidFill>
              <a:schemeClr val="lt2"/>
            </a:solidFill>
            <a:prstDash val="solid"/>
            <a:round/>
            <a:headEnd type="none" w="med" len="med"/>
            <a:tailEnd type="none" w="med" len="med"/>
          </a:ln>
        </p:spPr>
      </p:sp>
      <p:sp>
        <p:nvSpPr>
          <p:cNvPr id="49174" name="Line 20"/>
          <p:cNvSpPr/>
          <p:nvPr>
            <p:custDataLst>
              <p:tags r:id="rId20"/>
            </p:custDataLst>
          </p:nvPr>
        </p:nvSpPr>
        <p:spPr>
          <a:xfrm>
            <a:off x="2406650" y="5218430"/>
            <a:ext cx="539750" cy="0"/>
          </a:xfrm>
          <a:prstGeom prst="line">
            <a:avLst/>
          </a:prstGeom>
          <a:ln w="19050" cap="flat" cmpd="sng">
            <a:solidFill>
              <a:schemeClr val="lt2"/>
            </a:solidFill>
            <a:prstDash val="solid"/>
            <a:round/>
            <a:headEnd type="none" w="med" len="med"/>
            <a:tailEnd type="none" w="med" len="med"/>
          </a:ln>
        </p:spPr>
      </p:sp>
      <p:sp>
        <p:nvSpPr>
          <p:cNvPr id="49175" name="Freeform 21"/>
          <p:cNvSpPr/>
          <p:nvPr>
            <p:custDataLst>
              <p:tags r:id="rId21"/>
            </p:custDataLst>
          </p:nvPr>
        </p:nvSpPr>
        <p:spPr>
          <a:xfrm>
            <a:off x="2714625" y="5015865"/>
            <a:ext cx="112395" cy="407670"/>
          </a:xfrm>
          <a:custGeom>
            <a:avLst/>
            <a:gdLst/>
            <a:ahLst/>
            <a:cxnLst>
              <a:cxn ang="0">
                <a:pos x="0" y="0"/>
              </a:cxn>
              <a:cxn ang="0">
                <a:pos x="182" y="435"/>
              </a:cxn>
              <a:cxn ang="0">
                <a:pos x="6" y="864"/>
              </a:cxn>
            </a:cxnLst>
            <a:pathLst>
              <a:path w="182" h="864">
                <a:moveTo>
                  <a:pt x="0" y="0"/>
                </a:moveTo>
                <a:cubicBezTo>
                  <a:pt x="59" y="89"/>
                  <a:pt x="182" y="177"/>
                  <a:pt x="182" y="435"/>
                </a:cubicBezTo>
                <a:cubicBezTo>
                  <a:pt x="182" y="693"/>
                  <a:pt x="70" y="800"/>
                  <a:pt x="6" y="864"/>
                </a:cubicBezTo>
              </a:path>
            </a:pathLst>
          </a:custGeom>
          <a:noFill/>
          <a:ln w="19050" cap="flat" cmpd="sng">
            <a:solidFill>
              <a:schemeClr val="lt2"/>
            </a:solidFill>
            <a:prstDash val="solid"/>
            <a:round/>
            <a:headEnd type="none" w="med" len="med"/>
            <a:tailEnd type="none" w="med" len="med"/>
          </a:ln>
        </p:spPr>
        <p:txBody>
          <a:bodyPr/>
          <a:p>
            <a:endParaRPr lang="zh-CN" altLang="en-US" sz="2400">
              <a:solidFill>
                <a:schemeClr val="dk1"/>
              </a:solidFill>
              <a:latin typeface="微软雅黑" panose="020B0503020204020204" charset="-122"/>
              <a:ea typeface="微软雅黑" panose="020B0503020204020204" charset="-122"/>
            </a:endParaRPr>
          </a:p>
        </p:txBody>
      </p:sp>
      <p:sp>
        <p:nvSpPr>
          <p:cNvPr id="49176" name="Freeform 22"/>
          <p:cNvSpPr/>
          <p:nvPr>
            <p:custDataLst>
              <p:tags r:id="rId22"/>
            </p:custDataLst>
          </p:nvPr>
        </p:nvSpPr>
        <p:spPr>
          <a:xfrm>
            <a:off x="2531745" y="5019040"/>
            <a:ext cx="121285" cy="410210"/>
          </a:xfrm>
          <a:custGeom>
            <a:avLst/>
            <a:gdLst/>
            <a:ahLst/>
            <a:cxnLst>
              <a:cxn ang="0">
                <a:pos x="167" y="0"/>
              </a:cxn>
              <a:cxn ang="0">
                <a:pos x="0" y="436"/>
              </a:cxn>
              <a:cxn ang="0">
                <a:pos x="197" y="870"/>
              </a:cxn>
            </a:cxnLst>
            <a:pathLst>
              <a:path w="197" h="870">
                <a:moveTo>
                  <a:pt x="167" y="0"/>
                </a:moveTo>
                <a:cubicBezTo>
                  <a:pt x="117" y="64"/>
                  <a:pt x="0" y="178"/>
                  <a:pt x="0" y="436"/>
                </a:cubicBezTo>
                <a:cubicBezTo>
                  <a:pt x="0" y="694"/>
                  <a:pt x="124" y="769"/>
                  <a:pt x="197" y="870"/>
                </a:cubicBezTo>
              </a:path>
            </a:pathLst>
          </a:custGeom>
          <a:noFill/>
          <a:ln w="19050" cap="flat" cmpd="sng">
            <a:solidFill>
              <a:schemeClr val="lt2"/>
            </a:solidFill>
            <a:prstDash val="solid"/>
            <a:round/>
            <a:headEnd type="none" w="med" len="med"/>
            <a:tailEnd type="none" w="med" len="med"/>
          </a:ln>
        </p:spPr>
        <p:txBody>
          <a:bodyPr/>
          <a:p>
            <a:endParaRPr lang="zh-CN" altLang="en-US" sz="2400">
              <a:solidFill>
                <a:schemeClr val="dk1"/>
              </a:solidFill>
              <a:latin typeface="微软雅黑" panose="020B0503020204020204" charset="-122"/>
              <a:ea typeface="微软雅黑" panose="020B0503020204020204" charset="-122"/>
            </a:endParaRPr>
          </a:p>
        </p:txBody>
      </p:sp>
      <p:sp>
        <p:nvSpPr>
          <p:cNvPr id="49177" name="Freeform 23"/>
          <p:cNvSpPr/>
          <p:nvPr>
            <p:custDataLst>
              <p:tags r:id="rId23"/>
            </p:custDataLst>
          </p:nvPr>
        </p:nvSpPr>
        <p:spPr>
          <a:xfrm rot="5400000">
            <a:off x="2640965" y="5136515"/>
            <a:ext cx="53975" cy="402590"/>
          </a:xfrm>
          <a:custGeom>
            <a:avLst/>
            <a:gdLst/>
            <a:ahLst/>
            <a:cxnLst>
              <a:cxn ang="0">
                <a:pos x="1" y="0"/>
              </a:cxn>
              <a:cxn ang="0">
                <a:pos x="0" y="33"/>
              </a:cxn>
              <a:cxn ang="0">
                <a:pos x="2" y="65"/>
              </a:cxn>
            </a:cxnLst>
            <a:pathLst>
              <a:path w="197" h="870">
                <a:moveTo>
                  <a:pt x="167" y="0"/>
                </a:moveTo>
                <a:cubicBezTo>
                  <a:pt x="117" y="64"/>
                  <a:pt x="0" y="178"/>
                  <a:pt x="0" y="436"/>
                </a:cubicBezTo>
                <a:cubicBezTo>
                  <a:pt x="0" y="694"/>
                  <a:pt x="124" y="769"/>
                  <a:pt x="197" y="870"/>
                </a:cubicBezTo>
              </a:path>
            </a:pathLst>
          </a:custGeom>
          <a:noFill/>
          <a:ln w="19050" cap="flat" cmpd="sng">
            <a:solidFill>
              <a:schemeClr val="lt2"/>
            </a:solidFill>
            <a:prstDash val="solid"/>
            <a:round/>
            <a:headEnd type="none" w="med" len="med"/>
            <a:tailEnd type="none" w="med" len="med"/>
          </a:ln>
        </p:spPr>
        <p:txBody>
          <a:bodyPr/>
          <a:p>
            <a:endParaRPr lang="zh-CN" altLang="en-US" sz="2400">
              <a:solidFill>
                <a:schemeClr val="dk1"/>
              </a:solidFill>
              <a:latin typeface="微软雅黑" panose="020B0503020204020204" charset="-122"/>
              <a:ea typeface="微软雅黑" panose="020B0503020204020204" charset="-122"/>
            </a:endParaRPr>
          </a:p>
        </p:txBody>
      </p:sp>
      <p:sp>
        <p:nvSpPr>
          <p:cNvPr id="49178" name="Freeform 24"/>
          <p:cNvSpPr/>
          <p:nvPr>
            <p:custDataLst>
              <p:tags r:id="rId24"/>
            </p:custDataLst>
          </p:nvPr>
        </p:nvSpPr>
        <p:spPr>
          <a:xfrm rot="16200000" flipV="1">
            <a:off x="2646045" y="4899025"/>
            <a:ext cx="53975" cy="402590"/>
          </a:xfrm>
          <a:custGeom>
            <a:avLst/>
            <a:gdLst/>
            <a:ahLst/>
            <a:cxnLst>
              <a:cxn ang="0">
                <a:pos x="1" y="0"/>
              </a:cxn>
              <a:cxn ang="0">
                <a:pos x="0" y="33"/>
              </a:cxn>
              <a:cxn ang="0">
                <a:pos x="2" y="65"/>
              </a:cxn>
            </a:cxnLst>
            <a:pathLst>
              <a:path w="197" h="870">
                <a:moveTo>
                  <a:pt x="167" y="0"/>
                </a:moveTo>
                <a:cubicBezTo>
                  <a:pt x="117" y="64"/>
                  <a:pt x="0" y="178"/>
                  <a:pt x="0" y="436"/>
                </a:cubicBezTo>
                <a:cubicBezTo>
                  <a:pt x="0" y="694"/>
                  <a:pt x="124" y="769"/>
                  <a:pt x="197" y="870"/>
                </a:cubicBezTo>
              </a:path>
            </a:pathLst>
          </a:custGeom>
          <a:noFill/>
          <a:ln w="19050" cap="flat" cmpd="sng">
            <a:solidFill>
              <a:schemeClr val="lt2"/>
            </a:solidFill>
            <a:prstDash val="solid"/>
            <a:round/>
            <a:headEnd type="none" w="med" len="med"/>
            <a:tailEnd type="none" w="med" len="med"/>
          </a:ln>
        </p:spPr>
        <p:txBody>
          <a:bodyPr/>
          <a:p>
            <a:endParaRPr lang="zh-CN" altLang="en-US" sz="2400">
              <a:solidFill>
                <a:schemeClr val="dk1"/>
              </a:solidFill>
              <a:latin typeface="微软雅黑" panose="020B0503020204020204" charset="-122"/>
              <a:ea typeface="微软雅黑" panose="020B0503020204020204" charset="-122"/>
            </a:endParaRPr>
          </a:p>
        </p:txBody>
      </p:sp>
      <p:sp>
        <p:nvSpPr>
          <p:cNvPr id="49180" name="Oval 18"/>
          <p:cNvSpPr/>
          <p:nvPr>
            <p:custDataLst>
              <p:tags r:id="rId25"/>
            </p:custDataLst>
          </p:nvPr>
        </p:nvSpPr>
        <p:spPr>
          <a:xfrm>
            <a:off x="6165850" y="2076450"/>
            <a:ext cx="495300" cy="411480"/>
          </a:xfrm>
          <a:prstGeom prst="ellipse">
            <a:avLst/>
          </a:prstGeom>
          <a:noFill/>
          <a:ln w="19050" cap="flat" cmpd="sng">
            <a:solidFill>
              <a:schemeClr val="lt2"/>
            </a:solidFill>
            <a:prstDash val="solid"/>
            <a:round/>
            <a:headEnd type="none" w="med" len="med"/>
            <a:tailEnd type="none" w="med" len="med"/>
          </a:ln>
        </p:spPr>
        <p:txBody>
          <a:bodyPr wrap="none" anchor="ctr"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49181" name="Line 19"/>
          <p:cNvSpPr/>
          <p:nvPr>
            <p:custDataLst>
              <p:tags r:id="rId26"/>
            </p:custDataLst>
          </p:nvPr>
        </p:nvSpPr>
        <p:spPr>
          <a:xfrm>
            <a:off x="6415405" y="2076450"/>
            <a:ext cx="0" cy="408940"/>
          </a:xfrm>
          <a:prstGeom prst="line">
            <a:avLst/>
          </a:prstGeom>
          <a:ln w="19050" cap="flat" cmpd="sng">
            <a:solidFill>
              <a:schemeClr val="lt2"/>
            </a:solidFill>
            <a:prstDash val="solid"/>
            <a:round/>
            <a:headEnd type="none" w="med" len="med"/>
            <a:tailEnd type="none" w="med" len="med"/>
          </a:ln>
        </p:spPr>
      </p:sp>
      <p:sp>
        <p:nvSpPr>
          <p:cNvPr id="49182" name="Line 20"/>
          <p:cNvSpPr/>
          <p:nvPr>
            <p:custDataLst>
              <p:tags r:id="rId27"/>
            </p:custDataLst>
          </p:nvPr>
        </p:nvSpPr>
        <p:spPr>
          <a:xfrm>
            <a:off x="6165850" y="2280920"/>
            <a:ext cx="495300" cy="0"/>
          </a:xfrm>
          <a:prstGeom prst="line">
            <a:avLst/>
          </a:prstGeom>
          <a:ln w="19050" cap="flat" cmpd="sng">
            <a:solidFill>
              <a:schemeClr val="lt2"/>
            </a:solidFill>
            <a:prstDash val="solid"/>
            <a:round/>
            <a:headEnd type="none" w="med" len="med"/>
            <a:tailEnd type="none" w="med" len="med"/>
          </a:ln>
        </p:spPr>
      </p:sp>
      <p:sp>
        <p:nvSpPr>
          <p:cNvPr id="49183" name="Freeform 21"/>
          <p:cNvSpPr/>
          <p:nvPr>
            <p:custDataLst>
              <p:tags r:id="rId28"/>
            </p:custDataLst>
          </p:nvPr>
        </p:nvSpPr>
        <p:spPr>
          <a:xfrm>
            <a:off x="6448425" y="2078990"/>
            <a:ext cx="102870" cy="405765"/>
          </a:xfrm>
          <a:custGeom>
            <a:avLst/>
            <a:gdLst/>
            <a:ahLst/>
            <a:cxnLst>
              <a:cxn ang="0">
                <a:pos x="0" y="0"/>
              </a:cxn>
              <a:cxn ang="0">
                <a:pos x="182" y="435"/>
              </a:cxn>
              <a:cxn ang="0">
                <a:pos x="6" y="864"/>
              </a:cxn>
            </a:cxnLst>
            <a:pathLst>
              <a:path w="182" h="864">
                <a:moveTo>
                  <a:pt x="0" y="0"/>
                </a:moveTo>
                <a:cubicBezTo>
                  <a:pt x="59" y="89"/>
                  <a:pt x="182" y="177"/>
                  <a:pt x="182" y="435"/>
                </a:cubicBezTo>
                <a:cubicBezTo>
                  <a:pt x="182" y="693"/>
                  <a:pt x="70" y="800"/>
                  <a:pt x="6" y="864"/>
                </a:cubicBezTo>
              </a:path>
            </a:pathLst>
          </a:custGeom>
          <a:noFill/>
          <a:ln w="19050" cap="flat" cmpd="sng">
            <a:solidFill>
              <a:schemeClr val="lt2"/>
            </a:solidFill>
            <a:prstDash val="solid"/>
            <a:round/>
            <a:headEnd type="none" w="med" len="med"/>
            <a:tailEnd type="none" w="med" len="med"/>
          </a:ln>
        </p:spPr>
        <p:txBody>
          <a:bodyPr/>
          <a:p>
            <a:endParaRPr lang="zh-CN" altLang="en-US" sz="2400">
              <a:solidFill>
                <a:schemeClr val="dk1"/>
              </a:solidFill>
              <a:latin typeface="微软雅黑" panose="020B0503020204020204" charset="-122"/>
              <a:ea typeface="微软雅黑" panose="020B0503020204020204" charset="-122"/>
            </a:endParaRPr>
          </a:p>
        </p:txBody>
      </p:sp>
      <p:sp>
        <p:nvSpPr>
          <p:cNvPr id="49184" name="Freeform 22"/>
          <p:cNvSpPr/>
          <p:nvPr>
            <p:custDataLst>
              <p:tags r:id="rId29"/>
            </p:custDataLst>
          </p:nvPr>
        </p:nvSpPr>
        <p:spPr>
          <a:xfrm>
            <a:off x="6280785" y="2082165"/>
            <a:ext cx="111125" cy="408940"/>
          </a:xfrm>
          <a:custGeom>
            <a:avLst/>
            <a:gdLst/>
            <a:ahLst/>
            <a:cxnLst>
              <a:cxn ang="0">
                <a:pos x="167" y="0"/>
              </a:cxn>
              <a:cxn ang="0">
                <a:pos x="0" y="436"/>
              </a:cxn>
              <a:cxn ang="0">
                <a:pos x="197" y="870"/>
              </a:cxn>
            </a:cxnLst>
            <a:pathLst>
              <a:path w="197" h="870">
                <a:moveTo>
                  <a:pt x="167" y="0"/>
                </a:moveTo>
                <a:cubicBezTo>
                  <a:pt x="117" y="64"/>
                  <a:pt x="0" y="178"/>
                  <a:pt x="0" y="436"/>
                </a:cubicBezTo>
                <a:cubicBezTo>
                  <a:pt x="0" y="694"/>
                  <a:pt x="124" y="769"/>
                  <a:pt x="197" y="870"/>
                </a:cubicBezTo>
              </a:path>
            </a:pathLst>
          </a:custGeom>
          <a:noFill/>
          <a:ln w="19050" cap="flat" cmpd="sng">
            <a:solidFill>
              <a:schemeClr val="lt2"/>
            </a:solidFill>
            <a:prstDash val="solid"/>
            <a:round/>
            <a:headEnd type="none" w="med" len="med"/>
            <a:tailEnd type="none" w="med" len="med"/>
          </a:ln>
        </p:spPr>
        <p:txBody>
          <a:bodyPr/>
          <a:p>
            <a:endParaRPr lang="zh-CN" altLang="en-US" sz="2400">
              <a:solidFill>
                <a:schemeClr val="dk1"/>
              </a:solidFill>
              <a:latin typeface="微软雅黑" panose="020B0503020204020204" charset="-122"/>
              <a:ea typeface="微软雅黑" panose="020B0503020204020204" charset="-122"/>
            </a:endParaRPr>
          </a:p>
        </p:txBody>
      </p:sp>
      <p:sp>
        <p:nvSpPr>
          <p:cNvPr id="49185" name="Freeform 23"/>
          <p:cNvSpPr/>
          <p:nvPr>
            <p:custDataLst>
              <p:tags r:id="rId30"/>
            </p:custDataLst>
          </p:nvPr>
        </p:nvSpPr>
        <p:spPr>
          <a:xfrm rot="5400000">
            <a:off x="6378575" y="2214880"/>
            <a:ext cx="53340" cy="368935"/>
          </a:xfrm>
          <a:custGeom>
            <a:avLst/>
            <a:gdLst/>
            <a:ahLst/>
            <a:cxnLst>
              <a:cxn ang="0">
                <a:pos x="1" y="0"/>
              </a:cxn>
              <a:cxn ang="0">
                <a:pos x="0" y="33"/>
              </a:cxn>
              <a:cxn ang="0">
                <a:pos x="2" y="65"/>
              </a:cxn>
            </a:cxnLst>
            <a:pathLst>
              <a:path w="197" h="870">
                <a:moveTo>
                  <a:pt x="167" y="0"/>
                </a:moveTo>
                <a:cubicBezTo>
                  <a:pt x="117" y="64"/>
                  <a:pt x="0" y="178"/>
                  <a:pt x="0" y="436"/>
                </a:cubicBezTo>
                <a:cubicBezTo>
                  <a:pt x="0" y="694"/>
                  <a:pt x="124" y="769"/>
                  <a:pt x="197" y="870"/>
                </a:cubicBezTo>
              </a:path>
            </a:pathLst>
          </a:custGeom>
          <a:noFill/>
          <a:ln w="19050" cap="flat" cmpd="sng">
            <a:solidFill>
              <a:schemeClr val="lt2"/>
            </a:solidFill>
            <a:prstDash val="solid"/>
            <a:round/>
            <a:headEnd type="none" w="med" len="med"/>
            <a:tailEnd type="none" w="med" len="med"/>
          </a:ln>
        </p:spPr>
        <p:txBody>
          <a:bodyPr/>
          <a:p>
            <a:endParaRPr lang="zh-CN" altLang="en-US" sz="2400">
              <a:solidFill>
                <a:schemeClr val="dk1"/>
              </a:solidFill>
              <a:latin typeface="微软雅黑" panose="020B0503020204020204" charset="-122"/>
              <a:ea typeface="微软雅黑" panose="020B0503020204020204" charset="-122"/>
            </a:endParaRPr>
          </a:p>
        </p:txBody>
      </p:sp>
      <p:sp>
        <p:nvSpPr>
          <p:cNvPr id="49186" name="Freeform 24"/>
          <p:cNvSpPr/>
          <p:nvPr>
            <p:custDataLst>
              <p:tags r:id="rId31"/>
            </p:custDataLst>
          </p:nvPr>
        </p:nvSpPr>
        <p:spPr>
          <a:xfrm rot="16200000" flipV="1">
            <a:off x="6383020" y="1978660"/>
            <a:ext cx="53340" cy="368935"/>
          </a:xfrm>
          <a:custGeom>
            <a:avLst/>
            <a:gdLst/>
            <a:ahLst/>
            <a:cxnLst>
              <a:cxn ang="0">
                <a:pos x="1" y="0"/>
              </a:cxn>
              <a:cxn ang="0">
                <a:pos x="0" y="33"/>
              </a:cxn>
              <a:cxn ang="0">
                <a:pos x="2" y="65"/>
              </a:cxn>
            </a:cxnLst>
            <a:pathLst>
              <a:path w="197" h="870">
                <a:moveTo>
                  <a:pt x="167" y="0"/>
                </a:moveTo>
                <a:cubicBezTo>
                  <a:pt x="117" y="64"/>
                  <a:pt x="0" y="178"/>
                  <a:pt x="0" y="436"/>
                </a:cubicBezTo>
                <a:cubicBezTo>
                  <a:pt x="0" y="694"/>
                  <a:pt x="124" y="769"/>
                  <a:pt x="197" y="870"/>
                </a:cubicBezTo>
              </a:path>
            </a:pathLst>
          </a:custGeom>
          <a:noFill/>
          <a:ln w="19050" cap="flat" cmpd="sng">
            <a:solidFill>
              <a:schemeClr val="lt2"/>
            </a:solidFill>
            <a:prstDash val="solid"/>
            <a:round/>
            <a:headEnd type="none" w="med" len="med"/>
            <a:tailEnd type="none" w="med" len="med"/>
          </a:ln>
        </p:spPr>
        <p:txBody>
          <a:bodyPr/>
          <a:p>
            <a:endParaRPr lang="zh-CN" altLang="en-US" sz="2400">
              <a:solidFill>
                <a:schemeClr val="dk1"/>
              </a:solidFill>
              <a:latin typeface="微软雅黑" panose="020B0503020204020204" charset="-122"/>
              <a:ea typeface="微软雅黑" panose="020B0503020204020204" charset="-122"/>
            </a:endParaRPr>
          </a:p>
        </p:txBody>
      </p:sp>
      <p:sp>
        <p:nvSpPr>
          <p:cNvPr id="49188" name="Oval 18"/>
          <p:cNvSpPr/>
          <p:nvPr>
            <p:custDataLst>
              <p:tags r:id="rId32"/>
            </p:custDataLst>
          </p:nvPr>
        </p:nvSpPr>
        <p:spPr>
          <a:xfrm>
            <a:off x="6165850" y="4927600"/>
            <a:ext cx="495300" cy="411480"/>
          </a:xfrm>
          <a:prstGeom prst="ellipse">
            <a:avLst/>
          </a:prstGeom>
          <a:noFill/>
          <a:ln w="19050" cap="flat" cmpd="sng">
            <a:solidFill>
              <a:schemeClr val="lt2"/>
            </a:solidFill>
            <a:prstDash val="solid"/>
            <a:round/>
            <a:headEnd type="none" w="med" len="med"/>
            <a:tailEnd type="none" w="med" len="med"/>
          </a:ln>
        </p:spPr>
        <p:txBody>
          <a:bodyPr wrap="none" anchor="ctr"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49189" name="Line 19"/>
          <p:cNvSpPr/>
          <p:nvPr>
            <p:custDataLst>
              <p:tags r:id="rId33"/>
            </p:custDataLst>
          </p:nvPr>
        </p:nvSpPr>
        <p:spPr>
          <a:xfrm>
            <a:off x="6415405" y="4927600"/>
            <a:ext cx="0" cy="408940"/>
          </a:xfrm>
          <a:prstGeom prst="line">
            <a:avLst/>
          </a:prstGeom>
          <a:ln w="19050" cap="flat" cmpd="sng">
            <a:solidFill>
              <a:schemeClr val="lt2"/>
            </a:solidFill>
            <a:prstDash val="solid"/>
            <a:round/>
            <a:headEnd type="none" w="med" len="med"/>
            <a:tailEnd type="none" w="med" len="med"/>
          </a:ln>
        </p:spPr>
      </p:sp>
      <p:sp>
        <p:nvSpPr>
          <p:cNvPr id="49190" name="Line 20"/>
          <p:cNvSpPr/>
          <p:nvPr>
            <p:custDataLst>
              <p:tags r:id="rId34"/>
            </p:custDataLst>
          </p:nvPr>
        </p:nvSpPr>
        <p:spPr>
          <a:xfrm>
            <a:off x="6165850" y="5132070"/>
            <a:ext cx="495300" cy="0"/>
          </a:xfrm>
          <a:prstGeom prst="line">
            <a:avLst/>
          </a:prstGeom>
          <a:ln w="19050" cap="flat" cmpd="sng">
            <a:solidFill>
              <a:schemeClr val="lt2"/>
            </a:solidFill>
            <a:prstDash val="solid"/>
            <a:round/>
            <a:headEnd type="none" w="med" len="med"/>
            <a:tailEnd type="none" w="med" len="med"/>
          </a:ln>
        </p:spPr>
      </p:sp>
      <p:sp>
        <p:nvSpPr>
          <p:cNvPr id="49191" name="Freeform 21"/>
          <p:cNvSpPr/>
          <p:nvPr>
            <p:custDataLst>
              <p:tags r:id="rId35"/>
            </p:custDataLst>
          </p:nvPr>
        </p:nvSpPr>
        <p:spPr>
          <a:xfrm>
            <a:off x="6448425" y="4930140"/>
            <a:ext cx="102870" cy="405765"/>
          </a:xfrm>
          <a:custGeom>
            <a:avLst/>
            <a:gdLst/>
            <a:ahLst/>
            <a:cxnLst>
              <a:cxn ang="0">
                <a:pos x="0" y="0"/>
              </a:cxn>
              <a:cxn ang="0">
                <a:pos x="182" y="435"/>
              </a:cxn>
              <a:cxn ang="0">
                <a:pos x="6" y="864"/>
              </a:cxn>
            </a:cxnLst>
            <a:pathLst>
              <a:path w="182" h="864">
                <a:moveTo>
                  <a:pt x="0" y="0"/>
                </a:moveTo>
                <a:cubicBezTo>
                  <a:pt x="59" y="89"/>
                  <a:pt x="182" y="177"/>
                  <a:pt x="182" y="435"/>
                </a:cubicBezTo>
                <a:cubicBezTo>
                  <a:pt x="182" y="693"/>
                  <a:pt x="70" y="800"/>
                  <a:pt x="6" y="864"/>
                </a:cubicBezTo>
              </a:path>
            </a:pathLst>
          </a:custGeom>
          <a:noFill/>
          <a:ln w="19050" cap="flat" cmpd="sng">
            <a:solidFill>
              <a:schemeClr val="lt2"/>
            </a:solidFill>
            <a:prstDash val="solid"/>
            <a:round/>
            <a:headEnd type="none" w="med" len="med"/>
            <a:tailEnd type="none" w="med" len="med"/>
          </a:ln>
        </p:spPr>
        <p:txBody>
          <a:bodyPr/>
          <a:p>
            <a:endParaRPr lang="zh-CN" altLang="en-US" sz="2400">
              <a:solidFill>
                <a:schemeClr val="dk1"/>
              </a:solidFill>
              <a:latin typeface="微软雅黑" panose="020B0503020204020204" charset="-122"/>
              <a:ea typeface="微软雅黑" panose="020B0503020204020204" charset="-122"/>
            </a:endParaRPr>
          </a:p>
        </p:txBody>
      </p:sp>
      <p:sp>
        <p:nvSpPr>
          <p:cNvPr id="49192" name="Freeform 22"/>
          <p:cNvSpPr/>
          <p:nvPr>
            <p:custDataLst>
              <p:tags r:id="rId36"/>
            </p:custDataLst>
          </p:nvPr>
        </p:nvSpPr>
        <p:spPr>
          <a:xfrm>
            <a:off x="6280785" y="4933315"/>
            <a:ext cx="111125" cy="408940"/>
          </a:xfrm>
          <a:custGeom>
            <a:avLst/>
            <a:gdLst/>
            <a:ahLst/>
            <a:cxnLst>
              <a:cxn ang="0">
                <a:pos x="167" y="0"/>
              </a:cxn>
              <a:cxn ang="0">
                <a:pos x="0" y="436"/>
              </a:cxn>
              <a:cxn ang="0">
                <a:pos x="197" y="870"/>
              </a:cxn>
            </a:cxnLst>
            <a:pathLst>
              <a:path w="197" h="870">
                <a:moveTo>
                  <a:pt x="167" y="0"/>
                </a:moveTo>
                <a:cubicBezTo>
                  <a:pt x="117" y="64"/>
                  <a:pt x="0" y="178"/>
                  <a:pt x="0" y="436"/>
                </a:cubicBezTo>
                <a:cubicBezTo>
                  <a:pt x="0" y="694"/>
                  <a:pt x="124" y="769"/>
                  <a:pt x="197" y="870"/>
                </a:cubicBezTo>
              </a:path>
            </a:pathLst>
          </a:custGeom>
          <a:noFill/>
          <a:ln w="19050" cap="flat" cmpd="sng">
            <a:solidFill>
              <a:schemeClr val="lt2"/>
            </a:solidFill>
            <a:prstDash val="solid"/>
            <a:round/>
            <a:headEnd type="none" w="med" len="med"/>
            <a:tailEnd type="none" w="med" len="med"/>
          </a:ln>
        </p:spPr>
        <p:txBody>
          <a:bodyPr/>
          <a:p>
            <a:endParaRPr lang="zh-CN" altLang="en-US" sz="2400">
              <a:solidFill>
                <a:schemeClr val="dk1"/>
              </a:solidFill>
              <a:latin typeface="微软雅黑" panose="020B0503020204020204" charset="-122"/>
              <a:ea typeface="微软雅黑" panose="020B0503020204020204" charset="-122"/>
            </a:endParaRPr>
          </a:p>
        </p:txBody>
      </p:sp>
      <p:sp>
        <p:nvSpPr>
          <p:cNvPr id="49193" name="Freeform 23"/>
          <p:cNvSpPr/>
          <p:nvPr>
            <p:custDataLst>
              <p:tags r:id="rId37"/>
            </p:custDataLst>
          </p:nvPr>
        </p:nvSpPr>
        <p:spPr>
          <a:xfrm rot="5400000">
            <a:off x="6378575" y="5066030"/>
            <a:ext cx="53340" cy="368935"/>
          </a:xfrm>
          <a:custGeom>
            <a:avLst/>
            <a:gdLst/>
            <a:ahLst/>
            <a:cxnLst>
              <a:cxn ang="0">
                <a:pos x="1" y="0"/>
              </a:cxn>
              <a:cxn ang="0">
                <a:pos x="0" y="33"/>
              </a:cxn>
              <a:cxn ang="0">
                <a:pos x="2" y="65"/>
              </a:cxn>
            </a:cxnLst>
            <a:pathLst>
              <a:path w="197" h="870">
                <a:moveTo>
                  <a:pt x="167" y="0"/>
                </a:moveTo>
                <a:cubicBezTo>
                  <a:pt x="117" y="64"/>
                  <a:pt x="0" y="178"/>
                  <a:pt x="0" y="436"/>
                </a:cubicBezTo>
                <a:cubicBezTo>
                  <a:pt x="0" y="694"/>
                  <a:pt x="124" y="769"/>
                  <a:pt x="197" y="870"/>
                </a:cubicBezTo>
              </a:path>
            </a:pathLst>
          </a:custGeom>
          <a:noFill/>
          <a:ln w="19050" cap="flat" cmpd="sng">
            <a:solidFill>
              <a:schemeClr val="lt2"/>
            </a:solidFill>
            <a:prstDash val="solid"/>
            <a:round/>
            <a:headEnd type="none" w="med" len="med"/>
            <a:tailEnd type="none" w="med" len="med"/>
          </a:ln>
        </p:spPr>
        <p:txBody>
          <a:bodyPr/>
          <a:p>
            <a:endParaRPr lang="zh-CN" altLang="en-US" sz="2400">
              <a:solidFill>
                <a:schemeClr val="dk1"/>
              </a:solidFill>
              <a:latin typeface="微软雅黑" panose="020B0503020204020204" charset="-122"/>
              <a:ea typeface="微软雅黑" panose="020B0503020204020204" charset="-122"/>
            </a:endParaRPr>
          </a:p>
        </p:txBody>
      </p:sp>
      <p:sp>
        <p:nvSpPr>
          <p:cNvPr id="49194" name="Freeform 24"/>
          <p:cNvSpPr/>
          <p:nvPr>
            <p:custDataLst>
              <p:tags r:id="rId38"/>
            </p:custDataLst>
          </p:nvPr>
        </p:nvSpPr>
        <p:spPr>
          <a:xfrm rot="16200000" flipV="1">
            <a:off x="6383020" y="4829810"/>
            <a:ext cx="53340" cy="368935"/>
          </a:xfrm>
          <a:custGeom>
            <a:avLst/>
            <a:gdLst/>
            <a:ahLst/>
            <a:cxnLst>
              <a:cxn ang="0">
                <a:pos x="1" y="0"/>
              </a:cxn>
              <a:cxn ang="0">
                <a:pos x="0" y="33"/>
              </a:cxn>
              <a:cxn ang="0">
                <a:pos x="2" y="65"/>
              </a:cxn>
            </a:cxnLst>
            <a:pathLst>
              <a:path w="197" h="870">
                <a:moveTo>
                  <a:pt x="167" y="0"/>
                </a:moveTo>
                <a:cubicBezTo>
                  <a:pt x="117" y="64"/>
                  <a:pt x="0" y="178"/>
                  <a:pt x="0" y="436"/>
                </a:cubicBezTo>
                <a:cubicBezTo>
                  <a:pt x="0" y="694"/>
                  <a:pt x="124" y="769"/>
                  <a:pt x="197" y="870"/>
                </a:cubicBezTo>
              </a:path>
            </a:pathLst>
          </a:custGeom>
          <a:noFill/>
          <a:ln w="19050" cap="flat" cmpd="sng">
            <a:solidFill>
              <a:schemeClr val="lt2"/>
            </a:solidFill>
            <a:prstDash val="solid"/>
            <a:round/>
            <a:headEnd type="none" w="med" len="med"/>
            <a:tailEnd type="none" w="med" len="med"/>
          </a:ln>
        </p:spPr>
        <p:txBody>
          <a:bodyPr/>
          <a:p>
            <a:endParaRPr lang="zh-CN" altLang="en-US" sz="2400">
              <a:solidFill>
                <a:schemeClr val="dk1"/>
              </a:solidFill>
              <a:latin typeface="微软雅黑" panose="020B0503020204020204" charset="-122"/>
              <a:ea typeface="微软雅黑" panose="020B0503020204020204" charset="-122"/>
            </a:endParaRPr>
          </a:p>
        </p:txBody>
      </p:sp>
      <p:sp>
        <p:nvSpPr>
          <p:cNvPr id="49195" name="Text Box 16"/>
          <p:cNvSpPr txBox="1"/>
          <p:nvPr/>
        </p:nvSpPr>
        <p:spPr>
          <a:xfrm>
            <a:off x="5540375" y="1795463"/>
            <a:ext cx="1774825" cy="829945"/>
          </a:xfrm>
          <a:prstGeom prst="rect">
            <a:avLst/>
          </a:prstGeom>
          <a:noFill/>
          <a:ln w="9525">
            <a:noFill/>
          </a:ln>
        </p:spPr>
        <p:txBody>
          <a:bodyPr anchor="t" anchorCtr="0">
            <a:spAutoFit/>
          </a:bodyPr>
          <a:p>
            <a:pPr algn="ctr">
              <a:spcBef>
                <a:spcPct val="50000"/>
              </a:spcBef>
            </a:pPr>
            <a:r>
              <a:rPr lang="zh-CN" altLang="en-US" sz="2400" b="1" dirty="0">
                <a:solidFill>
                  <a:srgbClr val="000000"/>
                </a:solidFill>
                <a:latin typeface="Times New Roman" panose="02020603050405020304" pitchFamily="18" charset="0"/>
                <a:ea typeface="微软雅黑" panose="020B0503020204020204" charset="-122"/>
              </a:rPr>
              <a:t>作业环境不安全</a:t>
            </a:r>
            <a:endParaRPr lang="zh-CN" altLang="en-US" sz="2400" b="1" dirty="0">
              <a:solidFill>
                <a:srgbClr val="000000"/>
              </a:solidFill>
              <a:latin typeface="Times New Roman" panose="02020603050405020304" pitchFamily="18" charset="0"/>
              <a:ea typeface="微软雅黑" panose="020B0503020204020204" charset="-122"/>
            </a:endParaRPr>
          </a:p>
        </p:txBody>
      </p:sp>
      <p:sp>
        <p:nvSpPr>
          <p:cNvPr id="49196" name="Text Box 16"/>
          <p:cNvSpPr txBox="1"/>
          <p:nvPr/>
        </p:nvSpPr>
        <p:spPr>
          <a:xfrm>
            <a:off x="1676400" y="1795463"/>
            <a:ext cx="1984375" cy="829945"/>
          </a:xfrm>
          <a:prstGeom prst="rect">
            <a:avLst/>
          </a:prstGeom>
          <a:noFill/>
          <a:ln w="9525">
            <a:noFill/>
          </a:ln>
        </p:spPr>
        <p:txBody>
          <a:bodyPr anchor="t" anchorCtr="0">
            <a:spAutoFit/>
          </a:bodyPr>
          <a:p>
            <a:pPr algn="ctr">
              <a:spcBef>
                <a:spcPct val="50000"/>
              </a:spcBef>
            </a:pPr>
            <a:r>
              <a:rPr lang="zh-CN" altLang="en-US" sz="2400" b="1" dirty="0">
                <a:solidFill>
                  <a:srgbClr val="000000"/>
                </a:solidFill>
                <a:latin typeface="Times New Roman" panose="02020603050405020304" pitchFamily="18" charset="0"/>
                <a:ea typeface="微软雅黑" panose="020B0503020204020204" charset="-122"/>
              </a:rPr>
              <a:t>岗位培训不到位</a:t>
            </a:r>
            <a:endParaRPr lang="zh-CN" altLang="en-US" sz="2400" b="1" dirty="0">
              <a:solidFill>
                <a:srgbClr val="000000"/>
              </a:solidFill>
              <a:latin typeface="Times New Roman" panose="02020603050405020304" pitchFamily="18" charset="0"/>
              <a:ea typeface="微软雅黑" panose="020B0503020204020204" charset="-122"/>
            </a:endParaRPr>
          </a:p>
        </p:txBody>
      </p:sp>
      <p:sp>
        <p:nvSpPr>
          <p:cNvPr id="49197" name="Text Box 16"/>
          <p:cNvSpPr txBox="1"/>
          <p:nvPr/>
        </p:nvSpPr>
        <p:spPr>
          <a:xfrm>
            <a:off x="1676400" y="4840288"/>
            <a:ext cx="1984375" cy="829945"/>
          </a:xfrm>
          <a:prstGeom prst="rect">
            <a:avLst/>
          </a:prstGeom>
          <a:noFill/>
          <a:ln w="9525">
            <a:noFill/>
          </a:ln>
        </p:spPr>
        <p:txBody>
          <a:bodyPr anchor="t" anchorCtr="0">
            <a:spAutoFit/>
          </a:bodyPr>
          <a:p>
            <a:pPr algn="ctr">
              <a:spcBef>
                <a:spcPct val="50000"/>
              </a:spcBef>
            </a:pPr>
            <a:r>
              <a:rPr lang="zh-CN" altLang="en-US" sz="2400" b="1" dirty="0">
                <a:solidFill>
                  <a:srgbClr val="000000"/>
                </a:solidFill>
                <a:latin typeface="Times New Roman" panose="02020603050405020304" pitchFamily="18" charset="0"/>
                <a:ea typeface="微软雅黑" panose="020B0503020204020204" charset="-122"/>
              </a:rPr>
              <a:t>管理制度不完善</a:t>
            </a:r>
            <a:endParaRPr lang="zh-CN" altLang="en-US" sz="2400" b="1" dirty="0">
              <a:solidFill>
                <a:srgbClr val="000000"/>
              </a:solidFill>
              <a:latin typeface="Times New Roman" panose="02020603050405020304" pitchFamily="18" charset="0"/>
              <a:ea typeface="微软雅黑" panose="020B0503020204020204" charset="-122"/>
            </a:endParaRPr>
          </a:p>
        </p:txBody>
      </p:sp>
      <p:sp>
        <p:nvSpPr>
          <p:cNvPr id="49198" name="Text Box 16"/>
          <p:cNvSpPr txBox="1"/>
          <p:nvPr/>
        </p:nvSpPr>
        <p:spPr>
          <a:xfrm>
            <a:off x="5540375" y="4800600"/>
            <a:ext cx="1670050" cy="829945"/>
          </a:xfrm>
          <a:prstGeom prst="rect">
            <a:avLst/>
          </a:prstGeom>
          <a:noFill/>
          <a:ln w="9525">
            <a:noFill/>
          </a:ln>
        </p:spPr>
        <p:txBody>
          <a:bodyPr anchor="t" anchorCtr="0">
            <a:spAutoFit/>
          </a:bodyPr>
          <a:p>
            <a:pPr algn="ctr">
              <a:spcBef>
                <a:spcPct val="50000"/>
              </a:spcBef>
            </a:pPr>
            <a:r>
              <a:rPr lang="zh-CN" altLang="en-US" sz="2400" b="1" dirty="0">
                <a:solidFill>
                  <a:srgbClr val="000000"/>
                </a:solidFill>
                <a:latin typeface="Times New Roman" panose="02020603050405020304" pitchFamily="18" charset="0"/>
                <a:ea typeface="微软雅黑" panose="020B0503020204020204" charset="-122"/>
              </a:rPr>
              <a:t>社会环境不理想</a:t>
            </a:r>
            <a:endParaRPr lang="zh-CN" altLang="en-US" sz="2400" b="1" dirty="0">
              <a:solidFill>
                <a:srgbClr val="000000"/>
              </a:solidFill>
              <a:latin typeface="Times New Roman" panose="02020603050405020304" pitchFamily="18" charset="0"/>
              <a:ea typeface="微软雅黑" panose="020B0503020204020204" charset="-122"/>
            </a:endParaRPr>
          </a:p>
        </p:txBody>
      </p:sp>
    </p:spTree>
    <p:custDataLst>
      <p:tags r:id="rId39"/>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3" name="图片 22"/>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540068" cy="720090"/>
          </a:xfrm>
          <a:prstGeom prst="rect">
            <a:avLst/>
          </a:prstGeom>
        </p:spPr>
      </p:pic>
      <p:pic>
        <p:nvPicPr>
          <p:cNvPr id="24" name="图片 23"/>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a:off x="8603932" y="-5379"/>
            <a:ext cx="540068" cy="720090"/>
          </a:xfrm>
          <a:prstGeom prst="rect">
            <a:avLst/>
          </a:prstGeom>
        </p:spPr>
      </p:pic>
      <p:sp>
        <p:nvSpPr>
          <p:cNvPr id="50179" name="Rectangle 29"/>
          <p:cNvSpPr/>
          <p:nvPr/>
        </p:nvSpPr>
        <p:spPr>
          <a:xfrm>
            <a:off x="1660525" y="228600"/>
            <a:ext cx="6506845" cy="809625"/>
          </a:xfrm>
          <a:prstGeom prst="rect">
            <a:avLst/>
          </a:prstGeom>
          <a:noFill/>
          <a:ln w="9525">
            <a:noFill/>
          </a:ln>
        </p:spPr>
        <p:txBody>
          <a:bodyPr anchor="ctr" anchorCtr="0"/>
          <a:p>
            <a:pPr>
              <a:spcBef>
                <a:spcPct val="50000"/>
              </a:spcBef>
              <a:buClr>
                <a:schemeClr val="folHlink"/>
              </a:buClr>
            </a:pPr>
            <a:r>
              <a:rPr lang="zh-CN" altLang="en-US" sz="2400" b="1" dirty="0">
                <a:solidFill>
                  <a:schemeClr val="accent1"/>
                </a:solidFill>
                <a:latin typeface="Times New Roman" panose="02020603050405020304" pitchFamily="18" charset="0"/>
                <a:ea typeface="微软雅黑" panose="020B0503020204020204" charset="-122"/>
                <a:cs typeface="微软雅黑" panose="020B0503020204020204" charset="-122"/>
              </a:rPr>
              <a:t>六、车间班组做好反“三违“工作的主要环节</a:t>
            </a:r>
            <a:endParaRPr lang="zh-CN" altLang="en-US" sz="2400" b="1" dirty="0">
              <a:solidFill>
                <a:schemeClr val="accent1"/>
              </a:solidFill>
              <a:latin typeface="Times New Roman" panose="02020603050405020304" pitchFamily="18" charset="0"/>
              <a:ea typeface="微软雅黑" panose="020B0503020204020204" charset="-122"/>
              <a:cs typeface="微软雅黑" panose="020B0503020204020204" charset="-122"/>
            </a:endParaRPr>
          </a:p>
        </p:txBody>
      </p:sp>
      <p:sp>
        <p:nvSpPr>
          <p:cNvPr id="50180" name="Rectangle 3"/>
          <p:cNvSpPr/>
          <p:nvPr>
            <p:custDataLst>
              <p:tags r:id="rId4"/>
            </p:custDataLst>
          </p:nvPr>
        </p:nvSpPr>
        <p:spPr>
          <a:xfrm>
            <a:off x="395288" y="1371600"/>
            <a:ext cx="5624512" cy="460375"/>
          </a:xfrm>
          <a:prstGeom prst="rect">
            <a:avLst/>
          </a:prstGeom>
          <a:noFill/>
          <a:ln w="9525">
            <a:noFill/>
          </a:ln>
        </p:spPr>
        <p:txBody>
          <a:bodyPr anchor="t" anchorCtr="0">
            <a:spAutoFit/>
          </a:bodyPr>
          <a:p>
            <a:pPr algn="ctr" eaLnBrk="0" hangingPunct="0">
              <a:spcBef>
                <a:spcPct val="50000"/>
              </a:spcBef>
            </a:pPr>
            <a:r>
              <a:rPr lang="en-US" altLang="zh-CN" sz="2400" b="1" dirty="0">
                <a:solidFill>
                  <a:schemeClr val="dk1"/>
                </a:solidFill>
                <a:latin typeface="Times New Roman" panose="02020603050405020304" pitchFamily="18" charset="0"/>
                <a:ea typeface="微软雅黑" panose="020B0503020204020204" charset="-122"/>
                <a:cs typeface="微软雅黑" panose="020B0503020204020204" charset="-122"/>
              </a:rPr>
              <a:t>1</a:t>
            </a:r>
            <a:r>
              <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rPr>
              <a:t>、每天坚持班前班后会反“三违”。 </a:t>
            </a:r>
            <a:endPar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
        <p:nvSpPr>
          <p:cNvPr id="50181" name="Rectangle 4"/>
          <p:cNvSpPr/>
          <p:nvPr>
            <p:custDataLst>
              <p:tags r:id="rId5"/>
            </p:custDataLst>
          </p:nvPr>
        </p:nvSpPr>
        <p:spPr>
          <a:xfrm>
            <a:off x="152400" y="2133600"/>
            <a:ext cx="6781800" cy="460375"/>
          </a:xfrm>
          <a:prstGeom prst="rect">
            <a:avLst/>
          </a:prstGeom>
          <a:noFill/>
          <a:ln w="9525">
            <a:noFill/>
          </a:ln>
        </p:spPr>
        <p:txBody>
          <a:bodyPr anchor="t" anchorCtr="0">
            <a:spAutoFit/>
          </a:bodyPr>
          <a:p>
            <a:pPr algn="ctr" eaLnBrk="0" hangingPunct="0">
              <a:spcBef>
                <a:spcPct val="50000"/>
              </a:spcBef>
            </a:pPr>
            <a:r>
              <a:rPr lang="en-US" altLang="zh-CN" sz="2400" b="1" dirty="0">
                <a:solidFill>
                  <a:schemeClr val="dk1"/>
                </a:solidFill>
                <a:latin typeface="Times New Roman" panose="02020603050405020304" pitchFamily="18" charset="0"/>
                <a:ea typeface="微软雅黑" panose="020B0503020204020204" charset="-122"/>
                <a:cs typeface="微软雅黑" panose="020B0503020204020204" charset="-122"/>
              </a:rPr>
              <a:t>2</a:t>
            </a:r>
            <a:r>
              <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rPr>
              <a:t>、利用每周安全日开展反“三违”活动。 </a:t>
            </a:r>
            <a:endPar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
        <p:nvSpPr>
          <p:cNvPr id="50182" name="Rectangle 5"/>
          <p:cNvSpPr/>
          <p:nvPr>
            <p:custDataLst>
              <p:tags r:id="rId6"/>
            </p:custDataLst>
          </p:nvPr>
        </p:nvSpPr>
        <p:spPr>
          <a:xfrm>
            <a:off x="152400" y="2819400"/>
            <a:ext cx="4419600" cy="460375"/>
          </a:xfrm>
          <a:prstGeom prst="rect">
            <a:avLst/>
          </a:prstGeom>
          <a:noFill/>
          <a:ln w="9525">
            <a:noFill/>
          </a:ln>
        </p:spPr>
        <p:txBody>
          <a:bodyPr anchor="t" anchorCtr="0">
            <a:spAutoFit/>
          </a:bodyPr>
          <a:p>
            <a:pPr algn="ctr" eaLnBrk="0" hangingPunct="0">
              <a:spcBef>
                <a:spcPct val="50000"/>
              </a:spcBef>
            </a:pPr>
            <a:r>
              <a:rPr lang="en-US" altLang="zh-CN" sz="2400" b="1" dirty="0">
                <a:solidFill>
                  <a:schemeClr val="dk1"/>
                </a:solidFill>
                <a:latin typeface="Times New Roman" panose="02020603050405020304" pitchFamily="18" charset="0"/>
                <a:ea typeface="微软雅黑" panose="020B0503020204020204" charset="-122"/>
                <a:cs typeface="微软雅黑" panose="020B0503020204020204" charset="-122"/>
              </a:rPr>
              <a:t>3</a:t>
            </a:r>
            <a:r>
              <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rPr>
              <a:t>、严格执行三票三制。 </a:t>
            </a:r>
            <a:endPar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
        <p:nvSpPr>
          <p:cNvPr id="50183" name="Rectangle 6"/>
          <p:cNvSpPr/>
          <p:nvPr>
            <p:custDataLst>
              <p:tags r:id="rId7"/>
            </p:custDataLst>
          </p:nvPr>
        </p:nvSpPr>
        <p:spPr>
          <a:xfrm>
            <a:off x="457200" y="3505200"/>
            <a:ext cx="5867400" cy="460375"/>
          </a:xfrm>
          <a:prstGeom prst="rect">
            <a:avLst/>
          </a:prstGeom>
          <a:noFill/>
          <a:ln w="9525">
            <a:noFill/>
          </a:ln>
        </p:spPr>
        <p:txBody>
          <a:bodyPr anchor="t" anchorCtr="0">
            <a:spAutoFit/>
          </a:bodyPr>
          <a:p>
            <a:pPr algn="ctr" eaLnBrk="0" hangingPunct="0">
              <a:spcBef>
                <a:spcPct val="50000"/>
              </a:spcBef>
            </a:pPr>
            <a:r>
              <a:rPr lang="en-US" altLang="zh-CN" sz="2400" b="1" dirty="0">
                <a:solidFill>
                  <a:schemeClr val="dk1"/>
                </a:solidFill>
                <a:latin typeface="Times New Roman" panose="02020603050405020304" pitchFamily="18" charset="0"/>
                <a:ea typeface="微软雅黑" panose="020B0503020204020204" charset="-122"/>
                <a:cs typeface="微软雅黑" panose="020B0503020204020204" charset="-122"/>
              </a:rPr>
              <a:t>4</a:t>
            </a:r>
            <a:r>
              <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rPr>
              <a:t>、做好危险源辨识及危险点控制工作。 </a:t>
            </a:r>
            <a:endPar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
        <p:nvSpPr>
          <p:cNvPr id="50186" name="Rectangle 9"/>
          <p:cNvSpPr/>
          <p:nvPr>
            <p:custDataLst>
              <p:tags r:id="rId8"/>
            </p:custDataLst>
          </p:nvPr>
        </p:nvSpPr>
        <p:spPr>
          <a:xfrm>
            <a:off x="365125" y="1818005"/>
            <a:ext cx="7178675" cy="38735"/>
          </a:xfrm>
          <a:prstGeom prst="rect">
            <a:avLst/>
          </a:prstGeom>
          <a:gradFill rotWithShape="0">
            <a:gsLst>
              <a:gs pos="0">
                <a:srgbClr val="009999"/>
              </a:gs>
              <a:gs pos="100000">
                <a:srgbClr val="004747">
                  <a:alpha val="0"/>
                </a:srgbClr>
              </a:gs>
            </a:gsLst>
            <a:lin ang="0" scaled="1"/>
            <a:tileRect/>
          </a:gradFill>
          <a:ln w="9525">
            <a:noFill/>
          </a:ln>
        </p:spPr>
        <p:txBody>
          <a:bodyPr wrap="none" anchor="ctr"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0187" name="Rectangle 10"/>
          <p:cNvSpPr/>
          <p:nvPr>
            <p:custDataLst>
              <p:tags r:id="rId9"/>
            </p:custDataLst>
          </p:nvPr>
        </p:nvSpPr>
        <p:spPr>
          <a:xfrm>
            <a:off x="365125" y="1869440"/>
            <a:ext cx="7178675" cy="12700"/>
          </a:xfrm>
          <a:prstGeom prst="rect">
            <a:avLst/>
          </a:prstGeom>
          <a:gradFill rotWithShape="0">
            <a:gsLst>
              <a:gs pos="0">
                <a:srgbClr val="009999"/>
              </a:gs>
              <a:gs pos="100000">
                <a:srgbClr val="004747">
                  <a:alpha val="0"/>
                </a:srgbClr>
              </a:gs>
            </a:gsLst>
            <a:lin ang="0" scaled="1"/>
            <a:tileRect/>
          </a:gradFill>
          <a:ln w="9525">
            <a:noFill/>
          </a:ln>
        </p:spPr>
        <p:txBody>
          <a:bodyPr wrap="none" anchor="ctr"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0188" name="Rectangle 11"/>
          <p:cNvSpPr/>
          <p:nvPr>
            <p:custDataLst>
              <p:tags r:id="rId10"/>
            </p:custDataLst>
          </p:nvPr>
        </p:nvSpPr>
        <p:spPr>
          <a:xfrm>
            <a:off x="365125" y="1793240"/>
            <a:ext cx="7178675" cy="12700"/>
          </a:xfrm>
          <a:prstGeom prst="rect">
            <a:avLst/>
          </a:prstGeom>
          <a:gradFill rotWithShape="0">
            <a:gsLst>
              <a:gs pos="0">
                <a:srgbClr val="009999"/>
              </a:gs>
              <a:gs pos="100000">
                <a:srgbClr val="004747">
                  <a:alpha val="0"/>
                </a:srgbClr>
              </a:gs>
            </a:gsLst>
            <a:lin ang="0" scaled="1"/>
            <a:tileRect/>
          </a:gradFill>
          <a:ln w="9525">
            <a:noFill/>
          </a:ln>
        </p:spPr>
        <p:txBody>
          <a:bodyPr wrap="none" anchor="ctr"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0190" name="Rectangle 13"/>
          <p:cNvSpPr/>
          <p:nvPr>
            <p:custDataLst>
              <p:tags r:id="rId11"/>
            </p:custDataLst>
          </p:nvPr>
        </p:nvSpPr>
        <p:spPr>
          <a:xfrm rot="2686397">
            <a:off x="386080" y="1699260"/>
            <a:ext cx="41275" cy="276860"/>
          </a:xfrm>
          <a:prstGeom prst="rect">
            <a:avLst/>
          </a:prstGeom>
          <a:gradFill rotWithShape="1">
            <a:gsLst>
              <a:gs pos="0">
                <a:srgbClr val="1A565D"/>
              </a:gs>
              <a:gs pos="50000">
                <a:srgbClr val="38BAC8"/>
              </a:gs>
              <a:gs pos="100000">
                <a:srgbClr val="1A565D"/>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0191" name="Rectangle 14"/>
          <p:cNvSpPr/>
          <p:nvPr>
            <p:custDataLst>
              <p:tags r:id="rId12"/>
            </p:custDataLst>
          </p:nvPr>
        </p:nvSpPr>
        <p:spPr>
          <a:xfrm rot="2686397">
            <a:off x="470535" y="1753235"/>
            <a:ext cx="41275" cy="276860"/>
          </a:xfrm>
          <a:prstGeom prst="rect">
            <a:avLst/>
          </a:prstGeom>
          <a:gradFill rotWithShape="1">
            <a:gsLst>
              <a:gs pos="0">
                <a:srgbClr val="1A565D"/>
              </a:gs>
              <a:gs pos="50000">
                <a:srgbClr val="38BAC8"/>
              </a:gs>
              <a:gs pos="100000">
                <a:srgbClr val="1A565D"/>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0192" name="Rectangle 15"/>
          <p:cNvSpPr/>
          <p:nvPr>
            <p:custDataLst>
              <p:tags r:id="rId13"/>
            </p:custDataLst>
          </p:nvPr>
        </p:nvSpPr>
        <p:spPr>
          <a:xfrm rot="2686397">
            <a:off x="300355" y="1644650"/>
            <a:ext cx="41275" cy="276860"/>
          </a:xfrm>
          <a:prstGeom prst="rect">
            <a:avLst/>
          </a:prstGeom>
          <a:gradFill rotWithShape="1">
            <a:gsLst>
              <a:gs pos="0">
                <a:srgbClr val="1A565D"/>
              </a:gs>
              <a:gs pos="50000">
                <a:srgbClr val="38BAC8"/>
              </a:gs>
              <a:gs pos="100000">
                <a:srgbClr val="1A565D"/>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0193" name="Rectangle 16"/>
          <p:cNvSpPr/>
          <p:nvPr>
            <p:custDataLst>
              <p:tags r:id="rId14"/>
            </p:custDataLst>
          </p:nvPr>
        </p:nvSpPr>
        <p:spPr>
          <a:xfrm rot="2686397">
            <a:off x="76200" y="1906270"/>
            <a:ext cx="426720" cy="26670"/>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0194" name="Rectangle 17"/>
          <p:cNvSpPr/>
          <p:nvPr>
            <p:custDataLst>
              <p:tags r:id="rId15"/>
            </p:custDataLst>
          </p:nvPr>
        </p:nvSpPr>
        <p:spPr>
          <a:xfrm rot="2686397">
            <a:off x="160655" y="1852295"/>
            <a:ext cx="426720" cy="26035"/>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0195" name="Rectangle 18"/>
          <p:cNvSpPr/>
          <p:nvPr>
            <p:custDataLst>
              <p:tags r:id="rId16"/>
            </p:custDataLst>
          </p:nvPr>
        </p:nvSpPr>
        <p:spPr>
          <a:xfrm rot="2686397">
            <a:off x="243840" y="1796415"/>
            <a:ext cx="426720" cy="26670"/>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0196" name="Rectangle 19"/>
          <p:cNvSpPr/>
          <p:nvPr>
            <p:custDataLst>
              <p:tags r:id="rId17"/>
            </p:custDataLst>
          </p:nvPr>
        </p:nvSpPr>
        <p:spPr>
          <a:xfrm rot="2686397">
            <a:off x="328295" y="1741805"/>
            <a:ext cx="426720" cy="26035"/>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0197" name="Rectangle 20"/>
          <p:cNvSpPr/>
          <p:nvPr>
            <p:custDataLst>
              <p:tags r:id="rId18"/>
            </p:custDataLst>
          </p:nvPr>
        </p:nvSpPr>
        <p:spPr>
          <a:xfrm rot="2686397">
            <a:off x="512445" y="1780540"/>
            <a:ext cx="41275" cy="276860"/>
          </a:xfrm>
          <a:prstGeom prst="rect">
            <a:avLst/>
          </a:prstGeom>
          <a:gradFill rotWithShape="1">
            <a:gsLst>
              <a:gs pos="0">
                <a:srgbClr val="006699"/>
              </a:gs>
              <a:gs pos="100000">
                <a:srgbClr val="002F47"/>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0198" name="Rectangle 21"/>
          <p:cNvSpPr/>
          <p:nvPr>
            <p:custDataLst>
              <p:tags r:id="rId19"/>
            </p:custDataLst>
          </p:nvPr>
        </p:nvSpPr>
        <p:spPr>
          <a:xfrm rot="2686397">
            <a:off x="429260" y="1725930"/>
            <a:ext cx="40005" cy="276860"/>
          </a:xfrm>
          <a:prstGeom prst="rect">
            <a:avLst/>
          </a:prstGeom>
          <a:gradFill rotWithShape="1">
            <a:gsLst>
              <a:gs pos="0">
                <a:srgbClr val="006699"/>
              </a:gs>
              <a:gs pos="100000">
                <a:srgbClr val="002F47"/>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0199" name="Rectangle 22"/>
          <p:cNvSpPr/>
          <p:nvPr>
            <p:custDataLst>
              <p:tags r:id="rId20"/>
            </p:custDataLst>
          </p:nvPr>
        </p:nvSpPr>
        <p:spPr>
          <a:xfrm rot="2686397">
            <a:off x="259715" y="1617980"/>
            <a:ext cx="40005" cy="276860"/>
          </a:xfrm>
          <a:prstGeom prst="rect">
            <a:avLst/>
          </a:prstGeom>
          <a:gradFill rotWithShape="1">
            <a:gsLst>
              <a:gs pos="0">
                <a:srgbClr val="006699"/>
              </a:gs>
              <a:gs pos="100000">
                <a:srgbClr val="002F47"/>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0200" name="Rectangle 23"/>
          <p:cNvSpPr/>
          <p:nvPr>
            <p:custDataLst>
              <p:tags r:id="rId21"/>
            </p:custDataLst>
          </p:nvPr>
        </p:nvSpPr>
        <p:spPr>
          <a:xfrm rot="2686397">
            <a:off x="344170" y="1671955"/>
            <a:ext cx="41275" cy="276860"/>
          </a:xfrm>
          <a:prstGeom prst="rect">
            <a:avLst/>
          </a:prstGeom>
          <a:gradFill rotWithShape="1">
            <a:gsLst>
              <a:gs pos="0">
                <a:srgbClr val="006699"/>
              </a:gs>
              <a:gs pos="100000">
                <a:srgbClr val="002F47"/>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0201" name="Rectangle 24"/>
          <p:cNvSpPr/>
          <p:nvPr>
            <p:custDataLst>
              <p:tags r:id="rId22"/>
            </p:custDataLst>
          </p:nvPr>
        </p:nvSpPr>
        <p:spPr>
          <a:xfrm rot="2686397">
            <a:off x="118110" y="1878965"/>
            <a:ext cx="426720" cy="26670"/>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0202" name="Rectangle 25"/>
          <p:cNvSpPr/>
          <p:nvPr>
            <p:custDataLst>
              <p:tags r:id="rId23"/>
            </p:custDataLst>
          </p:nvPr>
        </p:nvSpPr>
        <p:spPr>
          <a:xfrm rot="2686397">
            <a:off x="201930" y="1824355"/>
            <a:ext cx="426720" cy="26670"/>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0203" name="Rectangle 26"/>
          <p:cNvSpPr/>
          <p:nvPr>
            <p:custDataLst>
              <p:tags r:id="rId24"/>
            </p:custDataLst>
          </p:nvPr>
        </p:nvSpPr>
        <p:spPr>
          <a:xfrm rot="2686397">
            <a:off x="286385" y="1768475"/>
            <a:ext cx="426720" cy="26670"/>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0206" name="Rectangle 29"/>
          <p:cNvSpPr/>
          <p:nvPr>
            <p:custDataLst>
              <p:tags r:id="rId25"/>
            </p:custDataLst>
          </p:nvPr>
        </p:nvSpPr>
        <p:spPr>
          <a:xfrm>
            <a:off x="379730" y="2605405"/>
            <a:ext cx="5640705" cy="46990"/>
          </a:xfrm>
          <a:prstGeom prst="rect">
            <a:avLst/>
          </a:prstGeom>
          <a:gradFill rotWithShape="0">
            <a:gsLst>
              <a:gs pos="0">
                <a:srgbClr val="006699"/>
              </a:gs>
              <a:gs pos="100000">
                <a:srgbClr val="002F47">
                  <a:alpha val="0"/>
                </a:srgbClr>
              </a:gs>
            </a:gsLst>
            <a:lin ang="0" scaled="1"/>
            <a:tileRect/>
          </a:gradFill>
          <a:ln w="9525">
            <a:noFill/>
          </a:ln>
        </p:spPr>
        <p:txBody>
          <a:bodyPr wrap="none" anchor="ctr"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0207" name="Rectangle 30"/>
          <p:cNvSpPr/>
          <p:nvPr>
            <p:custDataLst>
              <p:tags r:id="rId26"/>
            </p:custDataLst>
          </p:nvPr>
        </p:nvSpPr>
        <p:spPr>
          <a:xfrm>
            <a:off x="379730" y="2667635"/>
            <a:ext cx="5640705" cy="15240"/>
          </a:xfrm>
          <a:prstGeom prst="rect">
            <a:avLst/>
          </a:prstGeom>
          <a:gradFill rotWithShape="0">
            <a:gsLst>
              <a:gs pos="0">
                <a:srgbClr val="006699"/>
              </a:gs>
              <a:gs pos="100000">
                <a:srgbClr val="002F47">
                  <a:alpha val="0"/>
                </a:srgbClr>
              </a:gs>
            </a:gsLst>
            <a:lin ang="0" scaled="1"/>
            <a:tileRect/>
          </a:gradFill>
          <a:ln w="9525">
            <a:noFill/>
          </a:ln>
        </p:spPr>
        <p:txBody>
          <a:bodyPr wrap="none" anchor="ctr"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0208" name="Rectangle 31"/>
          <p:cNvSpPr/>
          <p:nvPr>
            <p:custDataLst>
              <p:tags r:id="rId27"/>
            </p:custDataLst>
          </p:nvPr>
        </p:nvSpPr>
        <p:spPr>
          <a:xfrm>
            <a:off x="379730" y="2574925"/>
            <a:ext cx="5640705" cy="15240"/>
          </a:xfrm>
          <a:prstGeom prst="rect">
            <a:avLst/>
          </a:prstGeom>
          <a:gradFill rotWithShape="0">
            <a:gsLst>
              <a:gs pos="0">
                <a:srgbClr val="006699"/>
              </a:gs>
              <a:gs pos="100000">
                <a:srgbClr val="002F47">
                  <a:alpha val="0"/>
                </a:srgbClr>
              </a:gs>
            </a:gsLst>
            <a:lin ang="0" scaled="1"/>
            <a:tileRect/>
          </a:gradFill>
          <a:ln w="9525">
            <a:noFill/>
          </a:ln>
        </p:spPr>
        <p:txBody>
          <a:bodyPr wrap="none" anchor="ctr"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0210" name="Rectangle 33"/>
          <p:cNvSpPr/>
          <p:nvPr>
            <p:custDataLst>
              <p:tags r:id="rId28"/>
            </p:custDataLst>
          </p:nvPr>
        </p:nvSpPr>
        <p:spPr>
          <a:xfrm rot="2686397">
            <a:off x="395605" y="2460625"/>
            <a:ext cx="32385" cy="335915"/>
          </a:xfrm>
          <a:prstGeom prst="rect">
            <a:avLst/>
          </a:prstGeom>
          <a:gradFill rotWithShape="1">
            <a:gsLst>
              <a:gs pos="0">
                <a:srgbClr val="1A565D"/>
              </a:gs>
              <a:gs pos="50000">
                <a:srgbClr val="38BAC8"/>
              </a:gs>
              <a:gs pos="100000">
                <a:srgbClr val="1A565D"/>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0211" name="Rectangle 34"/>
          <p:cNvSpPr/>
          <p:nvPr>
            <p:custDataLst>
              <p:tags r:id="rId29"/>
            </p:custDataLst>
          </p:nvPr>
        </p:nvSpPr>
        <p:spPr>
          <a:xfrm rot="2686397">
            <a:off x="462280" y="2526665"/>
            <a:ext cx="32385" cy="335915"/>
          </a:xfrm>
          <a:prstGeom prst="rect">
            <a:avLst/>
          </a:prstGeom>
          <a:gradFill rotWithShape="1">
            <a:gsLst>
              <a:gs pos="0">
                <a:srgbClr val="1A565D"/>
              </a:gs>
              <a:gs pos="50000">
                <a:srgbClr val="38BAC8"/>
              </a:gs>
              <a:gs pos="100000">
                <a:srgbClr val="1A565D"/>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0212" name="Rectangle 35"/>
          <p:cNvSpPr/>
          <p:nvPr>
            <p:custDataLst>
              <p:tags r:id="rId30"/>
            </p:custDataLst>
          </p:nvPr>
        </p:nvSpPr>
        <p:spPr>
          <a:xfrm rot="2686397">
            <a:off x="328930" y="2394585"/>
            <a:ext cx="32385" cy="335915"/>
          </a:xfrm>
          <a:prstGeom prst="rect">
            <a:avLst/>
          </a:prstGeom>
          <a:gradFill rotWithShape="1">
            <a:gsLst>
              <a:gs pos="0">
                <a:srgbClr val="1A565D"/>
              </a:gs>
              <a:gs pos="50000">
                <a:srgbClr val="38BAC8"/>
              </a:gs>
              <a:gs pos="100000">
                <a:srgbClr val="1A565D"/>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0217" name="Rectangle 40"/>
          <p:cNvSpPr/>
          <p:nvPr>
            <p:custDataLst>
              <p:tags r:id="rId31"/>
            </p:custDataLst>
          </p:nvPr>
        </p:nvSpPr>
        <p:spPr>
          <a:xfrm rot="2686397">
            <a:off x="495300" y="2559685"/>
            <a:ext cx="32385" cy="335915"/>
          </a:xfrm>
          <a:prstGeom prst="rect">
            <a:avLst/>
          </a:prstGeom>
          <a:gradFill rotWithShape="1">
            <a:gsLst>
              <a:gs pos="0">
                <a:srgbClr val="006699"/>
              </a:gs>
              <a:gs pos="100000">
                <a:srgbClr val="002F47"/>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0218" name="Rectangle 41"/>
          <p:cNvSpPr/>
          <p:nvPr>
            <p:custDataLst>
              <p:tags r:id="rId32"/>
            </p:custDataLst>
          </p:nvPr>
        </p:nvSpPr>
        <p:spPr>
          <a:xfrm rot="2686397">
            <a:off x="429895" y="2493645"/>
            <a:ext cx="31750" cy="335915"/>
          </a:xfrm>
          <a:prstGeom prst="rect">
            <a:avLst/>
          </a:prstGeom>
          <a:gradFill rotWithShape="1">
            <a:gsLst>
              <a:gs pos="0">
                <a:srgbClr val="006699"/>
              </a:gs>
              <a:gs pos="100000">
                <a:srgbClr val="002F47"/>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0219" name="Rectangle 42"/>
          <p:cNvSpPr/>
          <p:nvPr>
            <p:custDataLst>
              <p:tags r:id="rId33"/>
            </p:custDataLst>
          </p:nvPr>
        </p:nvSpPr>
        <p:spPr>
          <a:xfrm rot="2686397">
            <a:off x="296545" y="2362200"/>
            <a:ext cx="31750" cy="335915"/>
          </a:xfrm>
          <a:prstGeom prst="rect">
            <a:avLst/>
          </a:prstGeom>
          <a:gradFill rotWithShape="1">
            <a:gsLst>
              <a:gs pos="0">
                <a:srgbClr val="006699"/>
              </a:gs>
              <a:gs pos="100000">
                <a:srgbClr val="002F47"/>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0220" name="Rectangle 43"/>
          <p:cNvSpPr/>
          <p:nvPr>
            <p:custDataLst>
              <p:tags r:id="rId34"/>
            </p:custDataLst>
          </p:nvPr>
        </p:nvSpPr>
        <p:spPr>
          <a:xfrm rot="2686397">
            <a:off x="362585" y="2427605"/>
            <a:ext cx="32385" cy="335915"/>
          </a:xfrm>
          <a:prstGeom prst="rect">
            <a:avLst/>
          </a:prstGeom>
          <a:gradFill rotWithShape="1">
            <a:gsLst>
              <a:gs pos="0">
                <a:srgbClr val="006699"/>
              </a:gs>
              <a:gs pos="100000">
                <a:srgbClr val="002F47"/>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0226" name="Rectangle 49"/>
          <p:cNvSpPr/>
          <p:nvPr>
            <p:custDataLst>
              <p:tags r:id="rId35"/>
            </p:custDataLst>
          </p:nvPr>
        </p:nvSpPr>
        <p:spPr>
          <a:xfrm>
            <a:off x="379730" y="3884930"/>
            <a:ext cx="5640705" cy="46990"/>
          </a:xfrm>
          <a:prstGeom prst="rect">
            <a:avLst/>
          </a:prstGeom>
          <a:gradFill rotWithShape="0">
            <a:gsLst>
              <a:gs pos="0">
                <a:srgbClr val="006699"/>
              </a:gs>
              <a:gs pos="100000">
                <a:srgbClr val="002F47">
                  <a:alpha val="0"/>
                </a:srgbClr>
              </a:gs>
            </a:gsLst>
            <a:lin ang="0" scaled="1"/>
            <a:tileRect/>
          </a:gradFill>
          <a:ln w="9525">
            <a:noFill/>
          </a:ln>
        </p:spPr>
        <p:txBody>
          <a:bodyPr wrap="none" anchor="ctr"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0227" name="Rectangle 50"/>
          <p:cNvSpPr/>
          <p:nvPr>
            <p:custDataLst>
              <p:tags r:id="rId36"/>
            </p:custDataLst>
          </p:nvPr>
        </p:nvSpPr>
        <p:spPr>
          <a:xfrm>
            <a:off x="379730" y="3947160"/>
            <a:ext cx="5640705" cy="15240"/>
          </a:xfrm>
          <a:prstGeom prst="rect">
            <a:avLst/>
          </a:prstGeom>
          <a:gradFill rotWithShape="0">
            <a:gsLst>
              <a:gs pos="0">
                <a:srgbClr val="006699"/>
              </a:gs>
              <a:gs pos="100000">
                <a:srgbClr val="002F47">
                  <a:alpha val="0"/>
                </a:srgbClr>
              </a:gs>
            </a:gsLst>
            <a:lin ang="0" scaled="1"/>
            <a:tileRect/>
          </a:gradFill>
          <a:ln w="9525">
            <a:noFill/>
          </a:ln>
        </p:spPr>
        <p:txBody>
          <a:bodyPr wrap="none" anchor="ctr"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0228" name="Rectangle 51"/>
          <p:cNvSpPr/>
          <p:nvPr>
            <p:custDataLst>
              <p:tags r:id="rId37"/>
            </p:custDataLst>
          </p:nvPr>
        </p:nvSpPr>
        <p:spPr>
          <a:xfrm>
            <a:off x="379730" y="3854450"/>
            <a:ext cx="5640705" cy="15240"/>
          </a:xfrm>
          <a:prstGeom prst="rect">
            <a:avLst/>
          </a:prstGeom>
          <a:gradFill rotWithShape="0">
            <a:gsLst>
              <a:gs pos="0">
                <a:srgbClr val="006699"/>
              </a:gs>
              <a:gs pos="100000">
                <a:srgbClr val="002F47">
                  <a:alpha val="0"/>
                </a:srgbClr>
              </a:gs>
            </a:gsLst>
            <a:lin ang="0" scaled="1"/>
            <a:tileRect/>
          </a:gradFill>
          <a:ln w="9525">
            <a:noFill/>
          </a:ln>
        </p:spPr>
        <p:txBody>
          <a:bodyPr wrap="none" anchor="ctr"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0230" name="Rectangle 53"/>
          <p:cNvSpPr/>
          <p:nvPr>
            <p:custDataLst>
              <p:tags r:id="rId38"/>
            </p:custDataLst>
          </p:nvPr>
        </p:nvSpPr>
        <p:spPr>
          <a:xfrm rot="2686397">
            <a:off x="395605" y="3740150"/>
            <a:ext cx="32385" cy="335915"/>
          </a:xfrm>
          <a:prstGeom prst="rect">
            <a:avLst/>
          </a:prstGeom>
          <a:gradFill rotWithShape="1">
            <a:gsLst>
              <a:gs pos="0">
                <a:srgbClr val="1A565D"/>
              </a:gs>
              <a:gs pos="50000">
                <a:srgbClr val="38BAC8"/>
              </a:gs>
              <a:gs pos="100000">
                <a:srgbClr val="1A565D"/>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0231" name="Rectangle 54"/>
          <p:cNvSpPr/>
          <p:nvPr>
            <p:custDataLst>
              <p:tags r:id="rId39"/>
            </p:custDataLst>
          </p:nvPr>
        </p:nvSpPr>
        <p:spPr>
          <a:xfrm rot="2686397">
            <a:off x="462280" y="3806190"/>
            <a:ext cx="32385" cy="335915"/>
          </a:xfrm>
          <a:prstGeom prst="rect">
            <a:avLst/>
          </a:prstGeom>
          <a:gradFill rotWithShape="1">
            <a:gsLst>
              <a:gs pos="0">
                <a:srgbClr val="1A565D"/>
              </a:gs>
              <a:gs pos="50000">
                <a:srgbClr val="38BAC8"/>
              </a:gs>
              <a:gs pos="100000">
                <a:srgbClr val="1A565D"/>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0232" name="Rectangle 55"/>
          <p:cNvSpPr/>
          <p:nvPr>
            <p:custDataLst>
              <p:tags r:id="rId40"/>
            </p:custDataLst>
          </p:nvPr>
        </p:nvSpPr>
        <p:spPr>
          <a:xfrm rot="2686397">
            <a:off x="328930" y="3674110"/>
            <a:ext cx="32385" cy="335915"/>
          </a:xfrm>
          <a:prstGeom prst="rect">
            <a:avLst/>
          </a:prstGeom>
          <a:gradFill rotWithShape="1">
            <a:gsLst>
              <a:gs pos="0">
                <a:srgbClr val="1A565D"/>
              </a:gs>
              <a:gs pos="50000">
                <a:srgbClr val="38BAC8"/>
              </a:gs>
              <a:gs pos="100000">
                <a:srgbClr val="1A565D"/>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2" name="Rectangle 56"/>
          <p:cNvSpPr>
            <a:spLocks noChangeArrowheads="1"/>
          </p:cNvSpPr>
          <p:nvPr>
            <p:custDataLst>
              <p:tags r:id="rId41"/>
            </p:custDataLst>
          </p:nvPr>
        </p:nvSpPr>
        <p:spPr bwMode="gray">
          <a:xfrm rot="2686397">
            <a:off x="152400" y="3990975"/>
            <a:ext cx="334645" cy="33655"/>
          </a:xfrm>
          <a:prstGeom prst="rect">
            <a:avLst/>
          </a:prstGeom>
          <a:gradFill rotWithShape="1">
            <a:gsLst>
              <a:gs pos="0">
                <a:srgbClr val="5FCBFB"/>
              </a:gs>
              <a:gs pos="50000">
                <a:srgbClr val="5FCBFB"/>
              </a:gs>
              <a:gs pos="100000">
                <a:srgbClr val="5FCBFB"/>
              </a:gs>
            </a:gsLst>
            <a:lin ang="5400000" scaled="0"/>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3" name="Rectangle 57"/>
          <p:cNvSpPr>
            <a:spLocks noChangeArrowheads="1"/>
          </p:cNvSpPr>
          <p:nvPr>
            <p:custDataLst>
              <p:tags r:id="rId42"/>
            </p:custDataLst>
          </p:nvPr>
        </p:nvSpPr>
        <p:spPr bwMode="gray">
          <a:xfrm rot="2686397">
            <a:off x="219075" y="3925570"/>
            <a:ext cx="334645" cy="31750"/>
          </a:xfrm>
          <a:prstGeom prst="rect">
            <a:avLst/>
          </a:prstGeom>
          <a:gradFill rotWithShape="1">
            <a:gsLst>
              <a:gs pos="0">
                <a:srgbClr val="5FCBFB"/>
              </a:gs>
              <a:gs pos="50000">
                <a:srgbClr val="5FCBFB"/>
              </a:gs>
              <a:gs pos="100000">
                <a:srgbClr val="5FCBFB"/>
              </a:gs>
            </a:gsLst>
            <a:lin ang="5400000" scaled="0"/>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4" name="Rectangle 58"/>
          <p:cNvSpPr>
            <a:spLocks noChangeArrowheads="1"/>
          </p:cNvSpPr>
          <p:nvPr>
            <p:custDataLst>
              <p:tags r:id="rId43"/>
            </p:custDataLst>
          </p:nvPr>
        </p:nvSpPr>
        <p:spPr bwMode="gray">
          <a:xfrm rot="2686397">
            <a:off x="284480" y="3858895"/>
            <a:ext cx="334645" cy="31750"/>
          </a:xfrm>
          <a:prstGeom prst="rect">
            <a:avLst/>
          </a:prstGeom>
          <a:gradFill rotWithShape="1">
            <a:gsLst>
              <a:gs pos="0">
                <a:srgbClr val="5FCBFB"/>
              </a:gs>
              <a:gs pos="50000">
                <a:srgbClr val="5FCBFB"/>
              </a:gs>
              <a:gs pos="100000">
                <a:srgbClr val="5FCBFB"/>
              </a:gs>
            </a:gsLst>
            <a:lin ang="5400000" scaled="0"/>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5" name="Rectangle 59"/>
          <p:cNvSpPr>
            <a:spLocks noChangeArrowheads="1"/>
          </p:cNvSpPr>
          <p:nvPr>
            <p:custDataLst>
              <p:tags r:id="rId44"/>
            </p:custDataLst>
          </p:nvPr>
        </p:nvSpPr>
        <p:spPr bwMode="gray">
          <a:xfrm rot="2686397">
            <a:off x="351155" y="3792220"/>
            <a:ext cx="334645" cy="31750"/>
          </a:xfrm>
          <a:prstGeom prst="rect">
            <a:avLst/>
          </a:prstGeom>
          <a:gradFill rotWithShape="1">
            <a:gsLst>
              <a:gs pos="0">
                <a:srgbClr val="5FCBFB"/>
              </a:gs>
              <a:gs pos="50000">
                <a:srgbClr val="5FCBFB"/>
              </a:gs>
              <a:gs pos="100000">
                <a:srgbClr val="5FCBFB"/>
              </a:gs>
            </a:gsLst>
            <a:lin ang="5400000" scaled="0"/>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50237" name="Rectangle 60"/>
          <p:cNvSpPr/>
          <p:nvPr>
            <p:custDataLst>
              <p:tags r:id="rId45"/>
            </p:custDataLst>
          </p:nvPr>
        </p:nvSpPr>
        <p:spPr>
          <a:xfrm rot="2686397">
            <a:off x="495300" y="3839210"/>
            <a:ext cx="32385" cy="335915"/>
          </a:xfrm>
          <a:prstGeom prst="rect">
            <a:avLst/>
          </a:prstGeom>
          <a:gradFill rotWithShape="1">
            <a:gsLst>
              <a:gs pos="0">
                <a:srgbClr val="006699"/>
              </a:gs>
              <a:gs pos="100000">
                <a:srgbClr val="002F47"/>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0238" name="Rectangle 61"/>
          <p:cNvSpPr/>
          <p:nvPr>
            <p:custDataLst>
              <p:tags r:id="rId46"/>
            </p:custDataLst>
          </p:nvPr>
        </p:nvSpPr>
        <p:spPr>
          <a:xfrm rot="2686397">
            <a:off x="429895" y="3773170"/>
            <a:ext cx="31750" cy="335915"/>
          </a:xfrm>
          <a:prstGeom prst="rect">
            <a:avLst/>
          </a:prstGeom>
          <a:gradFill rotWithShape="1">
            <a:gsLst>
              <a:gs pos="0">
                <a:srgbClr val="006699"/>
              </a:gs>
              <a:gs pos="100000">
                <a:srgbClr val="002F47"/>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0239" name="Rectangle 62"/>
          <p:cNvSpPr/>
          <p:nvPr>
            <p:custDataLst>
              <p:tags r:id="rId47"/>
            </p:custDataLst>
          </p:nvPr>
        </p:nvSpPr>
        <p:spPr>
          <a:xfrm rot="2686397">
            <a:off x="296545" y="3641725"/>
            <a:ext cx="31750" cy="335915"/>
          </a:xfrm>
          <a:prstGeom prst="rect">
            <a:avLst/>
          </a:prstGeom>
          <a:gradFill rotWithShape="1">
            <a:gsLst>
              <a:gs pos="0">
                <a:srgbClr val="006699"/>
              </a:gs>
              <a:gs pos="100000">
                <a:srgbClr val="002F47"/>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0240" name="Rectangle 63"/>
          <p:cNvSpPr/>
          <p:nvPr>
            <p:custDataLst>
              <p:tags r:id="rId48"/>
            </p:custDataLst>
          </p:nvPr>
        </p:nvSpPr>
        <p:spPr>
          <a:xfrm rot="2686397">
            <a:off x="362585" y="3707130"/>
            <a:ext cx="32385" cy="335915"/>
          </a:xfrm>
          <a:prstGeom prst="rect">
            <a:avLst/>
          </a:prstGeom>
          <a:gradFill rotWithShape="1">
            <a:gsLst>
              <a:gs pos="0">
                <a:srgbClr val="006699"/>
              </a:gs>
              <a:gs pos="100000">
                <a:srgbClr val="002F47"/>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6" name="Rectangle 64"/>
          <p:cNvSpPr>
            <a:spLocks noChangeArrowheads="1"/>
          </p:cNvSpPr>
          <p:nvPr>
            <p:custDataLst>
              <p:tags r:id="rId49"/>
            </p:custDataLst>
          </p:nvPr>
        </p:nvSpPr>
        <p:spPr bwMode="gray">
          <a:xfrm rot="2686397">
            <a:off x="185420" y="3957955"/>
            <a:ext cx="334645" cy="33655"/>
          </a:xfrm>
          <a:prstGeom prst="rect">
            <a:avLst/>
          </a:prstGeom>
          <a:gradFill rotWithShape="1">
            <a:gsLst>
              <a:gs pos="0">
                <a:srgbClr val="5FCBFB"/>
              </a:gs>
              <a:gs pos="50000">
                <a:srgbClr val="5FCBFB"/>
              </a:gs>
              <a:gs pos="100000">
                <a:srgbClr val="5FCBFB"/>
              </a:gs>
            </a:gsLst>
            <a:lin ang="5400000" scaled="0"/>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7" name="Rectangle 65"/>
          <p:cNvSpPr>
            <a:spLocks noChangeArrowheads="1"/>
          </p:cNvSpPr>
          <p:nvPr>
            <p:custDataLst>
              <p:tags r:id="rId50"/>
            </p:custDataLst>
          </p:nvPr>
        </p:nvSpPr>
        <p:spPr bwMode="gray">
          <a:xfrm rot="2686397">
            <a:off x="250825" y="3892550"/>
            <a:ext cx="334645" cy="31750"/>
          </a:xfrm>
          <a:prstGeom prst="rect">
            <a:avLst/>
          </a:prstGeom>
          <a:gradFill rotWithShape="1">
            <a:gsLst>
              <a:gs pos="0">
                <a:srgbClr val="5FCBFB"/>
              </a:gs>
              <a:gs pos="50000">
                <a:srgbClr val="5FCBFB"/>
              </a:gs>
              <a:gs pos="100000">
                <a:srgbClr val="5FCBFB"/>
              </a:gs>
            </a:gsLst>
            <a:lin ang="5400000" scaled="0"/>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8" name="Rectangle 66"/>
          <p:cNvSpPr>
            <a:spLocks noChangeArrowheads="1"/>
          </p:cNvSpPr>
          <p:nvPr>
            <p:custDataLst>
              <p:tags r:id="rId51"/>
            </p:custDataLst>
          </p:nvPr>
        </p:nvSpPr>
        <p:spPr bwMode="gray">
          <a:xfrm rot="2686397">
            <a:off x="317500" y="3824605"/>
            <a:ext cx="334645" cy="31750"/>
          </a:xfrm>
          <a:prstGeom prst="rect">
            <a:avLst/>
          </a:prstGeom>
          <a:gradFill rotWithShape="1">
            <a:gsLst>
              <a:gs pos="0">
                <a:srgbClr val="5FCBFB"/>
              </a:gs>
              <a:gs pos="50000">
                <a:srgbClr val="5FCBFB"/>
              </a:gs>
              <a:gs pos="100000">
                <a:srgbClr val="5FCBFB"/>
              </a:gs>
            </a:gsLst>
            <a:lin ang="5400000" scaled="0"/>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50246" name="Rectangle 69"/>
          <p:cNvSpPr/>
          <p:nvPr>
            <p:custDataLst>
              <p:tags r:id="rId52"/>
            </p:custDataLst>
          </p:nvPr>
        </p:nvSpPr>
        <p:spPr>
          <a:xfrm>
            <a:off x="379730" y="3215005"/>
            <a:ext cx="5640705" cy="46990"/>
          </a:xfrm>
          <a:prstGeom prst="rect">
            <a:avLst/>
          </a:prstGeom>
          <a:gradFill rotWithShape="0">
            <a:gsLst>
              <a:gs pos="0">
                <a:srgbClr val="009999"/>
              </a:gs>
              <a:gs pos="100000">
                <a:srgbClr val="004747">
                  <a:alpha val="0"/>
                </a:srgbClr>
              </a:gs>
            </a:gsLst>
            <a:lin ang="0" scaled="1"/>
            <a:tileRect/>
          </a:gradFill>
          <a:ln w="9525">
            <a:noFill/>
          </a:ln>
        </p:spPr>
        <p:txBody>
          <a:bodyPr wrap="none" anchor="ctr"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0247" name="Rectangle 70"/>
          <p:cNvSpPr/>
          <p:nvPr>
            <p:custDataLst>
              <p:tags r:id="rId53"/>
            </p:custDataLst>
          </p:nvPr>
        </p:nvSpPr>
        <p:spPr>
          <a:xfrm>
            <a:off x="379730" y="3277235"/>
            <a:ext cx="5640705" cy="15240"/>
          </a:xfrm>
          <a:prstGeom prst="rect">
            <a:avLst/>
          </a:prstGeom>
          <a:gradFill rotWithShape="0">
            <a:gsLst>
              <a:gs pos="0">
                <a:srgbClr val="009999"/>
              </a:gs>
              <a:gs pos="100000">
                <a:srgbClr val="004747">
                  <a:alpha val="0"/>
                </a:srgbClr>
              </a:gs>
            </a:gsLst>
            <a:lin ang="0" scaled="1"/>
            <a:tileRect/>
          </a:gradFill>
          <a:ln w="9525">
            <a:noFill/>
          </a:ln>
        </p:spPr>
        <p:txBody>
          <a:bodyPr wrap="none" anchor="ctr"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0248" name="Rectangle 71"/>
          <p:cNvSpPr/>
          <p:nvPr>
            <p:custDataLst>
              <p:tags r:id="rId54"/>
            </p:custDataLst>
          </p:nvPr>
        </p:nvSpPr>
        <p:spPr>
          <a:xfrm>
            <a:off x="379730" y="3184525"/>
            <a:ext cx="5640705" cy="15240"/>
          </a:xfrm>
          <a:prstGeom prst="rect">
            <a:avLst/>
          </a:prstGeom>
          <a:gradFill rotWithShape="0">
            <a:gsLst>
              <a:gs pos="0">
                <a:srgbClr val="009999"/>
              </a:gs>
              <a:gs pos="100000">
                <a:srgbClr val="004747">
                  <a:alpha val="0"/>
                </a:srgbClr>
              </a:gs>
            </a:gsLst>
            <a:lin ang="0" scaled="1"/>
            <a:tileRect/>
          </a:gradFill>
          <a:ln w="9525">
            <a:noFill/>
          </a:ln>
        </p:spPr>
        <p:txBody>
          <a:bodyPr wrap="none" anchor="ctr"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0250" name="Rectangle 73"/>
          <p:cNvSpPr/>
          <p:nvPr>
            <p:custDataLst>
              <p:tags r:id="rId55"/>
            </p:custDataLst>
          </p:nvPr>
        </p:nvSpPr>
        <p:spPr>
          <a:xfrm rot="2686397">
            <a:off x="395605" y="3070225"/>
            <a:ext cx="32385" cy="335915"/>
          </a:xfrm>
          <a:prstGeom prst="rect">
            <a:avLst/>
          </a:prstGeom>
          <a:gradFill rotWithShape="1">
            <a:gsLst>
              <a:gs pos="0">
                <a:srgbClr val="1A565D"/>
              </a:gs>
              <a:gs pos="50000">
                <a:srgbClr val="38BAC8"/>
              </a:gs>
              <a:gs pos="100000">
                <a:srgbClr val="1A565D"/>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0251" name="Rectangle 74"/>
          <p:cNvSpPr/>
          <p:nvPr>
            <p:custDataLst>
              <p:tags r:id="rId56"/>
            </p:custDataLst>
          </p:nvPr>
        </p:nvSpPr>
        <p:spPr>
          <a:xfrm rot="2686397">
            <a:off x="462280" y="3136265"/>
            <a:ext cx="32385" cy="335915"/>
          </a:xfrm>
          <a:prstGeom prst="rect">
            <a:avLst/>
          </a:prstGeom>
          <a:gradFill rotWithShape="1">
            <a:gsLst>
              <a:gs pos="0">
                <a:srgbClr val="1A565D"/>
              </a:gs>
              <a:gs pos="50000">
                <a:srgbClr val="38BAC8"/>
              </a:gs>
              <a:gs pos="100000">
                <a:srgbClr val="1A565D"/>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0252" name="Rectangle 75"/>
          <p:cNvSpPr/>
          <p:nvPr>
            <p:custDataLst>
              <p:tags r:id="rId57"/>
            </p:custDataLst>
          </p:nvPr>
        </p:nvSpPr>
        <p:spPr>
          <a:xfrm rot="2686397">
            <a:off x="328930" y="3004185"/>
            <a:ext cx="32385" cy="335915"/>
          </a:xfrm>
          <a:prstGeom prst="rect">
            <a:avLst/>
          </a:prstGeom>
          <a:gradFill rotWithShape="1">
            <a:gsLst>
              <a:gs pos="0">
                <a:srgbClr val="1A565D"/>
              </a:gs>
              <a:gs pos="50000">
                <a:srgbClr val="38BAC8"/>
              </a:gs>
              <a:gs pos="100000">
                <a:srgbClr val="1A565D"/>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0253" name="Rectangle 76"/>
          <p:cNvSpPr/>
          <p:nvPr>
            <p:custDataLst>
              <p:tags r:id="rId58"/>
            </p:custDataLst>
          </p:nvPr>
        </p:nvSpPr>
        <p:spPr>
          <a:xfrm rot="2686397">
            <a:off x="152400" y="3321685"/>
            <a:ext cx="335280" cy="32385"/>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0254" name="Rectangle 77"/>
          <p:cNvSpPr/>
          <p:nvPr>
            <p:custDataLst>
              <p:tags r:id="rId59"/>
            </p:custDataLst>
          </p:nvPr>
        </p:nvSpPr>
        <p:spPr>
          <a:xfrm rot="2686397">
            <a:off x="219075" y="3255645"/>
            <a:ext cx="335280" cy="31750"/>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0255" name="Rectangle 78"/>
          <p:cNvSpPr/>
          <p:nvPr>
            <p:custDataLst>
              <p:tags r:id="rId60"/>
            </p:custDataLst>
          </p:nvPr>
        </p:nvSpPr>
        <p:spPr>
          <a:xfrm rot="2686397">
            <a:off x="284480" y="3188335"/>
            <a:ext cx="335280" cy="32385"/>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0256" name="Rectangle 79"/>
          <p:cNvSpPr/>
          <p:nvPr>
            <p:custDataLst>
              <p:tags r:id="rId61"/>
            </p:custDataLst>
          </p:nvPr>
        </p:nvSpPr>
        <p:spPr>
          <a:xfrm rot="2686397">
            <a:off x="350520" y="3122295"/>
            <a:ext cx="335280" cy="31750"/>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0257" name="Rectangle 80"/>
          <p:cNvSpPr/>
          <p:nvPr>
            <p:custDataLst>
              <p:tags r:id="rId62"/>
            </p:custDataLst>
          </p:nvPr>
        </p:nvSpPr>
        <p:spPr>
          <a:xfrm rot="2686397">
            <a:off x="495300" y="3169285"/>
            <a:ext cx="32385" cy="335915"/>
          </a:xfrm>
          <a:prstGeom prst="rect">
            <a:avLst/>
          </a:prstGeom>
          <a:gradFill rotWithShape="1">
            <a:gsLst>
              <a:gs pos="0">
                <a:srgbClr val="006699"/>
              </a:gs>
              <a:gs pos="100000">
                <a:srgbClr val="002F47"/>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0258" name="Rectangle 81"/>
          <p:cNvSpPr/>
          <p:nvPr>
            <p:custDataLst>
              <p:tags r:id="rId63"/>
            </p:custDataLst>
          </p:nvPr>
        </p:nvSpPr>
        <p:spPr>
          <a:xfrm rot="2686397">
            <a:off x="429895" y="3103245"/>
            <a:ext cx="31750" cy="335915"/>
          </a:xfrm>
          <a:prstGeom prst="rect">
            <a:avLst/>
          </a:prstGeom>
          <a:gradFill rotWithShape="1">
            <a:gsLst>
              <a:gs pos="0">
                <a:srgbClr val="006699"/>
              </a:gs>
              <a:gs pos="100000">
                <a:srgbClr val="002F47"/>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0259" name="Rectangle 82"/>
          <p:cNvSpPr/>
          <p:nvPr>
            <p:custDataLst>
              <p:tags r:id="rId64"/>
            </p:custDataLst>
          </p:nvPr>
        </p:nvSpPr>
        <p:spPr>
          <a:xfrm rot="2686397">
            <a:off x="296545" y="2971800"/>
            <a:ext cx="31750" cy="335915"/>
          </a:xfrm>
          <a:prstGeom prst="rect">
            <a:avLst/>
          </a:prstGeom>
          <a:gradFill rotWithShape="1">
            <a:gsLst>
              <a:gs pos="0">
                <a:srgbClr val="006699"/>
              </a:gs>
              <a:gs pos="100000">
                <a:srgbClr val="002F47"/>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0260" name="Rectangle 83"/>
          <p:cNvSpPr/>
          <p:nvPr>
            <p:custDataLst>
              <p:tags r:id="rId65"/>
            </p:custDataLst>
          </p:nvPr>
        </p:nvSpPr>
        <p:spPr>
          <a:xfrm rot="2686397">
            <a:off x="362585" y="3037205"/>
            <a:ext cx="32385" cy="335915"/>
          </a:xfrm>
          <a:prstGeom prst="rect">
            <a:avLst/>
          </a:prstGeom>
          <a:gradFill rotWithShape="1">
            <a:gsLst>
              <a:gs pos="0">
                <a:srgbClr val="006699"/>
              </a:gs>
              <a:gs pos="100000">
                <a:srgbClr val="002F47"/>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0261" name="Rectangle 84"/>
          <p:cNvSpPr/>
          <p:nvPr>
            <p:custDataLst>
              <p:tags r:id="rId66"/>
            </p:custDataLst>
          </p:nvPr>
        </p:nvSpPr>
        <p:spPr>
          <a:xfrm rot="2686397">
            <a:off x="185420" y="3288665"/>
            <a:ext cx="335280" cy="32385"/>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0262" name="Rectangle 85"/>
          <p:cNvSpPr/>
          <p:nvPr>
            <p:custDataLst>
              <p:tags r:id="rId67"/>
            </p:custDataLst>
          </p:nvPr>
        </p:nvSpPr>
        <p:spPr>
          <a:xfrm rot="2686397">
            <a:off x="251460" y="3221990"/>
            <a:ext cx="335280" cy="32385"/>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0263" name="Rectangle 86"/>
          <p:cNvSpPr/>
          <p:nvPr>
            <p:custDataLst>
              <p:tags r:id="rId68"/>
            </p:custDataLst>
          </p:nvPr>
        </p:nvSpPr>
        <p:spPr>
          <a:xfrm rot="2686397">
            <a:off x="317500" y="3154680"/>
            <a:ext cx="335280" cy="32385"/>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0266" name="Rectangle 49"/>
          <p:cNvSpPr/>
          <p:nvPr>
            <p:custDataLst>
              <p:tags r:id="rId69"/>
            </p:custDataLst>
          </p:nvPr>
        </p:nvSpPr>
        <p:spPr>
          <a:xfrm>
            <a:off x="379730" y="4646930"/>
            <a:ext cx="5640705" cy="46990"/>
          </a:xfrm>
          <a:prstGeom prst="rect">
            <a:avLst/>
          </a:prstGeom>
          <a:gradFill rotWithShape="0">
            <a:gsLst>
              <a:gs pos="0">
                <a:srgbClr val="006699"/>
              </a:gs>
              <a:gs pos="100000">
                <a:srgbClr val="002F47">
                  <a:alpha val="0"/>
                </a:srgbClr>
              </a:gs>
            </a:gsLst>
            <a:lin ang="0" scaled="1"/>
            <a:tileRect/>
          </a:gradFill>
          <a:ln w="9525">
            <a:noFill/>
          </a:ln>
        </p:spPr>
        <p:txBody>
          <a:bodyPr wrap="none" anchor="ctr"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0267" name="Rectangle 50"/>
          <p:cNvSpPr/>
          <p:nvPr>
            <p:custDataLst>
              <p:tags r:id="rId70"/>
            </p:custDataLst>
          </p:nvPr>
        </p:nvSpPr>
        <p:spPr>
          <a:xfrm>
            <a:off x="379730" y="4709160"/>
            <a:ext cx="5640705" cy="15240"/>
          </a:xfrm>
          <a:prstGeom prst="rect">
            <a:avLst/>
          </a:prstGeom>
          <a:gradFill rotWithShape="0">
            <a:gsLst>
              <a:gs pos="0">
                <a:srgbClr val="006699"/>
              </a:gs>
              <a:gs pos="100000">
                <a:srgbClr val="002F47">
                  <a:alpha val="0"/>
                </a:srgbClr>
              </a:gs>
            </a:gsLst>
            <a:lin ang="0" scaled="1"/>
            <a:tileRect/>
          </a:gradFill>
          <a:ln w="9525">
            <a:noFill/>
          </a:ln>
        </p:spPr>
        <p:txBody>
          <a:bodyPr wrap="none" anchor="ctr"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0268" name="Rectangle 51"/>
          <p:cNvSpPr/>
          <p:nvPr>
            <p:custDataLst>
              <p:tags r:id="rId71"/>
            </p:custDataLst>
          </p:nvPr>
        </p:nvSpPr>
        <p:spPr>
          <a:xfrm>
            <a:off x="379730" y="4616450"/>
            <a:ext cx="5640705" cy="15240"/>
          </a:xfrm>
          <a:prstGeom prst="rect">
            <a:avLst/>
          </a:prstGeom>
          <a:gradFill rotWithShape="0">
            <a:gsLst>
              <a:gs pos="0">
                <a:srgbClr val="006699"/>
              </a:gs>
              <a:gs pos="100000">
                <a:srgbClr val="002F47">
                  <a:alpha val="0"/>
                </a:srgbClr>
              </a:gs>
            </a:gsLst>
            <a:lin ang="0" scaled="1"/>
            <a:tileRect/>
          </a:gradFill>
          <a:ln w="9525">
            <a:noFill/>
          </a:ln>
        </p:spPr>
        <p:txBody>
          <a:bodyPr wrap="none" anchor="ctr"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0270" name="Rectangle 53"/>
          <p:cNvSpPr/>
          <p:nvPr>
            <p:custDataLst>
              <p:tags r:id="rId72"/>
            </p:custDataLst>
          </p:nvPr>
        </p:nvSpPr>
        <p:spPr>
          <a:xfrm rot="2686397">
            <a:off x="395605" y="4502150"/>
            <a:ext cx="32385" cy="335915"/>
          </a:xfrm>
          <a:prstGeom prst="rect">
            <a:avLst/>
          </a:prstGeom>
          <a:gradFill rotWithShape="1">
            <a:gsLst>
              <a:gs pos="0">
                <a:srgbClr val="1A565D"/>
              </a:gs>
              <a:gs pos="50000">
                <a:srgbClr val="38BAC8"/>
              </a:gs>
              <a:gs pos="100000">
                <a:srgbClr val="1A565D"/>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0271" name="Rectangle 54"/>
          <p:cNvSpPr/>
          <p:nvPr>
            <p:custDataLst>
              <p:tags r:id="rId73"/>
            </p:custDataLst>
          </p:nvPr>
        </p:nvSpPr>
        <p:spPr>
          <a:xfrm rot="2686397">
            <a:off x="462280" y="4568190"/>
            <a:ext cx="32385" cy="335915"/>
          </a:xfrm>
          <a:prstGeom prst="rect">
            <a:avLst/>
          </a:prstGeom>
          <a:gradFill rotWithShape="1">
            <a:gsLst>
              <a:gs pos="0">
                <a:srgbClr val="1A565D"/>
              </a:gs>
              <a:gs pos="50000">
                <a:srgbClr val="38BAC8"/>
              </a:gs>
              <a:gs pos="100000">
                <a:srgbClr val="1A565D"/>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0272" name="Rectangle 55"/>
          <p:cNvSpPr/>
          <p:nvPr>
            <p:custDataLst>
              <p:tags r:id="rId74"/>
            </p:custDataLst>
          </p:nvPr>
        </p:nvSpPr>
        <p:spPr>
          <a:xfrm rot="2686397">
            <a:off x="328930" y="4436110"/>
            <a:ext cx="32385" cy="335915"/>
          </a:xfrm>
          <a:prstGeom prst="rect">
            <a:avLst/>
          </a:prstGeom>
          <a:gradFill rotWithShape="1">
            <a:gsLst>
              <a:gs pos="0">
                <a:srgbClr val="1A565D"/>
              </a:gs>
              <a:gs pos="50000">
                <a:srgbClr val="38BAC8"/>
              </a:gs>
              <a:gs pos="100000">
                <a:srgbClr val="1A565D"/>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9" name="Rectangle 56"/>
          <p:cNvSpPr>
            <a:spLocks noChangeArrowheads="1"/>
          </p:cNvSpPr>
          <p:nvPr>
            <p:custDataLst>
              <p:tags r:id="rId75"/>
            </p:custDataLst>
          </p:nvPr>
        </p:nvSpPr>
        <p:spPr bwMode="gray">
          <a:xfrm rot="2686397">
            <a:off x="152400" y="4752975"/>
            <a:ext cx="334645" cy="33655"/>
          </a:xfrm>
          <a:prstGeom prst="rect">
            <a:avLst/>
          </a:prstGeom>
          <a:gradFill rotWithShape="1">
            <a:gsLst>
              <a:gs pos="0">
                <a:srgbClr val="5FCBFB"/>
              </a:gs>
              <a:gs pos="50000">
                <a:srgbClr val="5FCBFB"/>
              </a:gs>
              <a:gs pos="100000">
                <a:srgbClr val="5FCBFB"/>
              </a:gs>
            </a:gsLst>
            <a:lin ang="5400000" scaled="0"/>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10" name="Rectangle 57"/>
          <p:cNvSpPr>
            <a:spLocks noChangeArrowheads="1"/>
          </p:cNvSpPr>
          <p:nvPr>
            <p:custDataLst>
              <p:tags r:id="rId76"/>
            </p:custDataLst>
          </p:nvPr>
        </p:nvSpPr>
        <p:spPr bwMode="gray">
          <a:xfrm rot="2686397">
            <a:off x="219075" y="4687570"/>
            <a:ext cx="334645" cy="31750"/>
          </a:xfrm>
          <a:prstGeom prst="rect">
            <a:avLst/>
          </a:prstGeom>
          <a:gradFill rotWithShape="1">
            <a:gsLst>
              <a:gs pos="0">
                <a:srgbClr val="5FCBFB"/>
              </a:gs>
              <a:gs pos="50000">
                <a:srgbClr val="5FCBFB"/>
              </a:gs>
              <a:gs pos="100000">
                <a:srgbClr val="5FCBFB"/>
              </a:gs>
            </a:gsLst>
            <a:lin ang="5400000" scaled="0"/>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11" name="Rectangle 58"/>
          <p:cNvSpPr>
            <a:spLocks noChangeArrowheads="1"/>
          </p:cNvSpPr>
          <p:nvPr>
            <p:custDataLst>
              <p:tags r:id="rId77"/>
            </p:custDataLst>
          </p:nvPr>
        </p:nvSpPr>
        <p:spPr bwMode="gray">
          <a:xfrm rot="2686397">
            <a:off x="284480" y="4620895"/>
            <a:ext cx="334645" cy="31750"/>
          </a:xfrm>
          <a:prstGeom prst="rect">
            <a:avLst/>
          </a:prstGeom>
          <a:gradFill rotWithShape="1">
            <a:gsLst>
              <a:gs pos="0">
                <a:srgbClr val="5FCBFB"/>
              </a:gs>
              <a:gs pos="50000">
                <a:srgbClr val="5FCBFB"/>
              </a:gs>
              <a:gs pos="100000">
                <a:srgbClr val="5FCBFB"/>
              </a:gs>
            </a:gsLst>
            <a:lin ang="5400000" scaled="0"/>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12" name="Rectangle 59"/>
          <p:cNvSpPr>
            <a:spLocks noChangeArrowheads="1"/>
          </p:cNvSpPr>
          <p:nvPr>
            <p:custDataLst>
              <p:tags r:id="rId78"/>
            </p:custDataLst>
          </p:nvPr>
        </p:nvSpPr>
        <p:spPr bwMode="gray">
          <a:xfrm rot="2686397">
            <a:off x="351155" y="4554220"/>
            <a:ext cx="334645" cy="31750"/>
          </a:xfrm>
          <a:prstGeom prst="rect">
            <a:avLst/>
          </a:prstGeom>
          <a:gradFill rotWithShape="1">
            <a:gsLst>
              <a:gs pos="0">
                <a:srgbClr val="5FCBFB"/>
              </a:gs>
              <a:gs pos="50000">
                <a:srgbClr val="5FCBFB"/>
              </a:gs>
              <a:gs pos="100000">
                <a:srgbClr val="5FCBFB"/>
              </a:gs>
            </a:gsLst>
            <a:lin ang="5400000" scaled="0"/>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50277" name="Rectangle 60"/>
          <p:cNvSpPr/>
          <p:nvPr>
            <p:custDataLst>
              <p:tags r:id="rId79"/>
            </p:custDataLst>
          </p:nvPr>
        </p:nvSpPr>
        <p:spPr>
          <a:xfrm rot="2686397">
            <a:off x="495300" y="4601210"/>
            <a:ext cx="32385" cy="335915"/>
          </a:xfrm>
          <a:prstGeom prst="rect">
            <a:avLst/>
          </a:prstGeom>
          <a:gradFill rotWithShape="1">
            <a:gsLst>
              <a:gs pos="0">
                <a:srgbClr val="006699"/>
              </a:gs>
              <a:gs pos="100000">
                <a:srgbClr val="002F47"/>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0278" name="Rectangle 61"/>
          <p:cNvSpPr/>
          <p:nvPr>
            <p:custDataLst>
              <p:tags r:id="rId80"/>
            </p:custDataLst>
          </p:nvPr>
        </p:nvSpPr>
        <p:spPr>
          <a:xfrm rot="2686397">
            <a:off x="429895" y="4535170"/>
            <a:ext cx="31750" cy="335915"/>
          </a:xfrm>
          <a:prstGeom prst="rect">
            <a:avLst/>
          </a:prstGeom>
          <a:gradFill rotWithShape="1">
            <a:gsLst>
              <a:gs pos="0">
                <a:srgbClr val="006699"/>
              </a:gs>
              <a:gs pos="100000">
                <a:srgbClr val="002F47"/>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0279" name="Rectangle 62"/>
          <p:cNvSpPr/>
          <p:nvPr>
            <p:custDataLst>
              <p:tags r:id="rId81"/>
            </p:custDataLst>
          </p:nvPr>
        </p:nvSpPr>
        <p:spPr>
          <a:xfrm rot="2686397">
            <a:off x="296545" y="4403725"/>
            <a:ext cx="31750" cy="335915"/>
          </a:xfrm>
          <a:prstGeom prst="rect">
            <a:avLst/>
          </a:prstGeom>
          <a:gradFill rotWithShape="1">
            <a:gsLst>
              <a:gs pos="0">
                <a:srgbClr val="006699"/>
              </a:gs>
              <a:gs pos="100000">
                <a:srgbClr val="002F47"/>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0280" name="Rectangle 63"/>
          <p:cNvSpPr/>
          <p:nvPr>
            <p:custDataLst>
              <p:tags r:id="rId82"/>
            </p:custDataLst>
          </p:nvPr>
        </p:nvSpPr>
        <p:spPr>
          <a:xfrm rot="2686397">
            <a:off x="362585" y="4469130"/>
            <a:ext cx="32385" cy="335915"/>
          </a:xfrm>
          <a:prstGeom prst="rect">
            <a:avLst/>
          </a:prstGeom>
          <a:gradFill rotWithShape="1">
            <a:gsLst>
              <a:gs pos="0">
                <a:srgbClr val="006699"/>
              </a:gs>
              <a:gs pos="100000">
                <a:srgbClr val="002F47"/>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13" name="Rectangle 64"/>
          <p:cNvSpPr>
            <a:spLocks noChangeArrowheads="1"/>
          </p:cNvSpPr>
          <p:nvPr>
            <p:custDataLst>
              <p:tags r:id="rId83"/>
            </p:custDataLst>
          </p:nvPr>
        </p:nvSpPr>
        <p:spPr bwMode="gray">
          <a:xfrm rot="2686397">
            <a:off x="185420" y="4719955"/>
            <a:ext cx="334645" cy="33655"/>
          </a:xfrm>
          <a:prstGeom prst="rect">
            <a:avLst/>
          </a:prstGeom>
          <a:gradFill rotWithShape="1">
            <a:gsLst>
              <a:gs pos="0">
                <a:srgbClr val="5FCBFB"/>
              </a:gs>
              <a:gs pos="50000">
                <a:srgbClr val="5FCBFB"/>
              </a:gs>
              <a:gs pos="100000">
                <a:srgbClr val="5FCBFB"/>
              </a:gs>
            </a:gsLst>
            <a:lin ang="5400000" scaled="0"/>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14" name="Rectangle 65"/>
          <p:cNvSpPr>
            <a:spLocks noChangeArrowheads="1"/>
          </p:cNvSpPr>
          <p:nvPr>
            <p:custDataLst>
              <p:tags r:id="rId84"/>
            </p:custDataLst>
          </p:nvPr>
        </p:nvSpPr>
        <p:spPr bwMode="gray">
          <a:xfrm rot="2686397">
            <a:off x="250825" y="4654550"/>
            <a:ext cx="334645" cy="31750"/>
          </a:xfrm>
          <a:prstGeom prst="rect">
            <a:avLst/>
          </a:prstGeom>
          <a:gradFill rotWithShape="1">
            <a:gsLst>
              <a:gs pos="0">
                <a:srgbClr val="5FCBFB"/>
              </a:gs>
              <a:gs pos="50000">
                <a:srgbClr val="5FCBFB"/>
              </a:gs>
              <a:gs pos="100000">
                <a:srgbClr val="5FCBFB"/>
              </a:gs>
            </a:gsLst>
            <a:lin ang="5400000" scaled="0"/>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15" name="Rectangle 66"/>
          <p:cNvSpPr>
            <a:spLocks noChangeArrowheads="1"/>
          </p:cNvSpPr>
          <p:nvPr>
            <p:custDataLst>
              <p:tags r:id="rId85"/>
            </p:custDataLst>
          </p:nvPr>
        </p:nvSpPr>
        <p:spPr bwMode="gray">
          <a:xfrm rot="2686397">
            <a:off x="317500" y="4586605"/>
            <a:ext cx="334645" cy="31750"/>
          </a:xfrm>
          <a:prstGeom prst="rect">
            <a:avLst/>
          </a:prstGeom>
          <a:gradFill rotWithShape="1">
            <a:gsLst>
              <a:gs pos="0">
                <a:srgbClr val="5FCBFB"/>
              </a:gs>
              <a:gs pos="50000">
                <a:srgbClr val="5FCBFB"/>
              </a:gs>
              <a:gs pos="100000">
                <a:srgbClr val="5FCBFB"/>
              </a:gs>
            </a:gsLst>
            <a:lin ang="5400000" scaled="0"/>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50284" name="Rectangle 6"/>
          <p:cNvSpPr/>
          <p:nvPr>
            <p:custDataLst>
              <p:tags r:id="rId86"/>
            </p:custDataLst>
          </p:nvPr>
        </p:nvSpPr>
        <p:spPr>
          <a:xfrm>
            <a:off x="381000" y="4192588"/>
            <a:ext cx="8153400" cy="460375"/>
          </a:xfrm>
          <a:prstGeom prst="rect">
            <a:avLst/>
          </a:prstGeom>
          <a:noFill/>
          <a:ln w="9525">
            <a:noFill/>
          </a:ln>
        </p:spPr>
        <p:txBody>
          <a:bodyPr anchor="t" anchorCtr="0">
            <a:spAutoFit/>
          </a:bodyPr>
          <a:p>
            <a:pPr algn="ctr" eaLnBrk="0" hangingPunct="0">
              <a:spcBef>
                <a:spcPct val="50000"/>
              </a:spcBef>
            </a:pPr>
            <a:r>
              <a:rPr lang="en-US" altLang="zh-CN" sz="2400" b="1" dirty="0">
                <a:solidFill>
                  <a:schemeClr val="dk1"/>
                </a:solidFill>
                <a:latin typeface="Times New Roman" panose="02020603050405020304" pitchFamily="18" charset="0"/>
                <a:ea typeface="微软雅黑" panose="020B0503020204020204" charset="-122"/>
                <a:cs typeface="微软雅黑" panose="020B0503020204020204" charset="-122"/>
              </a:rPr>
              <a:t>5</a:t>
            </a:r>
            <a:r>
              <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rPr>
              <a:t>、加强班组的业务知识学习培训，提高成员业务理论。</a:t>
            </a:r>
            <a:endPar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
        <p:nvSpPr>
          <p:cNvPr id="50285" name="Rectangle 136"/>
          <p:cNvSpPr/>
          <p:nvPr>
            <p:custDataLst>
              <p:tags r:id="rId87"/>
            </p:custDataLst>
          </p:nvPr>
        </p:nvSpPr>
        <p:spPr>
          <a:xfrm>
            <a:off x="602298" y="4953001"/>
            <a:ext cx="6126480" cy="460375"/>
          </a:xfrm>
          <a:prstGeom prst="rect">
            <a:avLst/>
          </a:prstGeom>
          <a:noFill/>
          <a:ln w="9525">
            <a:noFill/>
          </a:ln>
        </p:spPr>
        <p:txBody>
          <a:bodyPr wrap="none" anchor="ctr" anchorCtr="0">
            <a:spAutoFit/>
          </a:bodyPr>
          <a:p>
            <a:pPr algn="ctr" eaLnBrk="0" hangingPunct="0">
              <a:spcBef>
                <a:spcPct val="50000"/>
              </a:spcBef>
            </a:pPr>
            <a:r>
              <a:rPr lang="en-US" altLang="zh-CN" sz="2400" b="1" dirty="0">
                <a:solidFill>
                  <a:schemeClr val="dk1"/>
                </a:solidFill>
                <a:latin typeface="Times New Roman" panose="02020603050405020304" pitchFamily="18" charset="0"/>
                <a:ea typeface="微软雅黑" panose="020B0503020204020204" charset="-122"/>
                <a:cs typeface="微软雅黑" panose="020B0503020204020204" charset="-122"/>
              </a:rPr>
              <a:t>6</a:t>
            </a:r>
            <a:r>
              <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rPr>
              <a:t>、强化业务技能训练，杜绝“三违”行为。</a:t>
            </a:r>
            <a:endPar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
        <p:nvSpPr>
          <p:cNvPr id="50286" name="Rectangle 137"/>
          <p:cNvSpPr/>
          <p:nvPr>
            <p:custDataLst>
              <p:tags r:id="rId88"/>
            </p:custDataLst>
          </p:nvPr>
        </p:nvSpPr>
        <p:spPr>
          <a:xfrm>
            <a:off x="-838200" y="5789613"/>
            <a:ext cx="11125200" cy="460375"/>
          </a:xfrm>
          <a:prstGeom prst="rect">
            <a:avLst/>
          </a:prstGeom>
          <a:noFill/>
          <a:ln w="9525">
            <a:noFill/>
          </a:ln>
        </p:spPr>
        <p:txBody>
          <a:bodyPr anchor="ctr" anchorCtr="0">
            <a:spAutoFit/>
          </a:bodyPr>
          <a:p>
            <a:pPr algn="ctr" eaLnBrk="0" hangingPunct="0">
              <a:spcBef>
                <a:spcPct val="50000"/>
              </a:spcBef>
            </a:pPr>
            <a:r>
              <a:rPr lang="en-US" altLang="zh-CN" sz="2400" b="1" dirty="0">
                <a:solidFill>
                  <a:schemeClr val="dk1"/>
                </a:solidFill>
                <a:latin typeface="Times New Roman" panose="02020603050405020304" pitchFamily="18" charset="0"/>
                <a:ea typeface="微软雅黑" panose="020B0503020204020204" charset="-122"/>
                <a:cs typeface="微软雅黑" panose="020B0503020204020204" charset="-122"/>
              </a:rPr>
              <a:t>7</a:t>
            </a:r>
            <a:r>
              <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rPr>
              <a:t>、做好职工思想工作，引导、教育员工养成遵章守纪的习惯。</a:t>
            </a:r>
            <a:endPar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
        <p:nvSpPr>
          <p:cNvPr id="50289" name="Rectangle 49"/>
          <p:cNvSpPr/>
          <p:nvPr>
            <p:custDataLst>
              <p:tags r:id="rId89"/>
            </p:custDataLst>
          </p:nvPr>
        </p:nvSpPr>
        <p:spPr>
          <a:xfrm>
            <a:off x="379730" y="5408930"/>
            <a:ext cx="5640705" cy="46990"/>
          </a:xfrm>
          <a:prstGeom prst="rect">
            <a:avLst/>
          </a:prstGeom>
          <a:gradFill rotWithShape="0">
            <a:gsLst>
              <a:gs pos="0">
                <a:srgbClr val="006699"/>
              </a:gs>
              <a:gs pos="100000">
                <a:srgbClr val="002F47">
                  <a:alpha val="0"/>
                </a:srgbClr>
              </a:gs>
            </a:gsLst>
            <a:lin ang="0" scaled="1"/>
            <a:tileRect/>
          </a:gradFill>
          <a:ln w="9525">
            <a:noFill/>
          </a:ln>
        </p:spPr>
        <p:txBody>
          <a:bodyPr wrap="none" anchor="ctr"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0290" name="Rectangle 50"/>
          <p:cNvSpPr/>
          <p:nvPr>
            <p:custDataLst>
              <p:tags r:id="rId90"/>
            </p:custDataLst>
          </p:nvPr>
        </p:nvSpPr>
        <p:spPr>
          <a:xfrm>
            <a:off x="379730" y="5471160"/>
            <a:ext cx="5640705" cy="15240"/>
          </a:xfrm>
          <a:prstGeom prst="rect">
            <a:avLst/>
          </a:prstGeom>
          <a:gradFill rotWithShape="0">
            <a:gsLst>
              <a:gs pos="0">
                <a:srgbClr val="006699"/>
              </a:gs>
              <a:gs pos="100000">
                <a:srgbClr val="002F47">
                  <a:alpha val="0"/>
                </a:srgbClr>
              </a:gs>
            </a:gsLst>
            <a:lin ang="0" scaled="1"/>
            <a:tileRect/>
          </a:gradFill>
          <a:ln w="9525">
            <a:noFill/>
          </a:ln>
        </p:spPr>
        <p:txBody>
          <a:bodyPr wrap="none" anchor="ctr"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0291" name="Rectangle 51"/>
          <p:cNvSpPr/>
          <p:nvPr>
            <p:custDataLst>
              <p:tags r:id="rId91"/>
            </p:custDataLst>
          </p:nvPr>
        </p:nvSpPr>
        <p:spPr>
          <a:xfrm>
            <a:off x="379730" y="5378450"/>
            <a:ext cx="5640705" cy="15240"/>
          </a:xfrm>
          <a:prstGeom prst="rect">
            <a:avLst/>
          </a:prstGeom>
          <a:gradFill rotWithShape="0">
            <a:gsLst>
              <a:gs pos="0">
                <a:srgbClr val="006699"/>
              </a:gs>
              <a:gs pos="100000">
                <a:srgbClr val="002F47">
                  <a:alpha val="0"/>
                </a:srgbClr>
              </a:gs>
            </a:gsLst>
            <a:lin ang="0" scaled="1"/>
            <a:tileRect/>
          </a:gradFill>
          <a:ln w="9525">
            <a:noFill/>
          </a:ln>
        </p:spPr>
        <p:txBody>
          <a:bodyPr wrap="none" anchor="ctr"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0293" name="Rectangle 53"/>
          <p:cNvSpPr/>
          <p:nvPr>
            <p:custDataLst>
              <p:tags r:id="rId92"/>
            </p:custDataLst>
          </p:nvPr>
        </p:nvSpPr>
        <p:spPr>
          <a:xfrm rot="2686397">
            <a:off x="395605" y="5264150"/>
            <a:ext cx="32385" cy="335915"/>
          </a:xfrm>
          <a:prstGeom prst="rect">
            <a:avLst/>
          </a:prstGeom>
          <a:gradFill rotWithShape="1">
            <a:gsLst>
              <a:gs pos="0">
                <a:srgbClr val="1A565D"/>
              </a:gs>
              <a:gs pos="50000">
                <a:srgbClr val="38BAC8"/>
              </a:gs>
              <a:gs pos="100000">
                <a:srgbClr val="1A565D"/>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0294" name="Rectangle 54"/>
          <p:cNvSpPr/>
          <p:nvPr>
            <p:custDataLst>
              <p:tags r:id="rId93"/>
            </p:custDataLst>
          </p:nvPr>
        </p:nvSpPr>
        <p:spPr>
          <a:xfrm rot="2686397">
            <a:off x="462280" y="5330190"/>
            <a:ext cx="32385" cy="335915"/>
          </a:xfrm>
          <a:prstGeom prst="rect">
            <a:avLst/>
          </a:prstGeom>
          <a:gradFill rotWithShape="1">
            <a:gsLst>
              <a:gs pos="0">
                <a:srgbClr val="1A565D"/>
              </a:gs>
              <a:gs pos="50000">
                <a:srgbClr val="38BAC8"/>
              </a:gs>
              <a:gs pos="100000">
                <a:srgbClr val="1A565D"/>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0295" name="Rectangle 55"/>
          <p:cNvSpPr/>
          <p:nvPr>
            <p:custDataLst>
              <p:tags r:id="rId94"/>
            </p:custDataLst>
          </p:nvPr>
        </p:nvSpPr>
        <p:spPr>
          <a:xfrm rot="2686397">
            <a:off x="328930" y="5198110"/>
            <a:ext cx="32385" cy="335915"/>
          </a:xfrm>
          <a:prstGeom prst="rect">
            <a:avLst/>
          </a:prstGeom>
          <a:gradFill rotWithShape="1">
            <a:gsLst>
              <a:gs pos="0">
                <a:srgbClr val="1A565D"/>
              </a:gs>
              <a:gs pos="50000">
                <a:srgbClr val="38BAC8"/>
              </a:gs>
              <a:gs pos="100000">
                <a:srgbClr val="1A565D"/>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16" name="Rectangle 56"/>
          <p:cNvSpPr>
            <a:spLocks noChangeArrowheads="1"/>
          </p:cNvSpPr>
          <p:nvPr>
            <p:custDataLst>
              <p:tags r:id="rId95"/>
            </p:custDataLst>
          </p:nvPr>
        </p:nvSpPr>
        <p:spPr bwMode="gray">
          <a:xfrm rot="2686397">
            <a:off x="152400" y="5514975"/>
            <a:ext cx="334645" cy="33655"/>
          </a:xfrm>
          <a:prstGeom prst="rect">
            <a:avLst/>
          </a:prstGeom>
          <a:gradFill rotWithShape="1">
            <a:gsLst>
              <a:gs pos="0">
                <a:srgbClr val="5FCBFB"/>
              </a:gs>
              <a:gs pos="50000">
                <a:srgbClr val="5FCBFB"/>
              </a:gs>
              <a:gs pos="100000">
                <a:srgbClr val="5FCBFB"/>
              </a:gs>
            </a:gsLst>
            <a:lin ang="5400000" scaled="0"/>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17" name="Rectangle 57"/>
          <p:cNvSpPr>
            <a:spLocks noChangeArrowheads="1"/>
          </p:cNvSpPr>
          <p:nvPr>
            <p:custDataLst>
              <p:tags r:id="rId96"/>
            </p:custDataLst>
          </p:nvPr>
        </p:nvSpPr>
        <p:spPr bwMode="gray">
          <a:xfrm rot="2686397">
            <a:off x="219075" y="5449570"/>
            <a:ext cx="334645" cy="31750"/>
          </a:xfrm>
          <a:prstGeom prst="rect">
            <a:avLst/>
          </a:prstGeom>
          <a:gradFill rotWithShape="1">
            <a:gsLst>
              <a:gs pos="0">
                <a:srgbClr val="5FCBFB"/>
              </a:gs>
              <a:gs pos="50000">
                <a:srgbClr val="5FCBFB"/>
              </a:gs>
              <a:gs pos="100000">
                <a:srgbClr val="5FCBFB"/>
              </a:gs>
            </a:gsLst>
            <a:lin ang="5400000" scaled="0"/>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18" name="Rectangle 58"/>
          <p:cNvSpPr>
            <a:spLocks noChangeArrowheads="1"/>
          </p:cNvSpPr>
          <p:nvPr>
            <p:custDataLst>
              <p:tags r:id="rId97"/>
            </p:custDataLst>
          </p:nvPr>
        </p:nvSpPr>
        <p:spPr bwMode="gray">
          <a:xfrm rot="2686397">
            <a:off x="284480" y="5382895"/>
            <a:ext cx="334645" cy="31750"/>
          </a:xfrm>
          <a:prstGeom prst="rect">
            <a:avLst/>
          </a:prstGeom>
          <a:gradFill rotWithShape="1">
            <a:gsLst>
              <a:gs pos="0">
                <a:srgbClr val="5FCBFB"/>
              </a:gs>
              <a:gs pos="50000">
                <a:srgbClr val="5FCBFB"/>
              </a:gs>
              <a:gs pos="100000">
                <a:srgbClr val="5FCBFB"/>
              </a:gs>
            </a:gsLst>
            <a:lin ang="5400000" scaled="0"/>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19" name="Rectangle 59"/>
          <p:cNvSpPr>
            <a:spLocks noChangeArrowheads="1"/>
          </p:cNvSpPr>
          <p:nvPr>
            <p:custDataLst>
              <p:tags r:id="rId98"/>
            </p:custDataLst>
          </p:nvPr>
        </p:nvSpPr>
        <p:spPr bwMode="gray">
          <a:xfrm rot="2686397">
            <a:off x="351155" y="5316220"/>
            <a:ext cx="334645" cy="31750"/>
          </a:xfrm>
          <a:prstGeom prst="rect">
            <a:avLst/>
          </a:prstGeom>
          <a:gradFill rotWithShape="1">
            <a:gsLst>
              <a:gs pos="0">
                <a:srgbClr val="5FCBFB"/>
              </a:gs>
              <a:gs pos="50000">
                <a:srgbClr val="5FCBFB"/>
              </a:gs>
              <a:gs pos="100000">
                <a:srgbClr val="5FCBFB"/>
              </a:gs>
            </a:gsLst>
            <a:lin ang="5400000" scaled="0"/>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50300" name="Rectangle 60"/>
          <p:cNvSpPr/>
          <p:nvPr>
            <p:custDataLst>
              <p:tags r:id="rId99"/>
            </p:custDataLst>
          </p:nvPr>
        </p:nvSpPr>
        <p:spPr>
          <a:xfrm rot="2686397">
            <a:off x="495300" y="5363210"/>
            <a:ext cx="32385" cy="335915"/>
          </a:xfrm>
          <a:prstGeom prst="rect">
            <a:avLst/>
          </a:prstGeom>
          <a:gradFill rotWithShape="1">
            <a:gsLst>
              <a:gs pos="0">
                <a:srgbClr val="006699"/>
              </a:gs>
              <a:gs pos="100000">
                <a:srgbClr val="002F47"/>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0301" name="Rectangle 61"/>
          <p:cNvSpPr/>
          <p:nvPr>
            <p:custDataLst>
              <p:tags r:id="rId100"/>
            </p:custDataLst>
          </p:nvPr>
        </p:nvSpPr>
        <p:spPr>
          <a:xfrm rot="2686397">
            <a:off x="429895" y="5297170"/>
            <a:ext cx="31750" cy="335915"/>
          </a:xfrm>
          <a:prstGeom prst="rect">
            <a:avLst/>
          </a:prstGeom>
          <a:gradFill rotWithShape="1">
            <a:gsLst>
              <a:gs pos="0">
                <a:srgbClr val="006699"/>
              </a:gs>
              <a:gs pos="100000">
                <a:srgbClr val="002F47"/>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0302" name="Rectangle 62"/>
          <p:cNvSpPr/>
          <p:nvPr>
            <p:custDataLst>
              <p:tags r:id="rId101"/>
            </p:custDataLst>
          </p:nvPr>
        </p:nvSpPr>
        <p:spPr>
          <a:xfrm rot="2686397">
            <a:off x="296545" y="5165725"/>
            <a:ext cx="31750" cy="335915"/>
          </a:xfrm>
          <a:prstGeom prst="rect">
            <a:avLst/>
          </a:prstGeom>
          <a:gradFill rotWithShape="1">
            <a:gsLst>
              <a:gs pos="0">
                <a:srgbClr val="006699"/>
              </a:gs>
              <a:gs pos="100000">
                <a:srgbClr val="002F47"/>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0303" name="Rectangle 63"/>
          <p:cNvSpPr/>
          <p:nvPr>
            <p:custDataLst>
              <p:tags r:id="rId102"/>
            </p:custDataLst>
          </p:nvPr>
        </p:nvSpPr>
        <p:spPr>
          <a:xfrm rot="2686397">
            <a:off x="362585" y="5231130"/>
            <a:ext cx="32385" cy="335915"/>
          </a:xfrm>
          <a:prstGeom prst="rect">
            <a:avLst/>
          </a:prstGeom>
          <a:gradFill rotWithShape="1">
            <a:gsLst>
              <a:gs pos="0">
                <a:srgbClr val="006699"/>
              </a:gs>
              <a:gs pos="100000">
                <a:srgbClr val="002F47"/>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20" name="Rectangle 64"/>
          <p:cNvSpPr>
            <a:spLocks noChangeArrowheads="1"/>
          </p:cNvSpPr>
          <p:nvPr>
            <p:custDataLst>
              <p:tags r:id="rId103"/>
            </p:custDataLst>
          </p:nvPr>
        </p:nvSpPr>
        <p:spPr bwMode="gray">
          <a:xfrm rot="2686397">
            <a:off x="185420" y="5481955"/>
            <a:ext cx="334645" cy="33655"/>
          </a:xfrm>
          <a:prstGeom prst="rect">
            <a:avLst/>
          </a:prstGeom>
          <a:gradFill rotWithShape="1">
            <a:gsLst>
              <a:gs pos="0">
                <a:srgbClr val="5FCBFB"/>
              </a:gs>
              <a:gs pos="50000">
                <a:srgbClr val="5FCBFB"/>
              </a:gs>
              <a:gs pos="100000">
                <a:srgbClr val="5FCBFB"/>
              </a:gs>
            </a:gsLst>
            <a:lin ang="5400000" scaled="0"/>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21" name="Rectangle 65"/>
          <p:cNvSpPr>
            <a:spLocks noChangeArrowheads="1"/>
          </p:cNvSpPr>
          <p:nvPr>
            <p:custDataLst>
              <p:tags r:id="rId104"/>
            </p:custDataLst>
          </p:nvPr>
        </p:nvSpPr>
        <p:spPr bwMode="gray">
          <a:xfrm rot="2686397">
            <a:off x="250825" y="5416550"/>
            <a:ext cx="334645" cy="31750"/>
          </a:xfrm>
          <a:prstGeom prst="rect">
            <a:avLst/>
          </a:prstGeom>
          <a:gradFill rotWithShape="1">
            <a:gsLst>
              <a:gs pos="0">
                <a:srgbClr val="5FCBFB"/>
              </a:gs>
              <a:gs pos="50000">
                <a:srgbClr val="5FCBFB"/>
              </a:gs>
              <a:gs pos="100000">
                <a:srgbClr val="5FCBFB"/>
              </a:gs>
            </a:gsLst>
            <a:lin ang="5400000" scaled="0"/>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22" name="Rectangle 66"/>
          <p:cNvSpPr>
            <a:spLocks noChangeArrowheads="1"/>
          </p:cNvSpPr>
          <p:nvPr>
            <p:custDataLst>
              <p:tags r:id="rId105"/>
            </p:custDataLst>
          </p:nvPr>
        </p:nvSpPr>
        <p:spPr bwMode="gray">
          <a:xfrm rot="2686397">
            <a:off x="317500" y="5348605"/>
            <a:ext cx="334645" cy="31750"/>
          </a:xfrm>
          <a:prstGeom prst="rect">
            <a:avLst/>
          </a:prstGeom>
          <a:gradFill rotWithShape="1">
            <a:gsLst>
              <a:gs pos="0">
                <a:srgbClr val="5FCBFB"/>
              </a:gs>
              <a:gs pos="50000">
                <a:srgbClr val="5FCBFB"/>
              </a:gs>
              <a:gs pos="100000">
                <a:srgbClr val="5FCBFB"/>
              </a:gs>
            </a:gsLst>
            <a:lin ang="5400000" scaled="0"/>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50309" name="Rectangle 49"/>
          <p:cNvSpPr/>
          <p:nvPr>
            <p:custDataLst>
              <p:tags r:id="rId106"/>
            </p:custDataLst>
          </p:nvPr>
        </p:nvSpPr>
        <p:spPr>
          <a:xfrm>
            <a:off x="379730" y="6263005"/>
            <a:ext cx="5640705" cy="46990"/>
          </a:xfrm>
          <a:prstGeom prst="rect">
            <a:avLst/>
          </a:prstGeom>
          <a:gradFill rotWithShape="0">
            <a:gsLst>
              <a:gs pos="0">
                <a:srgbClr val="006699"/>
              </a:gs>
              <a:gs pos="100000">
                <a:srgbClr val="002F47">
                  <a:alpha val="0"/>
                </a:srgbClr>
              </a:gs>
            </a:gsLst>
            <a:lin ang="0" scaled="1"/>
            <a:tileRect/>
          </a:gradFill>
          <a:ln w="9525">
            <a:noFill/>
          </a:ln>
        </p:spPr>
        <p:txBody>
          <a:bodyPr wrap="none" anchor="ctr"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0310" name="Rectangle 50"/>
          <p:cNvSpPr/>
          <p:nvPr>
            <p:custDataLst>
              <p:tags r:id="rId107"/>
            </p:custDataLst>
          </p:nvPr>
        </p:nvSpPr>
        <p:spPr>
          <a:xfrm>
            <a:off x="379730" y="6325235"/>
            <a:ext cx="5640705" cy="15240"/>
          </a:xfrm>
          <a:prstGeom prst="rect">
            <a:avLst/>
          </a:prstGeom>
          <a:gradFill rotWithShape="0">
            <a:gsLst>
              <a:gs pos="0">
                <a:srgbClr val="006699"/>
              </a:gs>
              <a:gs pos="100000">
                <a:srgbClr val="002F47">
                  <a:alpha val="0"/>
                </a:srgbClr>
              </a:gs>
            </a:gsLst>
            <a:lin ang="0" scaled="1"/>
            <a:tileRect/>
          </a:gradFill>
          <a:ln w="9525">
            <a:noFill/>
          </a:ln>
        </p:spPr>
        <p:txBody>
          <a:bodyPr wrap="none" anchor="ctr"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0311" name="Rectangle 51"/>
          <p:cNvSpPr/>
          <p:nvPr>
            <p:custDataLst>
              <p:tags r:id="rId108"/>
            </p:custDataLst>
          </p:nvPr>
        </p:nvSpPr>
        <p:spPr>
          <a:xfrm>
            <a:off x="379730" y="6232525"/>
            <a:ext cx="5640705" cy="15240"/>
          </a:xfrm>
          <a:prstGeom prst="rect">
            <a:avLst/>
          </a:prstGeom>
          <a:gradFill rotWithShape="0">
            <a:gsLst>
              <a:gs pos="0">
                <a:srgbClr val="006699"/>
              </a:gs>
              <a:gs pos="100000">
                <a:srgbClr val="002F47">
                  <a:alpha val="0"/>
                </a:srgbClr>
              </a:gs>
            </a:gsLst>
            <a:lin ang="0" scaled="1"/>
            <a:tileRect/>
          </a:gradFill>
          <a:ln w="9525">
            <a:noFill/>
          </a:ln>
        </p:spPr>
        <p:txBody>
          <a:bodyPr wrap="none" anchor="ctr"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0313" name="Rectangle 53"/>
          <p:cNvSpPr/>
          <p:nvPr>
            <p:custDataLst>
              <p:tags r:id="rId109"/>
            </p:custDataLst>
          </p:nvPr>
        </p:nvSpPr>
        <p:spPr>
          <a:xfrm rot="2686397">
            <a:off x="395605" y="6118225"/>
            <a:ext cx="32385" cy="335915"/>
          </a:xfrm>
          <a:prstGeom prst="rect">
            <a:avLst/>
          </a:prstGeom>
          <a:gradFill rotWithShape="1">
            <a:gsLst>
              <a:gs pos="0">
                <a:srgbClr val="1A565D"/>
              </a:gs>
              <a:gs pos="50000">
                <a:srgbClr val="38BAC8"/>
              </a:gs>
              <a:gs pos="100000">
                <a:srgbClr val="1A565D"/>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0314" name="Rectangle 54"/>
          <p:cNvSpPr/>
          <p:nvPr>
            <p:custDataLst>
              <p:tags r:id="rId110"/>
            </p:custDataLst>
          </p:nvPr>
        </p:nvSpPr>
        <p:spPr>
          <a:xfrm rot="2686397">
            <a:off x="462280" y="6184265"/>
            <a:ext cx="32385" cy="335915"/>
          </a:xfrm>
          <a:prstGeom prst="rect">
            <a:avLst/>
          </a:prstGeom>
          <a:gradFill rotWithShape="1">
            <a:gsLst>
              <a:gs pos="0">
                <a:srgbClr val="1A565D"/>
              </a:gs>
              <a:gs pos="50000">
                <a:srgbClr val="38BAC8"/>
              </a:gs>
              <a:gs pos="100000">
                <a:srgbClr val="1A565D"/>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0315" name="Rectangle 55"/>
          <p:cNvSpPr/>
          <p:nvPr>
            <p:custDataLst>
              <p:tags r:id="rId111"/>
            </p:custDataLst>
          </p:nvPr>
        </p:nvSpPr>
        <p:spPr>
          <a:xfrm rot="2686397">
            <a:off x="328930" y="6052185"/>
            <a:ext cx="32385" cy="335915"/>
          </a:xfrm>
          <a:prstGeom prst="rect">
            <a:avLst/>
          </a:prstGeom>
          <a:gradFill rotWithShape="1">
            <a:gsLst>
              <a:gs pos="0">
                <a:srgbClr val="1A565D"/>
              </a:gs>
              <a:gs pos="50000">
                <a:srgbClr val="38BAC8"/>
              </a:gs>
              <a:gs pos="100000">
                <a:srgbClr val="1A565D"/>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50970" name="Rectangle 58"/>
          <p:cNvSpPr>
            <a:spLocks noChangeArrowheads="1"/>
          </p:cNvSpPr>
          <p:nvPr>
            <p:custDataLst>
              <p:tags r:id="rId112"/>
            </p:custDataLst>
          </p:nvPr>
        </p:nvSpPr>
        <p:spPr bwMode="gray">
          <a:xfrm rot="2686397">
            <a:off x="284480" y="6236970"/>
            <a:ext cx="334645" cy="31750"/>
          </a:xfrm>
          <a:prstGeom prst="rect">
            <a:avLst/>
          </a:prstGeom>
          <a:gradFill rotWithShape="1">
            <a:gsLst>
              <a:gs pos="0">
                <a:srgbClr val="5FCBFB"/>
              </a:gs>
              <a:gs pos="50000">
                <a:srgbClr val="5FCBFB"/>
              </a:gs>
              <a:gs pos="100000">
                <a:srgbClr val="5FCBFB"/>
              </a:gs>
            </a:gsLst>
            <a:lin ang="5400000" scaled="0"/>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550971" name="Rectangle 59"/>
          <p:cNvSpPr>
            <a:spLocks noChangeArrowheads="1"/>
          </p:cNvSpPr>
          <p:nvPr>
            <p:custDataLst>
              <p:tags r:id="rId113"/>
            </p:custDataLst>
          </p:nvPr>
        </p:nvSpPr>
        <p:spPr bwMode="gray">
          <a:xfrm rot="2686397">
            <a:off x="351155" y="6170295"/>
            <a:ext cx="334645" cy="31750"/>
          </a:xfrm>
          <a:prstGeom prst="rect">
            <a:avLst/>
          </a:prstGeom>
          <a:gradFill rotWithShape="1">
            <a:gsLst>
              <a:gs pos="0">
                <a:srgbClr val="5FCBFB"/>
              </a:gs>
              <a:gs pos="50000">
                <a:srgbClr val="5FCBFB"/>
              </a:gs>
              <a:gs pos="100000">
                <a:srgbClr val="5FCBFB"/>
              </a:gs>
            </a:gsLst>
            <a:lin ang="5400000" scaled="0"/>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50320" name="Rectangle 60"/>
          <p:cNvSpPr/>
          <p:nvPr>
            <p:custDataLst>
              <p:tags r:id="rId114"/>
            </p:custDataLst>
          </p:nvPr>
        </p:nvSpPr>
        <p:spPr>
          <a:xfrm rot="2686397">
            <a:off x="495300" y="6217285"/>
            <a:ext cx="32385" cy="335915"/>
          </a:xfrm>
          <a:prstGeom prst="rect">
            <a:avLst/>
          </a:prstGeom>
          <a:gradFill rotWithShape="1">
            <a:gsLst>
              <a:gs pos="0">
                <a:srgbClr val="006699"/>
              </a:gs>
              <a:gs pos="100000">
                <a:srgbClr val="002F47"/>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0321" name="Rectangle 61"/>
          <p:cNvSpPr/>
          <p:nvPr>
            <p:custDataLst>
              <p:tags r:id="rId115"/>
            </p:custDataLst>
          </p:nvPr>
        </p:nvSpPr>
        <p:spPr>
          <a:xfrm rot="2686397">
            <a:off x="429895" y="6151245"/>
            <a:ext cx="31750" cy="335915"/>
          </a:xfrm>
          <a:prstGeom prst="rect">
            <a:avLst/>
          </a:prstGeom>
          <a:gradFill rotWithShape="1">
            <a:gsLst>
              <a:gs pos="0">
                <a:srgbClr val="006699"/>
              </a:gs>
              <a:gs pos="100000">
                <a:srgbClr val="002F47"/>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0322" name="Rectangle 62"/>
          <p:cNvSpPr/>
          <p:nvPr>
            <p:custDataLst>
              <p:tags r:id="rId116"/>
            </p:custDataLst>
          </p:nvPr>
        </p:nvSpPr>
        <p:spPr>
          <a:xfrm rot="2686397">
            <a:off x="296545" y="6019800"/>
            <a:ext cx="31750" cy="335915"/>
          </a:xfrm>
          <a:prstGeom prst="rect">
            <a:avLst/>
          </a:prstGeom>
          <a:gradFill rotWithShape="1">
            <a:gsLst>
              <a:gs pos="0">
                <a:srgbClr val="006699"/>
              </a:gs>
              <a:gs pos="100000">
                <a:srgbClr val="002F47"/>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0323" name="Rectangle 63"/>
          <p:cNvSpPr/>
          <p:nvPr>
            <p:custDataLst>
              <p:tags r:id="rId117"/>
            </p:custDataLst>
          </p:nvPr>
        </p:nvSpPr>
        <p:spPr>
          <a:xfrm rot="2686397">
            <a:off x="362585" y="6085205"/>
            <a:ext cx="32385" cy="335915"/>
          </a:xfrm>
          <a:prstGeom prst="rect">
            <a:avLst/>
          </a:prstGeom>
          <a:gradFill rotWithShape="1">
            <a:gsLst>
              <a:gs pos="0">
                <a:srgbClr val="006699"/>
              </a:gs>
              <a:gs pos="100000">
                <a:srgbClr val="002F47"/>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50978" name="Rectangle 66"/>
          <p:cNvSpPr>
            <a:spLocks noChangeArrowheads="1"/>
          </p:cNvSpPr>
          <p:nvPr>
            <p:custDataLst>
              <p:tags r:id="rId118"/>
            </p:custDataLst>
          </p:nvPr>
        </p:nvSpPr>
        <p:spPr bwMode="gray">
          <a:xfrm rot="2686397">
            <a:off x="317500" y="6202680"/>
            <a:ext cx="334645" cy="31750"/>
          </a:xfrm>
          <a:prstGeom prst="rect">
            <a:avLst/>
          </a:prstGeom>
          <a:gradFill rotWithShape="1">
            <a:gsLst>
              <a:gs pos="0">
                <a:srgbClr val="5FCBFB"/>
              </a:gs>
              <a:gs pos="50000">
                <a:srgbClr val="5FCBFB"/>
              </a:gs>
              <a:gs pos="100000">
                <a:srgbClr val="5FCBFB"/>
              </a:gs>
            </a:gsLst>
            <a:lin ang="5400000" scaled="0"/>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Tree>
    <p:custDataLst>
      <p:tags r:id="rId119"/>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0" name="图片 29"/>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540068" cy="720090"/>
          </a:xfrm>
          <a:prstGeom prst="rect">
            <a:avLst/>
          </a:prstGeom>
        </p:spPr>
      </p:pic>
      <p:pic>
        <p:nvPicPr>
          <p:cNvPr id="31" name="图片 30"/>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a:off x="8603932" y="-5379"/>
            <a:ext cx="540068" cy="720090"/>
          </a:xfrm>
          <a:prstGeom prst="rect">
            <a:avLst/>
          </a:prstGeom>
        </p:spPr>
      </p:pic>
      <p:sp>
        <p:nvSpPr>
          <p:cNvPr id="51203" name="Rectangle 29"/>
          <p:cNvSpPr/>
          <p:nvPr/>
        </p:nvSpPr>
        <p:spPr>
          <a:xfrm>
            <a:off x="1965325" y="228600"/>
            <a:ext cx="6188075" cy="809625"/>
          </a:xfrm>
          <a:prstGeom prst="rect">
            <a:avLst/>
          </a:prstGeom>
          <a:noFill/>
          <a:ln w="9525">
            <a:noFill/>
          </a:ln>
        </p:spPr>
        <p:txBody>
          <a:bodyPr anchor="ctr" anchorCtr="0"/>
          <a:p>
            <a:pPr>
              <a:spcBef>
                <a:spcPct val="50000"/>
              </a:spcBef>
              <a:buClr>
                <a:schemeClr val="folHlink"/>
              </a:buClr>
            </a:pPr>
            <a:r>
              <a:rPr lang="zh-CN" altLang="en-US" sz="2400" b="1" dirty="0">
                <a:solidFill>
                  <a:schemeClr val="accent1"/>
                </a:solidFill>
                <a:latin typeface="Times New Roman" panose="02020603050405020304" pitchFamily="18" charset="0"/>
                <a:ea typeface="微软雅黑" panose="020B0503020204020204" charset="-122"/>
                <a:cs typeface="微软雅黑" panose="020B0503020204020204" charset="-122"/>
              </a:rPr>
              <a:t>七、职工个人做好反“三违”的要求</a:t>
            </a:r>
            <a:endParaRPr lang="zh-CN" altLang="en-US" sz="2400" b="1" dirty="0">
              <a:solidFill>
                <a:schemeClr val="accent1"/>
              </a:solidFill>
              <a:latin typeface="Times New Roman" panose="02020603050405020304" pitchFamily="18" charset="0"/>
              <a:ea typeface="微软雅黑" panose="020B0503020204020204" charset="-122"/>
              <a:cs typeface="微软雅黑" panose="020B0503020204020204" charset="-122"/>
            </a:endParaRPr>
          </a:p>
        </p:txBody>
      </p:sp>
      <p:sp>
        <p:nvSpPr>
          <p:cNvPr id="51204" name="Rectangle 3"/>
          <p:cNvSpPr/>
          <p:nvPr>
            <p:custDataLst>
              <p:tags r:id="rId4"/>
            </p:custDataLst>
          </p:nvPr>
        </p:nvSpPr>
        <p:spPr>
          <a:xfrm>
            <a:off x="-228600" y="1295400"/>
            <a:ext cx="7162800" cy="460375"/>
          </a:xfrm>
          <a:prstGeom prst="rect">
            <a:avLst/>
          </a:prstGeom>
          <a:noFill/>
          <a:ln w="9525">
            <a:noFill/>
          </a:ln>
        </p:spPr>
        <p:txBody>
          <a:bodyPr anchor="t" anchorCtr="0">
            <a:spAutoFit/>
          </a:bodyPr>
          <a:p>
            <a:pPr algn="ctr" eaLnBrk="0" hangingPunct="0">
              <a:spcBef>
                <a:spcPct val="50000"/>
              </a:spcBef>
            </a:pPr>
            <a:r>
              <a:rPr lang="en-US" altLang="zh-CN" sz="2400" b="1" dirty="0">
                <a:solidFill>
                  <a:schemeClr val="dk1"/>
                </a:solidFill>
                <a:latin typeface="Times New Roman" panose="02020603050405020304" pitchFamily="18" charset="0"/>
                <a:ea typeface="微软雅黑" panose="020B0503020204020204" charset="-122"/>
                <a:cs typeface="微软雅黑" panose="020B0503020204020204" charset="-122"/>
              </a:rPr>
              <a:t>1</a:t>
            </a:r>
            <a:r>
              <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rPr>
              <a:t>、端正态度，提高反“三违”的认识。</a:t>
            </a:r>
            <a:endPar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
        <p:nvSpPr>
          <p:cNvPr id="51205" name="Rectangle 4"/>
          <p:cNvSpPr/>
          <p:nvPr>
            <p:custDataLst>
              <p:tags r:id="rId5"/>
            </p:custDataLst>
          </p:nvPr>
        </p:nvSpPr>
        <p:spPr>
          <a:xfrm>
            <a:off x="152400" y="2057400"/>
            <a:ext cx="7391400" cy="460375"/>
          </a:xfrm>
          <a:prstGeom prst="rect">
            <a:avLst/>
          </a:prstGeom>
          <a:noFill/>
          <a:ln w="9525">
            <a:noFill/>
          </a:ln>
        </p:spPr>
        <p:txBody>
          <a:bodyPr anchor="t" anchorCtr="0">
            <a:spAutoFit/>
          </a:bodyPr>
          <a:p>
            <a:pPr algn="ctr" eaLnBrk="0" hangingPunct="0">
              <a:spcBef>
                <a:spcPct val="50000"/>
              </a:spcBef>
            </a:pPr>
            <a:r>
              <a:rPr lang="en-US" altLang="zh-CN" sz="2400" b="1" dirty="0">
                <a:solidFill>
                  <a:schemeClr val="dk1"/>
                </a:solidFill>
                <a:latin typeface="Times New Roman" panose="02020603050405020304" pitchFamily="18" charset="0"/>
                <a:ea typeface="微软雅黑" panose="020B0503020204020204" charset="-122"/>
                <a:cs typeface="微软雅黑" panose="020B0503020204020204" charset="-122"/>
              </a:rPr>
              <a:t>2</a:t>
            </a:r>
            <a:r>
              <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rPr>
              <a:t>、认真学习</a:t>
            </a:r>
            <a:r>
              <a:rPr lang="en-US" altLang="zh-CN" sz="2400" b="1" dirty="0">
                <a:solidFill>
                  <a:schemeClr val="dk1"/>
                </a:solidFill>
                <a:latin typeface="Times New Roman" panose="02020603050405020304" pitchFamily="18" charset="0"/>
                <a:ea typeface="微软雅黑" panose="020B0503020204020204" charset="-122"/>
                <a:cs typeface="微软雅黑" panose="020B0503020204020204" charset="-122"/>
              </a:rPr>
              <a:t>《</a:t>
            </a:r>
            <a:r>
              <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rPr>
              <a:t>规程</a:t>
            </a:r>
            <a:r>
              <a:rPr lang="en-US" altLang="zh-CN" sz="2400" b="1" dirty="0">
                <a:solidFill>
                  <a:schemeClr val="dk1"/>
                </a:solidFill>
                <a:latin typeface="Times New Roman" panose="02020603050405020304" pitchFamily="18" charset="0"/>
                <a:ea typeface="微软雅黑" panose="020B0503020204020204" charset="-122"/>
                <a:cs typeface="微软雅黑" panose="020B0503020204020204" charset="-122"/>
              </a:rPr>
              <a:t>》</a:t>
            </a:r>
            <a:r>
              <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rPr>
              <a:t>，掌握安全防护知识。</a:t>
            </a:r>
            <a:endPar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
        <p:nvSpPr>
          <p:cNvPr id="51206" name="Rectangle 5"/>
          <p:cNvSpPr/>
          <p:nvPr>
            <p:custDataLst>
              <p:tags r:id="rId6"/>
            </p:custDataLst>
          </p:nvPr>
        </p:nvSpPr>
        <p:spPr>
          <a:xfrm>
            <a:off x="304800" y="2743200"/>
            <a:ext cx="7239000" cy="460375"/>
          </a:xfrm>
          <a:prstGeom prst="rect">
            <a:avLst/>
          </a:prstGeom>
          <a:noFill/>
          <a:ln w="9525">
            <a:noFill/>
          </a:ln>
        </p:spPr>
        <p:txBody>
          <a:bodyPr anchor="t" anchorCtr="0">
            <a:spAutoFit/>
          </a:bodyPr>
          <a:p>
            <a:pPr algn="ctr" eaLnBrk="0" hangingPunct="0">
              <a:spcBef>
                <a:spcPct val="50000"/>
              </a:spcBef>
            </a:pPr>
            <a:r>
              <a:rPr lang="en-US" altLang="zh-CN" sz="2400" b="1" dirty="0">
                <a:solidFill>
                  <a:schemeClr val="dk1"/>
                </a:solidFill>
                <a:latin typeface="Times New Roman" panose="02020603050405020304" pitchFamily="18" charset="0"/>
                <a:ea typeface="微软雅黑" panose="020B0503020204020204" charset="-122"/>
                <a:cs typeface="微软雅黑" panose="020B0503020204020204" charset="-122"/>
              </a:rPr>
              <a:t>3</a:t>
            </a:r>
            <a:r>
              <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rPr>
              <a:t>、从我做起，从现在做起，力戒“三违”行为。</a:t>
            </a:r>
            <a:endPar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
        <p:nvSpPr>
          <p:cNvPr id="51207" name="Rectangle 6"/>
          <p:cNvSpPr/>
          <p:nvPr>
            <p:custDataLst>
              <p:tags r:id="rId7"/>
            </p:custDataLst>
          </p:nvPr>
        </p:nvSpPr>
        <p:spPr>
          <a:xfrm>
            <a:off x="381000" y="3367088"/>
            <a:ext cx="7010400" cy="460375"/>
          </a:xfrm>
          <a:prstGeom prst="rect">
            <a:avLst/>
          </a:prstGeom>
          <a:noFill/>
          <a:ln w="9525">
            <a:noFill/>
          </a:ln>
        </p:spPr>
        <p:txBody>
          <a:bodyPr anchor="t" anchorCtr="0">
            <a:spAutoFit/>
          </a:bodyPr>
          <a:p>
            <a:pPr algn="ctr" eaLnBrk="0" hangingPunct="0">
              <a:spcBef>
                <a:spcPct val="50000"/>
              </a:spcBef>
            </a:pPr>
            <a:r>
              <a:rPr lang="en-US" altLang="zh-CN" sz="2400" b="1" dirty="0">
                <a:solidFill>
                  <a:schemeClr val="dk1"/>
                </a:solidFill>
                <a:latin typeface="Times New Roman" panose="02020603050405020304" pitchFamily="18" charset="0"/>
                <a:ea typeface="微软雅黑" panose="020B0503020204020204" charset="-122"/>
                <a:cs typeface="微软雅黑" panose="020B0503020204020204" charset="-122"/>
              </a:rPr>
              <a:t>4</a:t>
            </a:r>
            <a:r>
              <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rPr>
              <a:t>、虚心接受别人对自己的“三违”行为的监管。</a:t>
            </a:r>
            <a:endPar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
        <p:nvSpPr>
          <p:cNvPr id="51210" name="Rectangle 9"/>
          <p:cNvSpPr/>
          <p:nvPr>
            <p:custDataLst>
              <p:tags r:id="rId8"/>
            </p:custDataLst>
          </p:nvPr>
        </p:nvSpPr>
        <p:spPr>
          <a:xfrm>
            <a:off x="365125" y="1724025"/>
            <a:ext cx="7178675" cy="38735"/>
          </a:xfrm>
          <a:prstGeom prst="rect">
            <a:avLst/>
          </a:prstGeom>
          <a:gradFill rotWithShape="0">
            <a:gsLst>
              <a:gs pos="0">
                <a:srgbClr val="009999"/>
              </a:gs>
              <a:gs pos="100000">
                <a:srgbClr val="004747">
                  <a:alpha val="0"/>
                </a:srgbClr>
              </a:gs>
            </a:gsLst>
            <a:lin ang="0" scaled="1"/>
            <a:tileRect/>
          </a:gradFill>
          <a:ln w="9525">
            <a:noFill/>
          </a:ln>
        </p:spPr>
        <p:txBody>
          <a:bodyPr wrap="none" anchor="ctr"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1211" name="Rectangle 10"/>
          <p:cNvSpPr/>
          <p:nvPr>
            <p:custDataLst>
              <p:tags r:id="rId9"/>
            </p:custDataLst>
          </p:nvPr>
        </p:nvSpPr>
        <p:spPr>
          <a:xfrm>
            <a:off x="365125" y="1775460"/>
            <a:ext cx="7178675" cy="12700"/>
          </a:xfrm>
          <a:prstGeom prst="rect">
            <a:avLst/>
          </a:prstGeom>
          <a:gradFill rotWithShape="0">
            <a:gsLst>
              <a:gs pos="0">
                <a:srgbClr val="009999"/>
              </a:gs>
              <a:gs pos="100000">
                <a:srgbClr val="004747">
                  <a:alpha val="0"/>
                </a:srgbClr>
              </a:gs>
            </a:gsLst>
            <a:lin ang="0" scaled="1"/>
            <a:tileRect/>
          </a:gradFill>
          <a:ln w="9525">
            <a:noFill/>
          </a:ln>
        </p:spPr>
        <p:txBody>
          <a:bodyPr wrap="none" anchor="ctr"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1212" name="Rectangle 11"/>
          <p:cNvSpPr/>
          <p:nvPr>
            <p:custDataLst>
              <p:tags r:id="rId10"/>
            </p:custDataLst>
          </p:nvPr>
        </p:nvSpPr>
        <p:spPr>
          <a:xfrm>
            <a:off x="365125" y="1699260"/>
            <a:ext cx="7178675" cy="12700"/>
          </a:xfrm>
          <a:prstGeom prst="rect">
            <a:avLst/>
          </a:prstGeom>
          <a:gradFill rotWithShape="0">
            <a:gsLst>
              <a:gs pos="0">
                <a:srgbClr val="009999"/>
              </a:gs>
              <a:gs pos="100000">
                <a:srgbClr val="004747">
                  <a:alpha val="0"/>
                </a:srgbClr>
              </a:gs>
            </a:gsLst>
            <a:lin ang="0" scaled="1"/>
            <a:tileRect/>
          </a:gradFill>
          <a:ln w="9525">
            <a:noFill/>
          </a:ln>
        </p:spPr>
        <p:txBody>
          <a:bodyPr wrap="none" anchor="ctr"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1214" name="Rectangle 13"/>
          <p:cNvSpPr/>
          <p:nvPr>
            <p:custDataLst>
              <p:tags r:id="rId11"/>
            </p:custDataLst>
          </p:nvPr>
        </p:nvSpPr>
        <p:spPr>
          <a:xfrm rot="2686397">
            <a:off x="386080" y="1605280"/>
            <a:ext cx="41275" cy="277495"/>
          </a:xfrm>
          <a:prstGeom prst="rect">
            <a:avLst/>
          </a:prstGeom>
          <a:gradFill rotWithShape="1">
            <a:gsLst>
              <a:gs pos="0">
                <a:srgbClr val="1A565D"/>
              </a:gs>
              <a:gs pos="50000">
                <a:srgbClr val="38BAC8"/>
              </a:gs>
              <a:gs pos="100000">
                <a:srgbClr val="1A565D"/>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1215" name="Rectangle 14"/>
          <p:cNvSpPr/>
          <p:nvPr>
            <p:custDataLst>
              <p:tags r:id="rId12"/>
            </p:custDataLst>
          </p:nvPr>
        </p:nvSpPr>
        <p:spPr>
          <a:xfrm rot="2686397">
            <a:off x="470535" y="1659255"/>
            <a:ext cx="41275" cy="277495"/>
          </a:xfrm>
          <a:prstGeom prst="rect">
            <a:avLst/>
          </a:prstGeom>
          <a:gradFill rotWithShape="1">
            <a:gsLst>
              <a:gs pos="0">
                <a:srgbClr val="1A565D"/>
              </a:gs>
              <a:gs pos="50000">
                <a:srgbClr val="38BAC8"/>
              </a:gs>
              <a:gs pos="100000">
                <a:srgbClr val="1A565D"/>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1216" name="Rectangle 15"/>
          <p:cNvSpPr/>
          <p:nvPr>
            <p:custDataLst>
              <p:tags r:id="rId13"/>
            </p:custDataLst>
          </p:nvPr>
        </p:nvSpPr>
        <p:spPr>
          <a:xfrm rot="2686397">
            <a:off x="300355" y="1550670"/>
            <a:ext cx="41275" cy="277495"/>
          </a:xfrm>
          <a:prstGeom prst="rect">
            <a:avLst/>
          </a:prstGeom>
          <a:gradFill rotWithShape="1">
            <a:gsLst>
              <a:gs pos="0">
                <a:srgbClr val="1A565D"/>
              </a:gs>
              <a:gs pos="50000">
                <a:srgbClr val="38BAC8"/>
              </a:gs>
              <a:gs pos="100000">
                <a:srgbClr val="1A565D"/>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1217" name="Rectangle 16"/>
          <p:cNvSpPr/>
          <p:nvPr>
            <p:custDataLst>
              <p:tags r:id="rId14"/>
            </p:custDataLst>
          </p:nvPr>
        </p:nvSpPr>
        <p:spPr>
          <a:xfrm rot="2686397">
            <a:off x="76200" y="1812290"/>
            <a:ext cx="426720" cy="26670"/>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1218" name="Rectangle 17"/>
          <p:cNvSpPr/>
          <p:nvPr>
            <p:custDataLst>
              <p:tags r:id="rId15"/>
            </p:custDataLst>
          </p:nvPr>
        </p:nvSpPr>
        <p:spPr>
          <a:xfrm rot="2686397">
            <a:off x="160655" y="1758315"/>
            <a:ext cx="426720" cy="26035"/>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1219" name="Rectangle 18"/>
          <p:cNvSpPr/>
          <p:nvPr>
            <p:custDataLst>
              <p:tags r:id="rId16"/>
            </p:custDataLst>
          </p:nvPr>
        </p:nvSpPr>
        <p:spPr>
          <a:xfrm rot="2686397">
            <a:off x="243840" y="1703070"/>
            <a:ext cx="426720" cy="26670"/>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1220" name="Rectangle 19"/>
          <p:cNvSpPr/>
          <p:nvPr>
            <p:custDataLst>
              <p:tags r:id="rId17"/>
            </p:custDataLst>
          </p:nvPr>
        </p:nvSpPr>
        <p:spPr>
          <a:xfrm rot="2686397">
            <a:off x="328295" y="1647825"/>
            <a:ext cx="426720" cy="26035"/>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1221" name="Rectangle 20"/>
          <p:cNvSpPr/>
          <p:nvPr>
            <p:custDataLst>
              <p:tags r:id="rId18"/>
            </p:custDataLst>
          </p:nvPr>
        </p:nvSpPr>
        <p:spPr>
          <a:xfrm rot="2686397">
            <a:off x="512445" y="1687195"/>
            <a:ext cx="41275" cy="276860"/>
          </a:xfrm>
          <a:prstGeom prst="rect">
            <a:avLst/>
          </a:prstGeom>
          <a:gradFill rotWithShape="1">
            <a:gsLst>
              <a:gs pos="0">
                <a:srgbClr val="006699"/>
              </a:gs>
              <a:gs pos="100000">
                <a:srgbClr val="002F47"/>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1222" name="Rectangle 21"/>
          <p:cNvSpPr/>
          <p:nvPr>
            <p:custDataLst>
              <p:tags r:id="rId19"/>
            </p:custDataLst>
          </p:nvPr>
        </p:nvSpPr>
        <p:spPr>
          <a:xfrm rot="2686397">
            <a:off x="429260" y="1631950"/>
            <a:ext cx="40005" cy="276860"/>
          </a:xfrm>
          <a:prstGeom prst="rect">
            <a:avLst/>
          </a:prstGeom>
          <a:gradFill rotWithShape="1">
            <a:gsLst>
              <a:gs pos="0">
                <a:srgbClr val="006699"/>
              </a:gs>
              <a:gs pos="100000">
                <a:srgbClr val="002F47"/>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1223" name="Rectangle 22"/>
          <p:cNvSpPr/>
          <p:nvPr>
            <p:custDataLst>
              <p:tags r:id="rId20"/>
            </p:custDataLst>
          </p:nvPr>
        </p:nvSpPr>
        <p:spPr>
          <a:xfrm rot="2686397">
            <a:off x="259715" y="1524000"/>
            <a:ext cx="40005" cy="276860"/>
          </a:xfrm>
          <a:prstGeom prst="rect">
            <a:avLst/>
          </a:prstGeom>
          <a:gradFill rotWithShape="1">
            <a:gsLst>
              <a:gs pos="0">
                <a:srgbClr val="006699"/>
              </a:gs>
              <a:gs pos="100000">
                <a:srgbClr val="002F47"/>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1224" name="Rectangle 23"/>
          <p:cNvSpPr/>
          <p:nvPr>
            <p:custDataLst>
              <p:tags r:id="rId21"/>
            </p:custDataLst>
          </p:nvPr>
        </p:nvSpPr>
        <p:spPr>
          <a:xfrm rot="2686397">
            <a:off x="344170" y="1577975"/>
            <a:ext cx="41275" cy="276860"/>
          </a:xfrm>
          <a:prstGeom prst="rect">
            <a:avLst/>
          </a:prstGeom>
          <a:gradFill rotWithShape="1">
            <a:gsLst>
              <a:gs pos="0">
                <a:srgbClr val="006699"/>
              </a:gs>
              <a:gs pos="100000">
                <a:srgbClr val="002F47"/>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1225" name="Rectangle 24"/>
          <p:cNvSpPr/>
          <p:nvPr>
            <p:custDataLst>
              <p:tags r:id="rId22"/>
            </p:custDataLst>
          </p:nvPr>
        </p:nvSpPr>
        <p:spPr>
          <a:xfrm rot="2686397">
            <a:off x="118110" y="1784985"/>
            <a:ext cx="426720" cy="26670"/>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1226" name="Rectangle 25"/>
          <p:cNvSpPr/>
          <p:nvPr>
            <p:custDataLst>
              <p:tags r:id="rId23"/>
            </p:custDataLst>
          </p:nvPr>
        </p:nvSpPr>
        <p:spPr>
          <a:xfrm rot="2686397">
            <a:off x="201930" y="1730375"/>
            <a:ext cx="426720" cy="26670"/>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1227" name="Rectangle 26"/>
          <p:cNvSpPr/>
          <p:nvPr>
            <p:custDataLst>
              <p:tags r:id="rId24"/>
            </p:custDataLst>
          </p:nvPr>
        </p:nvSpPr>
        <p:spPr>
          <a:xfrm rot="2686397">
            <a:off x="286385" y="1675130"/>
            <a:ext cx="426720" cy="26670"/>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1230" name="Rectangle 29"/>
          <p:cNvSpPr/>
          <p:nvPr>
            <p:custDataLst>
              <p:tags r:id="rId25"/>
            </p:custDataLst>
          </p:nvPr>
        </p:nvSpPr>
        <p:spPr>
          <a:xfrm>
            <a:off x="303530" y="2453005"/>
            <a:ext cx="5640705" cy="46990"/>
          </a:xfrm>
          <a:prstGeom prst="rect">
            <a:avLst/>
          </a:prstGeom>
          <a:gradFill rotWithShape="0">
            <a:gsLst>
              <a:gs pos="0">
                <a:srgbClr val="006699"/>
              </a:gs>
              <a:gs pos="100000">
                <a:srgbClr val="002F47">
                  <a:alpha val="0"/>
                </a:srgbClr>
              </a:gs>
            </a:gsLst>
            <a:lin ang="0" scaled="1"/>
            <a:tileRect/>
          </a:gradFill>
          <a:ln w="9525">
            <a:noFill/>
          </a:ln>
        </p:spPr>
        <p:txBody>
          <a:bodyPr wrap="none" anchor="ctr"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1231" name="Rectangle 30"/>
          <p:cNvSpPr/>
          <p:nvPr>
            <p:custDataLst>
              <p:tags r:id="rId26"/>
            </p:custDataLst>
          </p:nvPr>
        </p:nvSpPr>
        <p:spPr>
          <a:xfrm>
            <a:off x="303530" y="2515235"/>
            <a:ext cx="5640705" cy="15240"/>
          </a:xfrm>
          <a:prstGeom prst="rect">
            <a:avLst/>
          </a:prstGeom>
          <a:gradFill rotWithShape="0">
            <a:gsLst>
              <a:gs pos="0">
                <a:srgbClr val="006699"/>
              </a:gs>
              <a:gs pos="100000">
                <a:srgbClr val="002F47">
                  <a:alpha val="0"/>
                </a:srgbClr>
              </a:gs>
            </a:gsLst>
            <a:lin ang="0" scaled="1"/>
            <a:tileRect/>
          </a:gradFill>
          <a:ln w="9525">
            <a:noFill/>
          </a:ln>
        </p:spPr>
        <p:txBody>
          <a:bodyPr wrap="none" anchor="ctr"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1232" name="Rectangle 31"/>
          <p:cNvSpPr/>
          <p:nvPr>
            <p:custDataLst>
              <p:tags r:id="rId27"/>
            </p:custDataLst>
          </p:nvPr>
        </p:nvSpPr>
        <p:spPr>
          <a:xfrm>
            <a:off x="303530" y="2422525"/>
            <a:ext cx="5640705" cy="15240"/>
          </a:xfrm>
          <a:prstGeom prst="rect">
            <a:avLst/>
          </a:prstGeom>
          <a:gradFill rotWithShape="0">
            <a:gsLst>
              <a:gs pos="0">
                <a:srgbClr val="006699"/>
              </a:gs>
              <a:gs pos="100000">
                <a:srgbClr val="002F47">
                  <a:alpha val="0"/>
                </a:srgbClr>
              </a:gs>
            </a:gsLst>
            <a:lin ang="0" scaled="1"/>
            <a:tileRect/>
          </a:gradFill>
          <a:ln w="9525">
            <a:noFill/>
          </a:ln>
        </p:spPr>
        <p:txBody>
          <a:bodyPr wrap="none" anchor="ctr"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1234" name="Rectangle 33"/>
          <p:cNvSpPr/>
          <p:nvPr>
            <p:custDataLst>
              <p:tags r:id="rId28"/>
            </p:custDataLst>
          </p:nvPr>
        </p:nvSpPr>
        <p:spPr>
          <a:xfrm rot="2686397">
            <a:off x="319405" y="2308225"/>
            <a:ext cx="32385" cy="335915"/>
          </a:xfrm>
          <a:prstGeom prst="rect">
            <a:avLst/>
          </a:prstGeom>
          <a:gradFill rotWithShape="1">
            <a:gsLst>
              <a:gs pos="0">
                <a:srgbClr val="1A565D"/>
              </a:gs>
              <a:gs pos="50000">
                <a:srgbClr val="38BAC8"/>
              </a:gs>
              <a:gs pos="100000">
                <a:srgbClr val="1A565D"/>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1235" name="Rectangle 34"/>
          <p:cNvSpPr/>
          <p:nvPr>
            <p:custDataLst>
              <p:tags r:id="rId29"/>
            </p:custDataLst>
          </p:nvPr>
        </p:nvSpPr>
        <p:spPr>
          <a:xfrm rot="2686397">
            <a:off x="386080" y="2374265"/>
            <a:ext cx="32385" cy="335915"/>
          </a:xfrm>
          <a:prstGeom prst="rect">
            <a:avLst/>
          </a:prstGeom>
          <a:gradFill rotWithShape="1">
            <a:gsLst>
              <a:gs pos="0">
                <a:srgbClr val="1A565D"/>
              </a:gs>
              <a:gs pos="50000">
                <a:srgbClr val="38BAC8"/>
              </a:gs>
              <a:gs pos="100000">
                <a:srgbClr val="1A565D"/>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1236" name="Rectangle 35"/>
          <p:cNvSpPr/>
          <p:nvPr>
            <p:custDataLst>
              <p:tags r:id="rId30"/>
            </p:custDataLst>
          </p:nvPr>
        </p:nvSpPr>
        <p:spPr>
          <a:xfrm rot="2686397">
            <a:off x="252730" y="2242185"/>
            <a:ext cx="32385" cy="335915"/>
          </a:xfrm>
          <a:prstGeom prst="rect">
            <a:avLst/>
          </a:prstGeom>
          <a:gradFill rotWithShape="1">
            <a:gsLst>
              <a:gs pos="0">
                <a:srgbClr val="1A565D"/>
              </a:gs>
              <a:gs pos="50000">
                <a:srgbClr val="38BAC8"/>
              </a:gs>
              <a:gs pos="100000">
                <a:srgbClr val="1A565D"/>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50951" name="Rectangle 39"/>
          <p:cNvSpPr>
            <a:spLocks noChangeArrowheads="1"/>
          </p:cNvSpPr>
          <p:nvPr>
            <p:custDataLst>
              <p:tags r:id="rId31"/>
            </p:custDataLst>
          </p:nvPr>
        </p:nvSpPr>
        <p:spPr bwMode="gray">
          <a:xfrm rot="2686397">
            <a:off x="274955" y="2360295"/>
            <a:ext cx="334645" cy="31750"/>
          </a:xfrm>
          <a:prstGeom prst="rect">
            <a:avLst/>
          </a:prstGeom>
          <a:gradFill rotWithShape="1">
            <a:gsLst>
              <a:gs pos="0">
                <a:srgbClr val="5FCBFB"/>
              </a:gs>
              <a:gs pos="50000">
                <a:srgbClr val="5FCBFB"/>
              </a:gs>
              <a:gs pos="100000">
                <a:srgbClr val="5FCBFB"/>
              </a:gs>
            </a:gsLst>
            <a:lin ang="5400000" scaled="0"/>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51241" name="Rectangle 40"/>
          <p:cNvSpPr/>
          <p:nvPr>
            <p:custDataLst>
              <p:tags r:id="rId32"/>
            </p:custDataLst>
          </p:nvPr>
        </p:nvSpPr>
        <p:spPr>
          <a:xfrm rot="2686397">
            <a:off x="419100" y="2407285"/>
            <a:ext cx="32385" cy="335915"/>
          </a:xfrm>
          <a:prstGeom prst="rect">
            <a:avLst/>
          </a:prstGeom>
          <a:gradFill rotWithShape="1">
            <a:gsLst>
              <a:gs pos="0">
                <a:srgbClr val="006699"/>
              </a:gs>
              <a:gs pos="100000">
                <a:srgbClr val="002F47"/>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1242" name="Rectangle 41"/>
          <p:cNvSpPr/>
          <p:nvPr>
            <p:custDataLst>
              <p:tags r:id="rId33"/>
            </p:custDataLst>
          </p:nvPr>
        </p:nvSpPr>
        <p:spPr>
          <a:xfrm rot="2686397">
            <a:off x="353695" y="2341245"/>
            <a:ext cx="31750" cy="335915"/>
          </a:xfrm>
          <a:prstGeom prst="rect">
            <a:avLst/>
          </a:prstGeom>
          <a:gradFill rotWithShape="1">
            <a:gsLst>
              <a:gs pos="0">
                <a:srgbClr val="006699"/>
              </a:gs>
              <a:gs pos="100000">
                <a:srgbClr val="002F47"/>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1243" name="Rectangle 42"/>
          <p:cNvSpPr/>
          <p:nvPr>
            <p:custDataLst>
              <p:tags r:id="rId34"/>
            </p:custDataLst>
          </p:nvPr>
        </p:nvSpPr>
        <p:spPr>
          <a:xfrm rot="2686397">
            <a:off x="220345" y="2209800"/>
            <a:ext cx="31750" cy="335915"/>
          </a:xfrm>
          <a:prstGeom prst="rect">
            <a:avLst/>
          </a:prstGeom>
          <a:gradFill rotWithShape="1">
            <a:gsLst>
              <a:gs pos="0">
                <a:srgbClr val="006699"/>
              </a:gs>
              <a:gs pos="100000">
                <a:srgbClr val="002F47"/>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1244" name="Rectangle 43"/>
          <p:cNvSpPr/>
          <p:nvPr>
            <p:custDataLst>
              <p:tags r:id="rId35"/>
            </p:custDataLst>
          </p:nvPr>
        </p:nvSpPr>
        <p:spPr>
          <a:xfrm rot="2686397">
            <a:off x="286385" y="2275205"/>
            <a:ext cx="32385" cy="335915"/>
          </a:xfrm>
          <a:prstGeom prst="rect">
            <a:avLst/>
          </a:prstGeom>
          <a:gradFill rotWithShape="1">
            <a:gsLst>
              <a:gs pos="0">
                <a:srgbClr val="006699"/>
              </a:gs>
              <a:gs pos="100000">
                <a:srgbClr val="002F47"/>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1250" name="Rectangle 49"/>
          <p:cNvSpPr/>
          <p:nvPr>
            <p:custDataLst>
              <p:tags r:id="rId36"/>
            </p:custDataLst>
          </p:nvPr>
        </p:nvSpPr>
        <p:spPr>
          <a:xfrm>
            <a:off x="227330" y="3748405"/>
            <a:ext cx="5640705" cy="46990"/>
          </a:xfrm>
          <a:prstGeom prst="rect">
            <a:avLst/>
          </a:prstGeom>
          <a:gradFill rotWithShape="0">
            <a:gsLst>
              <a:gs pos="0">
                <a:srgbClr val="006699"/>
              </a:gs>
              <a:gs pos="100000">
                <a:srgbClr val="002F47">
                  <a:alpha val="0"/>
                </a:srgbClr>
              </a:gs>
            </a:gsLst>
            <a:lin ang="0" scaled="1"/>
            <a:tileRect/>
          </a:gradFill>
          <a:ln w="9525">
            <a:noFill/>
          </a:ln>
        </p:spPr>
        <p:txBody>
          <a:bodyPr wrap="none" anchor="ctr"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1251" name="Rectangle 50"/>
          <p:cNvSpPr/>
          <p:nvPr>
            <p:custDataLst>
              <p:tags r:id="rId37"/>
            </p:custDataLst>
          </p:nvPr>
        </p:nvSpPr>
        <p:spPr>
          <a:xfrm>
            <a:off x="227330" y="3810635"/>
            <a:ext cx="5640705" cy="15240"/>
          </a:xfrm>
          <a:prstGeom prst="rect">
            <a:avLst/>
          </a:prstGeom>
          <a:gradFill rotWithShape="0">
            <a:gsLst>
              <a:gs pos="0">
                <a:srgbClr val="006699"/>
              </a:gs>
              <a:gs pos="100000">
                <a:srgbClr val="002F47">
                  <a:alpha val="0"/>
                </a:srgbClr>
              </a:gs>
            </a:gsLst>
            <a:lin ang="0" scaled="1"/>
            <a:tileRect/>
          </a:gradFill>
          <a:ln w="9525">
            <a:noFill/>
          </a:ln>
        </p:spPr>
        <p:txBody>
          <a:bodyPr wrap="none" anchor="ctr"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1252" name="Rectangle 51"/>
          <p:cNvSpPr/>
          <p:nvPr>
            <p:custDataLst>
              <p:tags r:id="rId38"/>
            </p:custDataLst>
          </p:nvPr>
        </p:nvSpPr>
        <p:spPr>
          <a:xfrm>
            <a:off x="227330" y="3717925"/>
            <a:ext cx="5640705" cy="15240"/>
          </a:xfrm>
          <a:prstGeom prst="rect">
            <a:avLst/>
          </a:prstGeom>
          <a:gradFill rotWithShape="0">
            <a:gsLst>
              <a:gs pos="0">
                <a:srgbClr val="006699"/>
              </a:gs>
              <a:gs pos="100000">
                <a:srgbClr val="002F47">
                  <a:alpha val="0"/>
                </a:srgbClr>
              </a:gs>
            </a:gsLst>
            <a:lin ang="0" scaled="1"/>
            <a:tileRect/>
          </a:gradFill>
          <a:ln w="9525">
            <a:noFill/>
          </a:ln>
        </p:spPr>
        <p:txBody>
          <a:bodyPr wrap="none" anchor="ctr"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1254" name="Rectangle 53"/>
          <p:cNvSpPr/>
          <p:nvPr>
            <p:custDataLst>
              <p:tags r:id="rId39"/>
            </p:custDataLst>
          </p:nvPr>
        </p:nvSpPr>
        <p:spPr>
          <a:xfrm rot="2686397">
            <a:off x="243205" y="3603625"/>
            <a:ext cx="32385" cy="335915"/>
          </a:xfrm>
          <a:prstGeom prst="rect">
            <a:avLst/>
          </a:prstGeom>
          <a:gradFill rotWithShape="1">
            <a:gsLst>
              <a:gs pos="0">
                <a:srgbClr val="1A565D"/>
              </a:gs>
              <a:gs pos="50000">
                <a:srgbClr val="38BAC8"/>
              </a:gs>
              <a:gs pos="100000">
                <a:srgbClr val="1A565D"/>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1255" name="Rectangle 54"/>
          <p:cNvSpPr/>
          <p:nvPr>
            <p:custDataLst>
              <p:tags r:id="rId40"/>
            </p:custDataLst>
          </p:nvPr>
        </p:nvSpPr>
        <p:spPr>
          <a:xfrm rot="2686397">
            <a:off x="309880" y="3669665"/>
            <a:ext cx="32385" cy="335915"/>
          </a:xfrm>
          <a:prstGeom prst="rect">
            <a:avLst/>
          </a:prstGeom>
          <a:gradFill rotWithShape="1">
            <a:gsLst>
              <a:gs pos="0">
                <a:srgbClr val="1A565D"/>
              </a:gs>
              <a:gs pos="50000">
                <a:srgbClr val="38BAC8"/>
              </a:gs>
              <a:gs pos="100000">
                <a:srgbClr val="1A565D"/>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1256" name="Rectangle 55"/>
          <p:cNvSpPr/>
          <p:nvPr>
            <p:custDataLst>
              <p:tags r:id="rId41"/>
            </p:custDataLst>
          </p:nvPr>
        </p:nvSpPr>
        <p:spPr>
          <a:xfrm rot="2686397">
            <a:off x="176530" y="3537585"/>
            <a:ext cx="32385" cy="335915"/>
          </a:xfrm>
          <a:prstGeom prst="rect">
            <a:avLst/>
          </a:prstGeom>
          <a:gradFill rotWithShape="1">
            <a:gsLst>
              <a:gs pos="0">
                <a:srgbClr val="1A565D"/>
              </a:gs>
              <a:gs pos="50000">
                <a:srgbClr val="38BAC8"/>
              </a:gs>
              <a:gs pos="100000">
                <a:srgbClr val="1A565D"/>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2" name="Rectangle 56"/>
          <p:cNvSpPr>
            <a:spLocks noChangeArrowheads="1"/>
          </p:cNvSpPr>
          <p:nvPr>
            <p:custDataLst>
              <p:tags r:id="rId42"/>
            </p:custDataLst>
          </p:nvPr>
        </p:nvSpPr>
        <p:spPr bwMode="gray">
          <a:xfrm rot="2686397">
            <a:off x="0" y="3854450"/>
            <a:ext cx="334645" cy="33655"/>
          </a:xfrm>
          <a:prstGeom prst="rect">
            <a:avLst/>
          </a:prstGeom>
          <a:gradFill rotWithShape="1">
            <a:gsLst>
              <a:gs pos="0">
                <a:srgbClr val="5FCBFB"/>
              </a:gs>
              <a:gs pos="50000">
                <a:srgbClr val="5FCBFB"/>
              </a:gs>
              <a:gs pos="100000">
                <a:srgbClr val="5FCBFB"/>
              </a:gs>
            </a:gsLst>
            <a:lin ang="5400000" scaled="0"/>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3" name="Rectangle 57"/>
          <p:cNvSpPr>
            <a:spLocks noChangeArrowheads="1"/>
          </p:cNvSpPr>
          <p:nvPr>
            <p:custDataLst>
              <p:tags r:id="rId43"/>
            </p:custDataLst>
          </p:nvPr>
        </p:nvSpPr>
        <p:spPr bwMode="gray">
          <a:xfrm rot="2686397">
            <a:off x="66675" y="3789045"/>
            <a:ext cx="334645" cy="31750"/>
          </a:xfrm>
          <a:prstGeom prst="rect">
            <a:avLst/>
          </a:prstGeom>
          <a:gradFill rotWithShape="1">
            <a:gsLst>
              <a:gs pos="0">
                <a:srgbClr val="5FCBFB"/>
              </a:gs>
              <a:gs pos="50000">
                <a:srgbClr val="5FCBFB"/>
              </a:gs>
              <a:gs pos="100000">
                <a:srgbClr val="5FCBFB"/>
              </a:gs>
            </a:gsLst>
            <a:lin ang="5400000" scaled="0"/>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4" name="Rectangle 58"/>
          <p:cNvSpPr>
            <a:spLocks noChangeArrowheads="1"/>
          </p:cNvSpPr>
          <p:nvPr>
            <p:custDataLst>
              <p:tags r:id="rId44"/>
            </p:custDataLst>
          </p:nvPr>
        </p:nvSpPr>
        <p:spPr bwMode="gray">
          <a:xfrm rot="2686397">
            <a:off x="132080" y="3722370"/>
            <a:ext cx="334645" cy="31750"/>
          </a:xfrm>
          <a:prstGeom prst="rect">
            <a:avLst/>
          </a:prstGeom>
          <a:gradFill rotWithShape="1">
            <a:gsLst>
              <a:gs pos="0">
                <a:srgbClr val="5FCBFB"/>
              </a:gs>
              <a:gs pos="50000">
                <a:srgbClr val="5FCBFB"/>
              </a:gs>
              <a:gs pos="100000">
                <a:srgbClr val="5FCBFB"/>
              </a:gs>
            </a:gsLst>
            <a:lin ang="5400000" scaled="0"/>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5" name="Rectangle 59"/>
          <p:cNvSpPr>
            <a:spLocks noChangeArrowheads="1"/>
          </p:cNvSpPr>
          <p:nvPr>
            <p:custDataLst>
              <p:tags r:id="rId45"/>
            </p:custDataLst>
          </p:nvPr>
        </p:nvSpPr>
        <p:spPr bwMode="gray">
          <a:xfrm rot="2686397">
            <a:off x="198755" y="3655695"/>
            <a:ext cx="334645" cy="31750"/>
          </a:xfrm>
          <a:prstGeom prst="rect">
            <a:avLst/>
          </a:prstGeom>
          <a:gradFill rotWithShape="1">
            <a:gsLst>
              <a:gs pos="0">
                <a:srgbClr val="5FCBFB"/>
              </a:gs>
              <a:gs pos="50000">
                <a:srgbClr val="5FCBFB"/>
              </a:gs>
              <a:gs pos="100000">
                <a:srgbClr val="5FCBFB"/>
              </a:gs>
            </a:gsLst>
            <a:lin ang="5400000" scaled="0"/>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51261" name="Rectangle 60"/>
          <p:cNvSpPr/>
          <p:nvPr>
            <p:custDataLst>
              <p:tags r:id="rId46"/>
            </p:custDataLst>
          </p:nvPr>
        </p:nvSpPr>
        <p:spPr>
          <a:xfrm rot="2686397">
            <a:off x="342900" y="3702685"/>
            <a:ext cx="32385" cy="335915"/>
          </a:xfrm>
          <a:prstGeom prst="rect">
            <a:avLst/>
          </a:prstGeom>
          <a:gradFill rotWithShape="1">
            <a:gsLst>
              <a:gs pos="0">
                <a:srgbClr val="006699"/>
              </a:gs>
              <a:gs pos="100000">
                <a:srgbClr val="002F47"/>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1262" name="Rectangle 61"/>
          <p:cNvSpPr/>
          <p:nvPr>
            <p:custDataLst>
              <p:tags r:id="rId47"/>
            </p:custDataLst>
          </p:nvPr>
        </p:nvSpPr>
        <p:spPr>
          <a:xfrm rot="2686397">
            <a:off x="277495" y="3636645"/>
            <a:ext cx="31750" cy="335915"/>
          </a:xfrm>
          <a:prstGeom prst="rect">
            <a:avLst/>
          </a:prstGeom>
          <a:gradFill rotWithShape="1">
            <a:gsLst>
              <a:gs pos="0">
                <a:srgbClr val="006699"/>
              </a:gs>
              <a:gs pos="100000">
                <a:srgbClr val="002F47"/>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1263" name="Rectangle 62"/>
          <p:cNvSpPr/>
          <p:nvPr>
            <p:custDataLst>
              <p:tags r:id="rId48"/>
            </p:custDataLst>
          </p:nvPr>
        </p:nvSpPr>
        <p:spPr>
          <a:xfrm rot="2686397">
            <a:off x="144145" y="3505200"/>
            <a:ext cx="31750" cy="335915"/>
          </a:xfrm>
          <a:prstGeom prst="rect">
            <a:avLst/>
          </a:prstGeom>
          <a:gradFill rotWithShape="1">
            <a:gsLst>
              <a:gs pos="0">
                <a:srgbClr val="006699"/>
              </a:gs>
              <a:gs pos="100000">
                <a:srgbClr val="002F47"/>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1264" name="Rectangle 63"/>
          <p:cNvSpPr/>
          <p:nvPr>
            <p:custDataLst>
              <p:tags r:id="rId49"/>
            </p:custDataLst>
          </p:nvPr>
        </p:nvSpPr>
        <p:spPr>
          <a:xfrm rot="2686397">
            <a:off x="210185" y="3570605"/>
            <a:ext cx="32385" cy="335915"/>
          </a:xfrm>
          <a:prstGeom prst="rect">
            <a:avLst/>
          </a:prstGeom>
          <a:gradFill rotWithShape="1">
            <a:gsLst>
              <a:gs pos="0">
                <a:srgbClr val="006699"/>
              </a:gs>
              <a:gs pos="100000">
                <a:srgbClr val="002F47"/>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6" name="Rectangle 64"/>
          <p:cNvSpPr>
            <a:spLocks noChangeArrowheads="1"/>
          </p:cNvSpPr>
          <p:nvPr>
            <p:custDataLst>
              <p:tags r:id="rId50"/>
            </p:custDataLst>
          </p:nvPr>
        </p:nvSpPr>
        <p:spPr bwMode="gray">
          <a:xfrm rot="2686397">
            <a:off x="33655" y="3821430"/>
            <a:ext cx="334645" cy="33655"/>
          </a:xfrm>
          <a:prstGeom prst="rect">
            <a:avLst/>
          </a:prstGeom>
          <a:gradFill rotWithShape="1">
            <a:gsLst>
              <a:gs pos="0">
                <a:srgbClr val="5FCBFB"/>
              </a:gs>
              <a:gs pos="50000">
                <a:srgbClr val="5FCBFB"/>
              </a:gs>
              <a:gs pos="100000">
                <a:srgbClr val="5FCBFB"/>
              </a:gs>
            </a:gsLst>
            <a:lin ang="5400000" scaled="0"/>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7" name="Rectangle 65"/>
          <p:cNvSpPr>
            <a:spLocks noChangeArrowheads="1"/>
          </p:cNvSpPr>
          <p:nvPr>
            <p:custDataLst>
              <p:tags r:id="rId51"/>
            </p:custDataLst>
          </p:nvPr>
        </p:nvSpPr>
        <p:spPr bwMode="gray">
          <a:xfrm rot="2686397">
            <a:off x="98425" y="3756025"/>
            <a:ext cx="334645" cy="31750"/>
          </a:xfrm>
          <a:prstGeom prst="rect">
            <a:avLst/>
          </a:prstGeom>
          <a:gradFill rotWithShape="1">
            <a:gsLst>
              <a:gs pos="0">
                <a:srgbClr val="5FCBFB"/>
              </a:gs>
              <a:gs pos="50000">
                <a:srgbClr val="5FCBFB"/>
              </a:gs>
              <a:gs pos="100000">
                <a:srgbClr val="5FCBFB"/>
              </a:gs>
            </a:gsLst>
            <a:lin ang="5400000" scaled="0"/>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8" name="Rectangle 66"/>
          <p:cNvSpPr>
            <a:spLocks noChangeArrowheads="1"/>
          </p:cNvSpPr>
          <p:nvPr>
            <p:custDataLst>
              <p:tags r:id="rId52"/>
            </p:custDataLst>
          </p:nvPr>
        </p:nvSpPr>
        <p:spPr bwMode="gray">
          <a:xfrm rot="2686397">
            <a:off x="165100" y="3688080"/>
            <a:ext cx="334645" cy="31750"/>
          </a:xfrm>
          <a:prstGeom prst="rect">
            <a:avLst/>
          </a:prstGeom>
          <a:gradFill rotWithShape="1">
            <a:gsLst>
              <a:gs pos="0">
                <a:srgbClr val="5FCBFB"/>
              </a:gs>
              <a:gs pos="50000">
                <a:srgbClr val="5FCBFB"/>
              </a:gs>
              <a:gs pos="100000">
                <a:srgbClr val="5FCBFB"/>
              </a:gs>
            </a:gsLst>
            <a:lin ang="5400000" scaled="0"/>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51270" name="Rectangle 69"/>
          <p:cNvSpPr/>
          <p:nvPr>
            <p:custDataLst>
              <p:tags r:id="rId53"/>
            </p:custDataLst>
          </p:nvPr>
        </p:nvSpPr>
        <p:spPr>
          <a:xfrm>
            <a:off x="227330" y="3138805"/>
            <a:ext cx="5640705" cy="46990"/>
          </a:xfrm>
          <a:prstGeom prst="rect">
            <a:avLst/>
          </a:prstGeom>
          <a:gradFill rotWithShape="0">
            <a:gsLst>
              <a:gs pos="0">
                <a:srgbClr val="009999"/>
              </a:gs>
              <a:gs pos="100000">
                <a:srgbClr val="004747">
                  <a:alpha val="0"/>
                </a:srgbClr>
              </a:gs>
            </a:gsLst>
            <a:lin ang="0" scaled="1"/>
            <a:tileRect/>
          </a:gradFill>
          <a:ln w="9525">
            <a:noFill/>
          </a:ln>
        </p:spPr>
        <p:txBody>
          <a:bodyPr wrap="none" anchor="ctr"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1271" name="Rectangle 70"/>
          <p:cNvSpPr/>
          <p:nvPr>
            <p:custDataLst>
              <p:tags r:id="rId54"/>
            </p:custDataLst>
          </p:nvPr>
        </p:nvSpPr>
        <p:spPr>
          <a:xfrm>
            <a:off x="227330" y="3201035"/>
            <a:ext cx="5640705" cy="15240"/>
          </a:xfrm>
          <a:prstGeom prst="rect">
            <a:avLst/>
          </a:prstGeom>
          <a:gradFill rotWithShape="0">
            <a:gsLst>
              <a:gs pos="0">
                <a:srgbClr val="009999"/>
              </a:gs>
              <a:gs pos="100000">
                <a:srgbClr val="004747">
                  <a:alpha val="0"/>
                </a:srgbClr>
              </a:gs>
            </a:gsLst>
            <a:lin ang="0" scaled="1"/>
            <a:tileRect/>
          </a:gradFill>
          <a:ln w="9525">
            <a:noFill/>
          </a:ln>
        </p:spPr>
        <p:txBody>
          <a:bodyPr wrap="none" anchor="ctr"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1272" name="Rectangle 71"/>
          <p:cNvSpPr/>
          <p:nvPr>
            <p:custDataLst>
              <p:tags r:id="rId55"/>
            </p:custDataLst>
          </p:nvPr>
        </p:nvSpPr>
        <p:spPr>
          <a:xfrm>
            <a:off x="227330" y="3108325"/>
            <a:ext cx="5640705" cy="15240"/>
          </a:xfrm>
          <a:prstGeom prst="rect">
            <a:avLst/>
          </a:prstGeom>
          <a:gradFill rotWithShape="0">
            <a:gsLst>
              <a:gs pos="0">
                <a:srgbClr val="009999"/>
              </a:gs>
              <a:gs pos="100000">
                <a:srgbClr val="004747">
                  <a:alpha val="0"/>
                </a:srgbClr>
              </a:gs>
            </a:gsLst>
            <a:lin ang="0" scaled="1"/>
            <a:tileRect/>
          </a:gradFill>
          <a:ln w="9525">
            <a:noFill/>
          </a:ln>
        </p:spPr>
        <p:txBody>
          <a:bodyPr wrap="none" anchor="ctr"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1274" name="Rectangle 73"/>
          <p:cNvSpPr/>
          <p:nvPr>
            <p:custDataLst>
              <p:tags r:id="rId56"/>
            </p:custDataLst>
          </p:nvPr>
        </p:nvSpPr>
        <p:spPr>
          <a:xfrm rot="2686397">
            <a:off x="243205" y="2994025"/>
            <a:ext cx="32385" cy="335915"/>
          </a:xfrm>
          <a:prstGeom prst="rect">
            <a:avLst/>
          </a:prstGeom>
          <a:gradFill rotWithShape="1">
            <a:gsLst>
              <a:gs pos="0">
                <a:srgbClr val="1A565D"/>
              </a:gs>
              <a:gs pos="50000">
                <a:srgbClr val="38BAC8"/>
              </a:gs>
              <a:gs pos="100000">
                <a:srgbClr val="1A565D"/>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1275" name="Rectangle 74"/>
          <p:cNvSpPr/>
          <p:nvPr>
            <p:custDataLst>
              <p:tags r:id="rId57"/>
            </p:custDataLst>
          </p:nvPr>
        </p:nvSpPr>
        <p:spPr>
          <a:xfrm rot="2686397">
            <a:off x="309880" y="3060065"/>
            <a:ext cx="32385" cy="335915"/>
          </a:xfrm>
          <a:prstGeom prst="rect">
            <a:avLst/>
          </a:prstGeom>
          <a:gradFill rotWithShape="1">
            <a:gsLst>
              <a:gs pos="0">
                <a:srgbClr val="1A565D"/>
              </a:gs>
              <a:gs pos="50000">
                <a:srgbClr val="38BAC8"/>
              </a:gs>
              <a:gs pos="100000">
                <a:srgbClr val="1A565D"/>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1276" name="Rectangle 75"/>
          <p:cNvSpPr/>
          <p:nvPr>
            <p:custDataLst>
              <p:tags r:id="rId58"/>
            </p:custDataLst>
          </p:nvPr>
        </p:nvSpPr>
        <p:spPr>
          <a:xfrm rot="2686397">
            <a:off x="176530" y="2927985"/>
            <a:ext cx="32385" cy="335915"/>
          </a:xfrm>
          <a:prstGeom prst="rect">
            <a:avLst/>
          </a:prstGeom>
          <a:gradFill rotWithShape="1">
            <a:gsLst>
              <a:gs pos="0">
                <a:srgbClr val="1A565D"/>
              </a:gs>
              <a:gs pos="50000">
                <a:srgbClr val="38BAC8"/>
              </a:gs>
              <a:gs pos="100000">
                <a:srgbClr val="1A565D"/>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1277" name="Rectangle 76"/>
          <p:cNvSpPr/>
          <p:nvPr>
            <p:custDataLst>
              <p:tags r:id="rId59"/>
            </p:custDataLst>
          </p:nvPr>
        </p:nvSpPr>
        <p:spPr>
          <a:xfrm rot="2686397">
            <a:off x="0" y="3245485"/>
            <a:ext cx="335280" cy="32385"/>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1278" name="Rectangle 77"/>
          <p:cNvSpPr/>
          <p:nvPr>
            <p:custDataLst>
              <p:tags r:id="rId60"/>
            </p:custDataLst>
          </p:nvPr>
        </p:nvSpPr>
        <p:spPr>
          <a:xfrm rot="2686397">
            <a:off x="66675" y="3179445"/>
            <a:ext cx="335280" cy="31750"/>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1279" name="Rectangle 78"/>
          <p:cNvSpPr/>
          <p:nvPr>
            <p:custDataLst>
              <p:tags r:id="rId61"/>
            </p:custDataLst>
          </p:nvPr>
        </p:nvSpPr>
        <p:spPr>
          <a:xfrm rot="2686397">
            <a:off x="132080" y="3112135"/>
            <a:ext cx="335280" cy="32385"/>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1280" name="Rectangle 79"/>
          <p:cNvSpPr/>
          <p:nvPr>
            <p:custDataLst>
              <p:tags r:id="rId62"/>
            </p:custDataLst>
          </p:nvPr>
        </p:nvSpPr>
        <p:spPr>
          <a:xfrm rot="2686397">
            <a:off x="198120" y="3046095"/>
            <a:ext cx="335280" cy="31750"/>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1281" name="Rectangle 80"/>
          <p:cNvSpPr/>
          <p:nvPr>
            <p:custDataLst>
              <p:tags r:id="rId63"/>
            </p:custDataLst>
          </p:nvPr>
        </p:nvSpPr>
        <p:spPr>
          <a:xfrm rot="2686397">
            <a:off x="342900" y="3093085"/>
            <a:ext cx="32385" cy="335915"/>
          </a:xfrm>
          <a:prstGeom prst="rect">
            <a:avLst/>
          </a:prstGeom>
          <a:gradFill rotWithShape="1">
            <a:gsLst>
              <a:gs pos="0">
                <a:srgbClr val="006699"/>
              </a:gs>
              <a:gs pos="100000">
                <a:srgbClr val="002F47"/>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1282" name="Rectangle 81"/>
          <p:cNvSpPr/>
          <p:nvPr>
            <p:custDataLst>
              <p:tags r:id="rId64"/>
            </p:custDataLst>
          </p:nvPr>
        </p:nvSpPr>
        <p:spPr>
          <a:xfrm rot="2686397">
            <a:off x="277495" y="3027045"/>
            <a:ext cx="31750" cy="335915"/>
          </a:xfrm>
          <a:prstGeom prst="rect">
            <a:avLst/>
          </a:prstGeom>
          <a:gradFill rotWithShape="1">
            <a:gsLst>
              <a:gs pos="0">
                <a:srgbClr val="006699"/>
              </a:gs>
              <a:gs pos="100000">
                <a:srgbClr val="002F47"/>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1283" name="Rectangle 82"/>
          <p:cNvSpPr/>
          <p:nvPr>
            <p:custDataLst>
              <p:tags r:id="rId65"/>
            </p:custDataLst>
          </p:nvPr>
        </p:nvSpPr>
        <p:spPr>
          <a:xfrm rot="2686397">
            <a:off x="144145" y="2895600"/>
            <a:ext cx="31750" cy="335915"/>
          </a:xfrm>
          <a:prstGeom prst="rect">
            <a:avLst/>
          </a:prstGeom>
          <a:gradFill rotWithShape="1">
            <a:gsLst>
              <a:gs pos="0">
                <a:srgbClr val="006699"/>
              </a:gs>
              <a:gs pos="100000">
                <a:srgbClr val="002F47"/>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1284" name="Rectangle 83"/>
          <p:cNvSpPr/>
          <p:nvPr>
            <p:custDataLst>
              <p:tags r:id="rId66"/>
            </p:custDataLst>
          </p:nvPr>
        </p:nvSpPr>
        <p:spPr>
          <a:xfrm rot="2686397">
            <a:off x="210185" y="2961005"/>
            <a:ext cx="32385" cy="335915"/>
          </a:xfrm>
          <a:prstGeom prst="rect">
            <a:avLst/>
          </a:prstGeom>
          <a:gradFill rotWithShape="1">
            <a:gsLst>
              <a:gs pos="0">
                <a:srgbClr val="006699"/>
              </a:gs>
              <a:gs pos="100000">
                <a:srgbClr val="002F47"/>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1285" name="Rectangle 84"/>
          <p:cNvSpPr/>
          <p:nvPr>
            <p:custDataLst>
              <p:tags r:id="rId67"/>
            </p:custDataLst>
          </p:nvPr>
        </p:nvSpPr>
        <p:spPr>
          <a:xfrm rot="2686397">
            <a:off x="33020" y="3212465"/>
            <a:ext cx="335280" cy="32385"/>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1286" name="Rectangle 85"/>
          <p:cNvSpPr/>
          <p:nvPr>
            <p:custDataLst>
              <p:tags r:id="rId68"/>
            </p:custDataLst>
          </p:nvPr>
        </p:nvSpPr>
        <p:spPr>
          <a:xfrm rot="2686397">
            <a:off x="99060" y="3145790"/>
            <a:ext cx="335280" cy="32385"/>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1287" name="Rectangle 86"/>
          <p:cNvSpPr/>
          <p:nvPr>
            <p:custDataLst>
              <p:tags r:id="rId69"/>
            </p:custDataLst>
          </p:nvPr>
        </p:nvSpPr>
        <p:spPr>
          <a:xfrm rot="2686397">
            <a:off x="165100" y="3078480"/>
            <a:ext cx="335280" cy="32385"/>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1290" name="Rectangle 49"/>
          <p:cNvSpPr/>
          <p:nvPr>
            <p:custDataLst>
              <p:tags r:id="rId70"/>
            </p:custDataLst>
          </p:nvPr>
        </p:nvSpPr>
        <p:spPr>
          <a:xfrm>
            <a:off x="303530" y="4434205"/>
            <a:ext cx="5640705" cy="46990"/>
          </a:xfrm>
          <a:prstGeom prst="rect">
            <a:avLst/>
          </a:prstGeom>
          <a:gradFill rotWithShape="0">
            <a:gsLst>
              <a:gs pos="0">
                <a:srgbClr val="006699"/>
              </a:gs>
              <a:gs pos="100000">
                <a:srgbClr val="002F47">
                  <a:alpha val="0"/>
                </a:srgbClr>
              </a:gs>
            </a:gsLst>
            <a:lin ang="0" scaled="1"/>
            <a:tileRect/>
          </a:gradFill>
          <a:ln w="9525">
            <a:noFill/>
          </a:ln>
        </p:spPr>
        <p:txBody>
          <a:bodyPr wrap="none" anchor="ctr"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1291" name="Rectangle 50"/>
          <p:cNvSpPr/>
          <p:nvPr>
            <p:custDataLst>
              <p:tags r:id="rId71"/>
            </p:custDataLst>
          </p:nvPr>
        </p:nvSpPr>
        <p:spPr>
          <a:xfrm>
            <a:off x="303530" y="4496435"/>
            <a:ext cx="5640705" cy="15240"/>
          </a:xfrm>
          <a:prstGeom prst="rect">
            <a:avLst/>
          </a:prstGeom>
          <a:gradFill rotWithShape="0">
            <a:gsLst>
              <a:gs pos="0">
                <a:srgbClr val="006699"/>
              </a:gs>
              <a:gs pos="100000">
                <a:srgbClr val="002F47">
                  <a:alpha val="0"/>
                </a:srgbClr>
              </a:gs>
            </a:gsLst>
            <a:lin ang="0" scaled="1"/>
            <a:tileRect/>
          </a:gradFill>
          <a:ln w="9525">
            <a:noFill/>
          </a:ln>
        </p:spPr>
        <p:txBody>
          <a:bodyPr wrap="none" anchor="ctr"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1292" name="Rectangle 51"/>
          <p:cNvSpPr/>
          <p:nvPr>
            <p:custDataLst>
              <p:tags r:id="rId72"/>
            </p:custDataLst>
          </p:nvPr>
        </p:nvSpPr>
        <p:spPr>
          <a:xfrm>
            <a:off x="303530" y="4403725"/>
            <a:ext cx="5640705" cy="15240"/>
          </a:xfrm>
          <a:prstGeom prst="rect">
            <a:avLst/>
          </a:prstGeom>
          <a:gradFill rotWithShape="0">
            <a:gsLst>
              <a:gs pos="0">
                <a:srgbClr val="006699"/>
              </a:gs>
              <a:gs pos="100000">
                <a:srgbClr val="002F47">
                  <a:alpha val="0"/>
                </a:srgbClr>
              </a:gs>
            </a:gsLst>
            <a:lin ang="0" scaled="1"/>
            <a:tileRect/>
          </a:gradFill>
          <a:ln w="9525">
            <a:noFill/>
          </a:ln>
        </p:spPr>
        <p:txBody>
          <a:bodyPr wrap="none" anchor="ctr"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1294" name="Rectangle 53"/>
          <p:cNvSpPr/>
          <p:nvPr>
            <p:custDataLst>
              <p:tags r:id="rId73"/>
            </p:custDataLst>
          </p:nvPr>
        </p:nvSpPr>
        <p:spPr>
          <a:xfrm rot="2686397">
            <a:off x="319405" y="4289425"/>
            <a:ext cx="32385" cy="335915"/>
          </a:xfrm>
          <a:prstGeom prst="rect">
            <a:avLst/>
          </a:prstGeom>
          <a:gradFill rotWithShape="1">
            <a:gsLst>
              <a:gs pos="0">
                <a:srgbClr val="1A565D"/>
              </a:gs>
              <a:gs pos="50000">
                <a:srgbClr val="38BAC8"/>
              </a:gs>
              <a:gs pos="100000">
                <a:srgbClr val="1A565D"/>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1295" name="Rectangle 54"/>
          <p:cNvSpPr/>
          <p:nvPr>
            <p:custDataLst>
              <p:tags r:id="rId74"/>
            </p:custDataLst>
          </p:nvPr>
        </p:nvSpPr>
        <p:spPr>
          <a:xfrm rot="2686397">
            <a:off x="386080" y="4355465"/>
            <a:ext cx="32385" cy="335915"/>
          </a:xfrm>
          <a:prstGeom prst="rect">
            <a:avLst/>
          </a:prstGeom>
          <a:gradFill rotWithShape="1">
            <a:gsLst>
              <a:gs pos="0">
                <a:srgbClr val="1A565D"/>
              </a:gs>
              <a:gs pos="50000">
                <a:srgbClr val="38BAC8"/>
              </a:gs>
              <a:gs pos="100000">
                <a:srgbClr val="1A565D"/>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1296" name="Rectangle 55"/>
          <p:cNvSpPr/>
          <p:nvPr>
            <p:custDataLst>
              <p:tags r:id="rId75"/>
            </p:custDataLst>
          </p:nvPr>
        </p:nvSpPr>
        <p:spPr>
          <a:xfrm rot="2686397">
            <a:off x="252730" y="4223385"/>
            <a:ext cx="32385" cy="335915"/>
          </a:xfrm>
          <a:prstGeom prst="rect">
            <a:avLst/>
          </a:prstGeom>
          <a:gradFill rotWithShape="1">
            <a:gsLst>
              <a:gs pos="0">
                <a:srgbClr val="1A565D"/>
              </a:gs>
              <a:gs pos="50000">
                <a:srgbClr val="38BAC8"/>
              </a:gs>
              <a:gs pos="100000">
                <a:srgbClr val="1A565D"/>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9" name="Rectangle 56"/>
          <p:cNvSpPr>
            <a:spLocks noChangeArrowheads="1"/>
          </p:cNvSpPr>
          <p:nvPr>
            <p:custDataLst>
              <p:tags r:id="rId76"/>
            </p:custDataLst>
          </p:nvPr>
        </p:nvSpPr>
        <p:spPr bwMode="gray">
          <a:xfrm rot="2686397">
            <a:off x="76200" y="4540250"/>
            <a:ext cx="334645" cy="33655"/>
          </a:xfrm>
          <a:prstGeom prst="rect">
            <a:avLst/>
          </a:prstGeom>
          <a:gradFill rotWithShape="1">
            <a:gsLst>
              <a:gs pos="0">
                <a:srgbClr val="5FCBFB"/>
              </a:gs>
              <a:gs pos="50000">
                <a:srgbClr val="5FCBFB"/>
              </a:gs>
              <a:gs pos="100000">
                <a:srgbClr val="5FCBFB"/>
              </a:gs>
            </a:gsLst>
            <a:lin ang="5400000" scaled="0"/>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10" name="Rectangle 57"/>
          <p:cNvSpPr>
            <a:spLocks noChangeArrowheads="1"/>
          </p:cNvSpPr>
          <p:nvPr>
            <p:custDataLst>
              <p:tags r:id="rId77"/>
            </p:custDataLst>
          </p:nvPr>
        </p:nvSpPr>
        <p:spPr bwMode="gray">
          <a:xfrm rot="2686397">
            <a:off x="142875" y="4474845"/>
            <a:ext cx="334645" cy="31750"/>
          </a:xfrm>
          <a:prstGeom prst="rect">
            <a:avLst/>
          </a:prstGeom>
          <a:gradFill rotWithShape="1">
            <a:gsLst>
              <a:gs pos="0">
                <a:srgbClr val="5FCBFB"/>
              </a:gs>
              <a:gs pos="50000">
                <a:srgbClr val="5FCBFB"/>
              </a:gs>
              <a:gs pos="100000">
                <a:srgbClr val="5FCBFB"/>
              </a:gs>
            </a:gsLst>
            <a:lin ang="5400000" scaled="0"/>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11" name="Rectangle 58"/>
          <p:cNvSpPr>
            <a:spLocks noChangeArrowheads="1"/>
          </p:cNvSpPr>
          <p:nvPr>
            <p:custDataLst>
              <p:tags r:id="rId78"/>
            </p:custDataLst>
          </p:nvPr>
        </p:nvSpPr>
        <p:spPr bwMode="gray">
          <a:xfrm rot="2686397">
            <a:off x="208280" y="4408170"/>
            <a:ext cx="334645" cy="31750"/>
          </a:xfrm>
          <a:prstGeom prst="rect">
            <a:avLst/>
          </a:prstGeom>
          <a:gradFill rotWithShape="1">
            <a:gsLst>
              <a:gs pos="0">
                <a:srgbClr val="5FCBFB"/>
              </a:gs>
              <a:gs pos="50000">
                <a:srgbClr val="5FCBFB"/>
              </a:gs>
              <a:gs pos="100000">
                <a:srgbClr val="5FCBFB"/>
              </a:gs>
            </a:gsLst>
            <a:lin ang="5400000" scaled="0"/>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12" name="Rectangle 59"/>
          <p:cNvSpPr>
            <a:spLocks noChangeArrowheads="1"/>
          </p:cNvSpPr>
          <p:nvPr>
            <p:custDataLst>
              <p:tags r:id="rId79"/>
            </p:custDataLst>
          </p:nvPr>
        </p:nvSpPr>
        <p:spPr bwMode="gray">
          <a:xfrm rot="2686397">
            <a:off x="274955" y="4341495"/>
            <a:ext cx="334645" cy="31750"/>
          </a:xfrm>
          <a:prstGeom prst="rect">
            <a:avLst/>
          </a:prstGeom>
          <a:gradFill rotWithShape="1">
            <a:gsLst>
              <a:gs pos="0">
                <a:srgbClr val="5FCBFB"/>
              </a:gs>
              <a:gs pos="50000">
                <a:srgbClr val="5FCBFB"/>
              </a:gs>
              <a:gs pos="100000">
                <a:srgbClr val="5FCBFB"/>
              </a:gs>
            </a:gsLst>
            <a:lin ang="5400000" scaled="0"/>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51301" name="Rectangle 60"/>
          <p:cNvSpPr/>
          <p:nvPr>
            <p:custDataLst>
              <p:tags r:id="rId80"/>
            </p:custDataLst>
          </p:nvPr>
        </p:nvSpPr>
        <p:spPr>
          <a:xfrm rot="2686397">
            <a:off x="419100" y="4388485"/>
            <a:ext cx="32385" cy="335915"/>
          </a:xfrm>
          <a:prstGeom prst="rect">
            <a:avLst/>
          </a:prstGeom>
          <a:gradFill rotWithShape="1">
            <a:gsLst>
              <a:gs pos="0">
                <a:srgbClr val="006699"/>
              </a:gs>
              <a:gs pos="100000">
                <a:srgbClr val="002F47"/>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1302" name="Rectangle 61"/>
          <p:cNvSpPr/>
          <p:nvPr>
            <p:custDataLst>
              <p:tags r:id="rId81"/>
            </p:custDataLst>
          </p:nvPr>
        </p:nvSpPr>
        <p:spPr>
          <a:xfrm rot="2686397">
            <a:off x="353695" y="4322445"/>
            <a:ext cx="31750" cy="335915"/>
          </a:xfrm>
          <a:prstGeom prst="rect">
            <a:avLst/>
          </a:prstGeom>
          <a:gradFill rotWithShape="1">
            <a:gsLst>
              <a:gs pos="0">
                <a:srgbClr val="006699"/>
              </a:gs>
              <a:gs pos="100000">
                <a:srgbClr val="002F47"/>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1303" name="Rectangle 62"/>
          <p:cNvSpPr/>
          <p:nvPr>
            <p:custDataLst>
              <p:tags r:id="rId82"/>
            </p:custDataLst>
          </p:nvPr>
        </p:nvSpPr>
        <p:spPr>
          <a:xfrm rot="2686397">
            <a:off x="220345" y="4191000"/>
            <a:ext cx="31750" cy="335915"/>
          </a:xfrm>
          <a:prstGeom prst="rect">
            <a:avLst/>
          </a:prstGeom>
          <a:gradFill rotWithShape="1">
            <a:gsLst>
              <a:gs pos="0">
                <a:srgbClr val="006699"/>
              </a:gs>
              <a:gs pos="100000">
                <a:srgbClr val="002F47"/>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1304" name="Rectangle 63"/>
          <p:cNvSpPr/>
          <p:nvPr>
            <p:custDataLst>
              <p:tags r:id="rId83"/>
            </p:custDataLst>
          </p:nvPr>
        </p:nvSpPr>
        <p:spPr>
          <a:xfrm rot="2686397">
            <a:off x="286385" y="4256405"/>
            <a:ext cx="32385" cy="335915"/>
          </a:xfrm>
          <a:prstGeom prst="rect">
            <a:avLst/>
          </a:prstGeom>
          <a:gradFill rotWithShape="1">
            <a:gsLst>
              <a:gs pos="0">
                <a:srgbClr val="006699"/>
              </a:gs>
              <a:gs pos="100000">
                <a:srgbClr val="002F47"/>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13" name="Rectangle 64"/>
          <p:cNvSpPr>
            <a:spLocks noChangeArrowheads="1"/>
          </p:cNvSpPr>
          <p:nvPr>
            <p:custDataLst>
              <p:tags r:id="rId84"/>
            </p:custDataLst>
          </p:nvPr>
        </p:nvSpPr>
        <p:spPr bwMode="gray">
          <a:xfrm rot="2686397">
            <a:off x="109855" y="4507230"/>
            <a:ext cx="334645" cy="33655"/>
          </a:xfrm>
          <a:prstGeom prst="rect">
            <a:avLst/>
          </a:prstGeom>
          <a:gradFill rotWithShape="1">
            <a:gsLst>
              <a:gs pos="0">
                <a:srgbClr val="5FCBFB"/>
              </a:gs>
              <a:gs pos="50000">
                <a:srgbClr val="5FCBFB"/>
              </a:gs>
              <a:gs pos="100000">
                <a:srgbClr val="5FCBFB"/>
              </a:gs>
            </a:gsLst>
            <a:lin ang="5400000" scaled="0"/>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14" name="Rectangle 65"/>
          <p:cNvSpPr>
            <a:spLocks noChangeArrowheads="1"/>
          </p:cNvSpPr>
          <p:nvPr>
            <p:custDataLst>
              <p:tags r:id="rId85"/>
            </p:custDataLst>
          </p:nvPr>
        </p:nvSpPr>
        <p:spPr bwMode="gray">
          <a:xfrm rot="2686397">
            <a:off x="174625" y="4441825"/>
            <a:ext cx="334645" cy="31750"/>
          </a:xfrm>
          <a:prstGeom prst="rect">
            <a:avLst/>
          </a:prstGeom>
          <a:gradFill rotWithShape="1">
            <a:gsLst>
              <a:gs pos="0">
                <a:srgbClr val="5FCBFB"/>
              </a:gs>
              <a:gs pos="50000">
                <a:srgbClr val="5FCBFB"/>
              </a:gs>
              <a:gs pos="100000">
                <a:srgbClr val="5FCBFB"/>
              </a:gs>
            </a:gsLst>
            <a:lin ang="5400000" scaled="0"/>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15" name="Rectangle 66"/>
          <p:cNvSpPr>
            <a:spLocks noChangeArrowheads="1"/>
          </p:cNvSpPr>
          <p:nvPr>
            <p:custDataLst>
              <p:tags r:id="rId86"/>
            </p:custDataLst>
          </p:nvPr>
        </p:nvSpPr>
        <p:spPr bwMode="gray">
          <a:xfrm rot="2686397">
            <a:off x="241300" y="4373880"/>
            <a:ext cx="334645" cy="31750"/>
          </a:xfrm>
          <a:prstGeom prst="rect">
            <a:avLst/>
          </a:prstGeom>
          <a:gradFill rotWithShape="1">
            <a:gsLst>
              <a:gs pos="0">
                <a:srgbClr val="5FCBFB"/>
              </a:gs>
              <a:gs pos="50000">
                <a:srgbClr val="5FCBFB"/>
              </a:gs>
              <a:gs pos="100000">
                <a:srgbClr val="5FCBFB"/>
              </a:gs>
            </a:gsLst>
            <a:lin ang="5400000" scaled="0"/>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51308" name="Rectangle 6"/>
          <p:cNvSpPr/>
          <p:nvPr>
            <p:custDataLst>
              <p:tags r:id="rId87"/>
            </p:custDataLst>
          </p:nvPr>
        </p:nvSpPr>
        <p:spPr>
          <a:xfrm>
            <a:off x="-1219200" y="4038600"/>
            <a:ext cx="8153400" cy="460375"/>
          </a:xfrm>
          <a:prstGeom prst="rect">
            <a:avLst/>
          </a:prstGeom>
          <a:noFill/>
          <a:ln w="9525">
            <a:noFill/>
          </a:ln>
        </p:spPr>
        <p:txBody>
          <a:bodyPr anchor="t" anchorCtr="0">
            <a:spAutoFit/>
          </a:bodyPr>
          <a:p>
            <a:pPr algn="ctr" eaLnBrk="0" hangingPunct="0">
              <a:spcBef>
                <a:spcPct val="50000"/>
              </a:spcBef>
            </a:pPr>
            <a:r>
              <a:rPr lang="en-US" altLang="zh-CN" sz="2400" b="1" dirty="0">
                <a:solidFill>
                  <a:schemeClr val="dk1"/>
                </a:solidFill>
                <a:latin typeface="Times New Roman" panose="02020603050405020304" pitchFamily="18" charset="0"/>
                <a:ea typeface="微软雅黑" panose="020B0503020204020204" charset="-122"/>
                <a:cs typeface="微软雅黑" panose="020B0503020204020204" charset="-122"/>
              </a:rPr>
              <a:t>5</a:t>
            </a:r>
            <a:r>
              <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rPr>
              <a:t>、勇于同“三违”行为作斗争。</a:t>
            </a:r>
            <a:endPar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
        <p:nvSpPr>
          <p:cNvPr id="51309" name="Rectangle 110"/>
          <p:cNvSpPr/>
          <p:nvPr>
            <p:custDataLst>
              <p:tags r:id="rId88"/>
            </p:custDataLst>
          </p:nvPr>
        </p:nvSpPr>
        <p:spPr>
          <a:xfrm>
            <a:off x="299879" y="4722813"/>
            <a:ext cx="7040880" cy="460375"/>
          </a:xfrm>
          <a:prstGeom prst="rect">
            <a:avLst/>
          </a:prstGeom>
          <a:noFill/>
          <a:ln w="9525">
            <a:noFill/>
          </a:ln>
        </p:spPr>
        <p:txBody>
          <a:bodyPr wrap="none" anchor="ctr" anchorCtr="0">
            <a:spAutoFit/>
          </a:bodyPr>
          <a:p>
            <a:pPr algn="ctr" eaLnBrk="0" hangingPunct="0">
              <a:spcBef>
                <a:spcPct val="50000"/>
              </a:spcBef>
            </a:pPr>
            <a:r>
              <a:rPr lang="en-US" altLang="zh-CN" sz="2400" b="1" dirty="0">
                <a:solidFill>
                  <a:schemeClr val="dk1"/>
                </a:solidFill>
                <a:latin typeface="Times New Roman" panose="02020603050405020304" pitchFamily="18" charset="0"/>
                <a:ea typeface="微软雅黑" panose="020B0503020204020204" charset="-122"/>
                <a:cs typeface="微软雅黑" panose="020B0503020204020204" charset="-122"/>
              </a:rPr>
              <a:t>6</a:t>
            </a:r>
            <a:r>
              <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rPr>
              <a:t>、善于总结正反教训，汲取教训，防止“三违”。</a:t>
            </a:r>
            <a:endPar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
        <p:nvSpPr>
          <p:cNvPr id="51310" name="Rectangle 111"/>
          <p:cNvSpPr/>
          <p:nvPr>
            <p:custDataLst>
              <p:tags r:id="rId89"/>
            </p:custDataLst>
          </p:nvPr>
        </p:nvSpPr>
        <p:spPr>
          <a:xfrm>
            <a:off x="-1752600" y="5408613"/>
            <a:ext cx="11125200" cy="460375"/>
          </a:xfrm>
          <a:prstGeom prst="rect">
            <a:avLst/>
          </a:prstGeom>
          <a:noFill/>
          <a:ln w="9525">
            <a:noFill/>
          </a:ln>
        </p:spPr>
        <p:txBody>
          <a:bodyPr anchor="ctr" anchorCtr="0">
            <a:spAutoFit/>
          </a:bodyPr>
          <a:p>
            <a:pPr algn="ctr" eaLnBrk="0" hangingPunct="0">
              <a:spcBef>
                <a:spcPct val="50000"/>
              </a:spcBef>
            </a:pPr>
            <a:r>
              <a:rPr lang="en-US" altLang="zh-CN" sz="2400" b="1" dirty="0">
                <a:solidFill>
                  <a:schemeClr val="dk1"/>
                </a:solidFill>
                <a:latin typeface="Times New Roman" panose="02020603050405020304" pitchFamily="18" charset="0"/>
                <a:ea typeface="微软雅黑" panose="020B0503020204020204" charset="-122"/>
                <a:cs typeface="微软雅黑" panose="020B0503020204020204" charset="-122"/>
              </a:rPr>
              <a:t>7</a:t>
            </a:r>
            <a:r>
              <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rPr>
              <a:t>、加强业务技术学习，提高能力，杜绝“三违”。</a:t>
            </a:r>
            <a:endPar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
        <p:nvSpPr>
          <p:cNvPr id="51313" name="Rectangle 49"/>
          <p:cNvSpPr/>
          <p:nvPr>
            <p:custDataLst>
              <p:tags r:id="rId90"/>
            </p:custDataLst>
          </p:nvPr>
        </p:nvSpPr>
        <p:spPr>
          <a:xfrm>
            <a:off x="303530" y="5120005"/>
            <a:ext cx="5640705" cy="46990"/>
          </a:xfrm>
          <a:prstGeom prst="rect">
            <a:avLst/>
          </a:prstGeom>
          <a:gradFill rotWithShape="0">
            <a:gsLst>
              <a:gs pos="0">
                <a:srgbClr val="006699"/>
              </a:gs>
              <a:gs pos="100000">
                <a:srgbClr val="002F47">
                  <a:alpha val="0"/>
                </a:srgbClr>
              </a:gs>
            </a:gsLst>
            <a:lin ang="0" scaled="1"/>
            <a:tileRect/>
          </a:gradFill>
          <a:ln w="9525">
            <a:noFill/>
          </a:ln>
        </p:spPr>
        <p:txBody>
          <a:bodyPr wrap="none" anchor="ctr"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1314" name="Rectangle 50"/>
          <p:cNvSpPr/>
          <p:nvPr>
            <p:custDataLst>
              <p:tags r:id="rId91"/>
            </p:custDataLst>
          </p:nvPr>
        </p:nvSpPr>
        <p:spPr>
          <a:xfrm>
            <a:off x="303530" y="5182235"/>
            <a:ext cx="5640705" cy="15240"/>
          </a:xfrm>
          <a:prstGeom prst="rect">
            <a:avLst/>
          </a:prstGeom>
          <a:gradFill rotWithShape="0">
            <a:gsLst>
              <a:gs pos="0">
                <a:srgbClr val="006699"/>
              </a:gs>
              <a:gs pos="100000">
                <a:srgbClr val="002F47">
                  <a:alpha val="0"/>
                </a:srgbClr>
              </a:gs>
            </a:gsLst>
            <a:lin ang="0" scaled="1"/>
            <a:tileRect/>
          </a:gradFill>
          <a:ln w="9525">
            <a:noFill/>
          </a:ln>
        </p:spPr>
        <p:txBody>
          <a:bodyPr wrap="none" anchor="ctr"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1315" name="Rectangle 51"/>
          <p:cNvSpPr/>
          <p:nvPr>
            <p:custDataLst>
              <p:tags r:id="rId92"/>
            </p:custDataLst>
          </p:nvPr>
        </p:nvSpPr>
        <p:spPr>
          <a:xfrm>
            <a:off x="303530" y="5089525"/>
            <a:ext cx="5640705" cy="15240"/>
          </a:xfrm>
          <a:prstGeom prst="rect">
            <a:avLst/>
          </a:prstGeom>
          <a:gradFill rotWithShape="0">
            <a:gsLst>
              <a:gs pos="0">
                <a:srgbClr val="006699"/>
              </a:gs>
              <a:gs pos="100000">
                <a:srgbClr val="002F47">
                  <a:alpha val="0"/>
                </a:srgbClr>
              </a:gs>
            </a:gsLst>
            <a:lin ang="0" scaled="1"/>
            <a:tileRect/>
          </a:gradFill>
          <a:ln w="9525">
            <a:noFill/>
          </a:ln>
        </p:spPr>
        <p:txBody>
          <a:bodyPr wrap="none" anchor="ctr"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1317" name="Rectangle 53"/>
          <p:cNvSpPr/>
          <p:nvPr>
            <p:custDataLst>
              <p:tags r:id="rId93"/>
            </p:custDataLst>
          </p:nvPr>
        </p:nvSpPr>
        <p:spPr>
          <a:xfrm rot="2686397">
            <a:off x="319405" y="4975225"/>
            <a:ext cx="32385" cy="335915"/>
          </a:xfrm>
          <a:prstGeom prst="rect">
            <a:avLst/>
          </a:prstGeom>
          <a:gradFill rotWithShape="1">
            <a:gsLst>
              <a:gs pos="0">
                <a:srgbClr val="1A565D"/>
              </a:gs>
              <a:gs pos="50000">
                <a:srgbClr val="38BAC8"/>
              </a:gs>
              <a:gs pos="100000">
                <a:srgbClr val="1A565D"/>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1318" name="Rectangle 54"/>
          <p:cNvSpPr/>
          <p:nvPr>
            <p:custDataLst>
              <p:tags r:id="rId94"/>
            </p:custDataLst>
          </p:nvPr>
        </p:nvSpPr>
        <p:spPr>
          <a:xfrm rot="2686397">
            <a:off x="386080" y="5041265"/>
            <a:ext cx="32385" cy="335915"/>
          </a:xfrm>
          <a:prstGeom prst="rect">
            <a:avLst/>
          </a:prstGeom>
          <a:gradFill rotWithShape="1">
            <a:gsLst>
              <a:gs pos="0">
                <a:srgbClr val="1A565D"/>
              </a:gs>
              <a:gs pos="50000">
                <a:srgbClr val="38BAC8"/>
              </a:gs>
              <a:gs pos="100000">
                <a:srgbClr val="1A565D"/>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1319" name="Rectangle 55"/>
          <p:cNvSpPr/>
          <p:nvPr>
            <p:custDataLst>
              <p:tags r:id="rId95"/>
            </p:custDataLst>
          </p:nvPr>
        </p:nvSpPr>
        <p:spPr>
          <a:xfrm rot="2686397">
            <a:off x="252730" y="4909185"/>
            <a:ext cx="32385" cy="335915"/>
          </a:xfrm>
          <a:prstGeom prst="rect">
            <a:avLst/>
          </a:prstGeom>
          <a:gradFill rotWithShape="1">
            <a:gsLst>
              <a:gs pos="0">
                <a:srgbClr val="1A565D"/>
              </a:gs>
              <a:gs pos="50000">
                <a:srgbClr val="38BAC8"/>
              </a:gs>
              <a:gs pos="100000">
                <a:srgbClr val="1A565D"/>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16" name="Rectangle 56"/>
          <p:cNvSpPr>
            <a:spLocks noChangeArrowheads="1"/>
          </p:cNvSpPr>
          <p:nvPr>
            <p:custDataLst>
              <p:tags r:id="rId96"/>
            </p:custDataLst>
          </p:nvPr>
        </p:nvSpPr>
        <p:spPr bwMode="gray">
          <a:xfrm rot="2686397">
            <a:off x="76200" y="5226050"/>
            <a:ext cx="334645" cy="33655"/>
          </a:xfrm>
          <a:prstGeom prst="rect">
            <a:avLst/>
          </a:prstGeom>
          <a:gradFill rotWithShape="1">
            <a:gsLst>
              <a:gs pos="0">
                <a:srgbClr val="5FCBFB"/>
              </a:gs>
              <a:gs pos="50000">
                <a:srgbClr val="5FCBFB"/>
              </a:gs>
              <a:gs pos="100000">
                <a:srgbClr val="5FCBFB"/>
              </a:gs>
            </a:gsLst>
            <a:lin ang="5400000" scaled="0"/>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17" name="Rectangle 57"/>
          <p:cNvSpPr>
            <a:spLocks noChangeArrowheads="1"/>
          </p:cNvSpPr>
          <p:nvPr>
            <p:custDataLst>
              <p:tags r:id="rId97"/>
            </p:custDataLst>
          </p:nvPr>
        </p:nvSpPr>
        <p:spPr bwMode="gray">
          <a:xfrm rot="2686397">
            <a:off x="142875" y="5160645"/>
            <a:ext cx="334645" cy="31750"/>
          </a:xfrm>
          <a:prstGeom prst="rect">
            <a:avLst/>
          </a:prstGeom>
          <a:gradFill rotWithShape="1">
            <a:gsLst>
              <a:gs pos="0">
                <a:srgbClr val="5FCBFB"/>
              </a:gs>
              <a:gs pos="50000">
                <a:srgbClr val="5FCBFB"/>
              </a:gs>
              <a:gs pos="100000">
                <a:srgbClr val="5FCBFB"/>
              </a:gs>
            </a:gsLst>
            <a:lin ang="5400000" scaled="0"/>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18" name="Rectangle 58"/>
          <p:cNvSpPr>
            <a:spLocks noChangeArrowheads="1"/>
          </p:cNvSpPr>
          <p:nvPr>
            <p:custDataLst>
              <p:tags r:id="rId98"/>
            </p:custDataLst>
          </p:nvPr>
        </p:nvSpPr>
        <p:spPr bwMode="gray">
          <a:xfrm rot="2686397">
            <a:off x="208280" y="5093970"/>
            <a:ext cx="334645" cy="31750"/>
          </a:xfrm>
          <a:prstGeom prst="rect">
            <a:avLst/>
          </a:prstGeom>
          <a:gradFill rotWithShape="1">
            <a:gsLst>
              <a:gs pos="0">
                <a:srgbClr val="5FCBFB"/>
              </a:gs>
              <a:gs pos="50000">
                <a:srgbClr val="5FCBFB"/>
              </a:gs>
              <a:gs pos="100000">
                <a:srgbClr val="5FCBFB"/>
              </a:gs>
            </a:gsLst>
            <a:lin ang="5400000" scaled="0"/>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19" name="Rectangle 59"/>
          <p:cNvSpPr>
            <a:spLocks noChangeArrowheads="1"/>
          </p:cNvSpPr>
          <p:nvPr>
            <p:custDataLst>
              <p:tags r:id="rId99"/>
            </p:custDataLst>
          </p:nvPr>
        </p:nvSpPr>
        <p:spPr bwMode="gray">
          <a:xfrm rot="2686397">
            <a:off x="274955" y="5027295"/>
            <a:ext cx="334645" cy="31750"/>
          </a:xfrm>
          <a:prstGeom prst="rect">
            <a:avLst/>
          </a:prstGeom>
          <a:gradFill rotWithShape="1">
            <a:gsLst>
              <a:gs pos="0">
                <a:srgbClr val="5FCBFB"/>
              </a:gs>
              <a:gs pos="50000">
                <a:srgbClr val="5FCBFB"/>
              </a:gs>
              <a:gs pos="100000">
                <a:srgbClr val="5FCBFB"/>
              </a:gs>
            </a:gsLst>
            <a:lin ang="5400000" scaled="0"/>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51324" name="Rectangle 60"/>
          <p:cNvSpPr/>
          <p:nvPr>
            <p:custDataLst>
              <p:tags r:id="rId100"/>
            </p:custDataLst>
          </p:nvPr>
        </p:nvSpPr>
        <p:spPr>
          <a:xfrm rot="2686397">
            <a:off x="419100" y="5074285"/>
            <a:ext cx="32385" cy="335915"/>
          </a:xfrm>
          <a:prstGeom prst="rect">
            <a:avLst/>
          </a:prstGeom>
          <a:gradFill rotWithShape="1">
            <a:gsLst>
              <a:gs pos="0">
                <a:srgbClr val="006699"/>
              </a:gs>
              <a:gs pos="100000">
                <a:srgbClr val="002F47"/>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1325" name="Rectangle 61"/>
          <p:cNvSpPr/>
          <p:nvPr>
            <p:custDataLst>
              <p:tags r:id="rId101"/>
            </p:custDataLst>
          </p:nvPr>
        </p:nvSpPr>
        <p:spPr>
          <a:xfrm rot="2686397">
            <a:off x="353695" y="5008245"/>
            <a:ext cx="31750" cy="335915"/>
          </a:xfrm>
          <a:prstGeom prst="rect">
            <a:avLst/>
          </a:prstGeom>
          <a:gradFill rotWithShape="1">
            <a:gsLst>
              <a:gs pos="0">
                <a:srgbClr val="006699"/>
              </a:gs>
              <a:gs pos="100000">
                <a:srgbClr val="002F47"/>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1326" name="Rectangle 62"/>
          <p:cNvSpPr/>
          <p:nvPr>
            <p:custDataLst>
              <p:tags r:id="rId102"/>
            </p:custDataLst>
          </p:nvPr>
        </p:nvSpPr>
        <p:spPr>
          <a:xfrm rot="2686397">
            <a:off x="220345" y="4876800"/>
            <a:ext cx="31750" cy="335915"/>
          </a:xfrm>
          <a:prstGeom prst="rect">
            <a:avLst/>
          </a:prstGeom>
          <a:gradFill rotWithShape="1">
            <a:gsLst>
              <a:gs pos="0">
                <a:srgbClr val="006699"/>
              </a:gs>
              <a:gs pos="100000">
                <a:srgbClr val="002F47"/>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1327" name="Rectangle 63"/>
          <p:cNvSpPr/>
          <p:nvPr>
            <p:custDataLst>
              <p:tags r:id="rId103"/>
            </p:custDataLst>
          </p:nvPr>
        </p:nvSpPr>
        <p:spPr>
          <a:xfrm rot="2686397">
            <a:off x="286385" y="4942205"/>
            <a:ext cx="32385" cy="335915"/>
          </a:xfrm>
          <a:prstGeom prst="rect">
            <a:avLst/>
          </a:prstGeom>
          <a:gradFill rotWithShape="1">
            <a:gsLst>
              <a:gs pos="0">
                <a:srgbClr val="006699"/>
              </a:gs>
              <a:gs pos="100000">
                <a:srgbClr val="002F47"/>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20" name="Rectangle 64"/>
          <p:cNvSpPr>
            <a:spLocks noChangeArrowheads="1"/>
          </p:cNvSpPr>
          <p:nvPr>
            <p:custDataLst>
              <p:tags r:id="rId104"/>
            </p:custDataLst>
          </p:nvPr>
        </p:nvSpPr>
        <p:spPr bwMode="gray">
          <a:xfrm rot="2686397">
            <a:off x="109855" y="5193030"/>
            <a:ext cx="334645" cy="33655"/>
          </a:xfrm>
          <a:prstGeom prst="rect">
            <a:avLst/>
          </a:prstGeom>
          <a:gradFill rotWithShape="1">
            <a:gsLst>
              <a:gs pos="0">
                <a:srgbClr val="5FCBFB"/>
              </a:gs>
              <a:gs pos="50000">
                <a:srgbClr val="5FCBFB"/>
              </a:gs>
              <a:gs pos="100000">
                <a:srgbClr val="5FCBFB"/>
              </a:gs>
            </a:gsLst>
            <a:lin ang="5400000" scaled="0"/>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21" name="Rectangle 65"/>
          <p:cNvSpPr>
            <a:spLocks noChangeArrowheads="1"/>
          </p:cNvSpPr>
          <p:nvPr>
            <p:custDataLst>
              <p:tags r:id="rId105"/>
            </p:custDataLst>
          </p:nvPr>
        </p:nvSpPr>
        <p:spPr bwMode="gray">
          <a:xfrm rot="2686397">
            <a:off x="174625" y="5127625"/>
            <a:ext cx="334645" cy="31750"/>
          </a:xfrm>
          <a:prstGeom prst="rect">
            <a:avLst/>
          </a:prstGeom>
          <a:gradFill rotWithShape="1">
            <a:gsLst>
              <a:gs pos="0">
                <a:srgbClr val="5FCBFB"/>
              </a:gs>
              <a:gs pos="50000">
                <a:srgbClr val="5FCBFB"/>
              </a:gs>
              <a:gs pos="100000">
                <a:srgbClr val="5FCBFB"/>
              </a:gs>
            </a:gsLst>
            <a:lin ang="5400000" scaled="0"/>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22" name="Rectangle 66"/>
          <p:cNvSpPr>
            <a:spLocks noChangeArrowheads="1"/>
          </p:cNvSpPr>
          <p:nvPr>
            <p:custDataLst>
              <p:tags r:id="rId106"/>
            </p:custDataLst>
          </p:nvPr>
        </p:nvSpPr>
        <p:spPr bwMode="gray">
          <a:xfrm rot="2686397">
            <a:off x="241300" y="5059680"/>
            <a:ext cx="334645" cy="31750"/>
          </a:xfrm>
          <a:prstGeom prst="rect">
            <a:avLst/>
          </a:prstGeom>
          <a:gradFill rotWithShape="1">
            <a:gsLst>
              <a:gs pos="0">
                <a:srgbClr val="5FCBFB"/>
              </a:gs>
              <a:gs pos="50000">
                <a:srgbClr val="5FCBFB"/>
              </a:gs>
              <a:gs pos="100000">
                <a:srgbClr val="5FCBFB"/>
              </a:gs>
            </a:gsLst>
            <a:lin ang="5400000" scaled="0"/>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51333" name="Rectangle 49"/>
          <p:cNvSpPr/>
          <p:nvPr>
            <p:custDataLst>
              <p:tags r:id="rId107"/>
            </p:custDataLst>
          </p:nvPr>
        </p:nvSpPr>
        <p:spPr>
          <a:xfrm>
            <a:off x="303530" y="5805805"/>
            <a:ext cx="5640705" cy="46990"/>
          </a:xfrm>
          <a:prstGeom prst="rect">
            <a:avLst/>
          </a:prstGeom>
          <a:gradFill rotWithShape="0">
            <a:gsLst>
              <a:gs pos="0">
                <a:srgbClr val="006699"/>
              </a:gs>
              <a:gs pos="100000">
                <a:srgbClr val="002F47">
                  <a:alpha val="0"/>
                </a:srgbClr>
              </a:gs>
            </a:gsLst>
            <a:lin ang="0" scaled="1"/>
            <a:tileRect/>
          </a:gradFill>
          <a:ln w="9525">
            <a:noFill/>
          </a:ln>
        </p:spPr>
        <p:txBody>
          <a:bodyPr wrap="none" anchor="ctr"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1334" name="Rectangle 50"/>
          <p:cNvSpPr/>
          <p:nvPr>
            <p:custDataLst>
              <p:tags r:id="rId108"/>
            </p:custDataLst>
          </p:nvPr>
        </p:nvSpPr>
        <p:spPr>
          <a:xfrm>
            <a:off x="303530" y="5868035"/>
            <a:ext cx="5640705" cy="15240"/>
          </a:xfrm>
          <a:prstGeom prst="rect">
            <a:avLst/>
          </a:prstGeom>
          <a:gradFill rotWithShape="0">
            <a:gsLst>
              <a:gs pos="0">
                <a:srgbClr val="006699"/>
              </a:gs>
              <a:gs pos="100000">
                <a:srgbClr val="002F47">
                  <a:alpha val="0"/>
                </a:srgbClr>
              </a:gs>
            </a:gsLst>
            <a:lin ang="0" scaled="1"/>
            <a:tileRect/>
          </a:gradFill>
          <a:ln w="9525">
            <a:noFill/>
          </a:ln>
        </p:spPr>
        <p:txBody>
          <a:bodyPr wrap="none" anchor="ctr"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1335" name="Rectangle 51"/>
          <p:cNvSpPr/>
          <p:nvPr>
            <p:custDataLst>
              <p:tags r:id="rId109"/>
            </p:custDataLst>
          </p:nvPr>
        </p:nvSpPr>
        <p:spPr>
          <a:xfrm>
            <a:off x="303530" y="5775325"/>
            <a:ext cx="5640705" cy="15240"/>
          </a:xfrm>
          <a:prstGeom prst="rect">
            <a:avLst/>
          </a:prstGeom>
          <a:gradFill rotWithShape="0">
            <a:gsLst>
              <a:gs pos="0">
                <a:srgbClr val="006699"/>
              </a:gs>
              <a:gs pos="100000">
                <a:srgbClr val="002F47">
                  <a:alpha val="0"/>
                </a:srgbClr>
              </a:gs>
            </a:gsLst>
            <a:lin ang="0" scaled="1"/>
            <a:tileRect/>
          </a:gradFill>
          <a:ln w="9525">
            <a:noFill/>
          </a:ln>
        </p:spPr>
        <p:txBody>
          <a:bodyPr wrap="none" anchor="ctr"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1337" name="Rectangle 53"/>
          <p:cNvSpPr/>
          <p:nvPr>
            <p:custDataLst>
              <p:tags r:id="rId110"/>
            </p:custDataLst>
          </p:nvPr>
        </p:nvSpPr>
        <p:spPr>
          <a:xfrm rot="2686397">
            <a:off x="319405" y="5661025"/>
            <a:ext cx="32385" cy="335915"/>
          </a:xfrm>
          <a:prstGeom prst="rect">
            <a:avLst/>
          </a:prstGeom>
          <a:gradFill rotWithShape="1">
            <a:gsLst>
              <a:gs pos="0">
                <a:srgbClr val="1A565D"/>
              </a:gs>
              <a:gs pos="50000">
                <a:srgbClr val="38BAC8"/>
              </a:gs>
              <a:gs pos="100000">
                <a:srgbClr val="1A565D"/>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1338" name="Rectangle 54"/>
          <p:cNvSpPr/>
          <p:nvPr>
            <p:custDataLst>
              <p:tags r:id="rId111"/>
            </p:custDataLst>
          </p:nvPr>
        </p:nvSpPr>
        <p:spPr>
          <a:xfrm rot="2686397">
            <a:off x="386080" y="5727065"/>
            <a:ext cx="32385" cy="335915"/>
          </a:xfrm>
          <a:prstGeom prst="rect">
            <a:avLst/>
          </a:prstGeom>
          <a:gradFill rotWithShape="1">
            <a:gsLst>
              <a:gs pos="0">
                <a:srgbClr val="1A565D"/>
              </a:gs>
              <a:gs pos="50000">
                <a:srgbClr val="38BAC8"/>
              </a:gs>
              <a:gs pos="100000">
                <a:srgbClr val="1A565D"/>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1339" name="Rectangle 55"/>
          <p:cNvSpPr/>
          <p:nvPr>
            <p:custDataLst>
              <p:tags r:id="rId112"/>
            </p:custDataLst>
          </p:nvPr>
        </p:nvSpPr>
        <p:spPr>
          <a:xfrm rot="2686397">
            <a:off x="252730" y="5594985"/>
            <a:ext cx="32385" cy="335915"/>
          </a:xfrm>
          <a:prstGeom prst="rect">
            <a:avLst/>
          </a:prstGeom>
          <a:gradFill rotWithShape="1">
            <a:gsLst>
              <a:gs pos="0">
                <a:srgbClr val="1A565D"/>
              </a:gs>
              <a:gs pos="50000">
                <a:srgbClr val="38BAC8"/>
              </a:gs>
              <a:gs pos="100000">
                <a:srgbClr val="1A565D"/>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23" name="Rectangle 56"/>
          <p:cNvSpPr>
            <a:spLocks noChangeArrowheads="1"/>
          </p:cNvSpPr>
          <p:nvPr>
            <p:custDataLst>
              <p:tags r:id="rId113"/>
            </p:custDataLst>
          </p:nvPr>
        </p:nvSpPr>
        <p:spPr bwMode="gray">
          <a:xfrm rot="2686397">
            <a:off x="76200" y="5911850"/>
            <a:ext cx="334645" cy="33655"/>
          </a:xfrm>
          <a:prstGeom prst="rect">
            <a:avLst/>
          </a:prstGeom>
          <a:gradFill rotWithShape="1">
            <a:gsLst>
              <a:gs pos="0">
                <a:srgbClr val="5FCBFB"/>
              </a:gs>
              <a:gs pos="50000">
                <a:srgbClr val="5FCBFB"/>
              </a:gs>
              <a:gs pos="100000">
                <a:srgbClr val="5FCBFB"/>
              </a:gs>
            </a:gsLst>
            <a:lin ang="5400000" scaled="0"/>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24" name="Rectangle 57"/>
          <p:cNvSpPr>
            <a:spLocks noChangeArrowheads="1"/>
          </p:cNvSpPr>
          <p:nvPr>
            <p:custDataLst>
              <p:tags r:id="rId114"/>
            </p:custDataLst>
          </p:nvPr>
        </p:nvSpPr>
        <p:spPr bwMode="gray">
          <a:xfrm rot="2686397">
            <a:off x="142875" y="5846445"/>
            <a:ext cx="334645" cy="31750"/>
          </a:xfrm>
          <a:prstGeom prst="rect">
            <a:avLst/>
          </a:prstGeom>
          <a:gradFill rotWithShape="1">
            <a:gsLst>
              <a:gs pos="0">
                <a:srgbClr val="5FCBFB"/>
              </a:gs>
              <a:gs pos="50000">
                <a:srgbClr val="5FCBFB"/>
              </a:gs>
              <a:gs pos="100000">
                <a:srgbClr val="5FCBFB"/>
              </a:gs>
            </a:gsLst>
            <a:lin ang="5400000" scaled="0"/>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25" name="Rectangle 58"/>
          <p:cNvSpPr>
            <a:spLocks noChangeArrowheads="1"/>
          </p:cNvSpPr>
          <p:nvPr>
            <p:custDataLst>
              <p:tags r:id="rId115"/>
            </p:custDataLst>
          </p:nvPr>
        </p:nvSpPr>
        <p:spPr bwMode="gray">
          <a:xfrm rot="2686397">
            <a:off x="208280" y="5779770"/>
            <a:ext cx="334645" cy="31750"/>
          </a:xfrm>
          <a:prstGeom prst="rect">
            <a:avLst/>
          </a:prstGeom>
          <a:gradFill rotWithShape="1">
            <a:gsLst>
              <a:gs pos="0">
                <a:srgbClr val="5FCBFB"/>
              </a:gs>
              <a:gs pos="50000">
                <a:srgbClr val="5FCBFB"/>
              </a:gs>
              <a:gs pos="100000">
                <a:srgbClr val="5FCBFB"/>
              </a:gs>
            </a:gsLst>
            <a:lin ang="5400000" scaled="0"/>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26" name="Rectangle 59"/>
          <p:cNvSpPr>
            <a:spLocks noChangeArrowheads="1"/>
          </p:cNvSpPr>
          <p:nvPr>
            <p:custDataLst>
              <p:tags r:id="rId116"/>
            </p:custDataLst>
          </p:nvPr>
        </p:nvSpPr>
        <p:spPr bwMode="gray">
          <a:xfrm rot="2686397">
            <a:off x="274955" y="5713095"/>
            <a:ext cx="334645" cy="31750"/>
          </a:xfrm>
          <a:prstGeom prst="rect">
            <a:avLst/>
          </a:prstGeom>
          <a:gradFill rotWithShape="1">
            <a:gsLst>
              <a:gs pos="0">
                <a:srgbClr val="5FCBFB"/>
              </a:gs>
              <a:gs pos="50000">
                <a:srgbClr val="5FCBFB"/>
              </a:gs>
              <a:gs pos="100000">
                <a:srgbClr val="5FCBFB"/>
              </a:gs>
            </a:gsLst>
            <a:lin ang="5400000" scaled="0"/>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51344" name="Rectangle 60"/>
          <p:cNvSpPr/>
          <p:nvPr>
            <p:custDataLst>
              <p:tags r:id="rId117"/>
            </p:custDataLst>
          </p:nvPr>
        </p:nvSpPr>
        <p:spPr>
          <a:xfrm rot="2686397">
            <a:off x="419100" y="5760085"/>
            <a:ext cx="32385" cy="335915"/>
          </a:xfrm>
          <a:prstGeom prst="rect">
            <a:avLst/>
          </a:prstGeom>
          <a:gradFill rotWithShape="1">
            <a:gsLst>
              <a:gs pos="0">
                <a:srgbClr val="006699"/>
              </a:gs>
              <a:gs pos="100000">
                <a:srgbClr val="002F47"/>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1345" name="Rectangle 61"/>
          <p:cNvSpPr/>
          <p:nvPr>
            <p:custDataLst>
              <p:tags r:id="rId118"/>
            </p:custDataLst>
          </p:nvPr>
        </p:nvSpPr>
        <p:spPr>
          <a:xfrm rot="2686397">
            <a:off x="353695" y="5694045"/>
            <a:ext cx="31750" cy="335915"/>
          </a:xfrm>
          <a:prstGeom prst="rect">
            <a:avLst/>
          </a:prstGeom>
          <a:gradFill rotWithShape="1">
            <a:gsLst>
              <a:gs pos="0">
                <a:srgbClr val="006699"/>
              </a:gs>
              <a:gs pos="100000">
                <a:srgbClr val="002F47"/>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1346" name="Rectangle 62"/>
          <p:cNvSpPr/>
          <p:nvPr>
            <p:custDataLst>
              <p:tags r:id="rId119"/>
            </p:custDataLst>
          </p:nvPr>
        </p:nvSpPr>
        <p:spPr>
          <a:xfrm rot="2686397">
            <a:off x="220345" y="5562600"/>
            <a:ext cx="31750" cy="335915"/>
          </a:xfrm>
          <a:prstGeom prst="rect">
            <a:avLst/>
          </a:prstGeom>
          <a:gradFill rotWithShape="1">
            <a:gsLst>
              <a:gs pos="0">
                <a:srgbClr val="006699"/>
              </a:gs>
              <a:gs pos="100000">
                <a:srgbClr val="002F47"/>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1347" name="Rectangle 63"/>
          <p:cNvSpPr/>
          <p:nvPr>
            <p:custDataLst>
              <p:tags r:id="rId120"/>
            </p:custDataLst>
          </p:nvPr>
        </p:nvSpPr>
        <p:spPr>
          <a:xfrm rot="2686397">
            <a:off x="286385" y="5628005"/>
            <a:ext cx="32385" cy="335915"/>
          </a:xfrm>
          <a:prstGeom prst="rect">
            <a:avLst/>
          </a:prstGeom>
          <a:gradFill rotWithShape="1">
            <a:gsLst>
              <a:gs pos="0">
                <a:srgbClr val="006699"/>
              </a:gs>
              <a:gs pos="100000">
                <a:srgbClr val="002F47"/>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27" name="Rectangle 64"/>
          <p:cNvSpPr>
            <a:spLocks noChangeArrowheads="1"/>
          </p:cNvSpPr>
          <p:nvPr>
            <p:custDataLst>
              <p:tags r:id="rId121"/>
            </p:custDataLst>
          </p:nvPr>
        </p:nvSpPr>
        <p:spPr bwMode="gray">
          <a:xfrm rot="2686397">
            <a:off x="109855" y="5878830"/>
            <a:ext cx="334645" cy="33655"/>
          </a:xfrm>
          <a:prstGeom prst="rect">
            <a:avLst/>
          </a:prstGeom>
          <a:gradFill rotWithShape="1">
            <a:gsLst>
              <a:gs pos="0">
                <a:srgbClr val="5FCBFB"/>
              </a:gs>
              <a:gs pos="50000">
                <a:srgbClr val="5FCBFB"/>
              </a:gs>
              <a:gs pos="100000">
                <a:srgbClr val="5FCBFB"/>
              </a:gs>
            </a:gsLst>
            <a:lin ang="5400000" scaled="0"/>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28" name="Rectangle 65"/>
          <p:cNvSpPr>
            <a:spLocks noChangeArrowheads="1"/>
          </p:cNvSpPr>
          <p:nvPr>
            <p:custDataLst>
              <p:tags r:id="rId122"/>
            </p:custDataLst>
          </p:nvPr>
        </p:nvSpPr>
        <p:spPr bwMode="gray">
          <a:xfrm rot="2686397">
            <a:off x="174625" y="5813425"/>
            <a:ext cx="334645" cy="31750"/>
          </a:xfrm>
          <a:prstGeom prst="rect">
            <a:avLst/>
          </a:prstGeom>
          <a:gradFill rotWithShape="1">
            <a:gsLst>
              <a:gs pos="0">
                <a:srgbClr val="5FCBFB"/>
              </a:gs>
              <a:gs pos="50000">
                <a:srgbClr val="5FCBFB"/>
              </a:gs>
              <a:gs pos="100000">
                <a:srgbClr val="5FCBFB"/>
              </a:gs>
            </a:gsLst>
            <a:lin ang="5400000" scaled="0"/>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29" name="Rectangle 66"/>
          <p:cNvSpPr>
            <a:spLocks noChangeArrowheads="1"/>
          </p:cNvSpPr>
          <p:nvPr>
            <p:custDataLst>
              <p:tags r:id="rId123"/>
            </p:custDataLst>
          </p:nvPr>
        </p:nvSpPr>
        <p:spPr bwMode="gray">
          <a:xfrm rot="2686397">
            <a:off x="241300" y="5745480"/>
            <a:ext cx="334645" cy="31750"/>
          </a:xfrm>
          <a:prstGeom prst="rect">
            <a:avLst/>
          </a:prstGeom>
          <a:gradFill rotWithShape="1">
            <a:gsLst>
              <a:gs pos="0">
                <a:srgbClr val="5FCBFB"/>
              </a:gs>
              <a:gs pos="50000">
                <a:srgbClr val="5FCBFB"/>
              </a:gs>
              <a:gs pos="100000">
                <a:srgbClr val="5FCBFB"/>
              </a:gs>
            </a:gsLst>
            <a:lin ang="5400000" scaled="0"/>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51351" name="Rectangle 152"/>
          <p:cNvSpPr/>
          <p:nvPr>
            <p:custDataLst>
              <p:tags r:id="rId124"/>
            </p:custDataLst>
          </p:nvPr>
        </p:nvSpPr>
        <p:spPr>
          <a:xfrm>
            <a:off x="277654" y="6094413"/>
            <a:ext cx="6431280" cy="460375"/>
          </a:xfrm>
          <a:prstGeom prst="rect">
            <a:avLst/>
          </a:prstGeom>
          <a:noFill/>
          <a:ln w="9525">
            <a:noFill/>
          </a:ln>
        </p:spPr>
        <p:txBody>
          <a:bodyPr wrap="none" anchor="ctr" anchorCtr="0">
            <a:spAutoFit/>
          </a:bodyPr>
          <a:p>
            <a:pPr algn="ctr" eaLnBrk="0" hangingPunct="0">
              <a:spcBef>
                <a:spcPct val="50000"/>
              </a:spcBef>
            </a:pPr>
            <a:r>
              <a:rPr lang="en-US" altLang="zh-CN" sz="2400" b="1" dirty="0">
                <a:solidFill>
                  <a:schemeClr val="dk1"/>
                </a:solidFill>
                <a:latin typeface="Times New Roman" panose="02020603050405020304" pitchFamily="18" charset="0"/>
                <a:ea typeface="微软雅黑" panose="020B0503020204020204" charset="-122"/>
                <a:cs typeface="微软雅黑" panose="020B0503020204020204" charset="-122"/>
              </a:rPr>
              <a:t>8</a:t>
            </a:r>
            <a:r>
              <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rPr>
              <a:t>、结合岗位实际，制订防范“三违”的措施。</a:t>
            </a:r>
            <a:endPar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
        <p:nvSpPr>
          <p:cNvPr id="51354" name="Rectangle 49"/>
          <p:cNvSpPr/>
          <p:nvPr>
            <p:custDataLst>
              <p:tags r:id="rId125"/>
            </p:custDataLst>
          </p:nvPr>
        </p:nvSpPr>
        <p:spPr>
          <a:xfrm>
            <a:off x="303530" y="6491605"/>
            <a:ext cx="5640705" cy="46990"/>
          </a:xfrm>
          <a:prstGeom prst="rect">
            <a:avLst/>
          </a:prstGeom>
          <a:gradFill rotWithShape="0">
            <a:gsLst>
              <a:gs pos="0">
                <a:srgbClr val="006699"/>
              </a:gs>
              <a:gs pos="100000">
                <a:srgbClr val="002F47">
                  <a:alpha val="0"/>
                </a:srgbClr>
              </a:gs>
            </a:gsLst>
            <a:lin ang="0" scaled="1"/>
            <a:tileRect/>
          </a:gradFill>
          <a:ln w="9525">
            <a:noFill/>
          </a:ln>
        </p:spPr>
        <p:txBody>
          <a:bodyPr wrap="none" anchor="ctr"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1355" name="Rectangle 50"/>
          <p:cNvSpPr/>
          <p:nvPr>
            <p:custDataLst>
              <p:tags r:id="rId126"/>
            </p:custDataLst>
          </p:nvPr>
        </p:nvSpPr>
        <p:spPr>
          <a:xfrm>
            <a:off x="303530" y="6553835"/>
            <a:ext cx="5640705" cy="15240"/>
          </a:xfrm>
          <a:prstGeom prst="rect">
            <a:avLst/>
          </a:prstGeom>
          <a:gradFill rotWithShape="0">
            <a:gsLst>
              <a:gs pos="0">
                <a:srgbClr val="006699"/>
              </a:gs>
              <a:gs pos="100000">
                <a:srgbClr val="002F47">
                  <a:alpha val="0"/>
                </a:srgbClr>
              </a:gs>
            </a:gsLst>
            <a:lin ang="0" scaled="1"/>
            <a:tileRect/>
          </a:gradFill>
          <a:ln w="9525">
            <a:noFill/>
          </a:ln>
        </p:spPr>
        <p:txBody>
          <a:bodyPr wrap="none" anchor="ctr"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1356" name="Rectangle 51"/>
          <p:cNvSpPr/>
          <p:nvPr>
            <p:custDataLst>
              <p:tags r:id="rId127"/>
            </p:custDataLst>
          </p:nvPr>
        </p:nvSpPr>
        <p:spPr>
          <a:xfrm>
            <a:off x="303530" y="6461125"/>
            <a:ext cx="5640705" cy="15240"/>
          </a:xfrm>
          <a:prstGeom prst="rect">
            <a:avLst/>
          </a:prstGeom>
          <a:gradFill rotWithShape="0">
            <a:gsLst>
              <a:gs pos="0">
                <a:srgbClr val="006699"/>
              </a:gs>
              <a:gs pos="100000">
                <a:srgbClr val="002F47">
                  <a:alpha val="0"/>
                </a:srgbClr>
              </a:gs>
            </a:gsLst>
            <a:lin ang="0" scaled="1"/>
            <a:tileRect/>
          </a:gradFill>
          <a:ln w="9525">
            <a:noFill/>
          </a:ln>
        </p:spPr>
        <p:txBody>
          <a:bodyPr wrap="none" anchor="ctr"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1358" name="Rectangle 53"/>
          <p:cNvSpPr/>
          <p:nvPr>
            <p:custDataLst>
              <p:tags r:id="rId128"/>
            </p:custDataLst>
          </p:nvPr>
        </p:nvSpPr>
        <p:spPr>
          <a:xfrm rot="2686397">
            <a:off x="319405" y="6346825"/>
            <a:ext cx="32385" cy="335915"/>
          </a:xfrm>
          <a:prstGeom prst="rect">
            <a:avLst/>
          </a:prstGeom>
          <a:gradFill rotWithShape="1">
            <a:gsLst>
              <a:gs pos="0">
                <a:srgbClr val="1A565D"/>
              </a:gs>
              <a:gs pos="50000">
                <a:srgbClr val="38BAC8"/>
              </a:gs>
              <a:gs pos="100000">
                <a:srgbClr val="1A565D"/>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1359" name="Rectangle 54"/>
          <p:cNvSpPr/>
          <p:nvPr>
            <p:custDataLst>
              <p:tags r:id="rId129"/>
            </p:custDataLst>
          </p:nvPr>
        </p:nvSpPr>
        <p:spPr>
          <a:xfrm rot="2686397">
            <a:off x="386080" y="6412865"/>
            <a:ext cx="32385" cy="335915"/>
          </a:xfrm>
          <a:prstGeom prst="rect">
            <a:avLst/>
          </a:prstGeom>
          <a:gradFill rotWithShape="1">
            <a:gsLst>
              <a:gs pos="0">
                <a:srgbClr val="1A565D"/>
              </a:gs>
              <a:gs pos="50000">
                <a:srgbClr val="38BAC8"/>
              </a:gs>
              <a:gs pos="100000">
                <a:srgbClr val="1A565D"/>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1360" name="Rectangle 55"/>
          <p:cNvSpPr/>
          <p:nvPr>
            <p:custDataLst>
              <p:tags r:id="rId130"/>
            </p:custDataLst>
          </p:nvPr>
        </p:nvSpPr>
        <p:spPr>
          <a:xfrm rot="2686397">
            <a:off x="252730" y="6280785"/>
            <a:ext cx="32385" cy="335915"/>
          </a:xfrm>
          <a:prstGeom prst="rect">
            <a:avLst/>
          </a:prstGeom>
          <a:gradFill rotWithShape="1">
            <a:gsLst>
              <a:gs pos="0">
                <a:srgbClr val="1A565D"/>
              </a:gs>
              <a:gs pos="50000">
                <a:srgbClr val="38BAC8"/>
              </a:gs>
              <a:gs pos="100000">
                <a:srgbClr val="1A565D"/>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50968" name="Rectangle 56"/>
          <p:cNvSpPr>
            <a:spLocks noChangeArrowheads="1"/>
          </p:cNvSpPr>
          <p:nvPr>
            <p:custDataLst>
              <p:tags r:id="rId131"/>
            </p:custDataLst>
          </p:nvPr>
        </p:nvSpPr>
        <p:spPr bwMode="gray">
          <a:xfrm rot="2686397">
            <a:off x="76200" y="6597650"/>
            <a:ext cx="334645" cy="33655"/>
          </a:xfrm>
          <a:prstGeom prst="rect">
            <a:avLst/>
          </a:prstGeom>
          <a:gradFill rotWithShape="1">
            <a:gsLst>
              <a:gs pos="0">
                <a:srgbClr val="5FCBFB"/>
              </a:gs>
              <a:gs pos="50000">
                <a:srgbClr val="5FCBFB"/>
              </a:gs>
              <a:gs pos="100000">
                <a:srgbClr val="5FCBFB"/>
              </a:gs>
            </a:gsLst>
            <a:lin ang="5400000" scaled="0"/>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51365" name="Rectangle 60"/>
          <p:cNvSpPr/>
          <p:nvPr>
            <p:custDataLst>
              <p:tags r:id="rId132"/>
            </p:custDataLst>
          </p:nvPr>
        </p:nvSpPr>
        <p:spPr>
          <a:xfrm rot="2686397">
            <a:off x="419100" y="6445885"/>
            <a:ext cx="32385" cy="335915"/>
          </a:xfrm>
          <a:prstGeom prst="rect">
            <a:avLst/>
          </a:prstGeom>
          <a:gradFill rotWithShape="1">
            <a:gsLst>
              <a:gs pos="0">
                <a:srgbClr val="006699"/>
              </a:gs>
              <a:gs pos="100000">
                <a:srgbClr val="002F47"/>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1366" name="Rectangle 61"/>
          <p:cNvSpPr/>
          <p:nvPr>
            <p:custDataLst>
              <p:tags r:id="rId133"/>
            </p:custDataLst>
          </p:nvPr>
        </p:nvSpPr>
        <p:spPr>
          <a:xfrm rot="2686397">
            <a:off x="353695" y="6379845"/>
            <a:ext cx="31750" cy="335915"/>
          </a:xfrm>
          <a:prstGeom prst="rect">
            <a:avLst/>
          </a:prstGeom>
          <a:gradFill rotWithShape="1">
            <a:gsLst>
              <a:gs pos="0">
                <a:srgbClr val="006699"/>
              </a:gs>
              <a:gs pos="100000">
                <a:srgbClr val="002F47"/>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1367" name="Rectangle 62"/>
          <p:cNvSpPr/>
          <p:nvPr>
            <p:custDataLst>
              <p:tags r:id="rId134"/>
            </p:custDataLst>
          </p:nvPr>
        </p:nvSpPr>
        <p:spPr>
          <a:xfrm rot="2686397">
            <a:off x="220345" y="6248400"/>
            <a:ext cx="31750" cy="335915"/>
          </a:xfrm>
          <a:prstGeom prst="rect">
            <a:avLst/>
          </a:prstGeom>
          <a:gradFill rotWithShape="1">
            <a:gsLst>
              <a:gs pos="0">
                <a:srgbClr val="006699"/>
              </a:gs>
              <a:gs pos="100000">
                <a:srgbClr val="002F47"/>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1368" name="Rectangle 63"/>
          <p:cNvSpPr/>
          <p:nvPr>
            <p:custDataLst>
              <p:tags r:id="rId135"/>
            </p:custDataLst>
          </p:nvPr>
        </p:nvSpPr>
        <p:spPr>
          <a:xfrm rot="2686397">
            <a:off x="286385" y="6313805"/>
            <a:ext cx="32385" cy="335915"/>
          </a:xfrm>
          <a:prstGeom prst="rect">
            <a:avLst/>
          </a:prstGeom>
          <a:gradFill rotWithShape="1">
            <a:gsLst>
              <a:gs pos="0">
                <a:srgbClr val="006699"/>
              </a:gs>
              <a:gs pos="100000">
                <a:srgbClr val="002F47"/>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50976" name="Rectangle 64"/>
          <p:cNvSpPr>
            <a:spLocks noChangeArrowheads="1"/>
          </p:cNvSpPr>
          <p:nvPr>
            <p:custDataLst>
              <p:tags r:id="rId136"/>
            </p:custDataLst>
          </p:nvPr>
        </p:nvSpPr>
        <p:spPr bwMode="gray">
          <a:xfrm rot="2686397">
            <a:off x="109855" y="6564630"/>
            <a:ext cx="334645" cy="33655"/>
          </a:xfrm>
          <a:prstGeom prst="rect">
            <a:avLst/>
          </a:prstGeom>
          <a:gradFill rotWithShape="1">
            <a:gsLst>
              <a:gs pos="0">
                <a:srgbClr val="5FCBFB"/>
              </a:gs>
              <a:gs pos="50000">
                <a:srgbClr val="5FCBFB"/>
              </a:gs>
              <a:gs pos="100000">
                <a:srgbClr val="5FCBFB"/>
              </a:gs>
            </a:gsLst>
            <a:lin ang="5400000" scaled="0"/>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Tree>
    <p:custDataLst>
      <p:tags r:id="rId137"/>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2" name="图片 31"/>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540068" cy="720090"/>
          </a:xfrm>
          <a:prstGeom prst="rect">
            <a:avLst/>
          </a:prstGeom>
        </p:spPr>
      </p:pic>
      <p:pic>
        <p:nvPicPr>
          <p:cNvPr id="33" name="图片 32"/>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a:off x="8603932" y="-5379"/>
            <a:ext cx="540068" cy="720090"/>
          </a:xfrm>
          <a:prstGeom prst="rect">
            <a:avLst/>
          </a:prstGeom>
        </p:spPr>
      </p:pic>
      <p:sp>
        <p:nvSpPr>
          <p:cNvPr id="52227" name="Rectangle 29"/>
          <p:cNvSpPr/>
          <p:nvPr/>
        </p:nvSpPr>
        <p:spPr>
          <a:xfrm>
            <a:off x="2193925" y="180975"/>
            <a:ext cx="6188075" cy="809625"/>
          </a:xfrm>
          <a:prstGeom prst="rect">
            <a:avLst/>
          </a:prstGeom>
          <a:noFill/>
          <a:ln w="9525">
            <a:noFill/>
          </a:ln>
        </p:spPr>
        <p:txBody>
          <a:bodyPr anchor="ctr" anchorCtr="0"/>
          <a:p>
            <a:pPr>
              <a:spcBef>
                <a:spcPct val="50000"/>
              </a:spcBef>
              <a:buClr>
                <a:schemeClr val="folHlink"/>
              </a:buClr>
            </a:pPr>
            <a:r>
              <a:rPr lang="zh-CN" altLang="en-US" sz="2400" b="1" dirty="0">
                <a:solidFill>
                  <a:schemeClr val="accent1"/>
                </a:solidFill>
                <a:latin typeface="Times New Roman" panose="02020603050405020304" pitchFamily="18" charset="0"/>
                <a:ea typeface="微软雅黑" panose="020B0503020204020204" charset="-122"/>
                <a:cs typeface="微软雅黑" panose="020B0503020204020204" charset="-122"/>
              </a:rPr>
              <a:t>八、反“三违”要控制好</a:t>
            </a:r>
            <a:r>
              <a:rPr lang="en-US" altLang="zh-CN" sz="2400" b="1" dirty="0">
                <a:solidFill>
                  <a:schemeClr val="accent1"/>
                </a:solidFill>
                <a:latin typeface="Times New Roman" panose="02020603050405020304" pitchFamily="18" charset="0"/>
                <a:ea typeface="微软雅黑" panose="020B0503020204020204" charset="-122"/>
                <a:cs typeface="微软雅黑" panose="020B0503020204020204" charset="-122"/>
              </a:rPr>
              <a:t>16</a:t>
            </a:r>
            <a:r>
              <a:rPr lang="zh-CN" altLang="en-US" sz="2400" b="1" dirty="0">
                <a:solidFill>
                  <a:schemeClr val="accent1"/>
                </a:solidFill>
                <a:latin typeface="Times New Roman" panose="02020603050405020304" pitchFamily="18" charset="0"/>
                <a:ea typeface="微软雅黑" panose="020B0503020204020204" charset="-122"/>
                <a:cs typeface="微软雅黑" panose="020B0503020204020204" charset="-122"/>
              </a:rPr>
              <a:t>种人 </a:t>
            </a:r>
            <a:endParaRPr lang="zh-CN" altLang="en-US" sz="2400" b="1" dirty="0">
              <a:solidFill>
                <a:schemeClr val="accent1"/>
              </a:solidFill>
              <a:latin typeface="Times New Roman" panose="02020603050405020304" pitchFamily="18" charset="0"/>
              <a:ea typeface="微软雅黑" panose="020B0503020204020204" charset="-122"/>
              <a:cs typeface="微软雅黑" panose="020B0503020204020204" charset="-122"/>
            </a:endParaRPr>
          </a:p>
        </p:txBody>
      </p:sp>
      <p:sp>
        <p:nvSpPr>
          <p:cNvPr id="2" name="Freeform 4"/>
          <p:cNvSpPr/>
          <p:nvPr>
            <p:custDataLst>
              <p:tags r:id="rId4"/>
            </p:custDataLst>
          </p:nvPr>
        </p:nvSpPr>
        <p:spPr bwMode="auto">
          <a:xfrm>
            <a:off x="468630" y="1066800"/>
            <a:ext cx="209550" cy="303530"/>
          </a:xfrm>
          <a:custGeom>
            <a:avLst/>
            <a:gdLst/>
            <a:ahLst/>
            <a:cxnLst>
              <a:cxn ang="0">
                <a:pos x="174" y="121"/>
              </a:cxn>
              <a:cxn ang="0">
                <a:pos x="174" y="23"/>
              </a:cxn>
              <a:cxn ang="0">
                <a:pos x="170" y="9"/>
              </a:cxn>
              <a:cxn ang="0">
                <a:pos x="165" y="5"/>
              </a:cxn>
              <a:cxn ang="0">
                <a:pos x="156" y="0"/>
              </a:cxn>
              <a:cxn ang="0">
                <a:pos x="152" y="0"/>
              </a:cxn>
              <a:cxn ang="0">
                <a:pos x="143" y="0"/>
              </a:cxn>
              <a:cxn ang="0">
                <a:pos x="134" y="5"/>
              </a:cxn>
              <a:cxn ang="0">
                <a:pos x="125" y="9"/>
              </a:cxn>
              <a:cxn ang="0">
                <a:pos x="125" y="23"/>
              </a:cxn>
              <a:cxn ang="0">
                <a:pos x="125" y="126"/>
              </a:cxn>
              <a:cxn ang="0">
                <a:pos x="76" y="99"/>
              </a:cxn>
              <a:cxn ang="0">
                <a:pos x="67" y="94"/>
              </a:cxn>
              <a:cxn ang="0">
                <a:pos x="58" y="94"/>
              </a:cxn>
              <a:cxn ang="0">
                <a:pos x="49" y="99"/>
              </a:cxn>
              <a:cxn ang="0">
                <a:pos x="45" y="103"/>
              </a:cxn>
              <a:cxn ang="0">
                <a:pos x="40" y="112"/>
              </a:cxn>
              <a:cxn ang="0">
                <a:pos x="45" y="117"/>
              </a:cxn>
              <a:cxn ang="0">
                <a:pos x="45" y="126"/>
              </a:cxn>
              <a:cxn ang="0">
                <a:pos x="54" y="134"/>
              </a:cxn>
              <a:cxn ang="0">
                <a:pos x="121" y="170"/>
              </a:cxn>
              <a:cxn ang="0">
                <a:pos x="121" y="242"/>
              </a:cxn>
              <a:cxn ang="0">
                <a:pos x="36" y="188"/>
              </a:cxn>
              <a:cxn ang="0">
                <a:pos x="27" y="184"/>
              </a:cxn>
              <a:cxn ang="0">
                <a:pos x="18" y="184"/>
              </a:cxn>
              <a:cxn ang="0">
                <a:pos x="9" y="188"/>
              </a:cxn>
              <a:cxn ang="0">
                <a:pos x="5" y="193"/>
              </a:cxn>
              <a:cxn ang="0">
                <a:pos x="0" y="202"/>
              </a:cxn>
              <a:cxn ang="0">
                <a:pos x="0" y="210"/>
              </a:cxn>
              <a:cxn ang="0">
                <a:pos x="5" y="219"/>
              </a:cxn>
              <a:cxn ang="0">
                <a:pos x="14" y="224"/>
              </a:cxn>
              <a:cxn ang="0">
                <a:pos x="121" y="291"/>
              </a:cxn>
              <a:cxn ang="0">
                <a:pos x="121" y="434"/>
              </a:cxn>
              <a:cxn ang="0">
                <a:pos x="174" y="434"/>
              </a:cxn>
              <a:cxn ang="0">
                <a:pos x="174" y="291"/>
              </a:cxn>
              <a:cxn ang="0">
                <a:pos x="290" y="224"/>
              </a:cxn>
              <a:cxn ang="0">
                <a:pos x="295" y="219"/>
              </a:cxn>
              <a:cxn ang="0">
                <a:pos x="299" y="210"/>
              </a:cxn>
              <a:cxn ang="0">
                <a:pos x="299" y="202"/>
              </a:cxn>
              <a:cxn ang="0">
                <a:pos x="299" y="197"/>
              </a:cxn>
              <a:cxn ang="0">
                <a:pos x="295" y="188"/>
              </a:cxn>
              <a:cxn ang="0">
                <a:pos x="286" y="184"/>
              </a:cxn>
              <a:cxn ang="0">
                <a:pos x="277" y="184"/>
              </a:cxn>
              <a:cxn ang="0">
                <a:pos x="268" y="188"/>
              </a:cxn>
              <a:cxn ang="0">
                <a:pos x="174" y="237"/>
              </a:cxn>
              <a:cxn ang="0">
                <a:pos x="174" y="170"/>
              </a:cxn>
              <a:cxn ang="0">
                <a:pos x="246" y="134"/>
              </a:cxn>
              <a:cxn ang="0">
                <a:pos x="250" y="130"/>
              </a:cxn>
              <a:cxn ang="0">
                <a:pos x="255" y="121"/>
              </a:cxn>
              <a:cxn ang="0">
                <a:pos x="255" y="112"/>
              </a:cxn>
              <a:cxn ang="0">
                <a:pos x="250" y="108"/>
              </a:cxn>
              <a:cxn ang="0">
                <a:pos x="246" y="103"/>
              </a:cxn>
              <a:cxn ang="0">
                <a:pos x="237" y="99"/>
              </a:cxn>
              <a:cxn ang="0">
                <a:pos x="232" y="99"/>
              </a:cxn>
              <a:cxn ang="0">
                <a:pos x="223" y="99"/>
              </a:cxn>
              <a:cxn ang="0">
                <a:pos x="174" y="121"/>
              </a:cxn>
            </a:cxnLst>
            <a:rect l="0" t="0" r="r" b="b"/>
            <a:pathLst>
              <a:path w="299" h="434">
                <a:moveTo>
                  <a:pt x="174" y="121"/>
                </a:moveTo>
                <a:lnTo>
                  <a:pt x="174" y="23"/>
                </a:lnTo>
                <a:lnTo>
                  <a:pt x="170" y="9"/>
                </a:lnTo>
                <a:lnTo>
                  <a:pt x="165" y="5"/>
                </a:lnTo>
                <a:lnTo>
                  <a:pt x="156" y="0"/>
                </a:lnTo>
                <a:lnTo>
                  <a:pt x="152" y="0"/>
                </a:lnTo>
                <a:lnTo>
                  <a:pt x="143" y="0"/>
                </a:lnTo>
                <a:lnTo>
                  <a:pt x="134" y="5"/>
                </a:lnTo>
                <a:lnTo>
                  <a:pt x="125" y="9"/>
                </a:lnTo>
                <a:lnTo>
                  <a:pt x="125" y="23"/>
                </a:lnTo>
                <a:lnTo>
                  <a:pt x="125" y="126"/>
                </a:lnTo>
                <a:lnTo>
                  <a:pt x="76" y="99"/>
                </a:lnTo>
                <a:lnTo>
                  <a:pt x="67" y="94"/>
                </a:lnTo>
                <a:lnTo>
                  <a:pt x="58" y="94"/>
                </a:lnTo>
                <a:lnTo>
                  <a:pt x="49" y="99"/>
                </a:lnTo>
                <a:lnTo>
                  <a:pt x="45" y="103"/>
                </a:lnTo>
                <a:lnTo>
                  <a:pt x="40" y="112"/>
                </a:lnTo>
                <a:lnTo>
                  <a:pt x="45" y="117"/>
                </a:lnTo>
                <a:lnTo>
                  <a:pt x="45" y="126"/>
                </a:lnTo>
                <a:lnTo>
                  <a:pt x="54" y="134"/>
                </a:lnTo>
                <a:lnTo>
                  <a:pt x="121" y="170"/>
                </a:lnTo>
                <a:lnTo>
                  <a:pt x="121" y="242"/>
                </a:lnTo>
                <a:lnTo>
                  <a:pt x="36" y="188"/>
                </a:lnTo>
                <a:lnTo>
                  <a:pt x="27" y="184"/>
                </a:lnTo>
                <a:lnTo>
                  <a:pt x="18" y="184"/>
                </a:lnTo>
                <a:lnTo>
                  <a:pt x="9" y="188"/>
                </a:lnTo>
                <a:lnTo>
                  <a:pt x="5" y="193"/>
                </a:lnTo>
                <a:lnTo>
                  <a:pt x="0" y="202"/>
                </a:lnTo>
                <a:lnTo>
                  <a:pt x="0" y="210"/>
                </a:lnTo>
                <a:lnTo>
                  <a:pt x="5" y="219"/>
                </a:lnTo>
                <a:lnTo>
                  <a:pt x="14" y="224"/>
                </a:lnTo>
                <a:lnTo>
                  <a:pt x="121" y="291"/>
                </a:lnTo>
                <a:lnTo>
                  <a:pt x="121" y="434"/>
                </a:lnTo>
                <a:lnTo>
                  <a:pt x="174" y="434"/>
                </a:lnTo>
                <a:lnTo>
                  <a:pt x="174" y="291"/>
                </a:lnTo>
                <a:lnTo>
                  <a:pt x="290" y="224"/>
                </a:lnTo>
                <a:lnTo>
                  <a:pt x="295" y="219"/>
                </a:lnTo>
                <a:lnTo>
                  <a:pt x="299" y="210"/>
                </a:lnTo>
                <a:lnTo>
                  <a:pt x="299" y="202"/>
                </a:lnTo>
                <a:lnTo>
                  <a:pt x="299" y="197"/>
                </a:lnTo>
                <a:lnTo>
                  <a:pt x="295" y="188"/>
                </a:lnTo>
                <a:lnTo>
                  <a:pt x="286" y="184"/>
                </a:lnTo>
                <a:lnTo>
                  <a:pt x="277" y="184"/>
                </a:lnTo>
                <a:lnTo>
                  <a:pt x="268" y="188"/>
                </a:lnTo>
                <a:lnTo>
                  <a:pt x="174" y="237"/>
                </a:lnTo>
                <a:lnTo>
                  <a:pt x="174" y="170"/>
                </a:lnTo>
                <a:lnTo>
                  <a:pt x="246" y="134"/>
                </a:lnTo>
                <a:lnTo>
                  <a:pt x="250" y="130"/>
                </a:lnTo>
                <a:lnTo>
                  <a:pt x="255" y="121"/>
                </a:lnTo>
                <a:lnTo>
                  <a:pt x="255" y="112"/>
                </a:lnTo>
                <a:lnTo>
                  <a:pt x="250" y="108"/>
                </a:lnTo>
                <a:lnTo>
                  <a:pt x="246" y="103"/>
                </a:lnTo>
                <a:lnTo>
                  <a:pt x="237" y="99"/>
                </a:lnTo>
                <a:lnTo>
                  <a:pt x="232" y="99"/>
                </a:lnTo>
                <a:lnTo>
                  <a:pt x="223" y="99"/>
                </a:lnTo>
                <a:lnTo>
                  <a:pt x="174" y="121"/>
                </a:lnTo>
                <a:close/>
              </a:path>
            </a:pathLst>
          </a:custGeom>
          <a:gradFill rotWithShape="1">
            <a:gsLst>
              <a:gs pos="0">
                <a:srgbClr val="5FCBFB"/>
              </a:gs>
              <a:gs pos="100000">
                <a:srgbClr val="5FCBFB"/>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3" name="Freeform 5"/>
          <p:cNvSpPr/>
          <p:nvPr>
            <p:custDataLst>
              <p:tags r:id="rId5"/>
            </p:custDataLst>
          </p:nvPr>
        </p:nvSpPr>
        <p:spPr bwMode="auto">
          <a:xfrm>
            <a:off x="304800" y="1195705"/>
            <a:ext cx="276225" cy="189865"/>
          </a:xfrm>
          <a:custGeom>
            <a:avLst/>
            <a:gdLst/>
            <a:ahLst/>
            <a:cxnLst>
              <a:cxn ang="0">
                <a:pos x="121" y="71"/>
              </a:cxn>
              <a:cxn ang="0">
                <a:pos x="36" y="22"/>
              </a:cxn>
              <a:cxn ang="0">
                <a:pos x="27" y="18"/>
              </a:cxn>
              <a:cxn ang="0">
                <a:pos x="18" y="18"/>
              </a:cxn>
              <a:cxn ang="0">
                <a:pos x="9" y="22"/>
              </a:cxn>
              <a:cxn ang="0">
                <a:pos x="5" y="31"/>
              </a:cxn>
              <a:cxn ang="0">
                <a:pos x="0" y="40"/>
              </a:cxn>
              <a:cxn ang="0">
                <a:pos x="0" y="49"/>
              </a:cxn>
              <a:cxn ang="0">
                <a:pos x="5" y="58"/>
              </a:cxn>
              <a:cxn ang="0">
                <a:pos x="9" y="62"/>
              </a:cxn>
              <a:cxn ang="0">
                <a:pos x="98" y="116"/>
              </a:cxn>
              <a:cxn ang="0">
                <a:pos x="54" y="143"/>
              </a:cxn>
              <a:cxn ang="0">
                <a:pos x="45" y="147"/>
              </a:cxn>
              <a:cxn ang="0">
                <a:pos x="40" y="156"/>
              </a:cxn>
              <a:cxn ang="0">
                <a:pos x="40" y="165"/>
              </a:cxn>
              <a:cxn ang="0">
                <a:pos x="40" y="174"/>
              </a:cxn>
              <a:cxn ang="0">
                <a:pos x="49" y="178"/>
              </a:cxn>
              <a:cxn ang="0">
                <a:pos x="54" y="183"/>
              </a:cxn>
              <a:cxn ang="0">
                <a:pos x="63" y="183"/>
              </a:cxn>
              <a:cxn ang="0">
                <a:pos x="72" y="183"/>
              </a:cxn>
              <a:cxn ang="0">
                <a:pos x="139" y="143"/>
              </a:cxn>
              <a:cxn ang="0">
                <a:pos x="197" y="178"/>
              </a:cxn>
              <a:cxn ang="0">
                <a:pos x="112" y="223"/>
              </a:cxn>
              <a:cxn ang="0">
                <a:pos x="103" y="232"/>
              </a:cxn>
              <a:cxn ang="0">
                <a:pos x="98" y="241"/>
              </a:cxn>
              <a:cxn ang="0">
                <a:pos x="98" y="246"/>
              </a:cxn>
              <a:cxn ang="0">
                <a:pos x="98" y="254"/>
              </a:cxn>
              <a:cxn ang="0">
                <a:pos x="103" y="263"/>
              </a:cxn>
              <a:cxn ang="0">
                <a:pos x="112" y="268"/>
              </a:cxn>
              <a:cxn ang="0">
                <a:pos x="121" y="268"/>
              </a:cxn>
              <a:cxn ang="0">
                <a:pos x="130" y="263"/>
              </a:cxn>
              <a:cxn ang="0">
                <a:pos x="241" y="201"/>
              </a:cxn>
              <a:cxn ang="0">
                <a:pos x="366" y="272"/>
              </a:cxn>
              <a:cxn ang="0">
                <a:pos x="393" y="228"/>
              </a:cxn>
              <a:cxn ang="0">
                <a:pos x="268" y="156"/>
              </a:cxn>
              <a:cxn ang="0">
                <a:pos x="268" y="22"/>
              </a:cxn>
              <a:cxn ang="0">
                <a:pos x="268" y="13"/>
              </a:cxn>
              <a:cxn ang="0">
                <a:pos x="264" y="9"/>
              </a:cxn>
              <a:cxn ang="0">
                <a:pos x="255" y="4"/>
              </a:cxn>
              <a:cxn ang="0">
                <a:pos x="250" y="0"/>
              </a:cxn>
              <a:cxn ang="0">
                <a:pos x="241" y="0"/>
              </a:cxn>
              <a:cxn ang="0">
                <a:pos x="232" y="4"/>
              </a:cxn>
              <a:cxn ang="0">
                <a:pos x="228" y="13"/>
              </a:cxn>
              <a:cxn ang="0">
                <a:pos x="228" y="22"/>
              </a:cxn>
              <a:cxn ang="0">
                <a:pos x="223" y="129"/>
              </a:cxn>
              <a:cxn ang="0">
                <a:pos x="165" y="94"/>
              </a:cxn>
              <a:cxn ang="0">
                <a:pos x="170" y="18"/>
              </a:cxn>
              <a:cxn ang="0">
                <a:pos x="165" y="9"/>
              </a:cxn>
              <a:cxn ang="0">
                <a:pos x="161" y="4"/>
              </a:cxn>
              <a:cxn ang="0">
                <a:pos x="156" y="0"/>
              </a:cxn>
              <a:cxn ang="0">
                <a:pos x="148" y="0"/>
              </a:cxn>
              <a:cxn ang="0">
                <a:pos x="139" y="0"/>
              </a:cxn>
              <a:cxn ang="0">
                <a:pos x="134" y="4"/>
              </a:cxn>
              <a:cxn ang="0">
                <a:pos x="130" y="9"/>
              </a:cxn>
              <a:cxn ang="0">
                <a:pos x="125" y="18"/>
              </a:cxn>
              <a:cxn ang="0">
                <a:pos x="121" y="71"/>
              </a:cxn>
            </a:cxnLst>
            <a:rect l="0" t="0" r="r" b="b"/>
            <a:pathLst>
              <a:path w="393" h="272">
                <a:moveTo>
                  <a:pt x="121" y="71"/>
                </a:moveTo>
                <a:lnTo>
                  <a:pt x="36" y="22"/>
                </a:lnTo>
                <a:lnTo>
                  <a:pt x="27" y="18"/>
                </a:lnTo>
                <a:lnTo>
                  <a:pt x="18" y="18"/>
                </a:lnTo>
                <a:lnTo>
                  <a:pt x="9" y="22"/>
                </a:lnTo>
                <a:lnTo>
                  <a:pt x="5" y="31"/>
                </a:lnTo>
                <a:lnTo>
                  <a:pt x="0" y="40"/>
                </a:lnTo>
                <a:lnTo>
                  <a:pt x="0" y="49"/>
                </a:lnTo>
                <a:lnTo>
                  <a:pt x="5" y="58"/>
                </a:lnTo>
                <a:lnTo>
                  <a:pt x="9" y="62"/>
                </a:lnTo>
                <a:lnTo>
                  <a:pt x="98" y="116"/>
                </a:lnTo>
                <a:lnTo>
                  <a:pt x="54" y="143"/>
                </a:lnTo>
                <a:lnTo>
                  <a:pt x="45" y="147"/>
                </a:lnTo>
                <a:lnTo>
                  <a:pt x="40" y="156"/>
                </a:lnTo>
                <a:lnTo>
                  <a:pt x="40" y="165"/>
                </a:lnTo>
                <a:lnTo>
                  <a:pt x="40" y="174"/>
                </a:lnTo>
                <a:lnTo>
                  <a:pt x="49" y="178"/>
                </a:lnTo>
                <a:lnTo>
                  <a:pt x="54" y="183"/>
                </a:lnTo>
                <a:lnTo>
                  <a:pt x="63" y="183"/>
                </a:lnTo>
                <a:lnTo>
                  <a:pt x="72" y="183"/>
                </a:lnTo>
                <a:lnTo>
                  <a:pt x="139" y="143"/>
                </a:lnTo>
                <a:lnTo>
                  <a:pt x="197" y="178"/>
                </a:lnTo>
                <a:lnTo>
                  <a:pt x="112" y="223"/>
                </a:lnTo>
                <a:lnTo>
                  <a:pt x="103" y="232"/>
                </a:lnTo>
                <a:lnTo>
                  <a:pt x="98" y="241"/>
                </a:lnTo>
                <a:lnTo>
                  <a:pt x="98" y="246"/>
                </a:lnTo>
                <a:lnTo>
                  <a:pt x="98" y="254"/>
                </a:lnTo>
                <a:lnTo>
                  <a:pt x="103" y="263"/>
                </a:lnTo>
                <a:lnTo>
                  <a:pt x="112" y="268"/>
                </a:lnTo>
                <a:lnTo>
                  <a:pt x="121" y="268"/>
                </a:lnTo>
                <a:lnTo>
                  <a:pt x="130" y="263"/>
                </a:lnTo>
                <a:lnTo>
                  <a:pt x="241" y="201"/>
                </a:lnTo>
                <a:lnTo>
                  <a:pt x="366" y="272"/>
                </a:lnTo>
                <a:lnTo>
                  <a:pt x="393" y="228"/>
                </a:lnTo>
                <a:lnTo>
                  <a:pt x="268" y="156"/>
                </a:lnTo>
                <a:lnTo>
                  <a:pt x="268" y="22"/>
                </a:lnTo>
                <a:lnTo>
                  <a:pt x="268" y="13"/>
                </a:lnTo>
                <a:lnTo>
                  <a:pt x="264" y="9"/>
                </a:lnTo>
                <a:lnTo>
                  <a:pt x="255" y="4"/>
                </a:lnTo>
                <a:lnTo>
                  <a:pt x="250" y="0"/>
                </a:lnTo>
                <a:lnTo>
                  <a:pt x="241" y="0"/>
                </a:lnTo>
                <a:lnTo>
                  <a:pt x="232" y="4"/>
                </a:lnTo>
                <a:lnTo>
                  <a:pt x="228" y="13"/>
                </a:lnTo>
                <a:lnTo>
                  <a:pt x="228" y="22"/>
                </a:lnTo>
                <a:lnTo>
                  <a:pt x="223" y="129"/>
                </a:lnTo>
                <a:lnTo>
                  <a:pt x="165" y="94"/>
                </a:lnTo>
                <a:lnTo>
                  <a:pt x="170" y="18"/>
                </a:lnTo>
                <a:lnTo>
                  <a:pt x="165" y="9"/>
                </a:lnTo>
                <a:lnTo>
                  <a:pt x="161" y="4"/>
                </a:lnTo>
                <a:lnTo>
                  <a:pt x="156" y="0"/>
                </a:lnTo>
                <a:lnTo>
                  <a:pt x="148" y="0"/>
                </a:lnTo>
                <a:lnTo>
                  <a:pt x="139" y="0"/>
                </a:lnTo>
                <a:lnTo>
                  <a:pt x="134" y="4"/>
                </a:lnTo>
                <a:lnTo>
                  <a:pt x="130" y="9"/>
                </a:lnTo>
                <a:lnTo>
                  <a:pt x="125" y="18"/>
                </a:lnTo>
                <a:lnTo>
                  <a:pt x="121" y="71"/>
                </a:lnTo>
                <a:close/>
              </a:path>
            </a:pathLst>
          </a:custGeom>
          <a:gradFill rotWithShape="1">
            <a:gsLst>
              <a:gs pos="0">
                <a:srgbClr val="5FCBFB"/>
              </a:gs>
              <a:gs pos="100000">
                <a:srgbClr val="5FCBFB"/>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4" name="Freeform 6"/>
          <p:cNvSpPr/>
          <p:nvPr>
            <p:custDataLst>
              <p:tags r:id="rId6"/>
            </p:custDataLst>
          </p:nvPr>
        </p:nvSpPr>
        <p:spPr bwMode="auto">
          <a:xfrm>
            <a:off x="304800" y="1353820"/>
            <a:ext cx="276225" cy="193675"/>
          </a:xfrm>
          <a:custGeom>
            <a:avLst/>
            <a:gdLst/>
            <a:ahLst/>
            <a:cxnLst>
              <a:cxn ang="0">
                <a:pos x="98" y="156"/>
              </a:cxn>
              <a:cxn ang="0">
                <a:pos x="9" y="205"/>
              </a:cxn>
              <a:cxn ang="0">
                <a:pos x="0" y="214"/>
              </a:cxn>
              <a:cxn ang="0">
                <a:pos x="0" y="223"/>
              </a:cxn>
              <a:cxn ang="0">
                <a:pos x="0" y="228"/>
              </a:cxn>
              <a:cxn ang="0">
                <a:pos x="0" y="237"/>
              </a:cxn>
              <a:cxn ang="0">
                <a:pos x="9" y="246"/>
              </a:cxn>
              <a:cxn ang="0">
                <a:pos x="14" y="250"/>
              </a:cxn>
              <a:cxn ang="0">
                <a:pos x="23" y="250"/>
              </a:cxn>
              <a:cxn ang="0">
                <a:pos x="36" y="250"/>
              </a:cxn>
              <a:cxn ang="0">
                <a:pos x="125" y="196"/>
              </a:cxn>
              <a:cxn ang="0">
                <a:pos x="125" y="250"/>
              </a:cxn>
              <a:cxn ang="0">
                <a:pos x="125" y="263"/>
              </a:cxn>
              <a:cxn ang="0">
                <a:pos x="130" y="268"/>
              </a:cxn>
              <a:cxn ang="0">
                <a:pos x="139" y="272"/>
              </a:cxn>
              <a:cxn ang="0">
                <a:pos x="143" y="277"/>
              </a:cxn>
              <a:cxn ang="0">
                <a:pos x="152" y="277"/>
              </a:cxn>
              <a:cxn ang="0">
                <a:pos x="161" y="272"/>
              </a:cxn>
              <a:cxn ang="0">
                <a:pos x="165" y="263"/>
              </a:cxn>
              <a:cxn ang="0">
                <a:pos x="165" y="254"/>
              </a:cxn>
              <a:cxn ang="0">
                <a:pos x="165" y="178"/>
              </a:cxn>
              <a:cxn ang="0">
                <a:pos x="223" y="143"/>
              </a:cxn>
              <a:cxn ang="0">
                <a:pos x="223" y="241"/>
              </a:cxn>
              <a:cxn ang="0">
                <a:pos x="223" y="250"/>
              </a:cxn>
              <a:cxn ang="0">
                <a:pos x="228" y="259"/>
              </a:cxn>
              <a:cxn ang="0">
                <a:pos x="237" y="263"/>
              </a:cxn>
              <a:cxn ang="0">
                <a:pos x="246" y="268"/>
              </a:cxn>
              <a:cxn ang="0">
                <a:pos x="255" y="268"/>
              </a:cxn>
              <a:cxn ang="0">
                <a:pos x="259" y="263"/>
              </a:cxn>
              <a:cxn ang="0">
                <a:pos x="264" y="254"/>
              </a:cxn>
              <a:cxn ang="0">
                <a:pos x="268" y="246"/>
              </a:cxn>
              <a:cxn ang="0">
                <a:pos x="268" y="116"/>
              </a:cxn>
              <a:cxn ang="0">
                <a:pos x="393" y="44"/>
              </a:cxn>
              <a:cxn ang="0">
                <a:pos x="366" y="0"/>
              </a:cxn>
              <a:cxn ang="0">
                <a:pos x="241" y="71"/>
              </a:cxn>
              <a:cxn ang="0">
                <a:pos x="125" y="4"/>
              </a:cxn>
              <a:cxn ang="0">
                <a:pos x="121" y="0"/>
              </a:cxn>
              <a:cxn ang="0">
                <a:pos x="112" y="0"/>
              </a:cxn>
              <a:cxn ang="0">
                <a:pos x="103" y="4"/>
              </a:cxn>
              <a:cxn ang="0">
                <a:pos x="98" y="9"/>
              </a:cxn>
              <a:cxn ang="0">
                <a:pos x="94" y="18"/>
              </a:cxn>
              <a:cxn ang="0">
                <a:pos x="94" y="26"/>
              </a:cxn>
              <a:cxn ang="0">
                <a:pos x="98" y="35"/>
              </a:cxn>
              <a:cxn ang="0">
                <a:pos x="107" y="40"/>
              </a:cxn>
              <a:cxn ang="0">
                <a:pos x="197" y="98"/>
              </a:cxn>
              <a:cxn ang="0">
                <a:pos x="139" y="129"/>
              </a:cxn>
              <a:cxn ang="0">
                <a:pos x="72" y="89"/>
              </a:cxn>
              <a:cxn ang="0">
                <a:pos x="63" y="85"/>
              </a:cxn>
              <a:cxn ang="0">
                <a:pos x="58" y="85"/>
              </a:cxn>
              <a:cxn ang="0">
                <a:pos x="49" y="89"/>
              </a:cxn>
              <a:cxn ang="0">
                <a:pos x="45" y="98"/>
              </a:cxn>
              <a:cxn ang="0">
                <a:pos x="45" y="102"/>
              </a:cxn>
              <a:cxn ang="0">
                <a:pos x="45" y="111"/>
              </a:cxn>
              <a:cxn ang="0">
                <a:pos x="45" y="120"/>
              </a:cxn>
              <a:cxn ang="0">
                <a:pos x="54" y="125"/>
              </a:cxn>
              <a:cxn ang="0">
                <a:pos x="98" y="156"/>
              </a:cxn>
            </a:cxnLst>
            <a:rect l="0" t="0" r="r" b="b"/>
            <a:pathLst>
              <a:path w="393" h="277">
                <a:moveTo>
                  <a:pt x="98" y="156"/>
                </a:moveTo>
                <a:lnTo>
                  <a:pt x="9" y="205"/>
                </a:lnTo>
                <a:lnTo>
                  <a:pt x="0" y="214"/>
                </a:lnTo>
                <a:lnTo>
                  <a:pt x="0" y="223"/>
                </a:lnTo>
                <a:lnTo>
                  <a:pt x="0" y="228"/>
                </a:lnTo>
                <a:lnTo>
                  <a:pt x="0" y="237"/>
                </a:lnTo>
                <a:lnTo>
                  <a:pt x="9" y="246"/>
                </a:lnTo>
                <a:lnTo>
                  <a:pt x="14" y="250"/>
                </a:lnTo>
                <a:lnTo>
                  <a:pt x="23" y="250"/>
                </a:lnTo>
                <a:lnTo>
                  <a:pt x="36" y="250"/>
                </a:lnTo>
                <a:lnTo>
                  <a:pt x="125" y="196"/>
                </a:lnTo>
                <a:lnTo>
                  <a:pt x="125" y="250"/>
                </a:lnTo>
                <a:lnTo>
                  <a:pt x="125" y="263"/>
                </a:lnTo>
                <a:lnTo>
                  <a:pt x="130" y="268"/>
                </a:lnTo>
                <a:lnTo>
                  <a:pt x="139" y="272"/>
                </a:lnTo>
                <a:lnTo>
                  <a:pt x="143" y="277"/>
                </a:lnTo>
                <a:lnTo>
                  <a:pt x="152" y="277"/>
                </a:lnTo>
                <a:lnTo>
                  <a:pt x="161" y="272"/>
                </a:lnTo>
                <a:lnTo>
                  <a:pt x="165" y="263"/>
                </a:lnTo>
                <a:lnTo>
                  <a:pt x="165" y="254"/>
                </a:lnTo>
                <a:lnTo>
                  <a:pt x="165" y="178"/>
                </a:lnTo>
                <a:lnTo>
                  <a:pt x="223" y="143"/>
                </a:lnTo>
                <a:lnTo>
                  <a:pt x="223" y="241"/>
                </a:lnTo>
                <a:lnTo>
                  <a:pt x="223" y="250"/>
                </a:lnTo>
                <a:lnTo>
                  <a:pt x="228" y="259"/>
                </a:lnTo>
                <a:lnTo>
                  <a:pt x="237" y="263"/>
                </a:lnTo>
                <a:lnTo>
                  <a:pt x="246" y="268"/>
                </a:lnTo>
                <a:lnTo>
                  <a:pt x="255" y="268"/>
                </a:lnTo>
                <a:lnTo>
                  <a:pt x="259" y="263"/>
                </a:lnTo>
                <a:lnTo>
                  <a:pt x="264" y="254"/>
                </a:lnTo>
                <a:lnTo>
                  <a:pt x="268" y="246"/>
                </a:lnTo>
                <a:lnTo>
                  <a:pt x="268" y="116"/>
                </a:lnTo>
                <a:lnTo>
                  <a:pt x="393" y="44"/>
                </a:lnTo>
                <a:lnTo>
                  <a:pt x="366" y="0"/>
                </a:lnTo>
                <a:lnTo>
                  <a:pt x="241" y="71"/>
                </a:lnTo>
                <a:lnTo>
                  <a:pt x="125" y="4"/>
                </a:lnTo>
                <a:lnTo>
                  <a:pt x="121" y="0"/>
                </a:lnTo>
                <a:lnTo>
                  <a:pt x="112" y="0"/>
                </a:lnTo>
                <a:lnTo>
                  <a:pt x="103" y="4"/>
                </a:lnTo>
                <a:lnTo>
                  <a:pt x="98" y="9"/>
                </a:lnTo>
                <a:lnTo>
                  <a:pt x="94" y="18"/>
                </a:lnTo>
                <a:lnTo>
                  <a:pt x="94" y="26"/>
                </a:lnTo>
                <a:lnTo>
                  <a:pt x="98" y="35"/>
                </a:lnTo>
                <a:lnTo>
                  <a:pt x="107" y="40"/>
                </a:lnTo>
                <a:lnTo>
                  <a:pt x="197" y="98"/>
                </a:lnTo>
                <a:lnTo>
                  <a:pt x="139" y="129"/>
                </a:lnTo>
                <a:lnTo>
                  <a:pt x="72" y="89"/>
                </a:lnTo>
                <a:lnTo>
                  <a:pt x="63" y="85"/>
                </a:lnTo>
                <a:lnTo>
                  <a:pt x="58" y="85"/>
                </a:lnTo>
                <a:lnTo>
                  <a:pt x="49" y="89"/>
                </a:lnTo>
                <a:lnTo>
                  <a:pt x="45" y="98"/>
                </a:lnTo>
                <a:lnTo>
                  <a:pt x="45" y="102"/>
                </a:lnTo>
                <a:lnTo>
                  <a:pt x="45" y="111"/>
                </a:lnTo>
                <a:lnTo>
                  <a:pt x="45" y="120"/>
                </a:lnTo>
                <a:lnTo>
                  <a:pt x="54" y="125"/>
                </a:lnTo>
                <a:lnTo>
                  <a:pt x="98" y="156"/>
                </a:lnTo>
                <a:close/>
              </a:path>
            </a:pathLst>
          </a:custGeom>
          <a:gradFill rotWithShape="1">
            <a:gsLst>
              <a:gs pos="0">
                <a:srgbClr val="5FCBFB"/>
              </a:gs>
              <a:gs pos="100000">
                <a:srgbClr val="5FCBFB"/>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5" name="Freeform 7"/>
          <p:cNvSpPr/>
          <p:nvPr>
            <p:custDataLst>
              <p:tags r:id="rId7"/>
            </p:custDataLst>
          </p:nvPr>
        </p:nvSpPr>
        <p:spPr bwMode="auto">
          <a:xfrm>
            <a:off x="464820" y="1370330"/>
            <a:ext cx="209550" cy="306070"/>
          </a:xfrm>
          <a:custGeom>
            <a:avLst/>
            <a:gdLst/>
            <a:ahLst/>
            <a:cxnLst>
              <a:cxn ang="0">
                <a:pos x="125" y="313"/>
              </a:cxn>
              <a:cxn ang="0">
                <a:pos x="125" y="411"/>
              </a:cxn>
              <a:cxn ang="0">
                <a:pos x="129" y="425"/>
              </a:cxn>
              <a:cxn ang="0">
                <a:pos x="134" y="429"/>
              </a:cxn>
              <a:cxn ang="0">
                <a:pos x="143" y="434"/>
              </a:cxn>
              <a:cxn ang="0">
                <a:pos x="147" y="438"/>
              </a:cxn>
              <a:cxn ang="0">
                <a:pos x="156" y="434"/>
              </a:cxn>
              <a:cxn ang="0">
                <a:pos x="165" y="429"/>
              </a:cxn>
              <a:cxn ang="0">
                <a:pos x="174" y="425"/>
              </a:cxn>
              <a:cxn ang="0">
                <a:pos x="174" y="411"/>
              </a:cxn>
              <a:cxn ang="0">
                <a:pos x="174" y="308"/>
              </a:cxn>
              <a:cxn ang="0">
                <a:pos x="223" y="335"/>
              </a:cxn>
              <a:cxn ang="0">
                <a:pos x="232" y="340"/>
              </a:cxn>
              <a:cxn ang="0">
                <a:pos x="241" y="340"/>
              </a:cxn>
              <a:cxn ang="0">
                <a:pos x="250" y="335"/>
              </a:cxn>
              <a:cxn ang="0">
                <a:pos x="254" y="331"/>
              </a:cxn>
              <a:cxn ang="0">
                <a:pos x="254" y="322"/>
              </a:cxn>
              <a:cxn ang="0">
                <a:pos x="254" y="317"/>
              </a:cxn>
              <a:cxn ang="0">
                <a:pos x="254" y="308"/>
              </a:cxn>
              <a:cxn ang="0">
                <a:pos x="245" y="300"/>
              </a:cxn>
              <a:cxn ang="0">
                <a:pos x="178" y="264"/>
              </a:cxn>
              <a:cxn ang="0">
                <a:pos x="178" y="192"/>
              </a:cxn>
              <a:cxn ang="0">
                <a:pos x="263" y="246"/>
              </a:cxn>
              <a:cxn ang="0">
                <a:pos x="272" y="250"/>
              </a:cxn>
              <a:cxn ang="0">
                <a:pos x="281" y="250"/>
              </a:cxn>
              <a:cxn ang="0">
                <a:pos x="290" y="246"/>
              </a:cxn>
              <a:cxn ang="0">
                <a:pos x="294" y="241"/>
              </a:cxn>
              <a:cxn ang="0">
                <a:pos x="299" y="232"/>
              </a:cxn>
              <a:cxn ang="0">
                <a:pos x="299" y="224"/>
              </a:cxn>
              <a:cxn ang="0">
                <a:pos x="294" y="215"/>
              </a:cxn>
              <a:cxn ang="0">
                <a:pos x="285" y="210"/>
              </a:cxn>
              <a:cxn ang="0">
                <a:pos x="178" y="143"/>
              </a:cxn>
              <a:cxn ang="0">
                <a:pos x="178" y="0"/>
              </a:cxn>
              <a:cxn ang="0">
                <a:pos x="125" y="0"/>
              </a:cxn>
              <a:cxn ang="0">
                <a:pos x="125" y="143"/>
              </a:cxn>
              <a:cxn ang="0">
                <a:pos x="9" y="210"/>
              </a:cxn>
              <a:cxn ang="0">
                <a:pos x="4" y="215"/>
              </a:cxn>
              <a:cxn ang="0">
                <a:pos x="0" y="224"/>
              </a:cxn>
              <a:cxn ang="0">
                <a:pos x="0" y="232"/>
              </a:cxn>
              <a:cxn ang="0">
                <a:pos x="0" y="237"/>
              </a:cxn>
              <a:cxn ang="0">
                <a:pos x="4" y="246"/>
              </a:cxn>
              <a:cxn ang="0">
                <a:pos x="13" y="250"/>
              </a:cxn>
              <a:cxn ang="0">
                <a:pos x="22" y="250"/>
              </a:cxn>
              <a:cxn ang="0">
                <a:pos x="31" y="246"/>
              </a:cxn>
              <a:cxn ang="0">
                <a:pos x="125" y="197"/>
              </a:cxn>
              <a:cxn ang="0">
                <a:pos x="125" y="264"/>
              </a:cxn>
              <a:cxn ang="0">
                <a:pos x="53" y="300"/>
              </a:cxn>
              <a:cxn ang="0">
                <a:pos x="49" y="304"/>
              </a:cxn>
              <a:cxn ang="0">
                <a:pos x="44" y="313"/>
              </a:cxn>
              <a:cxn ang="0">
                <a:pos x="44" y="322"/>
              </a:cxn>
              <a:cxn ang="0">
                <a:pos x="49" y="326"/>
              </a:cxn>
              <a:cxn ang="0">
                <a:pos x="53" y="331"/>
              </a:cxn>
              <a:cxn ang="0">
                <a:pos x="62" y="335"/>
              </a:cxn>
              <a:cxn ang="0">
                <a:pos x="67" y="335"/>
              </a:cxn>
              <a:cxn ang="0">
                <a:pos x="76" y="335"/>
              </a:cxn>
              <a:cxn ang="0">
                <a:pos x="125" y="313"/>
              </a:cxn>
            </a:cxnLst>
            <a:rect l="0" t="0" r="r" b="b"/>
            <a:pathLst>
              <a:path w="299" h="438">
                <a:moveTo>
                  <a:pt x="125" y="313"/>
                </a:moveTo>
                <a:lnTo>
                  <a:pt x="125" y="411"/>
                </a:lnTo>
                <a:lnTo>
                  <a:pt x="129" y="425"/>
                </a:lnTo>
                <a:lnTo>
                  <a:pt x="134" y="429"/>
                </a:lnTo>
                <a:lnTo>
                  <a:pt x="143" y="434"/>
                </a:lnTo>
                <a:lnTo>
                  <a:pt x="147" y="438"/>
                </a:lnTo>
                <a:lnTo>
                  <a:pt x="156" y="434"/>
                </a:lnTo>
                <a:lnTo>
                  <a:pt x="165" y="429"/>
                </a:lnTo>
                <a:lnTo>
                  <a:pt x="174" y="425"/>
                </a:lnTo>
                <a:lnTo>
                  <a:pt x="174" y="411"/>
                </a:lnTo>
                <a:lnTo>
                  <a:pt x="174" y="308"/>
                </a:lnTo>
                <a:lnTo>
                  <a:pt x="223" y="335"/>
                </a:lnTo>
                <a:lnTo>
                  <a:pt x="232" y="340"/>
                </a:lnTo>
                <a:lnTo>
                  <a:pt x="241" y="340"/>
                </a:lnTo>
                <a:lnTo>
                  <a:pt x="250" y="335"/>
                </a:lnTo>
                <a:lnTo>
                  <a:pt x="254" y="331"/>
                </a:lnTo>
                <a:lnTo>
                  <a:pt x="254" y="322"/>
                </a:lnTo>
                <a:lnTo>
                  <a:pt x="254" y="317"/>
                </a:lnTo>
                <a:lnTo>
                  <a:pt x="254" y="308"/>
                </a:lnTo>
                <a:lnTo>
                  <a:pt x="245" y="300"/>
                </a:lnTo>
                <a:lnTo>
                  <a:pt x="178" y="264"/>
                </a:lnTo>
                <a:lnTo>
                  <a:pt x="178" y="192"/>
                </a:lnTo>
                <a:lnTo>
                  <a:pt x="263" y="246"/>
                </a:lnTo>
                <a:lnTo>
                  <a:pt x="272" y="250"/>
                </a:lnTo>
                <a:lnTo>
                  <a:pt x="281" y="250"/>
                </a:lnTo>
                <a:lnTo>
                  <a:pt x="290" y="246"/>
                </a:lnTo>
                <a:lnTo>
                  <a:pt x="294" y="241"/>
                </a:lnTo>
                <a:lnTo>
                  <a:pt x="299" y="232"/>
                </a:lnTo>
                <a:lnTo>
                  <a:pt x="299" y="224"/>
                </a:lnTo>
                <a:lnTo>
                  <a:pt x="294" y="215"/>
                </a:lnTo>
                <a:lnTo>
                  <a:pt x="285" y="210"/>
                </a:lnTo>
                <a:lnTo>
                  <a:pt x="178" y="143"/>
                </a:lnTo>
                <a:lnTo>
                  <a:pt x="178" y="0"/>
                </a:lnTo>
                <a:lnTo>
                  <a:pt x="125" y="0"/>
                </a:lnTo>
                <a:lnTo>
                  <a:pt x="125" y="143"/>
                </a:lnTo>
                <a:lnTo>
                  <a:pt x="9" y="210"/>
                </a:lnTo>
                <a:lnTo>
                  <a:pt x="4" y="215"/>
                </a:lnTo>
                <a:lnTo>
                  <a:pt x="0" y="224"/>
                </a:lnTo>
                <a:lnTo>
                  <a:pt x="0" y="232"/>
                </a:lnTo>
                <a:lnTo>
                  <a:pt x="0" y="237"/>
                </a:lnTo>
                <a:lnTo>
                  <a:pt x="4" y="246"/>
                </a:lnTo>
                <a:lnTo>
                  <a:pt x="13" y="250"/>
                </a:lnTo>
                <a:lnTo>
                  <a:pt x="22" y="250"/>
                </a:lnTo>
                <a:lnTo>
                  <a:pt x="31" y="246"/>
                </a:lnTo>
                <a:lnTo>
                  <a:pt x="125" y="197"/>
                </a:lnTo>
                <a:lnTo>
                  <a:pt x="125" y="264"/>
                </a:lnTo>
                <a:lnTo>
                  <a:pt x="53" y="300"/>
                </a:lnTo>
                <a:lnTo>
                  <a:pt x="49" y="304"/>
                </a:lnTo>
                <a:lnTo>
                  <a:pt x="44" y="313"/>
                </a:lnTo>
                <a:lnTo>
                  <a:pt x="44" y="322"/>
                </a:lnTo>
                <a:lnTo>
                  <a:pt x="49" y="326"/>
                </a:lnTo>
                <a:lnTo>
                  <a:pt x="53" y="331"/>
                </a:lnTo>
                <a:lnTo>
                  <a:pt x="62" y="335"/>
                </a:lnTo>
                <a:lnTo>
                  <a:pt x="67" y="335"/>
                </a:lnTo>
                <a:lnTo>
                  <a:pt x="76" y="335"/>
                </a:lnTo>
                <a:lnTo>
                  <a:pt x="125" y="313"/>
                </a:lnTo>
                <a:close/>
              </a:path>
            </a:pathLst>
          </a:custGeom>
          <a:gradFill rotWithShape="1">
            <a:gsLst>
              <a:gs pos="0">
                <a:srgbClr val="5FCBFB"/>
              </a:gs>
              <a:gs pos="100000">
                <a:srgbClr val="5FCBFB"/>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6" name="Freeform 8"/>
          <p:cNvSpPr/>
          <p:nvPr>
            <p:custDataLst>
              <p:tags r:id="rId8"/>
            </p:custDataLst>
          </p:nvPr>
        </p:nvSpPr>
        <p:spPr bwMode="auto">
          <a:xfrm>
            <a:off x="561975" y="1353820"/>
            <a:ext cx="276225" cy="189865"/>
          </a:xfrm>
          <a:custGeom>
            <a:avLst/>
            <a:gdLst/>
            <a:ahLst/>
            <a:cxnLst>
              <a:cxn ang="0">
                <a:pos x="272" y="201"/>
              </a:cxn>
              <a:cxn ang="0">
                <a:pos x="357" y="250"/>
              </a:cxn>
              <a:cxn ang="0">
                <a:pos x="366" y="254"/>
              </a:cxn>
              <a:cxn ang="0">
                <a:pos x="375" y="254"/>
              </a:cxn>
              <a:cxn ang="0">
                <a:pos x="384" y="250"/>
              </a:cxn>
              <a:cxn ang="0">
                <a:pos x="388" y="241"/>
              </a:cxn>
              <a:cxn ang="0">
                <a:pos x="393" y="232"/>
              </a:cxn>
              <a:cxn ang="0">
                <a:pos x="393" y="223"/>
              </a:cxn>
              <a:cxn ang="0">
                <a:pos x="388" y="214"/>
              </a:cxn>
              <a:cxn ang="0">
                <a:pos x="384" y="210"/>
              </a:cxn>
              <a:cxn ang="0">
                <a:pos x="295" y="156"/>
              </a:cxn>
              <a:cxn ang="0">
                <a:pos x="339" y="129"/>
              </a:cxn>
              <a:cxn ang="0">
                <a:pos x="348" y="125"/>
              </a:cxn>
              <a:cxn ang="0">
                <a:pos x="353" y="116"/>
              </a:cxn>
              <a:cxn ang="0">
                <a:pos x="353" y="107"/>
              </a:cxn>
              <a:cxn ang="0">
                <a:pos x="353" y="98"/>
              </a:cxn>
              <a:cxn ang="0">
                <a:pos x="344" y="94"/>
              </a:cxn>
              <a:cxn ang="0">
                <a:pos x="339" y="89"/>
              </a:cxn>
              <a:cxn ang="0">
                <a:pos x="330" y="89"/>
              </a:cxn>
              <a:cxn ang="0">
                <a:pos x="321" y="89"/>
              </a:cxn>
              <a:cxn ang="0">
                <a:pos x="254" y="129"/>
              </a:cxn>
              <a:cxn ang="0">
                <a:pos x="196" y="94"/>
              </a:cxn>
              <a:cxn ang="0">
                <a:pos x="281" y="49"/>
              </a:cxn>
              <a:cxn ang="0">
                <a:pos x="290" y="40"/>
              </a:cxn>
              <a:cxn ang="0">
                <a:pos x="295" y="31"/>
              </a:cxn>
              <a:cxn ang="0">
                <a:pos x="295" y="26"/>
              </a:cxn>
              <a:cxn ang="0">
                <a:pos x="295" y="18"/>
              </a:cxn>
              <a:cxn ang="0">
                <a:pos x="290" y="9"/>
              </a:cxn>
              <a:cxn ang="0">
                <a:pos x="281" y="4"/>
              </a:cxn>
              <a:cxn ang="0">
                <a:pos x="272" y="4"/>
              </a:cxn>
              <a:cxn ang="0">
                <a:pos x="263" y="9"/>
              </a:cxn>
              <a:cxn ang="0">
                <a:pos x="152" y="71"/>
              </a:cxn>
              <a:cxn ang="0">
                <a:pos x="27" y="0"/>
              </a:cxn>
              <a:cxn ang="0">
                <a:pos x="0" y="44"/>
              </a:cxn>
              <a:cxn ang="0">
                <a:pos x="125" y="116"/>
              </a:cxn>
              <a:cxn ang="0">
                <a:pos x="125" y="250"/>
              </a:cxn>
              <a:cxn ang="0">
                <a:pos x="125" y="259"/>
              </a:cxn>
              <a:cxn ang="0">
                <a:pos x="129" y="263"/>
              </a:cxn>
              <a:cxn ang="0">
                <a:pos x="138" y="268"/>
              </a:cxn>
              <a:cxn ang="0">
                <a:pos x="143" y="272"/>
              </a:cxn>
              <a:cxn ang="0">
                <a:pos x="152" y="272"/>
              </a:cxn>
              <a:cxn ang="0">
                <a:pos x="161" y="268"/>
              </a:cxn>
              <a:cxn ang="0">
                <a:pos x="165" y="259"/>
              </a:cxn>
              <a:cxn ang="0">
                <a:pos x="165" y="250"/>
              </a:cxn>
              <a:cxn ang="0">
                <a:pos x="170" y="143"/>
              </a:cxn>
              <a:cxn ang="0">
                <a:pos x="228" y="178"/>
              </a:cxn>
              <a:cxn ang="0">
                <a:pos x="223" y="254"/>
              </a:cxn>
              <a:cxn ang="0">
                <a:pos x="228" y="263"/>
              </a:cxn>
              <a:cxn ang="0">
                <a:pos x="232" y="268"/>
              </a:cxn>
              <a:cxn ang="0">
                <a:pos x="237" y="272"/>
              </a:cxn>
              <a:cxn ang="0">
                <a:pos x="245" y="272"/>
              </a:cxn>
              <a:cxn ang="0">
                <a:pos x="254" y="272"/>
              </a:cxn>
              <a:cxn ang="0">
                <a:pos x="259" y="268"/>
              </a:cxn>
              <a:cxn ang="0">
                <a:pos x="263" y="263"/>
              </a:cxn>
              <a:cxn ang="0">
                <a:pos x="268" y="254"/>
              </a:cxn>
              <a:cxn ang="0">
                <a:pos x="272" y="201"/>
              </a:cxn>
            </a:cxnLst>
            <a:rect l="0" t="0" r="r" b="b"/>
            <a:pathLst>
              <a:path w="393" h="272">
                <a:moveTo>
                  <a:pt x="272" y="201"/>
                </a:moveTo>
                <a:lnTo>
                  <a:pt x="357" y="250"/>
                </a:lnTo>
                <a:lnTo>
                  <a:pt x="366" y="254"/>
                </a:lnTo>
                <a:lnTo>
                  <a:pt x="375" y="254"/>
                </a:lnTo>
                <a:lnTo>
                  <a:pt x="384" y="250"/>
                </a:lnTo>
                <a:lnTo>
                  <a:pt x="388" y="241"/>
                </a:lnTo>
                <a:lnTo>
                  <a:pt x="393" y="232"/>
                </a:lnTo>
                <a:lnTo>
                  <a:pt x="393" y="223"/>
                </a:lnTo>
                <a:lnTo>
                  <a:pt x="388" y="214"/>
                </a:lnTo>
                <a:lnTo>
                  <a:pt x="384" y="210"/>
                </a:lnTo>
                <a:lnTo>
                  <a:pt x="295" y="156"/>
                </a:lnTo>
                <a:lnTo>
                  <a:pt x="339" y="129"/>
                </a:lnTo>
                <a:lnTo>
                  <a:pt x="348" y="125"/>
                </a:lnTo>
                <a:lnTo>
                  <a:pt x="353" y="116"/>
                </a:lnTo>
                <a:lnTo>
                  <a:pt x="353" y="107"/>
                </a:lnTo>
                <a:lnTo>
                  <a:pt x="353" y="98"/>
                </a:lnTo>
                <a:lnTo>
                  <a:pt x="344" y="94"/>
                </a:lnTo>
                <a:lnTo>
                  <a:pt x="339" y="89"/>
                </a:lnTo>
                <a:lnTo>
                  <a:pt x="330" y="89"/>
                </a:lnTo>
                <a:lnTo>
                  <a:pt x="321" y="89"/>
                </a:lnTo>
                <a:lnTo>
                  <a:pt x="254" y="129"/>
                </a:lnTo>
                <a:lnTo>
                  <a:pt x="196" y="94"/>
                </a:lnTo>
                <a:lnTo>
                  <a:pt x="281" y="49"/>
                </a:lnTo>
                <a:lnTo>
                  <a:pt x="290" y="40"/>
                </a:lnTo>
                <a:lnTo>
                  <a:pt x="295" y="31"/>
                </a:lnTo>
                <a:lnTo>
                  <a:pt x="295" y="26"/>
                </a:lnTo>
                <a:lnTo>
                  <a:pt x="295" y="18"/>
                </a:lnTo>
                <a:lnTo>
                  <a:pt x="290" y="9"/>
                </a:lnTo>
                <a:lnTo>
                  <a:pt x="281" y="4"/>
                </a:lnTo>
                <a:lnTo>
                  <a:pt x="272" y="4"/>
                </a:lnTo>
                <a:lnTo>
                  <a:pt x="263" y="9"/>
                </a:lnTo>
                <a:lnTo>
                  <a:pt x="152" y="71"/>
                </a:lnTo>
                <a:lnTo>
                  <a:pt x="27" y="0"/>
                </a:lnTo>
                <a:lnTo>
                  <a:pt x="0" y="44"/>
                </a:lnTo>
                <a:lnTo>
                  <a:pt x="125" y="116"/>
                </a:lnTo>
                <a:lnTo>
                  <a:pt x="125" y="250"/>
                </a:lnTo>
                <a:lnTo>
                  <a:pt x="125" y="259"/>
                </a:lnTo>
                <a:lnTo>
                  <a:pt x="129" y="263"/>
                </a:lnTo>
                <a:lnTo>
                  <a:pt x="138" y="268"/>
                </a:lnTo>
                <a:lnTo>
                  <a:pt x="143" y="272"/>
                </a:lnTo>
                <a:lnTo>
                  <a:pt x="152" y="272"/>
                </a:lnTo>
                <a:lnTo>
                  <a:pt x="161" y="268"/>
                </a:lnTo>
                <a:lnTo>
                  <a:pt x="165" y="259"/>
                </a:lnTo>
                <a:lnTo>
                  <a:pt x="165" y="250"/>
                </a:lnTo>
                <a:lnTo>
                  <a:pt x="170" y="143"/>
                </a:lnTo>
                <a:lnTo>
                  <a:pt x="228" y="178"/>
                </a:lnTo>
                <a:lnTo>
                  <a:pt x="223" y="254"/>
                </a:lnTo>
                <a:lnTo>
                  <a:pt x="228" y="263"/>
                </a:lnTo>
                <a:lnTo>
                  <a:pt x="232" y="268"/>
                </a:lnTo>
                <a:lnTo>
                  <a:pt x="237" y="272"/>
                </a:lnTo>
                <a:lnTo>
                  <a:pt x="245" y="272"/>
                </a:lnTo>
                <a:lnTo>
                  <a:pt x="254" y="272"/>
                </a:lnTo>
                <a:lnTo>
                  <a:pt x="259" y="268"/>
                </a:lnTo>
                <a:lnTo>
                  <a:pt x="263" y="263"/>
                </a:lnTo>
                <a:lnTo>
                  <a:pt x="268" y="254"/>
                </a:lnTo>
                <a:lnTo>
                  <a:pt x="272" y="201"/>
                </a:lnTo>
                <a:close/>
              </a:path>
            </a:pathLst>
          </a:custGeom>
          <a:gradFill rotWithShape="1">
            <a:gsLst>
              <a:gs pos="0">
                <a:srgbClr val="5FCBFB"/>
              </a:gs>
              <a:gs pos="100000">
                <a:srgbClr val="5FCBFB"/>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7" name="Freeform 9"/>
          <p:cNvSpPr/>
          <p:nvPr>
            <p:custDataLst>
              <p:tags r:id="rId9"/>
            </p:custDataLst>
          </p:nvPr>
        </p:nvSpPr>
        <p:spPr bwMode="auto">
          <a:xfrm>
            <a:off x="561975" y="1191895"/>
            <a:ext cx="276225" cy="193675"/>
          </a:xfrm>
          <a:custGeom>
            <a:avLst/>
            <a:gdLst/>
            <a:ahLst/>
            <a:cxnLst>
              <a:cxn ang="0">
                <a:pos x="295" y="121"/>
              </a:cxn>
              <a:cxn ang="0">
                <a:pos x="384" y="72"/>
              </a:cxn>
              <a:cxn ang="0">
                <a:pos x="393" y="63"/>
              </a:cxn>
              <a:cxn ang="0">
                <a:pos x="393" y="54"/>
              </a:cxn>
              <a:cxn ang="0">
                <a:pos x="393" y="49"/>
              </a:cxn>
              <a:cxn ang="0">
                <a:pos x="393" y="40"/>
              </a:cxn>
              <a:cxn ang="0">
                <a:pos x="384" y="31"/>
              </a:cxn>
              <a:cxn ang="0">
                <a:pos x="379" y="27"/>
              </a:cxn>
              <a:cxn ang="0">
                <a:pos x="370" y="27"/>
              </a:cxn>
              <a:cxn ang="0">
                <a:pos x="357" y="27"/>
              </a:cxn>
              <a:cxn ang="0">
                <a:pos x="268" y="81"/>
              </a:cxn>
              <a:cxn ang="0">
                <a:pos x="268" y="27"/>
              </a:cxn>
              <a:cxn ang="0">
                <a:pos x="268" y="14"/>
              </a:cxn>
              <a:cxn ang="0">
                <a:pos x="263" y="9"/>
              </a:cxn>
              <a:cxn ang="0">
                <a:pos x="254" y="5"/>
              </a:cxn>
              <a:cxn ang="0">
                <a:pos x="250" y="0"/>
              </a:cxn>
              <a:cxn ang="0">
                <a:pos x="241" y="5"/>
              </a:cxn>
              <a:cxn ang="0">
                <a:pos x="232" y="5"/>
              </a:cxn>
              <a:cxn ang="0">
                <a:pos x="228" y="14"/>
              </a:cxn>
              <a:cxn ang="0">
                <a:pos x="228" y="23"/>
              </a:cxn>
              <a:cxn ang="0">
                <a:pos x="228" y="99"/>
              </a:cxn>
              <a:cxn ang="0">
                <a:pos x="170" y="134"/>
              </a:cxn>
              <a:cxn ang="0">
                <a:pos x="170" y="36"/>
              </a:cxn>
              <a:cxn ang="0">
                <a:pos x="170" y="27"/>
              </a:cxn>
              <a:cxn ang="0">
                <a:pos x="165" y="18"/>
              </a:cxn>
              <a:cxn ang="0">
                <a:pos x="156" y="14"/>
              </a:cxn>
              <a:cxn ang="0">
                <a:pos x="147" y="9"/>
              </a:cxn>
              <a:cxn ang="0">
                <a:pos x="138" y="9"/>
              </a:cxn>
              <a:cxn ang="0">
                <a:pos x="134" y="14"/>
              </a:cxn>
              <a:cxn ang="0">
                <a:pos x="129" y="23"/>
              </a:cxn>
              <a:cxn ang="0">
                <a:pos x="125" y="31"/>
              </a:cxn>
              <a:cxn ang="0">
                <a:pos x="125" y="161"/>
              </a:cxn>
              <a:cxn ang="0">
                <a:pos x="0" y="233"/>
              </a:cxn>
              <a:cxn ang="0">
                <a:pos x="27" y="277"/>
              </a:cxn>
              <a:cxn ang="0">
                <a:pos x="152" y="206"/>
              </a:cxn>
              <a:cxn ang="0">
                <a:pos x="268" y="273"/>
              </a:cxn>
              <a:cxn ang="0">
                <a:pos x="272" y="277"/>
              </a:cxn>
              <a:cxn ang="0">
                <a:pos x="281" y="277"/>
              </a:cxn>
              <a:cxn ang="0">
                <a:pos x="290" y="273"/>
              </a:cxn>
              <a:cxn ang="0">
                <a:pos x="295" y="268"/>
              </a:cxn>
              <a:cxn ang="0">
                <a:pos x="299" y="259"/>
              </a:cxn>
              <a:cxn ang="0">
                <a:pos x="299" y="251"/>
              </a:cxn>
              <a:cxn ang="0">
                <a:pos x="295" y="242"/>
              </a:cxn>
              <a:cxn ang="0">
                <a:pos x="286" y="237"/>
              </a:cxn>
              <a:cxn ang="0">
                <a:pos x="196" y="179"/>
              </a:cxn>
              <a:cxn ang="0">
                <a:pos x="254" y="148"/>
              </a:cxn>
              <a:cxn ang="0">
                <a:pos x="321" y="188"/>
              </a:cxn>
              <a:cxn ang="0">
                <a:pos x="330" y="192"/>
              </a:cxn>
              <a:cxn ang="0">
                <a:pos x="335" y="192"/>
              </a:cxn>
              <a:cxn ang="0">
                <a:pos x="344" y="188"/>
              </a:cxn>
              <a:cxn ang="0">
                <a:pos x="348" y="179"/>
              </a:cxn>
              <a:cxn ang="0">
                <a:pos x="348" y="175"/>
              </a:cxn>
              <a:cxn ang="0">
                <a:pos x="348" y="166"/>
              </a:cxn>
              <a:cxn ang="0">
                <a:pos x="348" y="157"/>
              </a:cxn>
              <a:cxn ang="0">
                <a:pos x="339" y="152"/>
              </a:cxn>
              <a:cxn ang="0">
                <a:pos x="295" y="121"/>
              </a:cxn>
            </a:cxnLst>
            <a:rect l="0" t="0" r="r" b="b"/>
            <a:pathLst>
              <a:path w="393" h="277">
                <a:moveTo>
                  <a:pt x="295" y="121"/>
                </a:moveTo>
                <a:lnTo>
                  <a:pt x="384" y="72"/>
                </a:lnTo>
                <a:lnTo>
                  <a:pt x="393" y="63"/>
                </a:lnTo>
                <a:lnTo>
                  <a:pt x="393" y="54"/>
                </a:lnTo>
                <a:lnTo>
                  <a:pt x="393" y="49"/>
                </a:lnTo>
                <a:lnTo>
                  <a:pt x="393" y="40"/>
                </a:lnTo>
                <a:lnTo>
                  <a:pt x="384" y="31"/>
                </a:lnTo>
                <a:lnTo>
                  <a:pt x="379" y="27"/>
                </a:lnTo>
                <a:lnTo>
                  <a:pt x="370" y="27"/>
                </a:lnTo>
                <a:lnTo>
                  <a:pt x="357" y="27"/>
                </a:lnTo>
                <a:lnTo>
                  <a:pt x="268" y="81"/>
                </a:lnTo>
                <a:lnTo>
                  <a:pt x="268" y="27"/>
                </a:lnTo>
                <a:lnTo>
                  <a:pt x="268" y="14"/>
                </a:lnTo>
                <a:lnTo>
                  <a:pt x="263" y="9"/>
                </a:lnTo>
                <a:lnTo>
                  <a:pt x="254" y="5"/>
                </a:lnTo>
                <a:lnTo>
                  <a:pt x="250" y="0"/>
                </a:lnTo>
                <a:lnTo>
                  <a:pt x="241" y="5"/>
                </a:lnTo>
                <a:lnTo>
                  <a:pt x="232" y="5"/>
                </a:lnTo>
                <a:lnTo>
                  <a:pt x="228" y="14"/>
                </a:lnTo>
                <a:lnTo>
                  <a:pt x="228" y="23"/>
                </a:lnTo>
                <a:lnTo>
                  <a:pt x="228" y="99"/>
                </a:lnTo>
                <a:lnTo>
                  <a:pt x="170" y="134"/>
                </a:lnTo>
                <a:lnTo>
                  <a:pt x="170" y="36"/>
                </a:lnTo>
                <a:lnTo>
                  <a:pt x="170" y="27"/>
                </a:lnTo>
                <a:lnTo>
                  <a:pt x="165" y="18"/>
                </a:lnTo>
                <a:lnTo>
                  <a:pt x="156" y="14"/>
                </a:lnTo>
                <a:lnTo>
                  <a:pt x="147" y="9"/>
                </a:lnTo>
                <a:lnTo>
                  <a:pt x="138" y="9"/>
                </a:lnTo>
                <a:lnTo>
                  <a:pt x="134" y="14"/>
                </a:lnTo>
                <a:lnTo>
                  <a:pt x="129" y="23"/>
                </a:lnTo>
                <a:lnTo>
                  <a:pt x="125" y="31"/>
                </a:lnTo>
                <a:lnTo>
                  <a:pt x="125" y="161"/>
                </a:lnTo>
                <a:lnTo>
                  <a:pt x="0" y="233"/>
                </a:lnTo>
                <a:lnTo>
                  <a:pt x="27" y="277"/>
                </a:lnTo>
                <a:lnTo>
                  <a:pt x="152" y="206"/>
                </a:lnTo>
                <a:lnTo>
                  <a:pt x="268" y="273"/>
                </a:lnTo>
                <a:lnTo>
                  <a:pt x="272" y="277"/>
                </a:lnTo>
                <a:lnTo>
                  <a:pt x="281" y="277"/>
                </a:lnTo>
                <a:lnTo>
                  <a:pt x="290" y="273"/>
                </a:lnTo>
                <a:lnTo>
                  <a:pt x="295" y="268"/>
                </a:lnTo>
                <a:lnTo>
                  <a:pt x="299" y="259"/>
                </a:lnTo>
                <a:lnTo>
                  <a:pt x="299" y="251"/>
                </a:lnTo>
                <a:lnTo>
                  <a:pt x="295" y="242"/>
                </a:lnTo>
                <a:lnTo>
                  <a:pt x="286" y="237"/>
                </a:lnTo>
                <a:lnTo>
                  <a:pt x="196" y="179"/>
                </a:lnTo>
                <a:lnTo>
                  <a:pt x="254" y="148"/>
                </a:lnTo>
                <a:lnTo>
                  <a:pt x="321" y="188"/>
                </a:lnTo>
                <a:lnTo>
                  <a:pt x="330" y="192"/>
                </a:lnTo>
                <a:lnTo>
                  <a:pt x="335" y="192"/>
                </a:lnTo>
                <a:lnTo>
                  <a:pt x="344" y="188"/>
                </a:lnTo>
                <a:lnTo>
                  <a:pt x="348" y="179"/>
                </a:lnTo>
                <a:lnTo>
                  <a:pt x="348" y="175"/>
                </a:lnTo>
                <a:lnTo>
                  <a:pt x="348" y="166"/>
                </a:lnTo>
                <a:lnTo>
                  <a:pt x="348" y="157"/>
                </a:lnTo>
                <a:lnTo>
                  <a:pt x="339" y="152"/>
                </a:lnTo>
                <a:lnTo>
                  <a:pt x="295" y="121"/>
                </a:lnTo>
                <a:close/>
              </a:path>
            </a:pathLst>
          </a:custGeom>
          <a:gradFill rotWithShape="1">
            <a:gsLst>
              <a:gs pos="0">
                <a:srgbClr val="5FCBFB"/>
              </a:gs>
              <a:gs pos="100000">
                <a:srgbClr val="5FCBFB"/>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8" name="Freeform 10"/>
          <p:cNvSpPr/>
          <p:nvPr>
            <p:custDataLst>
              <p:tags r:id="rId10"/>
            </p:custDataLst>
          </p:nvPr>
        </p:nvSpPr>
        <p:spPr bwMode="auto">
          <a:xfrm>
            <a:off x="481330" y="1291590"/>
            <a:ext cx="184150" cy="158750"/>
          </a:xfrm>
          <a:custGeom>
            <a:avLst/>
            <a:gdLst/>
            <a:ahLst/>
            <a:cxnLst>
              <a:cxn ang="0">
                <a:pos x="0" y="116"/>
              </a:cxn>
              <a:cxn ang="0">
                <a:pos x="49" y="67"/>
              </a:cxn>
              <a:cxn ang="0">
                <a:pos x="67" y="0"/>
              </a:cxn>
              <a:cxn ang="0">
                <a:pos x="134" y="23"/>
              </a:cxn>
              <a:cxn ang="0">
                <a:pos x="201" y="0"/>
              </a:cxn>
              <a:cxn ang="0">
                <a:pos x="214" y="67"/>
              </a:cxn>
              <a:cxn ang="0">
                <a:pos x="263" y="116"/>
              </a:cxn>
              <a:cxn ang="0">
                <a:pos x="214" y="161"/>
              </a:cxn>
              <a:cxn ang="0">
                <a:pos x="201" y="228"/>
              </a:cxn>
              <a:cxn ang="0">
                <a:pos x="134" y="210"/>
              </a:cxn>
              <a:cxn ang="0">
                <a:pos x="67" y="228"/>
              </a:cxn>
              <a:cxn ang="0">
                <a:pos x="49" y="161"/>
              </a:cxn>
              <a:cxn ang="0">
                <a:pos x="0" y="116"/>
              </a:cxn>
            </a:cxnLst>
            <a:rect l="0" t="0" r="r" b="b"/>
            <a:pathLst>
              <a:path w="263" h="228">
                <a:moveTo>
                  <a:pt x="0" y="116"/>
                </a:moveTo>
                <a:lnTo>
                  <a:pt x="49" y="67"/>
                </a:lnTo>
                <a:lnTo>
                  <a:pt x="67" y="0"/>
                </a:lnTo>
                <a:lnTo>
                  <a:pt x="134" y="23"/>
                </a:lnTo>
                <a:lnTo>
                  <a:pt x="201" y="0"/>
                </a:lnTo>
                <a:lnTo>
                  <a:pt x="214" y="67"/>
                </a:lnTo>
                <a:lnTo>
                  <a:pt x="263" y="116"/>
                </a:lnTo>
                <a:lnTo>
                  <a:pt x="214" y="161"/>
                </a:lnTo>
                <a:lnTo>
                  <a:pt x="201" y="228"/>
                </a:lnTo>
                <a:lnTo>
                  <a:pt x="134" y="210"/>
                </a:lnTo>
                <a:lnTo>
                  <a:pt x="67" y="228"/>
                </a:lnTo>
                <a:lnTo>
                  <a:pt x="49" y="161"/>
                </a:lnTo>
                <a:lnTo>
                  <a:pt x="0" y="116"/>
                </a:lnTo>
                <a:close/>
              </a:path>
            </a:pathLst>
          </a:custGeom>
          <a:gradFill rotWithShape="1">
            <a:gsLst>
              <a:gs pos="0">
                <a:srgbClr val="5FCBFB"/>
              </a:gs>
              <a:gs pos="100000">
                <a:srgbClr val="5FCBFB"/>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52237" name="Rectangle 11"/>
          <p:cNvSpPr/>
          <p:nvPr>
            <p:custDataLst>
              <p:tags r:id="rId11"/>
            </p:custDataLst>
          </p:nvPr>
        </p:nvSpPr>
        <p:spPr>
          <a:xfrm>
            <a:off x="708025" y="1066800"/>
            <a:ext cx="3548380" cy="398780"/>
          </a:xfrm>
          <a:prstGeom prst="rect">
            <a:avLst/>
          </a:prstGeom>
          <a:noFill/>
          <a:ln w="9525">
            <a:noFill/>
          </a:ln>
        </p:spPr>
        <p:txBody>
          <a:bodyPr wrap="none" anchor="t" anchorCtr="0">
            <a:spAutoFit/>
          </a:bodyPr>
          <a:p>
            <a:pPr algn="ctr" eaLnBrk="0" hangingPunct="0">
              <a:spcBef>
                <a:spcPct val="50000"/>
              </a:spcBef>
            </a:pPr>
            <a:r>
              <a:rPr lang="zh-CN" altLang="en-US" sz="2000" b="1" dirty="0">
                <a:solidFill>
                  <a:schemeClr val="dk1"/>
                </a:solidFill>
                <a:latin typeface="Times New Roman" panose="02020603050405020304" pitchFamily="18" charset="0"/>
                <a:ea typeface="微软雅黑" panose="020B0503020204020204" charset="-122"/>
                <a:cs typeface="微软雅黑" panose="020B0503020204020204" charset="-122"/>
              </a:rPr>
              <a:t>一是不考虑后果的“大胆人”</a:t>
            </a:r>
            <a:r>
              <a:rPr lang="zh-CN" altLang="en-US" sz="2000" dirty="0">
                <a:solidFill>
                  <a:schemeClr val="dk1"/>
                </a:solidFill>
                <a:latin typeface="Times New Roman" panose="02020603050405020304" pitchFamily="18" charset="0"/>
                <a:ea typeface="微软雅黑" panose="020B0503020204020204" charset="-122"/>
                <a:cs typeface="微软雅黑" panose="020B0503020204020204" charset="-122"/>
              </a:rPr>
              <a:t> </a:t>
            </a:r>
            <a:endParaRPr lang="zh-CN" altLang="en-US" sz="2000"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
        <p:nvSpPr>
          <p:cNvPr id="52238" name="Line 12"/>
          <p:cNvSpPr/>
          <p:nvPr/>
        </p:nvSpPr>
        <p:spPr>
          <a:xfrm>
            <a:off x="838200" y="1524000"/>
            <a:ext cx="3276600" cy="0"/>
          </a:xfrm>
          <a:prstGeom prst="line">
            <a:avLst/>
          </a:prstGeom>
          <a:ln w="9525" cap="flat" cmpd="sng">
            <a:solidFill>
              <a:srgbClr val="99CCFF"/>
            </a:solidFill>
            <a:prstDash val="solid"/>
            <a:round/>
            <a:headEnd type="none" w="med" len="med"/>
            <a:tailEnd type="none" w="med" len="med"/>
          </a:ln>
        </p:spPr>
      </p:sp>
      <p:sp>
        <p:nvSpPr>
          <p:cNvPr id="9" name="Freeform 15"/>
          <p:cNvSpPr/>
          <p:nvPr>
            <p:custDataLst>
              <p:tags r:id="rId12"/>
            </p:custDataLst>
          </p:nvPr>
        </p:nvSpPr>
        <p:spPr bwMode="auto">
          <a:xfrm>
            <a:off x="468630" y="1752600"/>
            <a:ext cx="209550" cy="303530"/>
          </a:xfrm>
          <a:custGeom>
            <a:avLst/>
            <a:gdLst/>
            <a:ahLst/>
            <a:cxnLst>
              <a:cxn ang="0">
                <a:pos x="174" y="121"/>
              </a:cxn>
              <a:cxn ang="0">
                <a:pos x="174" y="23"/>
              </a:cxn>
              <a:cxn ang="0">
                <a:pos x="170" y="9"/>
              </a:cxn>
              <a:cxn ang="0">
                <a:pos x="165" y="5"/>
              </a:cxn>
              <a:cxn ang="0">
                <a:pos x="156" y="0"/>
              </a:cxn>
              <a:cxn ang="0">
                <a:pos x="152" y="0"/>
              </a:cxn>
              <a:cxn ang="0">
                <a:pos x="143" y="0"/>
              </a:cxn>
              <a:cxn ang="0">
                <a:pos x="134" y="5"/>
              </a:cxn>
              <a:cxn ang="0">
                <a:pos x="125" y="9"/>
              </a:cxn>
              <a:cxn ang="0">
                <a:pos x="125" y="23"/>
              </a:cxn>
              <a:cxn ang="0">
                <a:pos x="125" y="126"/>
              </a:cxn>
              <a:cxn ang="0">
                <a:pos x="76" y="99"/>
              </a:cxn>
              <a:cxn ang="0">
                <a:pos x="67" y="94"/>
              </a:cxn>
              <a:cxn ang="0">
                <a:pos x="58" y="94"/>
              </a:cxn>
              <a:cxn ang="0">
                <a:pos x="49" y="99"/>
              </a:cxn>
              <a:cxn ang="0">
                <a:pos x="45" y="103"/>
              </a:cxn>
              <a:cxn ang="0">
                <a:pos x="40" y="112"/>
              </a:cxn>
              <a:cxn ang="0">
                <a:pos x="45" y="117"/>
              </a:cxn>
              <a:cxn ang="0">
                <a:pos x="45" y="126"/>
              </a:cxn>
              <a:cxn ang="0">
                <a:pos x="54" y="134"/>
              </a:cxn>
              <a:cxn ang="0">
                <a:pos x="121" y="170"/>
              </a:cxn>
              <a:cxn ang="0">
                <a:pos x="121" y="242"/>
              </a:cxn>
              <a:cxn ang="0">
                <a:pos x="36" y="188"/>
              </a:cxn>
              <a:cxn ang="0">
                <a:pos x="27" y="184"/>
              </a:cxn>
              <a:cxn ang="0">
                <a:pos x="18" y="184"/>
              </a:cxn>
              <a:cxn ang="0">
                <a:pos x="9" y="188"/>
              </a:cxn>
              <a:cxn ang="0">
                <a:pos x="5" y="193"/>
              </a:cxn>
              <a:cxn ang="0">
                <a:pos x="0" y="202"/>
              </a:cxn>
              <a:cxn ang="0">
                <a:pos x="0" y="210"/>
              </a:cxn>
              <a:cxn ang="0">
                <a:pos x="5" y="219"/>
              </a:cxn>
              <a:cxn ang="0">
                <a:pos x="14" y="224"/>
              </a:cxn>
              <a:cxn ang="0">
                <a:pos x="121" y="291"/>
              </a:cxn>
              <a:cxn ang="0">
                <a:pos x="121" y="434"/>
              </a:cxn>
              <a:cxn ang="0">
                <a:pos x="174" y="434"/>
              </a:cxn>
              <a:cxn ang="0">
                <a:pos x="174" y="291"/>
              </a:cxn>
              <a:cxn ang="0">
                <a:pos x="290" y="224"/>
              </a:cxn>
              <a:cxn ang="0">
                <a:pos x="295" y="219"/>
              </a:cxn>
              <a:cxn ang="0">
                <a:pos x="299" y="210"/>
              </a:cxn>
              <a:cxn ang="0">
                <a:pos x="299" y="202"/>
              </a:cxn>
              <a:cxn ang="0">
                <a:pos x="299" y="197"/>
              </a:cxn>
              <a:cxn ang="0">
                <a:pos x="295" y="188"/>
              </a:cxn>
              <a:cxn ang="0">
                <a:pos x="286" y="184"/>
              </a:cxn>
              <a:cxn ang="0">
                <a:pos x="277" y="184"/>
              </a:cxn>
              <a:cxn ang="0">
                <a:pos x="268" y="188"/>
              </a:cxn>
              <a:cxn ang="0">
                <a:pos x="174" y="237"/>
              </a:cxn>
              <a:cxn ang="0">
                <a:pos x="174" y="170"/>
              </a:cxn>
              <a:cxn ang="0">
                <a:pos x="246" y="134"/>
              </a:cxn>
              <a:cxn ang="0">
                <a:pos x="250" y="130"/>
              </a:cxn>
              <a:cxn ang="0">
                <a:pos x="255" y="121"/>
              </a:cxn>
              <a:cxn ang="0">
                <a:pos x="255" y="112"/>
              </a:cxn>
              <a:cxn ang="0">
                <a:pos x="250" y="108"/>
              </a:cxn>
              <a:cxn ang="0">
                <a:pos x="246" y="103"/>
              </a:cxn>
              <a:cxn ang="0">
                <a:pos x="237" y="99"/>
              </a:cxn>
              <a:cxn ang="0">
                <a:pos x="232" y="99"/>
              </a:cxn>
              <a:cxn ang="0">
                <a:pos x="223" y="99"/>
              </a:cxn>
              <a:cxn ang="0">
                <a:pos x="174" y="121"/>
              </a:cxn>
            </a:cxnLst>
            <a:rect l="0" t="0" r="r" b="b"/>
            <a:pathLst>
              <a:path w="299" h="434">
                <a:moveTo>
                  <a:pt x="174" y="121"/>
                </a:moveTo>
                <a:lnTo>
                  <a:pt x="174" y="23"/>
                </a:lnTo>
                <a:lnTo>
                  <a:pt x="170" y="9"/>
                </a:lnTo>
                <a:lnTo>
                  <a:pt x="165" y="5"/>
                </a:lnTo>
                <a:lnTo>
                  <a:pt x="156" y="0"/>
                </a:lnTo>
                <a:lnTo>
                  <a:pt x="152" y="0"/>
                </a:lnTo>
                <a:lnTo>
                  <a:pt x="143" y="0"/>
                </a:lnTo>
                <a:lnTo>
                  <a:pt x="134" y="5"/>
                </a:lnTo>
                <a:lnTo>
                  <a:pt x="125" y="9"/>
                </a:lnTo>
                <a:lnTo>
                  <a:pt x="125" y="23"/>
                </a:lnTo>
                <a:lnTo>
                  <a:pt x="125" y="126"/>
                </a:lnTo>
                <a:lnTo>
                  <a:pt x="76" y="99"/>
                </a:lnTo>
                <a:lnTo>
                  <a:pt x="67" y="94"/>
                </a:lnTo>
                <a:lnTo>
                  <a:pt x="58" y="94"/>
                </a:lnTo>
                <a:lnTo>
                  <a:pt x="49" y="99"/>
                </a:lnTo>
                <a:lnTo>
                  <a:pt x="45" y="103"/>
                </a:lnTo>
                <a:lnTo>
                  <a:pt x="40" y="112"/>
                </a:lnTo>
                <a:lnTo>
                  <a:pt x="45" y="117"/>
                </a:lnTo>
                <a:lnTo>
                  <a:pt x="45" y="126"/>
                </a:lnTo>
                <a:lnTo>
                  <a:pt x="54" y="134"/>
                </a:lnTo>
                <a:lnTo>
                  <a:pt x="121" y="170"/>
                </a:lnTo>
                <a:lnTo>
                  <a:pt x="121" y="242"/>
                </a:lnTo>
                <a:lnTo>
                  <a:pt x="36" y="188"/>
                </a:lnTo>
                <a:lnTo>
                  <a:pt x="27" y="184"/>
                </a:lnTo>
                <a:lnTo>
                  <a:pt x="18" y="184"/>
                </a:lnTo>
                <a:lnTo>
                  <a:pt x="9" y="188"/>
                </a:lnTo>
                <a:lnTo>
                  <a:pt x="5" y="193"/>
                </a:lnTo>
                <a:lnTo>
                  <a:pt x="0" y="202"/>
                </a:lnTo>
                <a:lnTo>
                  <a:pt x="0" y="210"/>
                </a:lnTo>
                <a:lnTo>
                  <a:pt x="5" y="219"/>
                </a:lnTo>
                <a:lnTo>
                  <a:pt x="14" y="224"/>
                </a:lnTo>
                <a:lnTo>
                  <a:pt x="121" y="291"/>
                </a:lnTo>
                <a:lnTo>
                  <a:pt x="121" y="434"/>
                </a:lnTo>
                <a:lnTo>
                  <a:pt x="174" y="434"/>
                </a:lnTo>
                <a:lnTo>
                  <a:pt x="174" y="291"/>
                </a:lnTo>
                <a:lnTo>
                  <a:pt x="290" y="224"/>
                </a:lnTo>
                <a:lnTo>
                  <a:pt x="295" y="219"/>
                </a:lnTo>
                <a:lnTo>
                  <a:pt x="299" y="210"/>
                </a:lnTo>
                <a:lnTo>
                  <a:pt x="299" y="202"/>
                </a:lnTo>
                <a:lnTo>
                  <a:pt x="299" y="197"/>
                </a:lnTo>
                <a:lnTo>
                  <a:pt x="295" y="188"/>
                </a:lnTo>
                <a:lnTo>
                  <a:pt x="286" y="184"/>
                </a:lnTo>
                <a:lnTo>
                  <a:pt x="277" y="184"/>
                </a:lnTo>
                <a:lnTo>
                  <a:pt x="268" y="188"/>
                </a:lnTo>
                <a:lnTo>
                  <a:pt x="174" y="237"/>
                </a:lnTo>
                <a:lnTo>
                  <a:pt x="174" y="170"/>
                </a:lnTo>
                <a:lnTo>
                  <a:pt x="246" y="134"/>
                </a:lnTo>
                <a:lnTo>
                  <a:pt x="250" y="130"/>
                </a:lnTo>
                <a:lnTo>
                  <a:pt x="255" y="121"/>
                </a:lnTo>
                <a:lnTo>
                  <a:pt x="255" y="112"/>
                </a:lnTo>
                <a:lnTo>
                  <a:pt x="250" y="108"/>
                </a:lnTo>
                <a:lnTo>
                  <a:pt x="246" y="103"/>
                </a:lnTo>
                <a:lnTo>
                  <a:pt x="237" y="99"/>
                </a:lnTo>
                <a:lnTo>
                  <a:pt x="232" y="99"/>
                </a:lnTo>
                <a:lnTo>
                  <a:pt x="223" y="99"/>
                </a:lnTo>
                <a:lnTo>
                  <a:pt x="174" y="121"/>
                </a:lnTo>
                <a:close/>
              </a:path>
            </a:pathLst>
          </a:custGeom>
          <a:gradFill rotWithShape="1">
            <a:gsLst>
              <a:gs pos="0">
                <a:srgbClr val="D4625E"/>
              </a:gs>
              <a:gs pos="100000">
                <a:srgbClr val="D4625E"/>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10" name="Freeform 16"/>
          <p:cNvSpPr/>
          <p:nvPr>
            <p:custDataLst>
              <p:tags r:id="rId13"/>
            </p:custDataLst>
          </p:nvPr>
        </p:nvSpPr>
        <p:spPr bwMode="auto">
          <a:xfrm>
            <a:off x="304800" y="1881505"/>
            <a:ext cx="276225" cy="189865"/>
          </a:xfrm>
          <a:custGeom>
            <a:avLst/>
            <a:gdLst/>
            <a:ahLst/>
            <a:cxnLst>
              <a:cxn ang="0">
                <a:pos x="121" y="71"/>
              </a:cxn>
              <a:cxn ang="0">
                <a:pos x="36" y="22"/>
              </a:cxn>
              <a:cxn ang="0">
                <a:pos x="27" y="18"/>
              </a:cxn>
              <a:cxn ang="0">
                <a:pos x="18" y="18"/>
              </a:cxn>
              <a:cxn ang="0">
                <a:pos x="9" y="22"/>
              </a:cxn>
              <a:cxn ang="0">
                <a:pos x="5" y="31"/>
              </a:cxn>
              <a:cxn ang="0">
                <a:pos x="0" y="40"/>
              </a:cxn>
              <a:cxn ang="0">
                <a:pos x="0" y="49"/>
              </a:cxn>
              <a:cxn ang="0">
                <a:pos x="5" y="58"/>
              </a:cxn>
              <a:cxn ang="0">
                <a:pos x="9" y="62"/>
              </a:cxn>
              <a:cxn ang="0">
                <a:pos x="98" y="116"/>
              </a:cxn>
              <a:cxn ang="0">
                <a:pos x="54" y="143"/>
              </a:cxn>
              <a:cxn ang="0">
                <a:pos x="45" y="147"/>
              </a:cxn>
              <a:cxn ang="0">
                <a:pos x="40" y="156"/>
              </a:cxn>
              <a:cxn ang="0">
                <a:pos x="40" y="165"/>
              </a:cxn>
              <a:cxn ang="0">
                <a:pos x="40" y="174"/>
              </a:cxn>
              <a:cxn ang="0">
                <a:pos x="49" y="178"/>
              </a:cxn>
              <a:cxn ang="0">
                <a:pos x="54" y="183"/>
              </a:cxn>
              <a:cxn ang="0">
                <a:pos x="63" y="183"/>
              </a:cxn>
              <a:cxn ang="0">
                <a:pos x="72" y="183"/>
              </a:cxn>
              <a:cxn ang="0">
                <a:pos x="139" y="143"/>
              </a:cxn>
              <a:cxn ang="0">
                <a:pos x="197" y="178"/>
              </a:cxn>
              <a:cxn ang="0">
                <a:pos x="112" y="223"/>
              </a:cxn>
              <a:cxn ang="0">
                <a:pos x="103" y="232"/>
              </a:cxn>
              <a:cxn ang="0">
                <a:pos x="98" y="241"/>
              </a:cxn>
              <a:cxn ang="0">
                <a:pos x="98" y="246"/>
              </a:cxn>
              <a:cxn ang="0">
                <a:pos x="98" y="254"/>
              </a:cxn>
              <a:cxn ang="0">
                <a:pos x="103" y="263"/>
              </a:cxn>
              <a:cxn ang="0">
                <a:pos x="112" y="268"/>
              </a:cxn>
              <a:cxn ang="0">
                <a:pos x="121" y="268"/>
              </a:cxn>
              <a:cxn ang="0">
                <a:pos x="130" y="263"/>
              </a:cxn>
              <a:cxn ang="0">
                <a:pos x="241" y="201"/>
              </a:cxn>
              <a:cxn ang="0">
                <a:pos x="366" y="272"/>
              </a:cxn>
              <a:cxn ang="0">
                <a:pos x="393" y="228"/>
              </a:cxn>
              <a:cxn ang="0">
                <a:pos x="268" y="156"/>
              </a:cxn>
              <a:cxn ang="0">
                <a:pos x="268" y="22"/>
              </a:cxn>
              <a:cxn ang="0">
                <a:pos x="268" y="13"/>
              </a:cxn>
              <a:cxn ang="0">
                <a:pos x="264" y="9"/>
              </a:cxn>
              <a:cxn ang="0">
                <a:pos x="255" y="4"/>
              </a:cxn>
              <a:cxn ang="0">
                <a:pos x="250" y="0"/>
              </a:cxn>
              <a:cxn ang="0">
                <a:pos x="241" y="0"/>
              </a:cxn>
              <a:cxn ang="0">
                <a:pos x="232" y="4"/>
              </a:cxn>
              <a:cxn ang="0">
                <a:pos x="228" y="13"/>
              </a:cxn>
              <a:cxn ang="0">
                <a:pos x="228" y="22"/>
              </a:cxn>
              <a:cxn ang="0">
                <a:pos x="223" y="129"/>
              </a:cxn>
              <a:cxn ang="0">
                <a:pos x="165" y="94"/>
              </a:cxn>
              <a:cxn ang="0">
                <a:pos x="170" y="18"/>
              </a:cxn>
              <a:cxn ang="0">
                <a:pos x="165" y="9"/>
              </a:cxn>
              <a:cxn ang="0">
                <a:pos x="161" y="4"/>
              </a:cxn>
              <a:cxn ang="0">
                <a:pos x="156" y="0"/>
              </a:cxn>
              <a:cxn ang="0">
                <a:pos x="148" y="0"/>
              </a:cxn>
              <a:cxn ang="0">
                <a:pos x="139" y="0"/>
              </a:cxn>
              <a:cxn ang="0">
                <a:pos x="134" y="4"/>
              </a:cxn>
              <a:cxn ang="0">
                <a:pos x="130" y="9"/>
              </a:cxn>
              <a:cxn ang="0">
                <a:pos x="125" y="18"/>
              </a:cxn>
              <a:cxn ang="0">
                <a:pos x="121" y="71"/>
              </a:cxn>
            </a:cxnLst>
            <a:rect l="0" t="0" r="r" b="b"/>
            <a:pathLst>
              <a:path w="393" h="272">
                <a:moveTo>
                  <a:pt x="121" y="71"/>
                </a:moveTo>
                <a:lnTo>
                  <a:pt x="36" y="22"/>
                </a:lnTo>
                <a:lnTo>
                  <a:pt x="27" y="18"/>
                </a:lnTo>
                <a:lnTo>
                  <a:pt x="18" y="18"/>
                </a:lnTo>
                <a:lnTo>
                  <a:pt x="9" y="22"/>
                </a:lnTo>
                <a:lnTo>
                  <a:pt x="5" y="31"/>
                </a:lnTo>
                <a:lnTo>
                  <a:pt x="0" y="40"/>
                </a:lnTo>
                <a:lnTo>
                  <a:pt x="0" y="49"/>
                </a:lnTo>
                <a:lnTo>
                  <a:pt x="5" y="58"/>
                </a:lnTo>
                <a:lnTo>
                  <a:pt x="9" y="62"/>
                </a:lnTo>
                <a:lnTo>
                  <a:pt x="98" y="116"/>
                </a:lnTo>
                <a:lnTo>
                  <a:pt x="54" y="143"/>
                </a:lnTo>
                <a:lnTo>
                  <a:pt x="45" y="147"/>
                </a:lnTo>
                <a:lnTo>
                  <a:pt x="40" y="156"/>
                </a:lnTo>
                <a:lnTo>
                  <a:pt x="40" y="165"/>
                </a:lnTo>
                <a:lnTo>
                  <a:pt x="40" y="174"/>
                </a:lnTo>
                <a:lnTo>
                  <a:pt x="49" y="178"/>
                </a:lnTo>
                <a:lnTo>
                  <a:pt x="54" y="183"/>
                </a:lnTo>
                <a:lnTo>
                  <a:pt x="63" y="183"/>
                </a:lnTo>
                <a:lnTo>
                  <a:pt x="72" y="183"/>
                </a:lnTo>
                <a:lnTo>
                  <a:pt x="139" y="143"/>
                </a:lnTo>
                <a:lnTo>
                  <a:pt x="197" y="178"/>
                </a:lnTo>
                <a:lnTo>
                  <a:pt x="112" y="223"/>
                </a:lnTo>
                <a:lnTo>
                  <a:pt x="103" y="232"/>
                </a:lnTo>
                <a:lnTo>
                  <a:pt x="98" y="241"/>
                </a:lnTo>
                <a:lnTo>
                  <a:pt x="98" y="246"/>
                </a:lnTo>
                <a:lnTo>
                  <a:pt x="98" y="254"/>
                </a:lnTo>
                <a:lnTo>
                  <a:pt x="103" y="263"/>
                </a:lnTo>
                <a:lnTo>
                  <a:pt x="112" y="268"/>
                </a:lnTo>
                <a:lnTo>
                  <a:pt x="121" y="268"/>
                </a:lnTo>
                <a:lnTo>
                  <a:pt x="130" y="263"/>
                </a:lnTo>
                <a:lnTo>
                  <a:pt x="241" y="201"/>
                </a:lnTo>
                <a:lnTo>
                  <a:pt x="366" y="272"/>
                </a:lnTo>
                <a:lnTo>
                  <a:pt x="393" y="228"/>
                </a:lnTo>
                <a:lnTo>
                  <a:pt x="268" y="156"/>
                </a:lnTo>
                <a:lnTo>
                  <a:pt x="268" y="22"/>
                </a:lnTo>
                <a:lnTo>
                  <a:pt x="268" y="13"/>
                </a:lnTo>
                <a:lnTo>
                  <a:pt x="264" y="9"/>
                </a:lnTo>
                <a:lnTo>
                  <a:pt x="255" y="4"/>
                </a:lnTo>
                <a:lnTo>
                  <a:pt x="250" y="0"/>
                </a:lnTo>
                <a:lnTo>
                  <a:pt x="241" y="0"/>
                </a:lnTo>
                <a:lnTo>
                  <a:pt x="232" y="4"/>
                </a:lnTo>
                <a:lnTo>
                  <a:pt x="228" y="13"/>
                </a:lnTo>
                <a:lnTo>
                  <a:pt x="228" y="22"/>
                </a:lnTo>
                <a:lnTo>
                  <a:pt x="223" y="129"/>
                </a:lnTo>
                <a:lnTo>
                  <a:pt x="165" y="94"/>
                </a:lnTo>
                <a:lnTo>
                  <a:pt x="170" y="18"/>
                </a:lnTo>
                <a:lnTo>
                  <a:pt x="165" y="9"/>
                </a:lnTo>
                <a:lnTo>
                  <a:pt x="161" y="4"/>
                </a:lnTo>
                <a:lnTo>
                  <a:pt x="156" y="0"/>
                </a:lnTo>
                <a:lnTo>
                  <a:pt x="148" y="0"/>
                </a:lnTo>
                <a:lnTo>
                  <a:pt x="139" y="0"/>
                </a:lnTo>
                <a:lnTo>
                  <a:pt x="134" y="4"/>
                </a:lnTo>
                <a:lnTo>
                  <a:pt x="130" y="9"/>
                </a:lnTo>
                <a:lnTo>
                  <a:pt x="125" y="18"/>
                </a:lnTo>
                <a:lnTo>
                  <a:pt x="121" y="71"/>
                </a:lnTo>
                <a:close/>
              </a:path>
            </a:pathLst>
          </a:custGeom>
          <a:gradFill rotWithShape="1">
            <a:gsLst>
              <a:gs pos="0">
                <a:srgbClr val="D4625E"/>
              </a:gs>
              <a:gs pos="100000">
                <a:srgbClr val="D4625E"/>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11" name="Freeform 17"/>
          <p:cNvSpPr/>
          <p:nvPr>
            <p:custDataLst>
              <p:tags r:id="rId14"/>
            </p:custDataLst>
          </p:nvPr>
        </p:nvSpPr>
        <p:spPr bwMode="auto">
          <a:xfrm>
            <a:off x="304800" y="2039620"/>
            <a:ext cx="276225" cy="193675"/>
          </a:xfrm>
          <a:custGeom>
            <a:avLst/>
            <a:gdLst/>
            <a:ahLst/>
            <a:cxnLst>
              <a:cxn ang="0">
                <a:pos x="98" y="156"/>
              </a:cxn>
              <a:cxn ang="0">
                <a:pos x="9" y="205"/>
              </a:cxn>
              <a:cxn ang="0">
                <a:pos x="0" y="214"/>
              </a:cxn>
              <a:cxn ang="0">
                <a:pos x="0" y="223"/>
              </a:cxn>
              <a:cxn ang="0">
                <a:pos x="0" y="228"/>
              </a:cxn>
              <a:cxn ang="0">
                <a:pos x="0" y="237"/>
              </a:cxn>
              <a:cxn ang="0">
                <a:pos x="9" y="246"/>
              </a:cxn>
              <a:cxn ang="0">
                <a:pos x="14" y="250"/>
              </a:cxn>
              <a:cxn ang="0">
                <a:pos x="23" y="250"/>
              </a:cxn>
              <a:cxn ang="0">
                <a:pos x="36" y="250"/>
              </a:cxn>
              <a:cxn ang="0">
                <a:pos x="125" y="196"/>
              </a:cxn>
              <a:cxn ang="0">
                <a:pos x="125" y="250"/>
              </a:cxn>
              <a:cxn ang="0">
                <a:pos x="125" y="263"/>
              </a:cxn>
              <a:cxn ang="0">
                <a:pos x="130" y="268"/>
              </a:cxn>
              <a:cxn ang="0">
                <a:pos x="139" y="272"/>
              </a:cxn>
              <a:cxn ang="0">
                <a:pos x="143" y="277"/>
              </a:cxn>
              <a:cxn ang="0">
                <a:pos x="152" y="277"/>
              </a:cxn>
              <a:cxn ang="0">
                <a:pos x="161" y="272"/>
              </a:cxn>
              <a:cxn ang="0">
                <a:pos x="165" y="263"/>
              </a:cxn>
              <a:cxn ang="0">
                <a:pos x="165" y="254"/>
              </a:cxn>
              <a:cxn ang="0">
                <a:pos x="165" y="178"/>
              </a:cxn>
              <a:cxn ang="0">
                <a:pos x="223" y="143"/>
              </a:cxn>
              <a:cxn ang="0">
                <a:pos x="223" y="241"/>
              </a:cxn>
              <a:cxn ang="0">
                <a:pos x="223" y="250"/>
              </a:cxn>
              <a:cxn ang="0">
                <a:pos x="228" y="259"/>
              </a:cxn>
              <a:cxn ang="0">
                <a:pos x="237" y="263"/>
              </a:cxn>
              <a:cxn ang="0">
                <a:pos x="246" y="268"/>
              </a:cxn>
              <a:cxn ang="0">
                <a:pos x="255" y="268"/>
              </a:cxn>
              <a:cxn ang="0">
                <a:pos x="259" y="263"/>
              </a:cxn>
              <a:cxn ang="0">
                <a:pos x="264" y="254"/>
              </a:cxn>
              <a:cxn ang="0">
                <a:pos x="268" y="246"/>
              </a:cxn>
              <a:cxn ang="0">
                <a:pos x="268" y="116"/>
              </a:cxn>
              <a:cxn ang="0">
                <a:pos x="393" y="44"/>
              </a:cxn>
              <a:cxn ang="0">
                <a:pos x="366" y="0"/>
              </a:cxn>
              <a:cxn ang="0">
                <a:pos x="241" y="71"/>
              </a:cxn>
              <a:cxn ang="0">
                <a:pos x="125" y="4"/>
              </a:cxn>
              <a:cxn ang="0">
                <a:pos x="121" y="0"/>
              </a:cxn>
              <a:cxn ang="0">
                <a:pos x="112" y="0"/>
              </a:cxn>
              <a:cxn ang="0">
                <a:pos x="103" y="4"/>
              </a:cxn>
              <a:cxn ang="0">
                <a:pos x="98" y="9"/>
              </a:cxn>
              <a:cxn ang="0">
                <a:pos x="94" y="18"/>
              </a:cxn>
              <a:cxn ang="0">
                <a:pos x="94" y="26"/>
              </a:cxn>
              <a:cxn ang="0">
                <a:pos x="98" y="35"/>
              </a:cxn>
              <a:cxn ang="0">
                <a:pos x="107" y="40"/>
              </a:cxn>
              <a:cxn ang="0">
                <a:pos x="197" y="98"/>
              </a:cxn>
              <a:cxn ang="0">
                <a:pos x="139" y="129"/>
              </a:cxn>
              <a:cxn ang="0">
                <a:pos x="72" y="89"/>
              </a:cxn>
              <a:cxn ang="0">
                <a:pos x="63" y="85"/>
              </a:cxn>
              <a:cxn ang="0">
                <a:pos x="58" y="85"/>
              </a:cxn>
              <a:cxn ang="0">
                <a:pos x="49" y="89"/>
              </a:cxn>
              <a:cxn ang="0">
                <a:pos x="45" y="98"/>
              </a:cxn>
              <a:cxn ang="0">
                <a:pos x="45" y="102"/>
              </a:cxn>
              <a:cxn ang="0">
                <a:pos x="45" y="111"/>
              </a:cxn>
              <a:cxn ang="0">
                <a:pos x="45" y="120"/>
              </a:cxn>
              <a:cxn ang="0">
                <a:pos x="54" y="125"/>
              </a:cxn>
              <a:cxn ang="0">
                <a:pos x="98" y="156"/>
              </a:cxn>
            </a:cxnLst>
            <a:rect l="0" t="0" r="r" b="b"/>
            <a:pathLst>
              <a:path w="393" h="277">
                <a:moveTo>
                  <a:pt x="98" y="156"/>
                </a:moveTo>
                <a:lnTo>
                  <a:pt x="9" y="205"/>
                </a:lnTo>
                <a:lnTo>
                  <a:pt x="0" y="214"/>
                </a:lnTo>
                <a:lnTo>
                  <a:pt x="0" y="223"/>
                </a:lnTo>
                <a:lnTo>
                  <a:pt x="0" y="228"/>
                </a:lnTo>
                <a:lnTo>
                  <a:pt x="0" y="237"/>
                </a:lnTo>
                <a:lnTo>
                  <a:pt x="9" y="246"/>
                </a:lnTo>
                <a:lnTo>
                  <a:pt x="14" y="250"/>
                </a:lnTo>
                <a:lnTo>
                  <a:pt x="23" y="250"/>
                </a:lnTo>
                <a:lnTo>
                  <a:pt x="36" y="250"/>
                </a:lnTo>
                <a:lnTo>
                  <a:pt x="125" y="196"/>
                </a:lnTo>
                <a:lnTo>
                  <a:pt x="125" y="250"/>
                </a:lnTo>
                <a:lnTo>
                  <a:pt x="125" y="263"/>
                </a:lnTo>
                <a:lnTo>
                  <a:pt x="130" y="268"/>
                </a:lnTo>
                <a:lnTo>
                  <a:pt x="139" y="272"/>
                </a:lnTo>
                <a:lnTo>
                  <a:pt x="143" y="277"/>
                </a:lnTo>
                <a:lnTo>
                  <a:pt x="152" y="277"/>
                </a:lnTo>
                <a:lnTo>
                  <a:pt x="161" y="272"/>
                </a:lnTo>
                <a:lnTo>
                  <a:pt x="165" y="263"/>
                </a:lnTo>
                <a:lnTo>
                  <a:pt x="165" y="254"/>
                </a:lnTo>
                <a:lnTo>
                  <a:pt x="165" y="178"/>
                </a:lnTo>
                <a:lnTo>
                  <a:pt x="223" y="143"/>
                </a:lnTo>
                <a:lnTo>
                  <a:pt x="223" y="241"/>
                </a:lnTo>
                <a:lnTo>
                  <a:pt x="223" y="250"/>
                </a:lnTo>
                <a:lnTo>
                  <a:pt x="228" y="259"/>
                </a:lnTo>
                <a:lnTo>
                  <a:pt x="237" y="263"/>
                </a:lnTo>
                <a:lnTo>
                  <a:pt x="246" y="268"/>
                </a:lnTo>
                <a:lnTo>
                  <a:pt x="255" y="268"/>
                </a:lnTo>
                <a:lnTo>
                  <a:pt x="259" y="263"/>
                </a:lnTo>
                <a:lnTo>
                  <a:pt x="264" y="254"/>
                </a:lnTo>
                <a:lnTo>
                  <a:pt x="268" y="246"/>
                </a:lnTo>
                <a:lnTo>
                  <a:pt x="268" y="116"/>
                </a:lnTo>
                <a:lnTo>
                  <a:pt x="393" y="44"/>
                </a:lnTo>
                <a:lnTo>
                  <a:pt x="366" y="0"/>
                </a:lnTo>
                <a:lnTo>
                  <a:pt x="241" y="71"/>
                </a:lnTo>
                <a:lnTo>
                  <a:pt x="125" y="4"/>
                </a:lnTo>
                <a:lnTo>
                  <a:pt x="121" y="0"/>
                </a:lnTo>
                <a:lnTo>
                  <a:pt x="112" y="0"/>
                </a:lnTo>
                <a:lnTo>
                  <a:pt x="103" y="4"/>
                </a:lnTo>
                <a:lnTo>
                  <a:pt x="98" y="9"/>
                </a:lnTo>
                <a:lnTo>
                  <a:pt x="94" y="18"/>
                </a:lnTo>
                <a:lnTo>
                  <a:pt x="94" y="26"/>
                </a:lnTo>
                <a:lnTo>
                  <a:pt x="98" y="35"/>
                </a:lnTo>
                <a:lnTo>
                  <a:pt x="107" y="40"/>
                </a:lnTo>
                <a:lnTo>
                  <a:pt x="197" y="98"/>
                </a:lnTo>
                <a:lnTo>
                  <a:pt x="139" y="129"/>
                </a:lnTo>
                <a:lnTo>
                  <a:pt x="72" y="89"/>
                </a:lnTo>
                <a:lnTo>
                  <a:pt x="63" y="85"/>
                </a:lnTo>
                <a:lnTo>
                  <a:pt x="58" y="85"/>
                </a:lnTo>
                <a:lnTo>
                  <a:pt x="49" y="89"/>
                </a:lnTo>
                <a:lnTo>
                  <a:pt x="45" y="98"/>
                </a:lnTo>
                <a:lnTo>
                  <a:pt x="45" y="102"/>
                </a:lnTo>
                <a:lnTo>
                  <a:pt x="45" y="111"/>
                </a:lnTo>
                <a:lnTo>
                  <a:pt x="45" y="120"/>
                </a:lnTo>
                <a:lnTo>
                  <a:pt x="54" y="125"/>
                </a:lnTo>
                <a:lnTo>
                  <a:pt x="98" y="156"/>
                </a:lnTo>
                <a:close/>
              </a:path>
            </a:pathLst>
          </a:custGeom>
          <a:gradFill rotWithShape="1">
            <a:gsLst>
              <a:gs pos="0">
                <a:srgbClr val="D4625E"/>
              </a:gs>
              <a:gs pos="100000">
                <a:srgbClr val="D4625E"/>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12" name="Freeform 18"/>
          <p:cNvSpPr/>
          <p:nvPr>
            <p:custDataLst>
              <p:tags r:id="rId15"/>
            </p:custDataLst>
          </p:nvPr>
        </p:nvSpPr>
        <p:spPr bwMode="auto">
          <a:xfrm>
            <a:off x="464820" y="2056130"/>
            <a:ext cx="209550" cy="306070"/>
          </a:xfrm>
          <a:custGeom>
            <a:avLst/>
            <a:gdLst/>
            <a:ahLst/>
            <a:cxnLst>
              <a:cxn ang="0">
                <a:pos x="125" y="313"/>
              </a:cxn>
              <a:cxn ang="0">
                <a:pos x="125" y="411"/>
              </a:cxn>
              <a:cxn ang="0">
                <a:pos x="129" y="425"/>
              </a:cxn>
              <a:cxn ang="0">
                <a:pos x="134" y="429"/>
              </a:cxn>
              <a:cxn ang="0">
                <a:pos x="143" y="434"/>
              </a:cxn>
              <a:cxn ang="0">
                <a:pos x="147" y="438"/>
              </a:cxn>
              <a:cxn ang="0">
                <a:pos x="156" y="434"/>
              </a:cxn>
              <a:cxn ang="0">
                <a:pos x="165" y="429"/>
              </a:cxn>
              <a:cxn ang="0">
                <a:pos x="174" y="425"/>
              </a:cxn>
              <a:cxn ang="0">
                <a:pos x="174" y="411"/>
              </a:cxn>
              <a:cxn ang="0">
                <a:pos x="174" y="308"/>
              </a:cxn>
              <a:cxn ang="0">
                <a:pos x="223" y="335"/>
              </a:cxn>
              <a:cxn ang="0">
                <a:pos x="232" y="340"/>
              </a:cxn>
              <a:cxn ang="0">
                <a:pos x="241" y="340"/>
              </a:cxn>
              <a:cxn ang="0">
                <a:pos x="250" y="335"/>
              </a:cxn>
              <a:cxn ang="0">
                <a:pos x="254" y="331"/>
              </a:cxn>
              <a:cxn ang="0">
                <a:pos x="254" y="322"/>
              </a:cxn>
              <a:cxn ang="0">
                <a:pos x="254" y="317"/>
              </a:cxn>
              <a:cxn ang="0">
                <a:pos x="254" y="308"/>
              </a:cxn>
              <a:cxn ang="0">
                <a:pos x="245" y="300"/>
              </a:cxn>
              <a:cxn ang="0">
                <a:pos x="178" y="264"/>
              </a:cxn>
              <a:cxn ang="0">
                <a:pos x="178" y="192"/>
              </a:cxn>
              <a:cxn ang="0">
                <a:pos x="263" y="246"/>
              </a:cxn>
              <a:cxn ang="0">
                <a:pos x="272" y="250"/>
              </a:cxn>
              <a:cxn ang="0">
                <a:pos x="281" y="250"/>
              </a:cxn>
              <a:cxn ang="0">
                <a:pos x="290" y="246"/>
              </a:cxn>
              <a:cxn ang="0">
                <a:pos x="294" y="241"/>
              </a:cxn>
              <a:cxn ang="0">
                <a:pos x="299" y="232"/>
              </a:cxn>
              <a:cxn ang="0">
                <a:pos x="299" y="224"/>
              </a:cxn>
              <a:cxn ang="0">
                <a:pos x="294" y="215"/>
              </a:cxn>
              <a:cxn ang="0">
                <a:pos x="285" y="210"/>
              </a:cxn>
              <a:cxn ang="0">
                <a:pos x="178" y="143"/>
              </a:cxn>
              <a:cxn ang="0">
                <a:pos x="178" y="0"/>
              </a:cxn>
              <a:cxn ang="0">
                <a:pos x="125" y="0"/>
              </a:cxn>
              <a:cxn ang="0">
                <a:pos x="125" y="143"/>
              </a:cxn>
              <a:cxn ang="0">
                <a:pos x="9" y="210"/>
              </a:cxn>
              <a:cxn ang="0">
                <a:pos x="4" y="215"/>
              </a:cxn>
              <a:cxn ang="0">
                <a:pos x="0" y="224"/>
              </a:cxn>
              <a:cxn ang="0">
                <a:pos x="0" y="232"/>
              </a:cxn>
              <a:cxn ang="0">
                <a:pos x="0" y="237"/>
              </a:cxn>
              <a:cxn ang="0">
                <a:pos x="4" y="246"/>
              </a:cxn>
              <a:cxn ang="0">
                <a:pos x="13" y="250"/>
              </a:cxn>
              <a:cxn ang="0">
                <a:pos x="22" y="250"/>
              </a:cxn>
              <a:cxn ang="0">
                <a:pos x="31" y="246"/>
              </a:cxn>
              <a:cxn ang="0">
                <a:pos x="125" y="197"/>
              </a:cxn>
              <a:cxn ang="0">
                <a:pos x="125" y="264"/>
              </a:cxn>
              <a:cxn ang="0">
                <a:pos x="53" y="300"/>
              </a:cxn>
              <a:cxn ang="0">
                <a:pos x="49" y="304"/>
              </a:cxn>
              <a:cxn ang="0">
                <a:pos x="44" y="313"/>
              </a:cxn>
              <a:cxn ang="0">
                <a:pos x="44" y="322"/>
              </a:cxn>
              <a:cxn ang="0">
                <a:pos x="49" y="326"/>
              </a:cxn>
              <a:cxn ang="0">
                <a:pos x="53" y="331"/>
              </a:cxn>
              <a:cxn ang="0">
                <a:pos x="62" y="335"/>
              </a:cxn>
              <a:cxn ang="0">
                <a:pos x="67" y="335"/>
              </a:cxn>
              <a:cxn ang="0">
                <a:pos x="76" y="335"/>
              </a:cxn>
              <a:cxn ang="0">
                <a:pos x="125" y="313"/>
              </a:cxn>
            </a:cxnLst>
            <a:rect l="0" t="0" r="r" b="b"/>
            <a:pathLst>
              <a:path w="299" h="438">
                <a:moveTo>
                  <a:pt x="125" y="313"/>
                </a:moveTo>
                <a:lnTo>
                  <a:pt x="125" y="411"/>
                </a:lnTo>
                <a:lnTo>
                  <a:pt x="129" y="425"/>
                </a:lnTo>
                <a:lnTo>
                  <a:pt x="134" y="429"/>
                </a:lnTo>
                <a:lnTo>
                  <a:pt x="143" y="434"/>
                </a:lnTo>
                <a:lnTo>
                  <a:pt x="147" y="438"/>
                </a:lnTo>
                <a:lnTo>
                  <a:pt x="156" y="434"/>
                </a:lnTo>
                <a:lnTo>
                  <a:pt x="165" y="429"/>
                </a:lnTo>
                <a:lnTo>
                  <a:pt x="174" y="425"/>
                </a:lnTo>
                <a:lnTo>
                  <a:pt x="174" y="411"/>
                </a:lnTo>
                <a:lnTo>
                  <a:pt x="174" y="308"/>
                </a:lnTo>
                <a:lnTo>
                  <a:pt x="223" y="335"/>
                </a:lnTo>
                <a:lnTo>
                  <a:pt x="232" y="340"/>
                </a:lnTo>
                <a:lnTo>
                  <a:pt x="241" y="340"/>
                </a:lnTo>
                <a:lnTo>
                  <a:pt x="250" y="335"/>
                </a:lnTo>
                <a:lnTo>
                  <a:pt x="254" y="331"/>
                </a:lnTo>
                <a:lnTo>
                  <a:pt x="254" y="322"/>
                </a:lnTo>
                <a:lnTo>
                  <a:pt x="254" y="317"/>
                </a:lnTo>
                <a:lnTo>
                  <a:pt x="254" y="308"/>
                </a:lnTo>
                <a:lnTo>
                  <a:pt x="245" y="300"/>
                </a:lnTo>
                <a:lnTo>
                  <a:pt x="178" y="264"/>
                </a:lnTo>
                <a:lnTo>
                  <a:pt x="178" y="192"/>
                </a:lnTo>
                <a:lnTo>
                  <a:pt x="263" y="246"/>
                </a:lnTo>
                <a:lnTo>
                  <a:pt x="272" y="250"/>
                </a:lnTo>
                <a:lnTo>
                  <a:pt x="281" y="250"/>
                </a:lnTo>
                <a:lnTo>
                  <a:pt x="290" y="246"/>
                </a:lnTo>
                <a:lnTo>
                  <a:pt x="294" y="241"/>
                </a:lnTo>
                <a:lnTo>
                  <a:pt x="299" y="232"/>
                </a:lnTo>
                <a:lnTo>
                  <a:pt x="299" y="224"/>
                </a:lnTo>
                <a:lnTo>
                  <a:pt x="294" y="215"/>
                </a:lnTo>
                <a:lnTo>
                  <a:pt x="285" y="210"/>
                </a:lnTo>
                <a:lnTo>
                  <a:pt x="178" y="143"/>
                </a:lnTo>
                <a:lnTo>
                  <a:pt x="178" y="0"/>
                </a:lnTo>
                <a:lnTo>
                  <a:pt x="125" y="0"/>
                </a:lnTo>
                <a:lnTo>
                  <a:pt x="125" y="143"/>
                </a:lnTo>
                <a:lnTo>
                  <a:pt x="9" y="210"/>
                </a:lnTo>
                <a:lnTo>
                  <a:pt x="4" y="215"/>
                </a:lnTo>
                <a:lnTo>
                  <a:pt x="0" y="224"/>
                </a:lnTo>
                <a:lnTo>
                  <a:pt x="0" y="232"/>
                </a:lnTo>
                <a:lnTo>
                  <a:pt x="0" y="237"/>
                </a:lnTo>
                <a:lnTo>
                  <a:pt x="4" y="246"/>
                </a:lnTo>
                <a:lnTo>
                  <a:pt x="13" y="250"/>
                </a:lnTo>
                <a:lnTo>
                  <a:pt x="22" y="250"/>
                </a:lnTo>
                <a:lnTo>
                  <a:pt x="31" y="246"/>
                </a:lnTo>
                <a:lnTo>
                  <a:pt x="125" y="197"/>
                </a:lnTo>
                <a:lnTo>
                  <a:pt x="125" y="264"/>
                </a:lnTo>
                <a:lnTo>
                  <a:pt x="53" y="300"/>
                </a:lnTo>
                <a:lnTo>
                  <a:pt x="49" y="304"/>
                </a:lnTo>
                <a:lnTo>
                  <a:pt x="44" y="313"/>
                </a:lnTo>
                <a:lnTo>
                  <a:pt x="44" y="322"/>
                </a:lnTo>
                <a:lnTo>
                  <a:pt x="49" y="326"/>
                </a:lnTo>
                <a:lnTo>
                  <a:pt x="53" y="331"/>
                </a:lnTo>
                <a:lnTo>
                  <a:pt x="62" y="335"/>
                </a:lnTo>
                <a:lnTo>
                  <a:pt x="67" y="335"/>
                </a:lnTo>
                <a:lnTo>
                  <a:pt x="76" y="335"/>
                </a:lnTo>
                <a:lnTo>
                  <a:pt x="125" y="313"/>
                </a:lnTo>
                <a:close/>
              </a:path>
            </a:pathLst>
          </a:custGeom>
          <a:gradFill rotWithShape="1">
            <a:gsLst>
              <a:gs pos="0">
                <a:srgbClr val="D4625E"/>
              </a:gs>
              <a:gs pos="100000">
                <a:srgbClr val="D4625E"/>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13" name="Freeform 19"/>
          <p:cNvSpPr/>
          <p:nvPr>
            <p:custDataLst>
              <p:tags r:id="rId16"/>
            </p:custDataLst>
          </p:nvPr>
        </p:nvSpPr>
        <p:spPr bwMode="auto">
          <a:xfrm>
            <a:off x="561975" y="2039620"/>
            <a:ext cx="276225" cy="189865"/>
          </a:xfrm>
          <a:custGeom>
            <a:avLst/>
            <a:gdLst/>
            <a:ahLst/>
            <a:cxnLst>
              <a:cxn ang="0">
                <a:pos x="272" y="201"/>
              </a:cxn>
              <a:cxn ang="0">
                <a:pos x="357" y="250"/>
              </a:cxn>
              <a:cxn ang="0">
                <a:pos x="366" y="254"/>
              </a:cxn>
              <a:cxn ang="0">
                <a:pos x="375" y="254"/>
              </a:cxn>
              <a:cxn ang="0">
                <a:pos x="384" y="250"/>
              </a:cxn>
              <a:cxn ang="0">
                <a:pos x="388" y="241"/>
              </a:cxn>
              <a:cxn ang="0">
                <a:pos x="393" y="232"/>
              </a:cxn>
              <a:cxn ang="0">
                <a:pos x="393" y="223"/>
              </a:cxn>
              <a:cxn ang="0">
                <a:pos x="388" y="214"/>
              </a:cxn>
              <a:cxn ang="0">
                <a:pos x="384" y="210"/>
              </a:cxn>
              <a:cxn ang="0">
                <a:pos x="295" y="156"/>
              </a:cxn>
              <a:cxn ang="0">
                <a:pos x="339" y="129"/>
              </a:cxn>
              <a:cxn ang="0">
                <a:pos x="348" y="125"/>
              </a:cxn>
              <a:cxn ang="0">
                <a:pos x="353" y="116"/>
              </a:cxn>
              <a:cxn ang="0">
                <a:pos x="353" y="107"/>
              </a:cxn>
              <a:cxn ang="0">
                <a:pos x="353" y="98"/>
              </a:cxn>
              <a:cxn ang="0">
                <a:pos x="344" y="94"/>
              </a:cxn>
              <a:cxn ang="0">
                <a:pos x="339" y="89"/>
              </a:cxn>
              <a:cxn ang="0">
                <a:pos x="330" y="89"/>
              </a:cxn>
              <a:cxn ang="0">
                <a:pos x="321" y="89"/>
              </a:cxn>
              <a:cxn ang="0">
                <a:pos x="254" y="129"/>
              </a:cxn>
              <a:cxn ang="0">
                <a:pos x="196" y="94"/>
              </a:cxn>
              <a:cxn ang="0">
                <a:pos x="281" y="49"/>
              </a:cxn>
              <a:cxn ang="0">
                <a:pos x="290" y="40"/>
              </a:cxn>
              <a:cxn ang="0">
                <a:pos x="295" y="31"/>
              </a:cxn>
              <a:cxn ang="0">
                <a:pos x="295" y="26"/>
              </a:cxn>
              <a:cxn ang="0">
                <a:pos x="295" y="18"/>
              </a:cxn>
              <a:cxn ang="0">
                <a:pos x="290" y="9"/>
              </a:cxn>
              <a:cxn ang="0">
                <a:pos x="281" y="4"/>
              </a:cxn>
              <a:cxn ang="0">
                <a:pos x="272" y="4"/>
              </a:cxn>
              <a:cxn ang="0">
                <a:pos x="263" y="9"/>
              </a:cxn>
              <a:cxn ang="0">
                <a:pos x="152" y="71"/>
              </a:cxn>
              <a:cxn ang="0">
                <a:pos x="27" y="0"/>
              </a:cxn>
              <a:cxn ang="0">
                <a:pos x="0" y="44"/>
              </a:cxn>
              <a:cxn ang="0">
                <a:pos x="125" y="116"/>
              </a:cxn>
              <a:cxn ang="0">
                <a:pos x="125" y="250"/>
              </a:cxn>
              <a:cxn ang="0">
                <a:pos x="125" y="259"/>
              </a:cxn>
              <a:cxn ang="0">
                <a:pos x="129" y="263"/>
              </a:cxn>
              <a:cxn ang="0">
                <a:pos x="138" y="268"/>
              </a:cxn>
              <a:cxn ang="0">
                <a:pos x="143" y="272"/>
              </a:cxn>
              <a:cxn ang="0">
                <a:pos x="152" y="272"/>
              </a:cxn>
              <a:cxn ang="0">
                <a:pos x="161" y="268"/>
              </a:cxn>
              <a:cxn ang="0">
                <a:pos x="165" y="259"/>
              </a:cxn>
              <a:cxn ang="0">
                <a:pos x="165" y="250"/>
              </a:cxn>
              <a:cxn ang="0">
                <a:pos x="170" y="143"/>
              </a:cxn>
              <a:cxn ang="0">
                <a:pos x="228" y="178"/>
              </a:cxn>
              <a:cxn ang="0">
                <a:pos x="223" y="254"/>
              </a:cxn>
              <a:cxn ang="0">
                <a:pos x="228" y="263"/>
              </a:cxn>
              <a:cxn ang="0">
                <a:pos x="232" y="268"/>
              </a:cxn>
              <a:cxn ang="0">
                <a:pos x="237" y="272"/>
              </a:cxn>
              <a:cxn ang="0">
                <a:pos x="245" y="272"/>
              </a:cxn>
              <a:cxn ang="0">
                <a:pos x="254" y="272"/>
              </a:cxn>
              <a:cxn ang="0">
                <a:pos x="259" y="268"/>
              </a:cxn>
              <a:cxn ang="0">
                <a:pos x="263" y="263"/>
              </a:cxn>
              <a:cxn ang="0">
                <a:pos x="268" y="254"/>
              </a:cxn>
              <a:cxn ang="0">
                <a:pos x="272" y="201"/>
              </a:cxn>
            </a:cxnLst>
            <a:rect l="0" t="0" r="r" b="b"/>
            <a:pathLst>
              <a:path w="393" h="272">
                <a:moveTo>
                  <a:pt x="272" y="201"/>
                </a:moveTo>
                <a:lnTo>
                  <a:pt x="357" y="250"/>
                </a:lnTo>
                <a:lnTo>
                  <a:pt x="366" y="254"/>
                </a:lnTo>
                <a:lnTo>
                  <a:pt x="375" y="254"/>
                </a:lnTo>
                <a:lnTo>
                  <a:pt x="384" y="250"/>
                </a:lnTo>
                <a:lnTo>
                  <a:pt x="388" y="241"/>
                </a:lnTo>
                <a:lnTo>
                  <a:pt x="393" y="232"/>
                </a:lnTo>
                <a:lnTo>
                  <a:pt x="393" y="223"/>
                </a:lnTo>
                <a:lnTo>
                  <a:pt x="388" y="214"/>
                </a:lnTo>
                <a:lnTo>
                  <a:pt x="384" y="210"/>
                </a:lnTo>
                <a:lnTo>
                  <a:pt x="295" y="156"/>
                </a:lnTo>
                <a:lnTo>
                  <a:pt x="339" y="129"/>
                </a:lnTo>
                <a:lnTo>
                  <a:pt x="348" y="125"/>
                </a:lnTo>
                <a:lnTo>
                  <a:pt x="353" y="116"/>
                </a:lnTo>
                <a:lnTo>
                  <a:pt x="353" y="107"/>
                </a:lnTo>
                <a:lnTo>
                  <a:pt x="353" y="98"/>
                </a:lnTo>
                <a:lnTo>
                  <a:pt x="344" y="94"/>
                </a:lnTo>
                <a:lnTo>
                  <a:pt x="339" y="89"/>
                </a:lnTo>
                <a:lnTo>
                  <a:pt x="330" y="89"/>
                </a:lnTo>
                <a:lnTo>
                  <a:pt x="321" y="89"/>
                </a:lnTo>
                <a:lnTo>
                  <a:pt x="254" y="129"/>
                </a:lnTo>
                <a:lnTo>
                  <a:pt x="196" y="94"/>
                </a:lnTo>
                <a:lnTo>
                  <a:pt x="281" y="49"/>
                </a:lnTo>
                <a:lnTo>
                  <a:pt x="290" y="40"/>
                </a:lnTo>
                <a:lnTo>
                  <a:pt x="295" y="31"/>
                </a:lnTo>
                <a:lnTo>
                  <a:pt x="295" y="26"/>
                </a:lnTo>
                <a:lnTo>
                  <a:pt x="295" y="18"/>
                </a:lnTo>
                <a:lnTo>
                  <a:pt x="290" y="9"/>
                </a:lnTo>
                <a:lnTo>
                  <a:pt x="281" y="4"/>
                </a:lnTo>
                <a:lnTo>
                  <a:pt x="272" y="4"/>
                </a:lnTo>
                <a:lnTo>
                  <a:pt x="263" y="9"/>
                </a:lnTo>
                <a:lnTo>
                  <a:pt x="152" y="71"/>
                </a:lnTo>
                <a:lnTo>
                  <a:pt x="27" y="0"/>
                </a:lnTo>
                <a:lnTo>
                  <a:pt x="0" y="44"/>
                </a:lnTo>
                <a:lnTo>
                  <a:pt x="125" y="116"/>
                </a:lnTo>
                <a:lnTo>
                  <a:pt x="125" y="250"/>
                </a:lnTo>
                <a:lnTo>
                  <a:pt x="125" y="259"/>
                </a:lnTo>
                <a:lnTo>
                  <a:pt x="129" y="263"/>
                </a:lnTo>
                <a:lnTo>
                  <a:pt x="138" y="268"/>
                </a:lnTo>
                <a:lnTo>
                  <a:pt x="143" y="272"/>
                </a:lnTo>
                <a:lnTo>
                  <a:pt x="152" y="272"/>
                </a:lnTo>
                <a:lnTo>
                  <a:pt x="161" y="268"/>
                </a:lnTo>
                <a:lnTo>
                  <a:pt x="165" y="259"/>
                </a:lnTo>
                <a:lnTo>
                  <a:pt x="165" y="250"/>
                </a:lnTo>
                <a:lnTo>
                  <a:pt x="170" y="143"/>
                </a:lnTo>
                <a:lnTo>
                  <a:pt x="228" y="178"/>
                </a:lnTo>
                <a:lnTo>
                  <a:pt x="223" y="254"/>
                </a:lnTo>
                <a:lnTo>
                  <a:pt x="228" y="263"/>
                </a:lnTo>
                <a:lnTo>
                  <a:pt x="232" y="268"/>
                </a:lnTo>
                <a:lnTo>
                  <a:pt x="237" y="272"/>
                </a:lnTo>
                <a:lnTo>
                  <a:pt x="245" y="272"/>
                </a:lnTo>
                <a:lnTo>
                  <a:pt x="254" y="272"/>
                </a:lnTo>
                <a:lnTo>
                  <a:pt x="259" y="268"/>
                </a:lnTo>
                <a:lnTo>
                  <a:pt x="263" y="263"/>
                </a:lnTo>
                <a:lnTo>
                  <a:pt x="268" y="254"/>
                </a:lnTo>
                <a:lnTo>
                  <a:pt x="272" y="201"/>
                </a:lnTo>
                <a:close/>
              </a:path>
            </a:pathLst>
          </a:custGeom>
          <a:gradFill rotWithShape="1">
            <a:gsLst>
              <a:gs pos="0">
                <a:srgbClr val="D4625E"/>
              </a:gs>
              <a:gs pos="100000">
                <a:srgbClr val="D4625E"/>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14" name="Freeform 20"/>
          <p:cNvSpPr/>
          <p:nvPr>
            <p:custDataLst>
              <p:tags r:id="rId17"/>
            </p:custDataLst>
          </p:nvPr>
        </p:nvSpPr>
        <p:spPr bwMode="auto">
          <a:xfrm>
            <a:off x="561975" y="1877695"/>
            <a:ext cx="276225" cy="193675"/>
          </a:xfrm>
          <a:custGeom>
            <a:avLst/>
            <a:gdLst/>
            <a:ahLst/>
            <a:cxnLst>
              <a:cxn ang="0">
                <a:pos x="295" y="121"/>
              </a:cxn>
              <a:cxn ang="0">
                <a:pos x="384" y="72"/>
              </a:cxn>
              <a:cxn ang="0">
                <a:pos x="393" y="63"/>
              </a:cxn>
              <a:cxn ang="0">
                <a:pos x="393" y="54"/>
              </a:cxn>
              <a:cxn ang="0">
                <a:pos x="393" y="49"/>
              </a:cxn>
              <a:cxn ang="0">
                <a:pos x="393" y="40"/>
              </a:cxn>
              <a:cxn ang="0">
                <a:pos x="384" y="31"/>
              </a:cxn>
              <a:cxn ang="0">
                <a:pos x="379" y="27"/>
              </a:cxn>
              <a:cxn ang="0">
                <a:pos x="370" y="27"/>
              </a:cxn>
              <a:cxn ang="0">
                <a:pos x="357" y="27"/>
              </a:cxn>
              <a:cxn ang="0">
                <a:pos x="268" y="81"/>
              </a:cxn>
              <a:cxn ang="0">
                <a:pos x="268" y="27"/>
              </a:cxn>
              <a:cxn ang="0">
                <a:pos x="268" y="14"/>
              </a:cxn>
              <a:cxn ang="0">
                <a:pos x="263" y="9"/>
              </a:cxn>
              <a:cxn ang="0">
                <a:pos x="254" y="5"/>
              </a:cxn>
              <a:cxn ang="0">
                <a:pos x="250" y="0"/>
              </a:cxn>
              <a:cxn ang="0">
                <a:pos x="241" y="5"/>
              </a:cxn>
              <a:cxn ang="0">
                <a:pos x="232" y="5"/>
              </a:cxn>
              <a:cxn ang="0">
                <a:pos x="228" y="14"/>
              </a:cxn>
              <a:cxn ang="0">
                <a:pos x="228" y="23"/>
              </a:cxn>
              <a:cxn ang="0">
                <a:pos x="228" y="99"/>
              </a:cxn>
              <a:cxn ang="0">
                <a:pos x="170" y="134"/>
              </a:cxn>
              <a:cxn ang="0">
                <a:pos x="170" y="36"/>
              </a:cxn>
              <a:cxn ang="0">
                <a:pos x="170" y="27"/>
              </a:cxn>
              <a:cxn ang="0">
                <a:pos x="165" y="18"/>
              </a:cxn>
              <a:cxn ang="0">
                <a:pos x="156" y="14"/>
              </a:cxn>
              <a:cxn ang="0">
                <a:pos x="147" y="9"/>
              </a:cxn>
              <a:cxn ang="0">
                <a:pos x="138" y="9"/>
              </a:cxn>
              <a:cxn ang="0">
                <a:pos x="134" y="14"/>
              </a:cxn>
              <a:cxn ang="0">
                <a:pos x="129" y="23"/>
              </a:cxn>
              <a:cxn ang="0">
                <a:pos x="125" y="31"/>
              </a:cxn>
              <a:cxn ang="0">
                <a:pos x="125" y="161"/>
              </a:cxn>
              <a:cxn ang="0">
                <a:pos x="0" y="233"/>
              </a:cxn>
              <a:cxn ang="0">
                <a:pos x="27" y="277"/>
              </a:cxn>
              <a:cxn ang="0">
                <a:pos x="152" y="206"/>
              </a:cxn>
              <a:cxn ang="0">
                <a:pos x="268" y="273"/>
              </a:cxn>
              <a:cxn ang="0">
                <a:pos x="272" y="277"/>
              </a:cxn>
              <a:cxn ang="0">
                <a:pos x="281" y="277"/>
              </a:cxn>
              <a:cxn ang="0">
                <a:pos x="290" y="273"/>
              </a:cxn>
              <a:cxn ang="0">
                <a:pos x="295" y="268"/>
              </a:cxn>
              <a:cxn ang="0">
                <a:pos x="299" y="259"/>
              </a:cxn>
              <a:cxn ang="0">
                <a:pos x="299" y="251"/>
              </a:cxn>
              <a:cxn ang="0">
                <a:pos x="295" y="242"/>
              </a:cxn>
              <a:cxn ang="0">
                <a:pos x="286" y="237"/>
              </a:cxn>
              <a:cxn ang="0">
                <a:pos x="196" y="179"/>
              </a:cxn>
              <a:cxn ang="0">
                <a:pos x="254" y="148"/>
              </a:cxn>
              <a:cxn ang="0">
                <a:pos x="321" y="188"/>
              </a:cxn>
              <a:cxn ang="0">
                <a:pos x="330" y="192"/>
              </a:cxn>
              <a:cxn ang="0">
                <a:pos x="335" y="192"/>
              </a:cxn>
              <a:cxn ang="0">
                <a:pos x="344" y="188"/>
              </a:cxn>
              <a:cxn ang="0">
                <a:pos x="348" y="179"/>
              </a:cxn>
              <a:cxn ang="0">
                <a:pos x="348" y="175"/>
              </a:cxn>
              <a:cxn ang="0">
                <a:pos x="348" y="166"/>
              </a:cxn>
              <a:cxn ang="0">
                <a:pos x="348" y="157"/>
              </a:cxn>
              <a:cxn ang="0">
                <a:pos x="339" y="152"/>
              </a:cxn>
              <a:cxn ang="0">
                <a:pos x="295" y="121"/>
              </a:cxn>
            </a:cxnLst>
            <a:rect l="0" t="0" r="r" b="b"/>
            <a:pathLst>
              <a:path w="393" h="277">
                <a:moveTo>
                  <a:pt x="295" y="121"/>
                </a:moveTo>
                <a:lnTo>
                  <a:pt x="384" y="72"/>
                </a:lnTo>
                <a:lnTo>
                  <a:pt x="393" y="63"/>
                </a:lnTo>
                <a:lnTo>
                  <a:pt x="393" y="54"/>
                </a:lnTo>
                <a:lnTo>
                  <a:pt x="393" y="49"/>
                </a:lnTo>
                <a:lnTo>
                  <a:pt x="393" y="40"/>
                </a:lnTo>
                <a:lnTo>
                  <a:pt x="384" y="31"/>
                </a:lnTo>
                <a:lnTo>
                  <a:pt x="379" y="27"/>
                </a:lnTo>
                <a:lnTo>
                  <a:pt x="370" y="27"/>
                </a:lnTo>
                <a:lnTo>
                  <a:pt x="357" y="27"/>
                </a:lnTo>
                <a:lnTo>
                  <a:pt x="268" y="81"/>
                </a:lnTo>
                <a:lnTo>
                  <a:pt x="268" y="27"/>
                </a:lnTo>
                <a:lnTo>
                  <a:pt x="268" y="14"/>
                </a:lnTo>
                <a:lnTo>
                  <a:pt x="263" y="9"/>
                </a:lnTo>
                <a:lnTo>
                  <a:pt x="254" y="5"/>
                </a:lnTo>
                <a:lnTo>
                  <a:pt x="250" y="0"/>
                </a:lnTo>
                <a:lnTo>
                  <a:pt x="241" y="5"/>
                </a:lnTo>
                <a:lnTo>
                  <a:pt x="232" y="5"/>
                </a:lnTo>
                <a:lnTo>
                  <a:pt x="228" y="14"/>
                </a:lnTo>
                <a:lnTo>
                  <a:pt x="228" y="23"/>
                </a:lnTo>
                <a:lnTo>
                  <a:pt x="228" y="99"/>
                </a:lnTo>
                <a:lnTo>
                  <a:pt x="170" y="134"/>
                </a:lnTo>
                <a:lnTo>
                  <a:pt x="170" y="36"/>
                </a:lnTo>
                <a:lnTo>
                  <a:pt x="170" y="27"/>
                </a:lnTo>
                <a:lnTo>
                  <a:pt x="165" y="18"/>
                </a:lnTo>
                <a:lnTo>
                  <a:pt x="156" y="14"/>
                </a:lnTo>
                <a:lnTo>
                  <a:pt x="147" y="9"/>
                </a:lnTo>
                <a:lnTo>
                  <a:pt x="138" y="9"/>
                </a:lnTo>
                <a:lnTo>
                  <a:pt x="134" y="14"/>
                </a:lnTo>
                <a:lnTo>
                  <a:pt x="129" y="23"/>
                </a:lnTo>
                <a:lnTo>
                  <a:pt x="125" y="31"/>
                </a:lnTo>
                <a:lnTo>
                  <a:pt x="125" y="161"/>
                </a:lnTo>
                <a:lnTo>
                  <a:pt x="0" y="233"/>
                </a:lnTo>
                <a:lnTo>
                  <a:pt x="27" y="277"/>
                </a:lnTo>
                <a:lnTo>
                  <a:pt x="152" y="206"/>
                </a:lnTo>
                <a:lnTo>
                  <a:pt x="268" y="273"/>
                </a:lnTo>
                <a:lnTo>
                  <a:pt x="272" y="277"/>
                </a:lnTo>
                <a:lnTo>
                  <a:pt x="281" y="277"/>
                </a:lnTo>
                <a:lnTo>
                  <a:pt x="290" y="273"/>
                </a:lnTo>
                <a:lnTo>
                  <a:pt x="295" y="268"/>
                </a:lnTo>
                <a:lnTo>
                  <a:pt x="299" y="259"/>
                </a:lnTo>
                <a:lnTo>
                  <a:pt x="299" y="251"/>
                </a:lnTo>
                <a:lnTo>
                  <a:pt x="295" y="242"/>
                </a:lnTo>
                <a:lnTo>
                  <a:pt x="286" y="237"/>
                </a:lnTo>
                <a:lnTo>
                  <a:pt x="196" y="179"/>
                </a:lnTo>
                <a:lnTo>
                  <a:pt x="254" y="148"/>
                </a:lnTo>
                <a:lnTo>
                  <a:pt x="321" y="188"/>
                </a:lnTo>
                <a:lnTo>
                  <a:pt x="330" y="192"/>
                </a:lnTo>
                <a:lnTo>
                  <a:pt x="335" y="192"/>
                </a:lnTo>
                <a:lnTo>
                  <a:pt x="344" y="188"/>
                </a:lnTo>
                <a:lnTo>
                  <a:pt x="348" y="179"/>
                </a:lnTo>
                <a:lnTo>
                  <a:pt x="348" y="175"/>
                </a:lnTo>
                <a:lnTo>
                  <a:pt x="348" y="166"/>
                </a:lnTo>
                <a:lnTo>
                  <a:pt x="348" y="157"/>
                </a:lnTo>
                <a:lnTo>
                  <a:pt x="339" y="152"/>
                </a:lnTo>
                <a:lnTo>
                  <a:pt x="295" y="121"/>
                </a:lnTo>
                <a:close/>
              </a:path>
            </a:pathLst>
          </a:custGeom>
          <a:gradFill rotWithShape="1">
            <a:gsLst>
              <a:gs pos="0">
                <a:srgbClr val="D4625E"/>
              </a:gs>
              <a:gs pos="100000">
                <a:srgbClr val="D4625E"/>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15" name="Freeform 21"/>
          <p:cNvSpPr/>
          <p:nvPr>
            <p:custDataLst>
              <p:tags r:id="rId18"/>
            </p:custDataLst>
          </p:nvPr>
        </p:nvSpPr>
        <p:spPr bwMode="auto">
          <a:xfrm>
            <a:off x="481330" y="1977390"/>
            <a:ext cx="184150" cy="158750"/>
          </a:xfrm>
          <a:custGeom>
            <a:avLst/>
            <a:gdLst/>
            <a:ahLst/>
            <a:cxnLst>
              <a:cxn ang="0">
                <a:pos x="0" y="116"/>
              </a:cxn>
              <a:cxn ang="0">
                <a:pos x="49" y="67"/>
              </a:cxn>
              <a:cxn ang="0">
                <a:pos x="67" y="0"/>
              </a:cxn>
              <a:cxn ang="0">
                <a:pos x="134" y="23"/>
              </a:cxn>
              <a:cxn ang="0">
                <a:pos x="201" y="0"/>
              </a:cxn>
              <a:cxn ang="0">
                <a:pos x="214" y="67"/>
              </a:cxn>
              <a:cxn ang="0">
                <a:pos x="263" y="116"/>
              </a:cxn>
              <a:cxn ang="0">
                <a:pos x="214" y="161"/>
              </a:cxn>
              <a:cxn ang="0">
                <a:pos x="201" y="228"/>
              </a:cxn>
              <a:cxn ang="0">
                <a:pos x="134" y="210"/>
              </a:cxn>
              <a:cxn ang="0">
                <a:pos x="67" y="228"/>
              </a:cxn>
              <a:cxn ang="0">
                <a:pos x="49" y="161"/>
              </a:cxn>
              <a:cxn ang="0">
                <a:pos x="0" y="116"/>
              </a:cxn>
            </a:cxnLst>
            <a:rect l="0" t="0" r="r" b="b"/>
            <a:pathLst>
              <a:path w="263" h="228">
                <a:moveTo>
                  <a:pt x="0" y="116"/>
                </a:moveTo>
                <a:lnTo>
                  <a:pt x="49" y="67"/>
                </a:lnTo>
                <a:lnTo>
                  <a:pt x="67" y="0"/>
                </a:lnTo>
                <a:lnTo>
                  <a:pt x="134" y="23"/>
                </a:lnTo>
                <a:lnTo>
                  <a:pt x="201" y="0"/>
                </a:lnTo>
                <a:lnTo>
                  <a:pt x="214" y="67"/>
                </a:lnTo>
                <a:lnTo>
                  <a:pt x="263" y="116"/>
                </a:lnTo>
                <a:lnTo>
                  <a:pt x="214" y="161"/>
                </a:lnTo>
                <a:lnTo>
                  <a:pt x="201" y="228"/>
                </a:lnTo>
                <a:lnTo>
                  <a:pt x="134" y="210"/>
                </a:lnTo>
                <a:lnTo>
                  <a:pt x="67" y="228"/>
                </a:lnTo>
                <a:lnTo>
                  <a:pt x="49" y="161"/>
                </a:lnTo>
                <a:lnTo>
                  <a:pt x="0" y="116"/>
                </a:lnTo>
                <a:close/>
              </a:path>
            </a:pathLst>
          </a:custGeom>
          <a:gradFill rotWithShape="1">
            <a:gsLst>
              <a:gs pos="0">
                <a:srgbClr val="D4625E"/>
              </a:gs>
              <a:gs pos="100000">
                <a:srgbClr val="D4625E"/>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52247" name="Rectangle 22"/>
          <p:cNvSpPr/>
          <p:nvPr>
            <p:custDataLst>
              <p:tags r:id="rId19"/>
            </p:custDataLst>
          </p:nvPr>
        </p:nvSpPr>
        <p:spPr>
          <a:xfrm>
            <a:off x="834073" y="1752600"/>
            <a:ext cx="3294380" cy="398780"/>
          </a:xfrm>
          <a:prstGeom prst="rect">
            <a:avLst/>
          </a:prstGeom>
          <a:noFill/>
          <a:ln w="9525">
            <a:noFill/>
          </a:ln>
        </p:spPr>
        <p:txBody>
          <a:bodyPr wrap="none" anchor="t" anchorCtr="0">
            <a:spAutoFit/>
          </a:bodyPr>
          <a:p>
            <a:pPr algn="ctr" eaLnBrk="0" hangingPunct="0">
              <a:spcBef>
                <a:spcPct val="50000"/>
              </a:spcBef>
            </a:pPr>
            <a:r>
              <a:rPr lang="zh-CN" altLang="en-US" sz="2000" b="1" dirty="0">
                <a:solidFill>
                  <a:schemeClr val="dk1"/>
                </a:solidFill>
                <a:latin typeface="Times New Roman" panose="02020603050405020304" pitchFamily="18" charset="0"/>
                <a:ea typeface="微软雅黑" panose="020B0503020204020204" charset="-122"/>
                <a:cs typeface="微软雅黑" panose="020B0503020204020204" charset="-122"/>
              </a:rPr>
              <a:t>二是冒险蛮干的“危险人” </a:t>
            </a:r>
            <a:endParaRPr lang="zh-CN" altLang="en-US" sz="2000" b="1"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
        <p:nvSpPr>
          <p:cNvPr id="52248" name="Line 23"/>
          <p:cNvSpPr/>
          <p:nvPr/>
        </p:nvSpPr>
        <p:spPr>
          <a:xfrm>
            <a:off x="838200" y="2209800"/>
            <a:ext cx="3276600" cy="0"/>
          </a:xfrm>
          <a:prstGeom prst="line">
            <a:avLst/>
          </a:prstGeom>
          <a:ln w="9525" cap="flat" cmpd="sng">
            <a:solidFill>
              <a:srgbClr val="7BA6F3"/>
            </a:solidFill>
            <a:prstDash val="solid"/>
            <a:round/>
            <a:headEnd type="none" w="med" len="med"/>
            <a:tailEnd type="none" w="med" len="med"/>
          </a:ln>
        </p:spPr>
      </p:sp>
      <p:sp>
        <p:nvSpPr>
          <p:cNvPr id="16" name="Freeform 26"/>
          <p:cNvSpPr/>
          <p:nvPr>
            <p:custDataLst>
              <p:tags r:id="rId20"/>
            </p:custDataLst>
          </p:nvPr>
        </p:nvSpPr>
        <p:spPr bwMode="auto">
          <a:xfrm>
            <a:off x="468630" y="2545080"/>
            <a:ext cx="209550" cy="303530"/>
          </a:xfrm>
          <a:custGeom>
            <a:avLst/>
            <a:gdLst/>
            <a:ahLst/>
            <a:cxnLst>
              <a:cxn ang="0">
                <a:pos x="174" y="121"/>
              </a:cxn>
              <a:cxn ang="0">
                <a:pos x="174" y="23"/>
              </a:cxn>
              <a:cxn ang="0">
                <a:pos x="170" y="9"/>
              </a:cxn>
              <a:cxn ang="0">
                <a:pos x="165" y="5"/>
              </a:cxn>
              <a:cxn ang="0">
                <a:pos x="156" y="0"/>
              </a:cxn>
              <a:cxn ang="0">
                <a:pos x="152" y="0"/>
              </a:cxn>
              <a:cxn ang="0">
                <a:pos x="143" y="0"/>
              </a:cxn>
              <a:cxn ang="0">
                <a:pos x="134" y="5"/>
              </a:cxn>
              <a:cxn ang="0">
                <a:pos x="125" y="9"/>
              </a:cxn>
              <a:cxn ang="0">
                <a:pos x="125" y="23"/>
              </a:cxn>
              <a:cxn ang="0">
                <a:pos x="125" y="126"/>
              </a:cxn>
              <a:cxn ang="0">
                <a:pos x="76" y="99"/>
              </a:cxn>
              <a:cxn ang="0">
                <a:pos x="67" y="94"/>
              </a:cxn>
              <a:cxn ang="0">
                <a:pos x="58" y="94"/>
              </a:cxn>
              <a:cxn ang="0">
                <a:pos x="49" y="99"/>
              </a:cxn>
              <a:cxn ang="0">
                <a:pos x="45" y="103"/>
              </a:cxn>
              <a:cxn ang="0">
                <a:pos x="40" y="112"/>
              </a:cxn>
              <a:cxn ang="0">
                <a:pos x="45" y="117"/>
              </a:cxn>
              <a:cxn ang="0">
                <a:pos x="45" y="126"/>
              </a:cxn>
              <a:cxn ang="0">
                <a:pos x="54" y="134"/>
              </a:cxn>
              <a:cxn ang="0">
                <a:pos x="121" y="170"/>
              </a:cxn>
              <a:cxn ang="0">
                <a:pos x="121" y="242"/>
              </a:cxn>
              <a:cxn ang="0">
                <a:pos x="36" y="188"/>
              </a:cxn>
              <a:cxn ang="0">
                <a:pos x="27" y="184"/>
              </a:cxn>
              <a:cxn ang="0">
                <a:pos x="18" y="184"/>
              </a:cxn>
              <a:cxn ang="0">
                <a:pos x="9" y="188"/>
              </a:cxn>
              <a:cxn ang="0">
                <a:pos x="5" y="193"/>
              </a:cxn>
              <a:cxn ang="0">
                <a:pos x="0" y="202"/>
              </a:cxn>
              <a:cxn ang="0">
                <a:pos x="0" y="210"/>
              </a:cxn>
              <a:cxn ang="0">
                <a:pos x="5" y="219"/>
              </a:cxn>
              <a:cxn ang="0">
                <a:pos x="14" y="224"/>
              </a:cxn>
              <a:cxn ang="0">
                <a:pos x="121" y="291"/>
              </a:cxn>
              <a:cxn ang="0">
                <a:pos x="121" y="434"/>
              </a:cxn>
              <a:cxn ang="0">
                <a:pos x="174" y="434"/>
              </a:cxn>
              <a:cxn ang="0">
                <a:pos x="174" y="291"/>
              </a:cxn>
              <a:cxn ang="0">
                <a:pos x="290" y="224"/>
              </a:cxn>
              <a:cxn ang="0">
                <a:pos x="295" y="219"/>
              </a:cxn>
              <a:cxn ang="0">
                <a:pos x="299" y="210"/>
              </a:cxn>
              <a:cxn ang="0">
                <a:pos x="299" y="202"/>
              </a:cxn>
              <a:cxn ang="0">
                <a:pos x="299" y="197"/>
              </a:cxn>
              <a:cxn ang="0">
                <a:pos x="295" y="188"/>
              </a:cxn>
              <a:cxn ang="0">
                <a:pos x="286" y="184"/>
              </a:cxn>
              <a:cxn ang="0">
                <a:pos x="277" y="184"/>
              </a:cxn>
              <a:cxn ang="0">
                <a:pos x="268" y="188"/>
              </a:cxn>
              <a:cxn ang="0">
                <a:pos x="174" y="237"/>
              </a:cxn>
              <a:cxn ang="0">
                <a:pos x="174" y="170"/>
              </a:cxn>
              <a:cxn ang="0">
                <a:pos x="246" y="134"/>
              </a:cxn>
              <a:cxn ang="0">
                <a:pos x="250" y="130"/>
              </a:cxn>
              <a:cxn ang="0">
                <a:pos x="255" y="121"/>
              </a:cxn>
              <a:cxn ang="0">
                <a:pos x="255" y="112"/>
              </a:cxn>
              <a:cxn ang="0">
                <a:pos x="250" y="108"/>
              </a:cxn>
              <a:cxn ang="0">
                <a:pos x="246" y="103"/>
              </a:cxn>
              <a:cxn ang="0">
                <a:pos x="237" y="99"/>
              </a:cxn>
              <a:cxn ang="0">
                <a:pos x="232" y="99"/>
              </a:cxn>
              <a:cxn ang="0">
                <a:pos x="223" y="99"/>
              </a:cxn>
              <a:cxn ang="0">
                <a:pos x="174" y="121"/>
              </a:cxn>
            </a:cxnLst>
            <a:rect l="0" t="0" r="r" b="b"/>
            <a:pathLst>
              <a:path w="299" h="434">
                <a:moveTo>
                  <a:pt x="174" y="121"/>
                </a:moveTo>
                <a:lnTo>
                  <a:pt x="174" y="23"/>
                </a:lnTo>
                <a:lnTo>
                  <a:pt x="170" y="9"/>
                </a:lnTo>
                <a:lnTo>
                  <a:pt x="165" y="5"/>
                </a:lnTo>
                <a:lnTo>
                  <a:pt x="156" y="0"/>
                </a:lnTo>
                <a:lnTo>
                  <a:pt x="152" y="0"/>
                </a:lnTo>
                <a:lnTo>
                  <a:pt x="143" y="0"/>
                </a:lnTo>
                <a:lnTo>
                  <a:pt x="134" y="5"/>
                </a:lnTo>
                <a:lnTo>
                  <a:pt x="125" y="9"/>
                </a:lnTo>
                <a:lnTo>
                  <a:pt x="125" y="23"/>
                </a:lnTo>
                <a:lnTo>
                  <a:pt x="125" y="126"/>
                </a:lnTo>
                <a:lnTo>
                  <a:pt x="76" y="99"/>
                </a:lnTo>
                <a:lnTo>
                  <a:pt x="67" y="94"/>
                </a:lnTo>
                <a:lnTo>
                  <a:pt x="58" y="94"/>
                </a:lnTo>
                <a:lnTo>
                  <a:pt x="49" y="99"/>
                </a:lnTo>
                <a:lnTo>
                  <a:pt x="45" y="103"/>
                </a:lnTo>
                <a:lnTo>
                  <a:pt x="40" y="112"/>
                </a:lnTo>
                <a:lnTo>
                  <a:pt x="45" y="117"/>
                </a:lnTo>
                <a:lnTo>
                  <a:pt x="45" y="126"/>
                </a:lnTo>
                <a:lnTo>
                  <a:pt x="54" y="134"/>
                </a:lnTo>
                <a:lnTo>
                  <a:pt x="121" y="170"/>
                </a:lnTo>
                <a:lnTo>
                  <a:pt x="121" y="242"/>
                </a:lnTo>
                <a:lnTo>
                  <a:pt x="36" y="188"/>
                </a:lnTo>
                <a:lnTo>
                  <a:pt x="27" y="184"/>
                </a:lnTo>
                <a:lnTo>
                  <a:pt x="18" y="184"/>
                </a:lnTo>
                <a:lnTo>
                  <a:pt x="9" y="188"/>
                </a:lnTo>
                <a:lnTo>
                  <a:pt x="5" y="193"/>
                </a:lnTo>
                <a:lnTo>
                  <a:pt x="0" y="202"/>
                </a:lnTo>
                <a:lnTo>
                  <a:pt x="0" y="210"/>
                </a:lnTo>
                <a:lnTo>
                  <a:pt x="5" y="219"/>
                </a:lnTo>
                <a:lnTo>
                  <a:pt x="14" y="224"/>
                </a:lnTo>
                <a:lnTo>
                  <a:pt x="121" y="291"/>
                </a:lnTo>
                <a:lnTo>
                  <a:pt x="121" y="434"/>
                </a:lnTo>
                <a:lnTo>
                  <a:pt x="174" y="434"/>
                </a:lnTo>
                <a:lnTo>
                  <a:pt x="174" y="291"/>
                </a:lnTo>
                <a:lnTo>
                  <a:pt x="290" y="224"/>
                </a:lnTo>
                <a:lnTo>
                  <a:pt x="295" y="219"/>
                </a:lnTo>
                <a:lnTo>
                  <a:pt x="299" y="210"/>
                </a:lnTo>
                <a:lnTo>
                  <a:pt x="299" y="202"/>
                </a:lnTo>
                <a:lnTo>
                  <a:pt x="299" y="197"/>
                </a:lnTo>
                <a:lnTo>
                  <a:pt x="295" y="188"/>
                </a:lnTo>
                <a:lnTo>
                  <a:pt x="286" y="184"/>
                </a:lnTo>
                <a:lnTo>
                  <a:pt x="277" y="184"/>
                </a:lnTo>
                <a:lnTo>
                  <a:pt x="268" y="188"/>
                </a:lnTo>
                <a:lnTo>
                  <a:pt x="174" y="237"/>
                </a:lnTo>
                <a:lnTo>
                  <a:pt x="174" y="170"/>
                </a:lnTo>
                <a:lnTo>
                  <a:pt x="246" y="134"/>
                </a:lnTo>
                <a:lnTo>
                  <a:pt x="250" y="130"/>
                </a:lnTo>
                <a:lnTo>
                  <a:pt x="255" y="121"/>
                </a:lnTo>
                <a:lnTo>
                  <a:pt x="255" y="112"/>
                </a:lnTo>
                <a:lnTo>
                  <a:pt x="250" y="108"/>
                </a:lnTo>
                <a:lnTo>
                  <a:pt x="246" y="103"/>
                </a:lnTo>
                <a:lnTo>
                  <a:pt x="237" y="99"/>
                </a:lnTo>
                <a:lnTo>
                  <a:pt x="232" y="99"/>
                </a:lnTo>
                <a:lnTo>
                  <a:pt x="223" y="99"/>
                </a:lnTo>
                <a:lnTo>
                  <a:pt x="174" y="121"/>
                </a:lnTo>
                <a:close/>
              </a:path>
            </a:pathLst>
          </a:custGeom>
          <a:gradFill rotWithShape="1">
            <a:gsLst>
              <a:gs pos="0">
                <a:srgbClr val="B759BC"/>
              </a:gs>
              <a:gs pos="100000">
                <a:srgbClr val="B759BC"/>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17" name="Freeform 27"/>
          <p:cNvSpPr/>
          <p:nvPr>
            <p:custDataLst>
              <p:tags r:id="rId21"/>
            </p:custDataLst>
          </p:nvPr>
        </p:nvSpPr>
        <p:spPr bwMode="auto">
          <a:xfrm>
            <a:off x="304800" y="2673350"/>
            <a:ext cx="276225" cy="189865"/>
          </a:xfrm>
          <a:custGeom>
            <a:avLst/>
            <a:gdLst/>
            <a:ahLst/>
            <a:cxnLst>
              <a:cxn ang="0">
                <a:pos x="121" y="71"/>
              </a:cxn>
              <a:cxn ang="0">
                <a:pos x="36" y="22"/>
              </a:cxn>
              <a:cxn ang="0">
                <a:pos x="27" y="18"/>
              </a:cxn>
              <a:cxn ang="0">
                <a:pos x="18" y="18"/>
              </a:cxn>
              <a:cxn ang="0">
                <a:pos x="9" y="22"/>
              </a:cxn>
              <a:cxn ang="0">
                <a:pos x="5" y="31"/>
              </a:cxn>
              <a:cxn ang="0">
                <a:pos x="0" y="40"/>
              </a:cxn>
              <a:cxn ang="0">
                <a:pos x="0" y="49"/>
              </a:cxn>
              <a:cxn ang="0">
                <a:pos x="5" y="58"/>
              </a:cxn>
              <a:cxn ang="0">
                <a:pos x="9" y="62"/>
              </a:cxn>
              <a:cxn ang="0">
                <a:pos x="98" y="116"/>
              </a:cxn>
              <a:cxn ang="0">
                <a:pos x="54" y="143"/>
              </a:cxn>
              <a:cxn ang="0">
                <a:pos x="45" y="147"/>
              </a:cxn>
              <a:cxn ang="0">
                <a:pos x="40" y="156"/>
              </a:cxn>
              <a:cxn ang="0">
                <a:pos x="40" y="165"/>
              </a:cxn>
              <a:cxn ang="0">
                <a:pos x="40" y="174"/>
              </a:cxn>
              <a:cxn ang="0">
                <a:pos x="49" y="178"/>
              </a:cxn>
              <a:cxn ang="0">
                <a:pos x="54" y="183"/>
              </a:cxn>
              <a:cxn ang="0">
                <a:pos x="63" y="183"/>
              </a:cxn>
              <a:cxn ang="0">
                <a:pos x="72" y="183"/>
              </a:cxn>
              <a:cxn ang="0">
                <a:pos x="139" y="143"/>
              </a:cxn>
              <a:cxn ang="0">
                <a:pos x="197" y="178"/>
              </a:cxn>
              <a:cxn ang="0">
                <a:pos x="112" y="223"/>
              </a:cxn>
              <a:cxn ang="0">
                <a:pos x="103" y="232"/>
              </a:cxn>
              <a:cxn ang="0">
                <a:pos x="98" y="241"/>
              </a:cxn>
              <a:cxn ang="0">
                <a:pos x="98" y="246"/>
              </a:cxn>
              <a:cxn ang="0">
                <a:pos x="98" y="254"/>
              </a:cxn>
              <a:cxn ang="0">
                <a:pos x="103" y="263"/>
              </a:cxn>
              <a:cxn ang="0">
                <a:pos x="112" y="268"/>
              </a:cxn>
              <a:cxn ang="0">
                <a:pos x="121" y="268"/>
              </a:cxn>
              <a:cxn ang="0">
                <a:pos x="130" y="263"/>
              </a:cxn>
              <a:cxn ang="0">
                <a:pos x="241" y="201"/>
              </a:cxn>
              <a:cxn ang="0">
                <a:pos x="366" y="272"/>
              </a:cxn>
              <a:cxn ang="0">
                <a:pos x="393" y="228"/>
              </a:cxn>
              <a:cxn ang="0">
                <a:pos x="268" y="156"/>
              </a:cxn>
              <a:cxn ang="0">
                <a:pos x="268" y="22"/>
              </a:cxn>
              <a:cxn ang="0">
                <a:pos x="268" y="13"/>
              </a:cxn>
              <a:cxn ang="0">
                <a:pos x="264" y="9"/>
              </a:cxn>
              <a:cxn ang="0">
                <a:pos x="255" y="4"/>
              </a:cxn>
              <a:cxn ang="0">
                <a:pos x="250" y="0"/>
              </a:cxn>
              <a:cxn ang="0">
                <a:pos x="241" y="0"/>
              </a:cxn>
              <a:cxn ang="0">
                <a:pos x="232" y="4"/>
              </a:cxn>
              <a:cxn ang="0">
                <a:pos x="228" y="13"/>
              </a:cxn>
              <a:cxn ang="0">
                <a:pos x="228" y="22"/>
              </a:cxn>
              <a:cxn ang="0">
                <a:pos x="223" y="129"/>
              </a:cxn>
              <a:cxn ang="0">
                <a:pos x="165" y="94"/>
              </a:cxn>
              <a:cxn ang="0">
                <a:pos x="170" y="18"/>
              </a:cxn>
              <a:cxn ang="0">
                <a:pos x="165" y="9"/>
              </a:cxn>
              <a:cxn ang="0">
                <a:pos x="161" y="4"/>
              </a:cxn>
              <a:cxn ang="0">
                <a:pos x="156" y="0"/>
              </a:cxn>
              <a:cxn ang="0">
                <a:pos x="148" y="0"/>
              </a:cxn>
              <a:cxn ang="0">
                <a:pos x="139" y="0"/>
              </a:cxn>
              <a:cxn ang="0">
                <a:pos x="134" y="4"/>
              </a:cxn>
              <a:cxn ang="0">
                <a:pos x="130" y="9"/>
              </a:cxn>
              <a:cxn ang="0">
                <a:pos x="125" y="18"/>
              </a:cxn>
              <a:cxn ang="0">
                <a:pos x="121" y="71"/>
              </a:cxn>
            </a:cxnLst>
            <a:rect l="0" t="0" r="r" b="b"/>
            <a:pathLst>
              <a:path w="393" h="272">
                <a:moveTo>
                  <a:pt x="121" y="71"/>
                </a:moveTo>
                <a:lnTo>
                  <a:pt x="36" y="22"/>
                </a:lnTo>
                <a:lnTo>
                  <a:pt x="27" y="18"/>
                </a:lnTo>
                <a:lnTo>
                  <a:pt x="18" y="18"/>
                </a:lnTo>
                <a:lnTo>
                  <a:pt x="9" y="22"/>
                </a:lnTo>
                <a:lnTo>
                  <a:pt x="5" y="31"/>
                </a:lnTo>
                <a:lnTo>
                  <a:pt x="0" y="40"/>
                </a:lnTo>
                <a:lnTo>
                  <a:pt x="0" y="49"/>
                </a:lnTo>
                <a:lnTo>
                  <a:pt x="5" y="58"/>
                </a:lnTo>
                <a:lnTo>
                  <a:pt x="9" y="62"/>
                </a:lnTo>
                <a:lnTo>
                  <a:pt x="98" y="116"/>
                </a:lnTo>
                <a:lnTo>
                  <a:pt x="54" y="143"/>
                </a:lnTo>
                <a:lnTo>
                  <a:pt x="45" y="147"/>
                </a:lnTo>
                <a:lnTo>
                  <a:pt x="40" y="156"/>
                </a:lnTo>
                <a:lnTo>
                  <a:pt x="40" y="165"/>
                </a:lnTo>
                <a:lnTo>
                  <a:pt x="40" y="174"/>
                </a:lnTo>
                <a:lnTo>
                  <a:pt x="49" y="178"/>
                </a:lnTo>
                <a:lnTo>
                  <a:pt x="54" y="183"/>
                </a:lnTo>
                <a:lnTo>
                  <a:pt x="63" y="183"/>
                </a:lnTo>
                <a:lnTo>
                  <a:pt x="72" y="183"/>
                </a:lnTo>
                <a:lnTo>
                  <a:pt x="139" y="143"/>
                </a:lnTo>
                <a:lnTo>
                  <a:pt x="197" y="178"/>
                </a:lnTo>
                <a:lnTo>
                  <a:pt x="112" y="223"/>
                </a:lnTo>
                <a:lnTo>
                  <a:pt x="103" y="232"/>
                </a:lnTo>
                <a:lnTo>
                  <a:pt x="98" y="241"/>
                </a:lnTo>
                <a:lnTo>
                  <a:pt x="98" y="246"/>
                </a:lnTo>
                <a:lnTo>
                  <a:pt x="98" y="254"/>
                </a:lnTo>
                <a:lnTo>
                  <a:pt x="103" y="263"/>
                </a:lnTo>
                <a:lnTo>
                  <a:pt x="112" y="268"/>
                </a:lnTo>
                <a:lnTo>
                  <a:pt x="121" y="268"/>
                </a:lnTo>
                <a:lnTo>
                  <a:pt x="130" y="263"/>
                </a:lnTo>
                <a:lnTo>
                  <a:pt x="241" y="201"/>
                </a:lnTo>
                <a:lnTo>
                  <a:pt x="366" y="272"/>
                </a:lnTo>
                <a:lnTo>
                  <a:pt x="393" y="228"/>
                </a:lnTo>
                <a:lnTo>
                  <a:pt x="268" y="156"/>
                </a:lnTo>
                <a:lnTo>
                  <a:pt x="268" y="22"/>
                </a:lnTo>
                <a:lnTo>
                  <a:pt x="268" y="13"/>
                </a:lnTo>
                <a:lnTo>
                  <a:pt x="264" y="9"/>
                </a:lnTo>
                <a:lnTo>
                  <a:pt x="255" y="4"/>
                </a:lnTo>
                <a:lnTo>
                  <a:pt x="250" y="0"/>
                </a:lnTo>
                <a:lnTo>
                  <a:pt x="241" y="0"/>
                </a:lnTo>
                <a:lnTo>
                  <a:pt x="232" y="4"/>
                </a:lnTo>
                <a:lnTo>
                  <a:pt x="228" y="13"/>
                </a:lnTo>
                <a:lnTo>
                  <a:pt x="228" y="22"/>
                </a:lnTo>
                <a:lnTo>
                  <a:pt x="223" y="129"/>
                </a:lnTo>
                <a:lnTo>
                  <a:pt x="165" y="94"/>
                </a:lnTo>
                <a:lnTo>
                  <a:pt x="170" y="18"/>
                </a:lnTo>
                <a:lnTo>
                  <a:pt x="165" y="9"/>
                </a:lnTo>
                <a:lnTo>
                  <a:pt x="161" y="4"/>
                </a:lnTo>
                <a:lnTo>
                  <a:pt x="156" y="0"/>
                </a:lnTo>
                <a:lnTo>
                  <a:pt x="148" y="0"/>
                </a:lnTo>
                <a:lnTo>
                  <a:pt x="139" y="0"/>
                </a:lnTo>
                <a:lnTo>
                  <a:pt x="134" y="4"/>
                </a:lnTo>
                <a:lnTo>
                  <a:pt x="130" y="9"/>
                </a:lnTo>
                <a:lnTo>
                  <a:pt x="125" y="18"/>
                </a:lnTo>
                <a:lnTo>
                  <a:pt x="121" y="71"/>
                </a:lnTo>
                <a:close/>
              </a:path>
            </a:pathLst>
          </a:custGeom>
          <a:gradFill rotWithShape="1">
            <a:gsLst>
              <a:gs pos="0">
                <a:srgbClr val="B759BC"/>
              </a:gs>
              <a:gs pos="100000">
                <a:srgbClr val="B759BC"/>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18" name="Freeform 28"/>
          <p:cNvSpPr/>
          <p:nvPr>
            <p:custDataLst>
              <p:tags r:id="rId22"/>
            </p:custDataLst>
          </p:nvPr>
        </p:nvSpPr>
        <p:spPr bwMode="auto">
          <a:xfrm>
            <a:off x="304800" y="2832100"/>
            <a:ext cx="276225" cy="193675"/>
          </a:xfrm>
          <a:custGeom>
            <a:avLst/>
            <a:gdLst/>
            <a:ahLst/>
            <a:cxnLst>
              <a:cxn ang="0">
                <a:pos x="98" y="156"/>
              </a:cxn>
              <a:cxn ang="0">
                <a:pos x="9" y="205"/>
              </a:cxn>
              <a:cxn ang="0">
                <a:pos x="0" y="214"/>
              </a:cxn>
              <a:cxn ang="0">
                <a:pos x="0" y="223"/>
              </a:cxn>
              <a:cxn ang="0">
                <a:pos x="0" y="228"/>
              </a:cxn>
              <a:cxn ang="0">
                <a:pos x="0" y="237"/>
              </a:cxn>
              <a:cxn ang="0">
                <a:pos x="9" y="246"/>
              </a:cxn>
              <a:cxn ang="0">
                <a:pos x="14" y="250"/>
              </a:cxn>
              <a:cxn ang="0">
                <a:pos x="23" y="250"/>
              </a:cxn>
              <a:cxn ang="0">
                <a:pos x="36" y="250"/>
              </a:cxn>
              <a:cxn ang="0">
                <a:pos x="125" y="196"/>
              </a:cxn>
              <a:cxn ang="0">
                <a:pos x="125" y="250"/>
              </a:cxn>
              <a:cxn ang="0">
                <a:pos x="125" y="263"/>
              </a:cxn>
              <a:cxn ang="0">
                <a:pos x="130" y="268"/>
              </a:cxn>
              <a:cxn ang="0">
                <a:pos x="139" y="272"/>
              </a:cxn>
              <a:cxn ang="0">
                <a:pos x="143" y="277"/>
              </a:cxn>
              <a:cxn ang="0">
                <a:pos x="152" y="277"/>
              </a:cxn>
              <a:cxn ang="0">
                <a:pos x="161" y="272"/>
              </a:cxn>
              <a:cxn ang="0">
                <a:pos x="165" y="263"/>
              </a:cxn>
              <a:cxn ang="0">
                <a:pos x="165" y="254"/>
              </a:cxn>
              <a:cxn ang="0">
                <a:pos x="165" y="178"/>
              </a:cxn>
              <a:cxn ang="0">
                <a:pos x="223" y="143"/>
              </a:cxn>
              <a:cxn ang="0">
                <a:pos x="223" y="241"/>
              </a:cxn>
              <a:cxn ang="0">
                <a:pos x="223" y="250"/>
              </a:cxn>
              <a:cxn ang="0">
                <a:pos x="228" y="259"/>
              </a:cxn>
              <a:cxn ang="0">
                <a:pos x="237" y="263"/>
              </a:cxn>
              <a:cxn ang="0">
                <a:pos x="246" y="268"/>
              </a:cxn>
              <a:cxn ang="0">
                <a:pos x="255" y="268"/>
              </a:cxn>
              <a:cxn ang="0">
                <a:pos x="259" y="263"/>
              </a:cxn>
              <a:cxn ang="0">
                <a:pos x="264" y="254"/>
              </a:cxn>
              <a:cxn ang="0">
                <a:pos x="268" y="246"/>
              </a:cxn>
              <a:cxn ang="0">
                <a:pos x="268" y="116"/>
              </a:cxn>
              <a:cxn ang="0">
                <a:pos x="393" y="44"/>
              </a:cxn>
              <a:cxn ang="0">
                <a:pos x="366" y="0"/>
              </a:cxn>
              <a:cxn ang="0">
                <a:pos x="241" y="71"/>
              </a:cxn>
              <a:cxn ang="0">
                <a:pos x="125" y="4"/>
              </a:cxn>
              <a:cxn ang="0">
                <a:pos x="121" y="0"/>
              </a:cxn>
              <a:cxn ang="0">
                <a:pos x="112" y="0"/>
              </a:cxn>
              <a:cxn ang="0">
                <a:pos x="103" y="4"/>
              </a:cxn>
              <a:cxn ang="0">
                <a:pos x="98" y="9"/>
              </a:cxn>
              <a:cxn ang="0">
                <a:pos x="94" y="18"/>
              </a:cxn>
              <a:cxn ang="0">
                <a:pos x="94" y="26"/>
              </a:cxn>
              <a:cxn ang="0">
                <a:pos x="98" y="35"/>
              </a:cxn>
              <a:cxn ang="0">
                <a:pos x="107" y="40"/>
              </a:cxn>
              <a:cxn ang="0">
                <a:pos x="197" y="98"/>
              </a:cxn>
              <a:cxn ang="0">
                <a:pos x="139" y="129"/>
              </a:cxn>
              <a:cxn ang="0">
                <a:pos x="72" y="89"/>
              </a:cxn>
              <a:cxn ang="0">
                <a:pos x="63" y="85"/>
              </a:cxn>
              <a:cxn ang="0">
                <a:pos x="58" y="85"/>
              </a:cxn>
              <a:cxn ang="0">
                <a:pos x="49" y="89"/>
              </a:cxn>
              <a:cxn ang="0">
                <a:pos x="45" y="98"/>
              </a:cxn>
              <a:cxn ang="0">
                <a:pos x="45" y="102"/>
              </a:cxn>
              <a:cxn ang="0">
                <a:pos x="45" y="111"/>
              </a:cxn>
              <a:cxn ang="0">
                <a:pos x="45" y="120"/>
              </a:cxn>
              <a:cxn ang="0">
                <a:pos x="54" y="125"/>
              </a:cxn>
              <a:cxn ang="0">
                <a:pos x="98" y="156"/>
              </a:cxn>
            </a:cxnLst>
            <a:rect l="0" t="0" r="r" b="b"/>
            <a:pathLst>
              <a:path w="393" h="277">
                <a:moveTo>
                  <a:pt x="98" y="156"/>
                </a:moveTo>
                <a:lnTo>
                  <a:pt x="9" y="205"/>
                </a:lnTo>
                <a:lnTo>
                  <a:pt x="0" y="214"/>
                </a:lnTo>
                <a:lnTo>
                  <a:pt x="0" y="223"/>
                </a:lnTo>
                <a:lnTo>
                  <a:pt x="0" y="228"/>
                </a:lnTo>
                <a:lnTo>
                  <a:pt x="0" y="237"/>
                </a:lnTo>
                <a:lnTo>
                  <a:pt x="9" y="246"/>
                </a:lnTo>
                <a:lnTo>
                  <a:pt x="14" y="250"/>
                </a:lnTo>
                <a:lnTo>
                  <a:pt x="23" y="250"/>
                </a:lnTo>
                <a:lnTo>
                  <a:pt x="36" y="250"/>
                </a:lnTo>
                <a:lnTo>
                  <a:pt x="125" y="196"/>
                </a:lnTo>
                <a:lnTo>
                  <a:pt x="125" y="250"/>
                </a:lnTo>
                <a:lnTo>
                  <a:pt x="125" y="263"/>
                </a:lnTo>
                <a:lnTo>
                  <a:pt x="130" y="268"/>
                </a:lnTo>
                <a:lnTo>
                  <a:pt x="139" y="272"/>
                </a:lnTo>
                <a:lnTo>
                  <a:pt x="143" y="277"/>
                </a:lnTo>
                <a:lnTo>
                  <a:pt x="152" y="277"/>
                </a:lnTo>
                <a:lnTo>
                  <a:pt x="161" y="272"/>
                </a:lnTo>
                <a:lnTo>
                  <a:pt x="165" y="263"/>
                </a:lnTo>
                <a:lnTo>
                  <a:pt x="165" y="254"/>
                </a:lnTo>
                <a:lnTo>
                  <a:pt x="165" y="178"/>
                </a:lnTo>
                <a:lnTo>
                  <a:pt x="223" y="143"/>
                </a:lnTo>
                <a:lnTo>
                  <a:pt x="223" y="241"/>
                </a:lnTo>
                <a:lnTo>
                  <a:pt x="223" y="250"/>
                </a:lnTo>
                <a:lnTo>
                  <a:pt x="228" y="259"/>
                </a:lnTo>
                <a:lnTo>
                  <a:pt x="237" y="263"/>
                </a:lnTo>
                <a:lnTo>
                  <a:pt x="246" y="268"/>
                </a:lnTo>
                <a:lnTo>
                  <a:pt x="255" y="268"/>
                </a:lnTo>
                <a:lnTo>
                  <a:pt x="259" y="263"/>
                </a:lnTo>
                <a:lnTo>
                  <a:pt x="264" y="254"/>
                </a:lnTo>
                <a:lnTo>
                  <a:pt x="268" y="246"/>
                </a:lnTo>
                <a:lnTo>
                  <a:pt x="268" y="116"/>
                </a:lnTo>
                <a:lnTo>
                  <a:pt x="393" y="44"/>
                </a:lnTo>
                <a:lnTo>
                  <a:pt x="366" y="0"/>
                </a:lnTo>
                <a:lnTo>
                  <a:pt x="241" y="71"/>
                </a:lnTo>
                <a:lnTo>
                  <a:pt x="125" y="4"/>
                </a:lnTo>
                <a:lnTo>
                  <a:pt x="121" y="0"/>
                </a:lnTo>
                <a:lnTo>
                  <a:pt x="112" y="0"/>
                </a:lnTo>
                <a:lnTo>
                  <a:pt x="103" y="4"/>
                </a:lnTo>
                <a:lnTo>
                  <a:pt x="98" y="9"/>
                </a:lnTo>
                <a:lnTo>
                  <a:pt x="94" y="18"/>
                </a:lnTo>
                <a:lnTo>
                  <a:pt x="94" y="26"/>
                </a:lnTo>
                <a:lnTo>
                  <a:pt x="98" y="35"/>
                </a:lnTo>
                <a:lnTo>
                  <a:pt x="107" y="40"/>
                </a:lnTo>
                <a:lnTo>
                  <a:pt x="197" y="98"/>
                </a:lnTo>
                <a:lnTo>
                  <a:pt x="139" y="129"/>
                </a:lnTo>
                <a:lnTo>
                  <a:pt x="72" y="89"/>
                </a:lnTo>
                <a:lnTo>
                  <a:pt x="63" y="85"/>
                </a:lnTo>
                <a:lnTo>
                  <a:pt x="58" y="85"/>
                </a:lnTo>
                <a:lnTo>
                  <a:pt x="49" y="89"/>
                </a:lnTo>
                <a:lnTo>
                  <a:pt x="45" y="98"/>
                </a:lnTo>
                <a:lnTo>
                  <a:pt x="45" y="102"/>
                </a:lnTo>
                <a:lnTo>
                  <a:pt x="45" y="111"/>
                </a:lnTo>
                <a:lnTo>
                  <a:pt x="45" y="120"/>
                </a:lnTo>
                <a:lnTo>
                  <a:pt x="54" y="125"/>
                </a:lnTo>
                <a:lnTo>
                  <a:pt x="98" y="156"/>
                </a:lnTo>
                <a:close/>
              </a:path>
            </a:pathLst>
          </a:custGeom>
          <a:gradFill rotWithShape="1">
            <a:gsLst>
              <a:gs pos="0">
                <a:srgbClr val="B759BC"/>
              </a:gs>
              <a:gs pos="100000">
                <a:srgbClr val="B759BC"/>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19" name="Freeform 29"/>
          <p:cNvSpPr/>
          <p:nvPr>
            <p:custDataLst>
              <p:tags r:id="rId23"/>
            </p:custDataLst>
          </p:nvPr>
        </p:nvSpPr>
        <p:spPr bwMode="auto">
          <a:xfrm>
            <a:off x="464820" y="2847975"/>
            <a:ext cx="209550" cy="306070"/>
          </a:xfrm>
          <a:custGeom>
            <a:avLst/>
            <a:gdLst/>
            <a:ahLst/>
            <a:cxnLst>
              <a:cxn ang="0">
                <a:pos x="125" y="313"/>
              </a:cxn>
              <a:cxn ang="0">
                <a:pos x="125" y="411"/>
              </a:cxn>
              <a:cxn ang="0">
                <a:pos x="129" y="425"/>
              </a:cxn>
              <a:cxn ang="0">
                <a:pos x="134" y="429"/>
              </a:cxn>
              <a:cxn ang="0">
                <a:pos x="143" y="434"/>
              </a:cxn>
              <a:cxn ang="0">
                <a:pos x="147" y="438"/>
              </a:cxn>
              <a:cxn ang="0">
                <a:pos x="156" y="434"/>
              </a:cxn>
              <a:cxn ang="0">
                <a:pos x="165" y="429"/>
              </a:cxn>
              <a:cxn ang="0">
                <a:pos x="174" y="425"/>
              </a:cxn>
              <a:cxn ang="0">
                <a:pos x="174" y="411"/>
              </a:cxn>
              <a:cxn ang="0">
                <a:pos x="174" y="308"/>
              </a:cxn>
              <a:cxn ang="0">
                <a:pos x="223" y="335"/>
              </a:cxn>
              <a:cxn ang="0">
                <a:pos x="232" y="340"/>
              </a:cxn>
              <a:cxn ang="0">
                <a:pos x="241" y="340"/>
              </a:cxn>
              <a:cxn ang="0">
                <a:pos x="250" y="335"/>
              </a:cxn>
              <a:cxn ang="0">
                <a:pos x="254" y="331"/>
              </a:cxn>
              <a:cxn ang="0">
                <a:pos x="254" y="322"/>
              </a:cxn>
              <a:cxn ang="0">
                <a:pos x="254" y="317"/>
              </a:cxn>
              <a:cxn ang="0">
                <a:pos x="254" y="308"/>
              </a:cxn>
              <a:cxn ang="0">
                <a:pos x="245" y="300"/>
              </a:cxn>
              <a:cxn ang="0">
                <a:pos x="178" y="264"/>
              </a:cxn>
              <a:cxn ang="0">
                <a:pos x="178" y="192"/>
              </a:cxn>
              <a:cxn ang="0">
                <a:pos x="263" y="246"/>
              </a:cxn>
              <a:cxn ang="0">
                <a:pos x="272" y="250"/>
              </a:cxn>
              <a:cxn ang="0">
                <a:pos x="281" y="250"/>
              </a:cxn>
              <a:cxn ang="0">
                <a:pos x="290" y="246"/>
              </a:cxn>
              <a:cxn ang="0">
                <a:pos x="294" y="241"/>
              </a:cxn>
              <a:cxn ang="0">
                <a:pos x="299" y="232"/>
              </a:cxn>
              <a:cxn ang="0">
                <a:pos x="299" y="224"/>
              </a:cxn>
              <a:cxn ang="0">
                <a:pos x="294" y="215"/>
              </a:cxn>
              <a:cxn ang="0">
                <a:pos x="285" y="210"/>
              </a:cxn>
              <a:cxn ang="0">
                <a:pos x="178" y="143"/>
              </a:cxn>
              <a:cxn ang="0">
                <a:pos x="178" y="0"/>
              </a:cxn>
              <a:cxn ang="0">
                <a:pos x="125" y="0"/>
              </a:cxn>
              <a:cxn ang="0">
                <a:pos x="125" y="143"/>
              </a:cxn>
              <a:cxn ang="0">
                <a:pos x="9" y="210"/>
              </a:cxn>
              <a:cxn ang="0">
                <a:pos x="4" y="215"/>
              </a:cxn>
              <a:cxn ang="0">
                <a:pos x="0" y="224"/>
              </a:cxn>
              <a:cxn ang="0">
                <a:pos x="0" y="232"/>
              </a:cxn>
              <a:cxn ang="0">
                <a:pos x="0" y="237"/>
              </a:cxn>
              <a:cxn ang="0">
                <a:pos x="4" y="246"/>
              </a:cxn>
              <a:cxn ang="0">
                <a:pos x="13" y="250"/>
              </a:cxn>
              <a:cxn ang="0">
                <a:pos x="22" y="250"/>
              </a:cxn>
              <a:cxn ang="0">
                <a:pos x="31" y="246"/>
              </a:cxn>
              <a:cxn ang="0">
                <a:pos x="125" y="197"/>
              </a:cxn>
              <a:cxn ang="0">
                <a:pos x="125" y="264"/>
              </a:cxn>
              <a:cxn ang="0">
                <a:pos x="53" y="300"/>
              </a:cxn>
              <a:cxn ang="0">
                <a:pos x="49" y="304"/>
              </a:cxn>
              <a:cxn ang="0">
                <a:pos x="44" y="313"/>
              </a:cxn>
              <a:cxn ang="0">
                <a:pos x="44" y="322"/>
              </a:cxn>
              <a:cxn ang="0">
                <a:pos x="49" y="326"/>
              </a:cxn>
              <a:cxn ang="0">
                <a:pos x="53" y="331"/>
              </a:cxn>
              <a:cxn ang="0">
                <a:pos x="62" y="335"/>
              </a:cxn>
              <a:cxn ang="0">
                <a:pos x="67" y="335"/>
              </a:cxn>
              <a:cxn ang="0">
                <a:pos x="76" y="335"/>
              </a:cxn>
              <a:cxn ang="0">
                <a:pos x="125" y="313"/>
              </a:cxn>
            </a:cxnLst>
            <a:rect l="0" t="0" r="r" b="b"/>
            <a:pathLst>
              <a:path w="299" h="438">
                <a:moveTo>
                  <a:pt x="125" y="313"/>
                </a:moveTo>
                <a:lnTo>
                  <a:pt x="125" y="411"/>
                </a:lnTo>
                <a:lnTo>
                  <a:pt x="129" y="425"/>
                </a:lnTo>
                <a:lnTo>
                  <a:pt x="134" y="429"/>
                </a:lnTo>
                <a:lnTo>
                  <a:pt x="143" y="434"/>
                </a:lnTo>
                <a:lnTo>
                  <a:pt x="147" y="438"/>
                </a:lnTo>
                <a:lnTo>
                  <a:pt x="156" y="434"/>
                </a:lnTo>
                <a:lnTo>
                  <a:pt x="165" y="429"/>
                </a:lnTo>
                <a:lnTo>
                  <a:pt x="174" y="425"/>
                </a:lnTo>
                <a:lnTo>
                  <a:pt x="174" y="411"/>
                </a:lnTo>
                <a:lnTo>
                  <a:pt x="174" y="308"/>
                </a:lnTo>
                <a:lnTo>
                  <a:pt x="223" y="335"/>
                </a:lnTo>
                <a:lnTo>
                  <a:pt x="232" y="340"/>
                </a:lnTo>
                <a:lnTo>
                  <a:pt x="241" y="340"/>
                </a:lnTo>
                <a:lnTo>
                  <a:pt x="250" y="335"/>
                </a:lnTo>
                <a:lnTo>
                  <a:pt x="254" y="331"/>
                </a:lnTo>
                <a:lnTo>
                  <a:pt x="254" y="322"/>
                </a:lnTo>
                <a:lnTo>
                  <a:pt x="254" y="317"/>
                </a:lnTo>
                <a:lnTo>
                  <a:pt x="254" y="308"/>
                </a:lnTo>
                <a:lnTo>
                  <a:pt x="245" y="300"/>
                </a:lnTo>
                <a:lnTo>
                  <a:pt x="178" y="264"/>
                </a:lnTo>
                <a:lnTo>
                  <a:pt x="178" y="192"/>
                </a:lnTo>
                <a:lnTo>
                  <a:pt x="263" y="246"/>
                </a:lnTo>
                <a:lnTo>
                  <a:pt x="272" y="250"/>
                </a:lnTo>
                <a:lnTo>
                  <a:pt x="281" y="250"/>
                </a:lnTo>
                <a:lnTo>
                  <a:pt x="290" y="246"/>
                </a:lnTo>
                <a:lnTo>
                  <a:pt x="294" y="241"/>
                </a:lnTo>
                <a:lnTo>
                  <a:pt x="299" y="232"/>
                </a:lnTo>
                <a:lnTo>
                  <a:pt x="299" y="224"/>
                </a:lnTo>
                <a:lnTo>
                  <a:pt x="294" y="215"/>
                </a:lnTo>
                <a:lnTo>
                  <a:pt x="285" y="210"/>
                </a:lnTo>
                <a:lnTo>
                  <a:pt x="178" y="143"/>
                </a:lnTo>
                <a:lnTo>
                  <a:pt x="178" y="0"/>
                </a:lnTo>
                <a:lnTo>
                  <a:pt x="125" y="0"/>
                </a:lnTo>
                <a:lnTo>
                  <a:pt x="125" y="143"/>
                </a:lnTo>
                <a:lnTo>
                  <a:pt x="9" y="210"/>
                </a:lnTo>
                <a:lnTo>
                  <a:pt x="4" y="215"/>
                </a:lnTo>
                <a:lnTo>
                  <a:pt x="0" y="224"/>
                </a:lnTo>
                <a:lnTo>
                  <a:pt x="0" y="232"/>
                </a:lnTo>
                <a:lnTo>
                  <a:pt x="0" y="237"/>
                </a:lnTo>
                <a:lnTo>
                  <a:pt x="4" y="246"/>
                </a:lnTo>
                <a:lnTo>
                  <a:pt x="13" y="250"/>
                </a:lnTo>
                <a:lnTo>
                  <a:pt x="22" y="250"/>
                </a:lnTo>
                <a:lnTo>
                  <a:pt x="31" y="246"/>
                </a:lnTo>
                <a:lnTo>
                  <a:pt x="125" y="197"/>
                </a:lnTo>
                <a:lnTo>
                  <a:pt x="125" y="264"/>
                </a:lnTo>
                <a:lnTo>
                  <a:pt x="53" y="300"/>
                </a:lnTo>
                <a:lnTo>
                  <a:pt x="49" y="304"/>
                </a:lnTo>
                <a:lnTo>
                  <a:pt x="44" y="313"/>
                </a:lnTo>
                <a:lnTo>
                  <a:pt x="44" y="322"/>
                </a:lnTo>
                <a:lnTo>
                  <a:pt x="49" y="326"/>
                </a:lnTo>
                <a:lnTo>
                  <a:pt x="53" y="331"/>
                </a:lnTo>
                <a:lnTo>
                  <a:pt x="62" y="335"/>
                </a:lnTo>
                <a:lnTo>
                  <a:pt x="67" y="335"/>
                </a:lnTo>
                <a:lnTo>
                  <a:pt x="76" y="335"/>
                </a:lnTo>
                <a:lnTo>
                  <a:pt x="125" y="313"/>
                </a:lnTo>
                <a:close/>
              </a:path>
            </a:pathLst>
          </a:custGeom>
          <a:gradFill rotWithShape="1">
            <a:gsLst>
              <a:gs pos="0">
                <a:srgbClr val="B759BC"/>
              </a:gs>
              <a:gs pos="100000">
                <a:srgbClr val="B759BC"/>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20" name="Freeform 30"/>
          <p:cNvSpPr/>
          <p:nvPr>
            <p:custDataLst>
              <p:tags r:id="rId24"/>
            </p:custDataLst>
          </p:nvPr>
        </p:nvSpPr>
        <p:spPr bwMode="auto">
          <a:xfrm>
            <a:off x="561975" y="2832100"/>
            <a:ext cx="276225" cy="189865"/>
          </a:xfrm>
          <a:custGeom>
            <a:avLst/>
            <a:gdLst/>
            <a:ahLst/>
            <a:cxnLst>
              <a:cxn ang="0">
                <a:pos x="272" y="201"/>
              </a:cxn>
              <a:cxn ang="0">
                <a:pos x="357" y="250"/>
              </a:cxn>
              <a:cxn ang="0">
                <a:pos x="366" y="254"/>
              </a:cxn>
              <a:cxn ang="0">
                <a:pos x="375" y="254"/>
              </a:cxn>
              <a:cxn ang="0">
                <a:pos x="384" y="250"/>
              </a:cxn>
              <a:cxn ang="0">
                <a:pos x="388" y="241"/>
              </a:cxn>
              <a:cxn ang="0">
                <a:pos x="393" y="232"/>
              </a:cxn>
              <a:cxn ang="0">
                <a:pos x="393" y="223"/>
              </a:cxn>
              <a:cxn ang="0">
                <a:pos x="388" y="214"/>
              </a:cxn>
              <a:cxn ang="0">
                <a:pos x="384" y="210"/>
              </a:cxn>
              <a:cxn ang="0">
                <a:pos x="295" y="156"/>
              </a:cxn>
              <a:cxn ang="0">
                <a:pos x="339" y="129"/>
              </a:cxn>
              <a:cxn ang="0">
                <a:pos x="348" y="125"/>
              </a:cxn>
              <a:cxn ang="0">
                <a:pos x="353" y="116"/>
              </a:cxn>
              <a:cxn ang="0">
                <a:pos x="353" y="107"/>
              </a:cxn>
              <a:cxn ang="0">
                <a:pos x="353" y="98"/>
              </a:cxn>
              <a:cxn ang="0">
                <a:pos x="344" y="94"/>
              </a:cxn>
              <a:cxn ang="0">
                <a:pos x="339" y="89"/>
              </a:cxn>
              <a:cxn ang="0">
                <a:pos x="330" y="89"/>
              </a:cxn>
              <a:cxn ang="0">
                <a:pos x="321" y="89"/>
              </a:cxn>
              <a:cxn ang="0">
                <a:pos x="254" y="129"/>
              </a:cxn>
              <a:cxn ang="0">
                <a:pos x="196" y="94"/>
              </a:cxn>
              <a:cxn ang="0">
                <a:pos x="281" y="49"/>
              </a:cxn>
              <a:cxn ang="0">
                <a:pos x="290" y="40"/>
              </a:cxn>
              <a:cxn ang="0">
                <a:pos x="295" y="31"/>
              </a:cxn>
              <a:cxn ang="0">
                <a:pos x="295" y="26"/>
              </a:cxn>
              <a:cxn ang="0">
                <a:pos x="295" y="18"/>
              </a:cxn>
              <a:cxn ang="0">
                <a:pos x="290" y="9"/>
              </a:cxn>
              <a:cxn ang="0">
                <a:pos x="281" y="4"/>
              </a:cxn>
              <a:cxn ang="0">
                <a:pos x="272" y="4"/>
              </a:cxn>
              <a:cxn ang="0">
                <a:pos x="263" y="9"/>
              </a:cxn>
              <a:cxn ang="0">
                <a:pos x="152" y="71"/>
              </a:cxn>
              <a:cxn ang="0">
                <a:pos x="27" y="0"/>
              </a:cxn>
              <a:cxn ang="0">
                <a:pos x="0" y="44"/>
              </a:cxn>
              <a:cxn ang="0">
                <a:pos x="125" y="116"/>
              </a:cxn>
              <a:cxn ang="0">
                <a:pos x="125" y="250"/>
              </a:cxn>
              <a:cxn ang="0">
                <a:pos x="125" y="259"/>
              </a:cxn>
              <a:cxn ang="0">
                <a:pos x="129" y="263"/>
              </a:cxn>
              <a:cxn ang="0">
                <a:pos x="138" y="268"/>
              </a:cxn>
              <a:cxn ang="0">
                <a:pos x="143" y="272"/>
              </a:cxn>
              <a:cxn ang="0">
                <a:pos x="152" y="272"/>
              </a:cxn>
              <a:cxn ang="0">
                <a:pos x="161" y="268"/>
              </a:cxn>
              <a:cxn ang="0">
                <a:pos x="165" y="259"/>
              </a:cxn>
              <a:cxn ang="0">
                <a:pos x="165" y="250"/>
              </a:cxn>
              <a:cxn ang="0">
                <a:pos x="170" y="143"/>
              </a:cxn>
              <a:cxn ang="0">
                <a:pos x="228" y="178"/>
              </a:cxn>
              <a:cxn ang="0">
                <a:pos x="223" y="254"/>
              </a:cxn>
              <a:cxn ang="0">
                <a:pos x="228" y="263"/>
              </a:cxn>
              <a:cxn ang="0">
                <a:pos x="232" y="268"/>
              </a:cxn>
              <a:cxn ang="0">
                <a:pos x="237" y="272"/>
              </a:cxn>
              <a:cxn ang="0">
                <a:pos x="245" y="272"/>
              </a:cxn>
              <a:cxn ang="0">
                <a:pos x="254" y="272"/>
              </a:cxn>
              <a:cxn ang="0">
                <a:pos x="259" y="268"/>
              </a:cxn>
              <a:cxn ang="0">
                <a:pos x="263" y="263"/>
              </a:cxn>
              <a:cxn ang="0">
                <a:pos x="268" y="254"/>
              </a:cxn>
              <a:cxn ang="0">
                <a:pos x="272" y="201"/>
              </a:cxn>
            </a:cxnLst>
            <a:rect l="0" t="0" r="r" b="b"/>
            <a:pathLst>
              <a:path w="393" h="272">
                <a:moveTo>
                  <a:pt x="272" y="201"/>
                </a:moveTo>
                <a:lnTo>
                  <a:pt x="357" y="250"/>
                </a:lnTo>
                <a:lnTo>
                  <a:pt x="366" y="254"/>
                </a:lnTo>
                <a:lnTo>
                  <a:pt x="375" y="254"/>
                </a:lnTo>
                <a:lnTo>
                  <a:pt x="384" y="250"/>
                </a:lnTo>
                <a:lnTo>
                  <a:pt x="388" y="241"/>
                </a:lnTo>
                <a:lnTo>
                  <a:pt x="393" y="232"/>
                </a:lnTo>
                <a:lnTo>
                  <a:pt x="393" y="223"/>
                </a:lnTo>
                <a:lnTo>
                  <a:pt x="388" y="214"/>
                </a:lnTo>
                <a:lnTo>
                  <a:pt x="384" y="210"/>
                </a:lnTo>
                <a:lnTo>
                  <a:pt x="295" y="156"/>
                </a:lnTo>
                <a:lnTo>
                  <a:pt x="339" y="129"/>
                </a:lnTo>
                <a:lnTo>
                  <a:pt x="348" y="125"/>
                </a:lnTo>
                <a:lnTo>
                  <a:pt x="353" y="116"/>
                </a:lnTo>
                <a:lnTo>
                  <a:pt x="353" y="107"/>
                </a:lnTo>
                <a:lnTo>
                  <a:pt x="353" y="98"/>
                </a:lnTo>
                <a:lnTo>
                  <a:pt x="344" y="94"/>
                </a:lnTo>
                <a:lnTo>
                  <a:pt x="339" y="89"/>
                </a:lnTo>
                <a:lnTo>
                  <a:pt x="330" y="89"/>
                </a:lnTo>
                <a:lnTo>
                  <a:pt x="321" y="89"/>
                </a:lnTo>
                <a:lnTo>
                  <a:pt x="254" y="129"/>
                </a:lnTo>
                <a:lnTo>
                  <a:pt x="196" y="94"/>
                </a:lnTo>
                <a:lnTo>
                  <a:pt x="281" y="49"/>
                </a:lnTo>
                <a:lnTo>
                  <a:pt x="290" y="40"/>
                </a:lnTo>
                <a:lnTo>
                  <a:pt x="295" y="31"/>
                </a:lnTo>
                <a:lnTo>
                  <a:pt x="295" y="26"/>
                </a:lnTo>
                <a:lnTo>
                  <a:pt x="295" y="18"/>
                </a:lnTo>
                <a:lnTo>
                  <a:pt x="290" y="9"/>
                </a:lnTo>
                <a:lnTo>
                  <a:pt x="281" y="4"/>
                </a:lnTo>
                <a:lnTo>
                  <a:pt x="272" y="4"/>
                </a:lnTo>
                <a:lnTo>
                  <a:pt x="263" y="9"/>
                </a:lnTo>
                <a:lnTo>
                  <a:pt x="152" y="71"/>
                </a:lnTo>
                <a:lnTo>
                  <a:pt x="27" y="0"/>
                </a:lnTo>
                <a:lnTo>
                  <a:pt x="0" y="44"/>
                </a:lnTo>
                <a:lnTo>
                  <a:pt x="125" y="116"/>
                </a:lnTo>
                <a:lnTo>
                  <a:pt x="125" y="250"/>
                </a:lnTo>
                <a:lnTo>
                  <a:pt x="125" y="259"/>
                </a:lnTo>
                <a:lnTo>
                  <a:pt x="129" y="263"/>
                </a:lnTo>
                <a:lnTo>
                  <a:pt x="138" y="268"/>
                </a:lnTo>
                <a:lnTo>
                  <a:pt x="143" y="272"/>
                </a:lnTo>
                <a:lnTo>
                  <a:pt x="152" y="272"/>
                </a:lnTo>
                <a:lnTo>
                  <a:pt x="161" y="268"/>
                </a:lnTo>
                <a:lnTo>
                  <a:pt x="165" y="259"/>
                </a:lnTo>
                <a:lnTo>
                  <a:pt x="165" y="250"/>
                </a:lnTo>
                <a:lnTo>
                  <a:pt x="170" y="143"/>
                </a:lnTo>
                <a:lnTo>
                  <a:pt x="228" y="178"/>
                </a:lnTo>
                <a:lnTo>
                  <a:pt x="223" y="254"/>
                </a:lnTo>
                <a:lnTo>
                  <a:pt x="228" y="263"/>
                </a:lnTo>
                <a:lnTo>
                  <a:pt x="232" y="268"/>
                </a:lnTo>
                <a:lnTo>
                  <a:pt x="237" y="272"/>
                </a:lnTo>
                <a:lnTo>
                  <a:pt x="245" y="272"/>
                </a:lnTo>
                <a:lnTo>
                  <a:pt x="254" y="272"/>
                </a:lnTo>
                <a:lnTo>
                  <a:pt x="259" y="268"/>
                </a:lnTo>
                <a:lnTo>
                  <a:pt x="263" y="263"/>
                </a:lnTo>
                <a:lnTo>
                  <a:pt x="268" y="254"/>
                </a:lnTo>
                <a:lnTo>
                  <a:pt x="272" y="201"/>
                </a:lnTo>
                <a:close/>
              </a:path>
            </a:pathLst>
          </a:custGeom>
          <a:gradFill rotWithShape="1">
            <a:gsLst>
              <a:gs pos="0">
                <a:srgbClr val="B759BC"/>
              </a:gs>
              <a:gs pos="100000">
                <a:srgbClr val="B759BC"/>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21" name="Freeform 31"/>
          <p:cNvSpPr/>
          <p:nvPr>
            <p:custDataLst>
              <p:tags r:id="rId25"/>
            </p:custDataLst>
          </p:nvPr>
        </p:nvSpPr>
        <p:spPr bwMode="auto">
          <a:xfrm>
            <a:off x="561975" y="2670175"/>
            <a:ext cx="276225" cy="193675"/>
          </a:xfrm>
          <a:custGeom>
            <a:avLst/>
            <a:gdLst/>
            <a:ahLst/>
            <a:cxnLst>
              <a:cxn ang="0">
                <a:pos x="295" y="121"/>
              </a:cxn>
              <a:cxn ang="0">
                <a:pos x="384" y="72"/>
              </a:cxn>
              <a:cxn ang="0">
                <a:pos x="393" y="63"/>
              </a:cxn>
              <a:cxn ang="0">
                <a:pos x="393" y="54"/>
              </a:cxn>
              <a:cxn ang="0">
                <a:pos x="393" y="49"/>
              </a:cxn>
              <a:cxn ang="0">
                <a:pos x="393" y="40"/>
              </a:cxn>
              <a:cxn ang="0">
                <a:pos x="384" y="31"/>
              </a:cxn>
              <a:cxn ang="0">
                <a:pos x="379" y="27"/>
              </a:cxn>
              <a:cxn ang="0">
                <a:pos x="370" y="27"/>
              </a:cxn>
              <a:cxn ang="0">
                <a:pos x="357" y="27"/>
              </a:cxn>
              <a:cxn ang="0">
                <a:pos x="268" y="81"/>
              </a:cxn>
              <a:cxn ang="0">
                <a:pos x="268" y="27"/>
              </a:cxn>
              <a:cxn ang="0">
                <a:pos x="268" y="14"/>
              </a:cxn>
              <a:cxn ang="0">
                <a:pos x="263" y="9"/>
              </a:cxn>
              <a:cxn ang="0">
                <a:pos x="254" y="5"/>
              </a:cxn>
              <a:cxn ang="0">
                <a:pos x="250" y="0"/>
              </a:cxn>
              <a:cxn ang="0">
                <a:pos x="241" y="5"/>
              </a:cxn>
              <a:cxn ang="0">
                <a:pos x="232" y="5"/>
              </a:cxn>
              <a:cxn ang="0">
                <a:pos x="228" y="14"/>
              </a:cxn>
              <a:cxn ang="0">
                <a:pos x="228" y="23"/>
              </a:cxn>
              <a:cxn ang="0">
                <a:pos x="228" y="99"/>
              </a:cxn>
              <a:cxn ang="0">
                <a:pos x="170" y="134"/>
              </a:cxn>
              <a:cxn ang="0">
                <a:pos x="170" y="36"/>
              </a:cxn>
              <a:cxn ang="0">
                <a:pos x="170" y="27"/>
              </a:cxn>
              <a:cxn ang="0">
                <a:pos x="165" y="18"/>
              </a:cxn>
              <a:cxn ang="0">
                <a:pos x="156" y="14"/>
              </a:cxn>
              <a:cxn ang="0">
                <a:pos x="147" y="9"/>
              </a:cxn>
              <a:cxn ang="0">
                <a:pos x="138" y="9"/>
              </a:cxn>
              <a:cxn ang="0">
                <a:pos x="134" y="14"/>
              </a:cxn>
              <a:cxn ang="0">
                <a:pos x="129" y="23"/>
              </a:cxn>
              <a:cxn ang="0">
                <a:pos x="125" y="31"/>
              </a:cxn>
              <a:cxn ang="0">
                <a:pos x="125" y="161"/>
              </a:cxn>
              <a:cxn ang="0">
                <a:pos x="0" y="233"/>
              </a:cxn>
              <a:cxn ang="0">
                <a:pos x="27" y="277"/>
              </a:cxn>
              <a:cxn ang="0">
                <a:pos x="152" y="206"/>
              </a:cxn>
              <a:cxn ang="0">
                <a:pos x="268" y="273"/>
              </a:cxn>
              <a:cxn ang="0">
                <a:pos x="272" y="277"/>
              </a:cxn>
              <a:cxn ang="0">
                <a:pos x="281" y="277"/>
              </a:cxn>
              <a:cxn ang="0">
                <a:pos x="290" y="273"/>
              </a:cxn>
              <a:cxn ang="0">
                <a:pos x="295" y="268"/>
              </a:cxn>
              <a:cxn ang="0">
                <a:pos x="299" y="259"/>
              </a:cxn>
              <a:cxn ang="0">
                <a:pos x="299" y="251"/>
              </a:cxn>
              <a:cxn ang="0">
                <a:pos x="295" y="242"/>
              </a:cxn>
              <a:cxn ang="0">
                <a:pos x="286" y="237"/>
              </a:cxn>
              <a:cxn ang="0">
                <a:pos x="196" y="179"/>
              </a:cxn>
              <a:cxn ang="0">
                <a:pos x="254" y="148"/>
              </a:cxn>
              <a:cxn ang="0">
                <a:pos x="321" y="188"/>
              </a:cxn>
              <a:cxn ang="0">
                <a:pos x="330" y="192"/>
              </a:cxn>
              <a:cxn ang="0">
                <a:pos x="335" y="192"/>
              </a:cxn>
              <a:cxn ang="0">
                <a:pos x="344" y="188"/>
              </a:cxn>
              <a:cxn ang="0">
                <a:pos x="348" y="179"/>
              </a:cxn>
              <a:cxn ang="0">
                <a:pos x="348" y="175"/>
              </a:cxn>
              <a:cxn ang="0">
                <a:pos x="348" y="166"/>
              </a:cxn>
              <a:cxn ang="0">
                <a:pos x="348" y="157"/>
              </a:cxn>
              <a:cxn ang="0">
                <a:pos x="339" y="152"/>
              </a:cxn>
              <a:cxn ang="0">
                <a:pos x="295" y="121"/>
              </a:cxn>
            </a:cxnLst>
            <a:rect l="0" t="0" r="r" b="b"/>
            <a:pathLst>
              <a:path w="393" h="277">
                <a:moveTo>
                  <a:pt x="295" y="121"/>
                </a:moveTo>
                <a:lnTo>
                  <a:pt x="384" y="72"/>
                </a:lnTo>
                <a:lnTo>
                  <a:pt x="393" y="63"/>
                </a:lnTo>
                <a:lnTo>
                  <a:pt x="393" y="54"/>
                </a:lnTo>
                <a:lnTo>
                  <a:pt x="393" y="49"/>
                </a:lnTo>
                <a:lnTo>
                  <a:pt x="393" y="40"/>
                </a:lnTo>
                <a:lnTo>
                  <a:pt x="384" y="31"/>
                </a:lnTo>
                <a:lnTo>
                  <a:pt x="379" y="27"/>
                </a:lnTo>
                <a:lnTo>
                  <a:pt x="370" y="27"/>
                </a:lnTo>
                <a:lnTo>
                  <a:pt x="357" y="27"/>
                </a:lnTo>
                <a:lnTo>
                  <a:pt x="268" y="81"/>
                </a:lnTo>
                <a:lnTo>
                  <a:pt x="268" y="27"/>
                </a:lnTo>
                <a:lnTo>
                  <a:pt x="268" y="14"/>
                </a:lnTo>
                <a:lnTo>
                  <a:pt x="263" y="9"/>
                </a:lnTo>
                <a:lnTo>
                  <a:pt x="254" y="5"/>
                </a:lnTo>
                <a:lnTo>
                  <a:pt x="250" y="0"/>
                </a:lnTo>
                <a:lnTo>
                  <a:pt x="241" y="5"/>
                </a:lnTo>
                <a:lnTo>
                  <a:pt x="232" y="5"/>
                </a:lnTo>
                <a:lnTo>
                  <a:pt x="228" y="14"/>
                </a:lnTo>
                <a:lnTo>
                  <a:pt x="228" y="23"/>
                </a:lnTo>
                <a:lnTo>
                  <a:pt x="228" y="99"/>
                </a:lnTo>
                <a:lnTo>
                  <a:pt x="170" y="134"/>
                </a:lnTo>
                <a:lnTo>
                  <a:pt x="170" y="36"/>
                </a:lnTo>
                <a:lnTo>
                  <a:pt x="170" y="27"/>
                </a:lnTo>
                <a:lnTo>
                  <a:pt x="165" y="18"/>
                </a:lnTo>
                <a:lnTo>
                  <a:pt x="156" y="14"/>
                </a:lnTo>
                <a:lnTo>
                  <a:pt x="147" y="9"/>
                </a:lnTo>
                <a:lnTo>
                  <a:pt x="138" y="9"/>
                </a:lnTo>
                <a:lnTo>
                  <a:pt x="134" y="14"/>
                </a:lnTo>
                <a:lnTo>
                  <a:pt x="129" y="23"/>
                </a:lnTo>
                <a:lnTo>
                  <a:pt x="125" y="31"/>
                </a:lnTo>
                <a:lnTo>
                  <a:pt x="125" y="161"/>
                </a:lnTo>
                <a:lnTo>
                  <a:pt x="0" y="233"/>
                </a:lnTo>
                <a:lnTo>
                  <a:pt x="27" y="277"/>
                </a:lnTo>
                <a:lnTo>
                  <a:pt x="152" y="206"/>
                </a:lnTo>
                <a:lnTo>
                  <a:pt x="268" y="273"/>
                </a:lnTo>
                <a:lnTo>
                  <a:pt x="272" y="277"/>
                </a:lnTo>
                <a:lnTo>
                  <a:pt x="281" y="277"/>
                </a:lnTo>
                <a:lnTo>
                  <a:pt x="290" y="273"/>
                </a:lnTo>
                <a:lnTo>
                  <a:pt x="295" y="268"/>
                </a:lnTo>
                <a:lnTo>
                  <a:pt x="299" y="259"/>
                </a:lnTo>
                <a:lnTo>
                  <a:pt x="299" y="251"/>
                </a:lnTo>
                <a:lnTo>
                  <a:pt x="295" y="242"/>
                </a:lnTo>
                <a:lnTo>
                  <a:pt x="286" y="237"/>
                </a:lnTo>
                <a:lnTo>
                  <a:pt x="196" y="179"/>
                </a:lnTo>
                <a:lnTo>
                  <a:pt x="254" y="148"/>
                </a:lnTo>
                <a:lnTo>
                  <a:pt x="321" y="188"/>
                </a:lnTo>
                <a:lnTo>
                  <a:pt x="330" y="192"/>
                </a:lnTo>
                <a:lnTo>
                  <a:pt x="335" y="192"/>
                </a:lnTo>
                <a:lnTo>
                  <a:pt x="344" y="188"/>
                </a:lnTo>
                <a:lnTo>
                  <a:pt x="348" y="179"/>
                </a:lnTo>
                <a:lnTo>
                  <a:pt x="348" y="175"/>
                </a:lnTo>
                <a:lnTo>
                  <a:pt x="348" y="166"/>
                </a:lnTo>
                <a:lnTo>
                  <a:pt x="348" y="157"/>
                </a:lnTo>
                <a:lnTo>
                  <a:pt x="339" y="152"/>
                </a:lnTo>
                <a:lnTo>
                  <a:pt x="295" y="121"/>
                </a:lnTo>
                <a:close/>
              </a:path>
            </a:pathLst>
          </a:custGeom>
          <a:gradFill rotWithShape="1">
            <a:gsLst>
              <a:gs pos="0">
                <a:srgbClr val="B759BC"/>
              </a:gs>
              <a:gs pos="100000">
                <a:srgbClr val="B759BC"/>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22" name="Freeform 32"/>
          <p:cNvSpPr/>
          <p:nvPr>
            <p:custDataLst>
              <p:tags r:id="rId26"/>
            </p:custDataLst>
          </p:nvPr>
        </p:nvSpPr>
        <p:spPr bwMode="auto">
          <a:xfrm>
            <a:off x="481330" y="2769870"/>
            <a:ext cx="184150" cy="158750"/>
          </a:xfrm>
          <a:custGeom>
            <a:avLst/>
            <a:gdLst/>
            <a:ahLst/>
            <a:cxnLst>
              <a:cxn ang="0">
                <a:pos x="0" y="116"/>
              </a:cxn>
              <a:cxn ang="0">
                <a:pos x="49" y="67"/>
              </a:cxn>
              <a:cxn ang="0">
                <a:pos x="67" y="0"/>
              </a:cxn>
              <a:cxn ang="0">
                <a:pos x="134" y="23"/>
              </a:cxn>
              <a:cxn ang="0">
                <a:pos x="201" y="0"/>
              </a:cxn>
              <a:cxn ang="0">
                <a:pos x="214" y="67"/>
              </a:cxn>
              <a:cxn ang="0">
                <a:pos x="263" y="116"/>
              </a:cxn>
              <a:cxn ang="0">
                <a:pos x="214" y="161"/>
              </a:cxn>
              <a:cxn ang="0">
                <a:pos x="201" y="228"/>
              </a:cxn>
              <a:cxn ang="0">
                <a:pos x="134" y="210"/>
              </a:cxn>
              <a:cxn ang="0">
                <a:pos x="67" y="228"/>
              </a:cxn>
              <a:cxn ang="0">
                <a:pos x="49" y="161"/>
              </a:cxn>
              <a:cxn ang="0">
                <a:pos x="0" y="116"/>
              </a:cxn>
            </a:cxnLst>
            <a:rect l="0" t="0" r="r" b="b"/>
            <a:pathLst>
              <a:path w="263" h="228">
                <a:moveTo>
                  <a:pt x="0" y="116"/>
                </a:moveTo>
                <a:lnTo>
                  <a:pt x="49" y="67"/>
                </a:lnTo>
                <a:lnTo>
                  <a:pt x="67" y="0"/>
                </a:lnTo>
                <a:lnTo>
                  <a:pt x="134" y="23"/>
                </a:lnTo>
                <a:lnTo>
                  <a:pt x="201" y="0"/>
                </a:lnTo>
                <a:lnTo>
                  <a:pt x="214" y="67"/>
                </a:lnTo>
                <a:lnTo>
                  <a:pt x="263" y="116"/>
                </a:lnTo>
                <a:lnTo>
                  <a:pt x="214" y="161"/>
                </a:lnTo>
                <a:lnTo>
                  <a:pt x="201" y="228"/>
                </a:lnTo>
                <a:lnTo>
                  <a:pt x="134" y="210"/>
                </a:lnTo>
                <a:lnTo>
                  <a:pt x="67" y="228"/>
                </a:lnTo>
                <a:lnTo>
                  <a:pt x="49" y="161"/>
                </a:lnTo>
                <a:lnTo>
                  <a:pt x="0" y="116"/>
                </a:lnTo>
                <a:close/>
              </a:path>
            </a:pathLst>
          </a:custGeom>
          <a:gradFill rotWithShape="1">
            <a:gsLst>
              <a:gs pos="0">
                <a:srgbClr val="B759BC"/>
              </a:gs>
              <a:gs pos="100000">
                <a:srgbClr val="B759BC"/>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52257" name="Rectangle 33"/>
          <p:cNvSpPr/>
          <p:nvPr>
            <p:custDataLst>
              <p:tags r:id="rId27"/>
            </p:custDataLst>
          </p:nvPr>
        </p:nvSpPr>
        <p:spPr>
          <a:xfrm>
            <a:off x="835660" y="2544763"/>
            <a:ext cx="3294380" cy="398780"/>
          </a:xfrm>
          <a:prstGeom prst="rect">
            <a:avLst/>
          </a:prstGeom>
          <a:noFill/>
          <a:ln w="9525">
            <a:noFill/>
          </a:ln>
        </p:spPr>
        <p:txBody>
          <a:bodyPr wrap="none" anchor="t" anchorCtr="0">
            <a:spAutoFit/>
          </a:bodyPr>
          <a:p>
            <a:pPr algn="ctr" eaLnBrk="0" hangingPunct="0">
              <a:spcBef>
                <a:spcPct val="50000"/>
              </a:spcBef>
            </a:pPr>
            <a:r>
              <a:rPr lang="zh-CN" altLang="en-US" sz="2000" b="1" dirty="0">
                <a:solidFill>
                  <a:schemeClr val="dk1"/>
                </a:solidFill>
                <a:latin typeface="Times New Roman" panose="02020603050405020304" pitchFamily="18" charset="0"/>
                <a:ea typeface="微软雅黑" panose="020B0503020204020204" charset="-122"/>
                <a:cs typeface="微软雅黑" panose="020B0503020204020204" charset="-122"/>
              </a:rPr>
              <a:t>三是冒失莽撞的“勇敢人” </a:t>
            </a:r>
            <a:endParaRPr lang="zh-CN" altLang="en-US" sz="2000" b="1"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
        <p:nvSpPr>
          <p:cNvPr id="52258" name="Line 34"/>
          <p:cNvSpPr/>
          <p:nvPr>
            <p:custDataLst>
              <p:tags r:id="rId28"/>
            </p:custDataLst>
          </p:nvPr>
        </p:nvSpPr>
        <p:spPr>
          <a:xfrm>
            <a:off x="838200" y="3001963"/>
            <a:ext cx="3276600" cy="0"/>
          </a:xfrm>
          <a:prstGeom prst="line">
            <a:avLst/>
          </a:prstGeom>
          <a:ln w="9525" cap="flat" cmpd="sng">
            <a:solidFill>
              <a:schemeClr val="folHlink"/>
            </a:solidFill>
            <a:prstDash val="solid"/>
            <a:round/>
            <a:headEnd type="none" w="med" len="med"/>
            <a:tailEnd type="none" w="med" len="med"/>
          </a:ln>
        </p:spPr>
      </p:sp>
      <p:sp>
        <p:nvSpPr>
          <p:cNvPr id="23" name="Freeform 37"/>
          <p:cNvSpPr/>
          <p:nvPr>
            <p:custDataLst>
              <p:tags r:id="rId29"/>
            </p:custDataLst>
          </p:nvPr>
        </p:nvSpPr>
        <p:spPr bwMode="auto">
          <a:xfrm>
            <a:off x="468630" y="3276600"/>
            <a:ext cx="209550" cy="303530"/>
          </a:xfrm>
          <a:custGeom>
            <a:avLst/>
            <a:gdLst/>
            <a:ahLst/>
            <a:cxnLst>
              <a:cxn ang="0">
                <a:pos x="174" y="121"/>
              </a:cxn>
              <a:cxn ang="0">
                <a:pos x="174" y="23"/>
              </a:cxn>
              <a:cxn ang="0">
                <a:pos x="170" y="9"/>
              </a:cxn>
              <a:cxn ang="0">
                <a:pos x="165" y="5"/>
              </a:cxn>
              <a:cxn ang="0">
                <a:pos x="156" y="0"/>
              </a:cxn>
              <a:cxn ang="0">
                <a:pos x="152" y="0"/>
              </a:cxn>
              <a:cxn ang="0">
                <a:pos x="143" y="0"/>
              </a:cxn>
              <a:cxn ang="0">
                <a:pos x="134" y="5"/>
              </a:cxn>
              <a:cxn ang="0">
                <a:pos x="125" y="9"/>
              </a:cxn>
              <a:cxn ang="0">
                <a:pos x="125" y="23"/>
              </a:cxn>
              <a:cxn ang="0">
                <a:pos x="125" y="126"/>
              </a:cxn>
              <a:cxn ang="0">
                <a:pos x="76" y="99"/>
              </a:cxn>
              <a:cxn ang="0">
                <a:pos x="67" y="94"/>
              </a:cxn>
              <a:cxn ang="0">
                <a:pos x="58" y="94"/>
              </a:cxn>
              <a:cxn ang="0">
                <a:pos x="49" y="99"/>
              </a:cxn>
              <a:cxn ang="0">
                <a:pos x="45" y="103"/>
              </a:cxn>
              <a:cxn ang="0">
                <a:pos x="40" y="112"/>
              </a:cxn>
              <a:cxn ang="0">
                <a:pos x="45" y="117"/>
              </a:cxn>
              <a:cxn ang="0">
                <a:pos x="45" y="126"/>
              </a:cxn>
              <a:cxn ang="0">
                <a:pos x="54" y="134"/>
              </a:cxn>
              <a:cxn ang="0">
                <a:pos x="121" y="170"/>
              </a:cxn>
              <a:cxn ang="0">
                <a:pos x="121" y="242"/>
              </a:cxn>
              <a:cxn ang="0">
                <a:pos x="36" y="188"/>
              </a:cxn>
              <a:cxn ang="0">
                <a:pos x="27" y="184"/>
              </a:cxn>
              <a:cxn ang="0">
                <a:pos x="18" y="184"/>
              </a:cxn>
              <a:cxn ang="0">
                <a:pos x="9" y="188"/>
              </a:cxn>
              <a:cxn ang="0">
                <a:pos x="5" y="193"/>
              </a:cxn>
              <a:cxn ang="0">
                <a:pos x="0" y="202"/>
              </a:cxn>
              <a:cxn ang="0">
                <a:pos x="0" y="210"/>
              </a:cxn>
              <a:cxn ang="0">
                <a:pos x="5" y="219"/>
              </a:cxn>
              <a:cxn ang="0">
                <a:pos x="14" y="224"/>
              </a:cxn>
              <a:cxn ang="0">
                <a:pos x="121" y="291"/>
              </a:cxn>
              <a:cxn ang="0">
                <a:pos x="121" y="434"/>
              </a:cxn>
              <a:cxn ang="0">
                <a:pos x="174" y="434"/>
              </a:cxn>
              <a:cxn ang="0">
                <a:pos x="174" y="291"/>
              </a:cxn>
              <a:cxn ang="0">
                <a:pos x="290" y="224"/>
              </a:cxn>
              <a:cxn ang="0">
                <a:pos x="295" y="219"/>
              </a:cxn>
              <a:cxn ang="0">
                <a:pos x="299" y="210"/>
              </a:cxn>
              <a:cxn ang="0">
                <a:pos x="299" y="202"/>
              </a:cxn>
              <a:cxn ang="0">
                <a:pos x="299" y="197"/>
              </a:cxn>
              <a:cxn ang="0">
                <a:pos x="295" y="188"/>
              </a:cxn>
              <a:cxn ang="0">
                <a:pos x="286" y="184"/>
              </a:cxn>
              <a:cxn ang="0">
                <a:pos x="277" y="184"/>
              </a:cxn>
              <a:cxn ang="0">
                <a:pos x="268" y="188"/>
              </a:cxn>
              <a:cxn ang="0">
                <a:pos x="174" y="237"/>
              </a:cxn>
              <a:cxn ang="0">
                <a:pos x="174" y="170"/>
              </a:cxn>
              <a:cxn ang="0">
                <a:pos x="246" y="134"/>
              </a:cxn>
              <a:cxn ang="0">
                <a:pos x="250" y="130"/>
              </a:cxn>
              <a:cxn ang="0">
                <a:pos x="255" y="121"/>
              </a:cxn>
              <a:cxn ang="0">
                <a:pos x="255" y="112"/>
              </a:cxn>
              <a:cxn ang="0">
                <a:pos x="250" y="108"/>
              </a:cxn>
              <a:cxn ang="0">
                <a:pos x="246" y="103"/>
              </a:cxn>
              <a:cxn ang="0">
                <a:pos x="237" y="99"/>
              </a:cxn>
              <a:cxn ang="0">
                <a:pos x="232" y="99"/>
              </a:cxn>
              <a:cxn ang="0">
                <a:pos x="223" y="99"/>
              </a:cxn>
              <a:cxn ang="0">
                <a:pos x="174" y="121"/>
              </a:cxn>
            </a:cxnLst>
            <a:rect l="0" t="0" r="r" b="b"/>
            <a:pathLst>
              <a:path w="299" h="434">
                <a:moveTo>
                  <a:pt x="174" y="121"/>
                </a:moveTo>
                <a:lnTo>
                  <a:pt x="174" y="23"/>
                </a:lnTo>
                <a:lnTo>
                  <a:pt x="170" y="9"/>
                </a:lnTo>
                <a:lnTo>
                  <a:pt x="165" y="5"/>
                </a:lnTo>
                <a:lnTo>
                  <a:pt x="156" y="0"/>
                </a:lnTo>
                <a:lnTo>
                  <a:pt x="152" y="0"/>
                </a:lnTo>
                <a:lnTo>
                  <a:pt x="143" y="0"/>
                </a:lnTo>
                <a:lnTo>
                  <a:pt x="134" y="5"/>
                </a:lnTo>
                <a:lnTo>
                  <a:pt x="125" y="9"/>
                </a:lnTo>
                <a:lnTo>
                  <a:pt x="125" y="23"/>
                </a:lnTo>
                <a:lnTo>
                  <a:pt x="125" y="126"/>
                </a:lnTo>
                <a:lnTo>
                  <a:pt x="76" y="99"/>
                </a:lnTo>
                <a:lnTo>
                  <a:pt x="67" y="94"/>
                </a:lnTo>
                <a:lnTo>
                  <a:pt x="58" y="94"/>
                </a:lnTo>
                <a:lnTo>
                  <a:pt x="49" y="99"/>
                </a:lnTo>
                <a:lnTo>
                  <a:pt x="45" y="103"/>
                </a:lnTo>
                <a:lnTo>
                  <a:pt x="40" y="112"/>
                </a:lnTo>
                <a:lnTo>
                  <a:pt x="45" y="117"/>
                </a:lnTo>
                <a:lnTo>
                  <a:pt x="45" y="126"/>
                </a:lnTo>
                <a:lnTo>
                  <a:pt x="54" y="134"/>
                </a:lnTo>
                <a:lnTo>
                  <a:pt x="121" y="170"/>
                </a:lnTo>
                <a:lnTo>
                  <a:pt x="121" y="242"/>
                </a:lnTo>
                <a:lnTo>
                  <a:pt x="36" y="188"/>
                </a:lnTo>
                <a:lnTo>
                  <a:pt x="27" y="184"/>
                </a:lnTo>
                <a:lnTo>
                  <a:pt x="18" y="184"/>
                </a:lnTo>
                <a:lnTo>
                  <a:pt x="9" y="188"/>
                </a:lnTo>
                <a:lnTo>
                  <a:pt x="5" y="193"/>
                </a:lnTo>
                <a:lnTo>
                  <a:pt x="0" y="202"/>
                </a:lnTo>
                <a:lnTo>
                  <a:pt x="0" y="210"/>
                </a:lnTo>
                <a:lnTo>
                  <a:pt x="5" y="219"/>
                </a:lnTo>
                <a:lnTo>
                  <a:pt x="14" y="224"/>
                </a:lnTo>
                <a:lnTo>
                  <a:pt x="121" y="291"/>
                </a:lnTo>
                <a:lnTo>
                  <a:pt x="121" y="434"/>
                </a:lnTo>
                <a:lnTo>
                  <a:pt x="174" y="434"/>
                </a:lnTo>
                <a:lnTo>
                  <a:pt x="174" y="291"/>
                </a:lnTo>
                <a:lnTo>
                  <a:pt x="290" y="224"/>
                </a:lnTo>
                <a:lnTo>
                  <a:pt x="295" y="219"/>
                </a:lnTo>
                <a:lnTo>
                  <a:pt x="299" y="210"/>
                </a:lnTo>
                <a:lnTo>
                  <a:pt x="299" y="202"/>
                </a:lnTo>
                <a:lnTo>
                  <a:pt x="299" y="197"/>
                </a:lnTo>
                <a:lnTo>
                  <a:pt x="295" y="188"/>
                </a:lnTo>
                <a:lnTo>
                  <a:pt x="286" y="184"/>
                </a:lnTo>
                <a:lnTo>
                  <a:pt x="277" y="184"/>
                </a:lnTo>
                <a:lnTo>
                  <a:pt x="268" y="188"/>
                </a:lnTo>
                <a:lnTo>
                  <a:pt x="174" y="237"/>
                </a:lnTo>
                <a:lnTo>
                  <a:pt x="174" y="170"/>
                </a:lnTo>
                <a:lnTo>
                  <a:pt x="246" y="134"/>
                </a:lnTo>
                <a:lnTo>
                  <a:pt x="250" y="130"/>
                </a:lnTo>
                <a:lnTo>
                  <a:pt x="255" y="121"/>
                </a:lnTo>
                <a:lnTo>
                  <a:pt x="255" y="112"/>
                </a:lnTo>
                <a:lnTo>
                  <a:pt x="250" y="108"/>
                </a:lnTo>
                <a:lnTo>
                  <a:pt x="246" y="103"/>
                </a:lnTo>
                <a:lnTo>
                  <a:pt x="237" y="99"/>
                </a:lnTo>
                <a:lnTo>
                  <a:pt x="232" y="99"/>
                </a:lnTo>
                <a:lnTo>
                  <a:pt x="223" y="99"/>
                </a:lnTo>
                <a:lnTo>
                  <a:pt x="174" y="121"/>
                </a:lnTo>
                <a:close/>
              </a:path>
            </a:pathLst>
          </a:custGeom>
          <a:gradFill rotWithShape="1">
            <a:gsLst>
              <a:gs pos="0">
                <a:srgbClr val="5FCBFB"/>
              </a:gs>
              <a:gs pos="100000">
                <a:srgbClr val="5FCBFB"/>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24" name="Freeform 38"/>
          <p:cNvSpPr/>
          <p:nvPr>
            <p:custDataLst>
              <p:tags r:id="rId30"/>
            </p:custDataLst>
          </p:nvPr>
        </p:nvSpPr>
        <p:spPr bwMode="auto">
          <a:xfrm>
            <a:off x="304800" y="3405505"/>
            <a:ext cx="276225" cy="189865"/>
          </a:xfrm>
          <a:custGeom>
            <a:avLst/>
            <a:gdLst/>
            <a:ahLst/>
            <a:cxnLst>
              <a:cxn ang="0">
                <a:pos x="121" y="71"/>
              </a:cxn>
              <a:cxn ang="0">
                <a:pos x="36" y="22"/>
              </a:cxn>
              <a:cxn ang="0">
                <a:pos x="27" y="18"/>
              </a:cxn>
              <a:cxn ang="0">
                <a:pos x="18" y="18"/>
              </a:cxn>
              <a:cxn ang="0">
                <a:pos x="9" y="22"/>
              </a:cxn>
              <a:cxn ang="0">
                <a:pos x="5" y="31"/>
              </a:cxn>
              <a:cxn ang="0">
                <a:pos x="0" y="40"/>
              </a:cxn>
              <a:cxn ang="0">
                <a:pos x="0" y="49"/>
              </a:cxn>
              <a:cxn ang="0">
                <a:pos x="5" y="58"/>
              </a:cxn>
              <a:cxn ang="0">
                <a:pos x="9" y="62"/>
              </a:cxn>
              <a:cxn ang="0">
                <a:pos x="98" y="116"/>
              </a:cxn>
              <a:cxn ang="0">
                <a:pos x="54" y="143"/>
              </a:cxn>
              <a:cxn ang="0">
                <a:pos x="45" y="147"/>
              </a:cxn>
              <a:cxn ang="0">
                <a:pos x="40" y="156"/>
              </a:cxn>
              <a:cxn ang="0">
                <a:pos x="40" y="165"/>
              </a:cxn>
              <a:cxn ang="0">
                <a:pos x="40" y="174"/>
              </a:cxn>
              <a:cxn ang="0">
                <a:pos x="49" y="178"/>
              </a:cxn>
              <a:cxn ang="0">
                <a:pos x="54" y="183"/>
              </a:cxn>
              <a:cxn ang="0">
                <a:pos x="63" y="183"/>
              </a:cxn>
              <a:cxn ang="0">
                <a:pos x="72" y="183"/>
              </a:cxn>
              <a:cxn ang="0">
                <a:pos x="139" y="143"/>
              </a:cxn>
              <a:cxn ang="0">
                <a:pos x="197" y="178"/>
              </a:cxn>
              <a:cxn ang="0">
                <a:pos x="112" y="223"/>
              </a:cxn>
              <a:cxn ang="0">
                <a:pos x="103" y="232"/>
              </a:cxn>
              <a:cxn ang="0">
                <a:pos x="98" y="241"/>
              </a:cxn>
              <a:cxn ang="0">
                <a:pos x="98" y="246"/>
              </a:cxn>
              <a:cxn ang="0">
                <a:pos x="98" y="254"/>
              </a:cxn>
              <a:cxn ang="0">
                <a:pos x="103" y="263"/>
              </a:cxn>
              <a:cxn ang="0">
                <a:pos x="112" y="268"/>
              </a:cxn>
              <a:cxn ang="0">
                <a:pos x="121" y="268"/>
              </a:cxn>
              <a:cxn ang="0">
                <a:pos x="130" y="263"/>
              </a:cxn>
              <a:cxn ang="0">
                <a:pos x="241" y="201"/>
              </a:cxn>
              <a:cxn ang="0">
                <a:pos x="366" y="272"/>
              </a:cxn>
              <a:cxn ang="0">
                <a:pos x="393" y="228"/>
              </a:cxn>
              <a:cxn ang="0">
                <a:pos x="268" y="156"/>
              </a:cxn>
              <a:cxn ang="0">
                <a:pos x="268" y="22"/>
              </a:cxn>
              <a:cxn ang="0">
                <a:pos x="268" y="13"/>
              </a:cxn>
              <a:cxn ang="0">
                <a:pos x="264" y="9"/>
              </a:cxn>
              <a:cxn ang="0">
                <a:pos x="255" y="4"/>
              </a:cxn>
              <a:cxn ang="0">
                <a:pos x="250" y="0"/>
              </a:cxn>
              <a:cxn ang="0">
                <a:pos x="241" y="0"/>
              </a:cxn>
              <a:cxn ang="0">
                <a:pos x="232" y="4"/>
              </a:cxn>
              <a:cxn ang="0">
                <a:pos x="228" y="13"/>
              </a:cxn>
              <a:cxn ang="0">
                <a:pos x="228" y="22"/>
              </a:cxn>
              <a:cxn ang="0">
                <a:pos x="223" y="129"/>
              </a:cxn>
              <a:cxn ang="0">
                <a:pos x="165" y="94"/>
              </a:cxn>
              <a:cxn ang="0">
                <a:pos x="170" y="18"/>
              </a:cxn>
              <a:cxn ang="0">
                <a:pos x="165" y="9"/>
              </a:cxn>
              <a:cxn ang="0">
                <a:pos x="161" y="4"/>
              </a:cxn>
              <a:cxn ang="0">
                <a:pos x="156" y="0"/>
              </a:cxn>
              <a:cxn ang="0">
                <a:pos x="148" y="0"/>
              </a:cxn>
              <a:cxn ang="0">
                <a:pos x="139" y="0"/>
              </a:cxn>
              <a:cxn ang="0">
                <a:pos x="134" y="4"/>
              </a:cxn>
              <a:cxn ang="0">
                <a:pos x="130" y="9"/>
              </a:cxn>
              <a:cxn ang="0">
                <a:pos x="125" y="18"/>
              </a:cxn>
              <a:cxn ang="0">
                <a:pos x="121" y="71"/>
              </a:cxn>
            </a:cxnLst>
            <a:rect l="0" t="0" r="r" b="b"/>
            <a:pathLst>
              <a:path w="393" h="272">
                <a:moveTo>
                  <a:pt x="121" y="71"/>
                </a:moveTo>
                <a:lnTo>
                  <a:pt x="36" y="22"/>
                </a:lnTo>
                <a:lnTo>
                  <a:pt x="27" y="18"/>
                </a:lnTo>
                <a:lnTo>
                  <a:pt x="18" y="18"/>
                </a:lnTo>
                <a:lnTo>
                  <a:pt x="9" y="22"/>
                </a:lnTo>
                <a:lnTo>
                  <a:pt x="5" y="31"/>
                </a:lnTo>
                <a:lnTo>
                  <a:pt x="0" y="40"/>
                </a:lnTo>
                <a:lnTo>
                  <a:pt x="0" y="49"/>
                </a:lnTo>
                <a:lnTo>
                  <a:pt x="5" y="58"/>
                </a:lnTo>
                <a:lnTo>
                  <a:pt x="9" y="62"/>
                </a:lnTo>
                <a:lnTo>
                  <a:pt x="98" y="116"/>
                </a:lnTo>
                <a:lnTo>
                  <a:pt x="54" y="143"/>
                </a:lnTo>
                <a:lnTo>
                  <a:pt x="45" y="147"/>
                </a:lnTo>
                <a:lnTo>
                  <a:pt x="40" y="156"/>
                </a:lnTo>
                <a:lnTo>
                  <a:pt x="40" y="165"/>
                </a:lnTo>
                <a:lnTo>
                  <a:pt x="40" y="174"/>
                </a:lnTo>
                <a:lnTo>
                  <a:pt x="49" y="178"/>
                </a:lnTo>
                <a:lnTo>
                  <a:pt x="54" y="183"/>
                </a:lnTo>
                <a:lnTo>
                  <a:pt x="63" y="183"/>
                </a:lnTo>
                <a:lnTo>
                  <a:pt x="72" y="183"/>
                </a:lnTo>
                <a:lnTo>
                  <a:pt x="139" y="143"/>
                </a:lnTo>
                <a:lnTo>
                  <a:pt x="197" y="178"/>
                </a:lnTo>
                <a:lnTo>
                  <a:pt x="112" y="223"/>
                </a:lnTo>
                <a:lnTo>
                  <a:pt x="103" y="232"/>
                </a:lnTo>
                <a:lnTo>
                  <a:pt x="98" y="241"/>
                </a:lnTo>
                <a:lnTo>
                  <a:pt x="98" y="246"/>
                </a:lnTo>
                <a:lnTo>
                  <a:pt x="98" y="254"/>
                </a:lnTo>
                <a:lnTo>
                  <a:pt x="103" y="263"/>
                </a:lnTo>
                <a:lnTo>
                  <a:pt x="112" y="268"/>
                </a:lnTo>
                <a:lnTo>
                  <a:pt x="121" y="268"/>
                </a:lnTo>
                <a:lnTo>
                  <a:pt x="130" y="263"/>
                </a:lnTo>
                <a:lnTo>
                  <a:pt x="241" y="201"/>
                </a:lnTo>
                <a:lnTo>
                  <a:pt x="366" y="272"/>
                </a:lnTo>
                <a:lnTo>
                  <a:pt x="393" y="228"/>
                </a:lnTo>
                <a:lnTo>
                  <a:pt x="268" y="156"/>
                </a:lnTo>
                <a:lnTo>
                  <a:pt x="268" y="22"/>
                </a:lnTo>
                <a:lnTo>
                  <a:pt x="268" y="13"/>
                </a:lnTo>
                <a:lnTo>
                  <a:pt x="264" y="9"/>
                </a:lnTo>
                <a:lnTo>
                  <a:pt x="255" y="4"/>
                </a:lnTo>
                <a:lnTo>
                  <a:pt x="250" y="0"/>
                </a:lnTo>
                <a:lnTo>
                  <a:pt x="241" y="0"/>
                </a:lnTo>
                <a:lnTo>
                  <a:pt x="232" y="4"/>
                </a:lnTo>
                <a:lnTo>
                  <a:pt x="228" y="13"/>
                </a:lnTo>
                <a:lnTo>
                  <a:pt x="228" y="22"/>
                </a:lnTo>
                <a:lnTo>
                  <a:pt x="223" y="129"/>
                </a:lnTo>
                <a:lnTo>
                  <a:pt x="165" y="94"/>
                </a:lnTo>
                <a:lnTo>
                  <a:pt x="170" y="18"/>
                </a:lnTo>
                <a:lnTo>
                  <a:pt x="165" y="9"/>
                </a:lnTo>
                <a:lnTo>
                  <a:pt x="161" y="4"/>
                </a:lnTo>
                <a:lnTo>
                  <a:pt x="156" y="0"/>
                </a:lnTo>
                <a:lnTo>
                  <a:pt x="148" y="0"/>
                </a:lnTo>
                <a:lnTo>
                  <a:pt x="139" y="0"/>
                </a:lnTo>
                <a:lnTo>
                  <a:pt x="134" y="4"/>
                </a:lnTo>
                <a:lnTo>
                  <a:pt x="130" y="9"/>
                </a:lnTo>
                <a:lnTo>
                  <a:pt x="125" y="18"/>
                </a:lnTo>
                <a:lnTo>
                  <a:pt x="121" y="71"/>
                </a:lnTo>
                <a:close/>
              </a:path>
            </a:pathLst>
          </a:custGeom>
          <a:gradFill rotWithShape="1">
            <a:gsLst>
              <a:gs pos="0">
                <a:srgbClr val="5FCBFB"/>
              </a:gs>
              <a:gs pos="100000">
                <a:srgbClr val="5FCBFB"/>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25" name="Freeform 39"/>
          <p:cNvSpPr/>
          <p:nvPr>
            <p:custDataLst>
              <p:tags r:id="rId31"/>
            </p:custDataLst>
          </p:nvPr>
        </p:nvSpPr>
        <p:spPr bwMode="auto">
          <a:xfrm>
            <a:off x="304800" y="3563620"/>
            <a:ext cx="276225" cy="193675"/>
          </a:xfrm>
          <a:custGeom>
            <a:avLst/>
            <a:gdLst/>
            <a:ahLst/>
            <a:cxnLst>
              <a:cxn ang="0">
                <a:pos x="98" y="156"/>
              </a:cxn>
              <a:cxn ang="0">
                <a:pos x="9" y="205"/>
              </a:cxn>
              <a:cxn ang="0">
                <a:pos x="0" y="214"/>
              </a:cxn>
              <a:cxn ang="0">
                <a:pos x="0" y="223"/>
              </a:cxn>
              <a:cxn ang="0">
                <a:pos x="0" y="228"/>
              </a:cxn>
              <a:cxn ang="0">
                <a:pos x="0" y="237"/>
              </a:cxn>
              <a:cxn ang="0">
                <a:pos x="9" y="246"/>
              </a:cxn>
              <a:cxn ang="0">
                <a:pos x="14" y="250"/>
              </a:cxn>
              <a:cxn ang="0">
                <a:pos x="23" y="250"/>
              </a:cxn>
              <a:cxn ang="0">
                <a:pos x="36" y="250"/>
              </a:cxn>
              <a:cxn ang="0">
                <a:pos x="125" y="196"/>
              </a:cxn>
              <a:cxn ang="0">
                <a:pos x="125" y="250"/>
              </a:cxn>
              <a:cxn ang="0">
                <a:pos x="125" y="263"/>
              </a:cxn>
              <a:cxn ang="0">
                <a:pos x="130" y="268"/>
              </a:cxn>
              <a:cxn ang="0">
                <a:pos x="139" y="272"/>
              </a:cxn>
              <a:cxn ang="0">
                <a:pos x="143" y="277"/>
              </a:cxn>
              <a:cxn ang="0">
                <a:pos x="152" y="277"/>
              </a:cxn>
              <a:cxn ang="0">
                <a:pos x="161" y="272"/>
              </a:cxn>
              <a:cxn ang="0">
                <a:pos x="165" y="263"/>
              </a:cxn>
              <a:cxn ang="0">
                <a:pos x="165" y="254"/>
              </a:cxn>
              <a:cxn ang="0">
                <a:pos x="165" y="178"/>
              </a:cxn>
              <a:cxn ang="0">
                <a:pos x="223" y="143"/>
              </a:cxn>
              <a:cxn ang="0">
                <a:pos x="223" y="241"/>
              </a:cxn>
              <a:cxn ang="0">
                <a:pos x="223" y="250"/>
              </a:cxn>
              <a:cxn ang="0">
                <a:pos x="228" y="259"/>
              </a:cxn>
              <a:cxn ang="0">
                <a:pos x="237" y="263"/>
              </a:cxn>
              <a:cxn ang="0">
                <a:pos x="246" y="268"/>
              </a:cxn>
              <a:cxn ang="0">
                <a:pos x="255" y="268"/>
              </a:cxn>
              <a:cxn ang="0">
                <a:pos x="259" y="263"/>
              </a:cxn>
              <a:cxn ang="0">
                <a:pos x="264" y="254"/>
              </a:cxn>
              <a:cxn ang="0">
                <a:pos x="268" y="246"/>
              </a:cxn>
              <a:cxn ang="0">
                <a:pos x="268" y="116"/>
              </a:cxn>
              <a:cxn ang="0">
                <a:pos x="393" y="44"/>
              </a:cxn>
              <a:cxn ang="0">
                <a:pos x="366" y="0"/>
              </a:cxn>
              <a:cxn ang="0">
                <a:pos x="241" y="71"/>
              </a:cxn>
              <a:cxn ang="0">
                <a:pos x="125" y="4"/>
              </a:cxn>
              <a:cxn ang="0">
                <a:pos x="121" y="0"/>
              </a:cxn>
              <a:cxn ang="0">
                <a:pos x="112" y="0"/>
              </a:cxn>
              <a:cxn ang="0">
                <a:pos x="103" y="4"/>
              </a:cxn>
              <a:cxn ang="0">
                <a:pos x="98" y="9"/>
              </a:cxn>
              <a:cxn ang="0">
                <a:pos x="94" y="18"/>
              </a:cxn>
              <a:cxn ang="0">
                <a:pos x="94" y="26"/>
              </a:cxn>
              <a:cxn ang="0">
                <a:pos x="98" y="35"/>
              </a:cxn>
              <a:cxn ang="0">
                <a:pos x="107" y="40"/>
              </a:cxn>
              <a:cxn ang="0">
                <a:pos x="197" y="98"/>
              </a:cxn>
              <a:cxn ang="0">
                <a:pos x="139" y="129"/>
              </a:cxn>
              <a:cxn ang="0">
                <a:pos x="72" y="89"/>
              </a:cxn>
              <a:cxn ang="0">
                <a:pos x="63" y="85"/>
              </a:cxn>
              <a:cxn ang="0">
                <a:pos x="58" y="85"/>
              </a:cxn>
              <a:cxn ang="0">
                <a:pos x="49" y="89"/>
              </a:cxn>
              <a:cxn ang="0">
                <a:pos x="45" y="98"/>
              </a:cxn>
              <a:cxn ang="0">
                <a:pos x="45" y="102"/>
              </a:cxn>
              <a:cxn ang="0">
                <a:pos x="45" y="111"/>
              </a:cxn>
              <a:cxn ang="0">
                <a:pos x="45" y="120"/>
              </a:cxn>
              <a:cxn ang="0">
                <a:pos x="54" y="125"/>
              </a:cxn>
              <a:cxn ang="0">
                <a:pos x="98" y="156"/>
              </a:cxn>
            </a:cxnLst>
            <a:rect l="0" t="0" r="r" b="b"/>
            <a:pathLst>
              <a:path w="393" h="277">
                <a:moveTo>
                  <a:pt x="98" y="156"/>
                </a:moveTo>
                <a:lnTo>
                  <a:pt x="9" y="205"/>
                </a:lnTo>
                <a:lnTo>
                  <a:pt x="0" y="214"/>
                </a:lnTo>
                <a:lnTo>
                  <a:pt x="0" y="223"/>
                </a:lnTo>
                <a:lnTo>
                  <a:pt x="0" y="228"/>
                </a:lnTo>
                <a:lnTo>
                  <a:pt x="0" y="237"/>
                </a:lnTo>
                <a:lnTo>
                  <a:pt x="9" y="246"/>
                </a:lnTo>
                <a:lnTo>
                  <a:pt x="14" y="250"/>
                </a:lnTo>
                <a:lnTo>
                  <a:pt x="23" y="250"/>
                </a:lnTo>
                <a:lnTo>
                  <a:pt x="36" y="250"/>
                </a:lnTo>
                <a:lnTo>
                  <a:pt x="125" y="196"/>
                </a:lnTo>
                <a:lnTo>
                  <a:pt x="125" y="250"/>
                </a:lnTo>
                <a:lnTo>
                  <a:pt x="125" y="263"/>
                </a:lnTo>
                <a:lnTo>
                  <a:pt x="130" y="268"/>
                </a:lnTo>
                <a:lnTo>
                  <a:pt x="139" y="272"/>
                </a:lnTo>
                <a:lnTo>
                  <a:pt x="143" y="277"/>
                </a:lnTo>
                <a:lnTo>
                  <a:pt x="152" y="277"/>
                </a:lnTo>
                <a:lnTo>
                  <a:pt x="161" y="272"/>
                </a:lnTo>
                <a:lnTo>
                  <a:pt x="165" y="263"/>
                </a:lnTo>
                <a:lnTo>
                  <a:pt x="165" y="254"/>
                </a:lnTo>
                <a:lnTo>
                  <a:pt x="165" y="178"/>
                </a:lnTo>
                <a:lnTo>
                  <a:pt x="223" y="143"/>
                </a:lnTo>
                <a:lnTo>
                  <a:pt x="223" y="241"/>
                </a:lnTo>
                <a:lnTo>
                  <a:pt x="223" y="250"/>
                </a:lnTo>
                <a:lnTo>
                  <a:pt x="228" y="259"/>
                </a:lnTo>
                <a:lnTo>
                  <a:pt x="237" y="263"/>
                </a:lnTo>
                <a:lnTo>
                  <a:pt x="246" y="268"/>
                </a:lnTo>
                <a:lnTo>
                  <a:pt x="255" y="268"/>
                </a:lnTo>
                <a:lnTo>
                  <a:pt x="259" y="263"/>
                </a:lnTo>
                <a:lnTo>
                  <a:pt x="264" y="254"/>
                </a:lnTo>
                <a:lnTo>
                  <a:pt x="268" y="246"/>
                </a:lnTo>
                <a:lnTo>
                  <a:pt x="268" y="116"/>
                </a:lnTo>
                <a:lnTo>
                  <a:pt x="393" y="44"/>
                </a:lnTo>
                <a:lnTo>
                  <a:pt x="366" y="0"/>
                </a:lnTo>
                <a:lnTo>
                  <a:pt x="241" y="71"/>
                </a:lnTo>
                <a:lnTo>
                  <a:pt x="125" y="4"/>
                </a:lnTo>
                <a:lnTo>
                  <a:pt x="121" y="0"/>
                </a:lnTo>
                <a:lnTo>
                  <a:pt x="112" y="0"/>
                </a:lnTo>
                <a:lnTo>
                  <a:pt x="103" y="4"/>
                </a:lnTo>
                <a:lnTo>
                  <a:pt x="98" y="9"/>
                </a:lnTo>
                <a:lnTo>
                  <a:pt x="94" y="18"/>
                </a:lnTo>
                <a:lnTo>
                  <a:pt x="94" y="26"/>
                </a:lnTo>
                <a:lnTo>
                  <a:pt x="98" y="35"/>
                </a:lnTo>
                <a:lnTo>
                  <a:pt x="107" y="40"/>
                </a:lnTo>
                <a:lnTo>
                  <a:pt x="197" y="98"/>
                </a:lnTo>
                <a:lnTo>
                  <a:pt x="139" y="129"/>
                </a:lnTo>
                <a:lnTo>
                  <a:pt x="72" y="89"/>
                </a:lnTo>
                <a:lnTo>
                  <a:pt x="63" y="85"/>
                </a:lnTo>
                <a:lnTo>
                  <a:pt x="58" y="85"/>
                </a:lnTo>
                <a:lnTo>
                  <a:pt x="49" y="89"/>
                </a:lnTo>
                <a:lnTo>
                  <a:pt x="45" y="98"/>
                </a:lnTo>
                <a:lnTo>
                  <a:pt x="45" y="102"/>
                </a:lnTo>
                <a:lnTo>
                  <a:pt x="45" y="111"/>
                </a:lnTo>
                <a:lnTo>
                  <a:pt x="45" y="120"/>
                </a:lnTo>
                <a:lnTo>
                  <a:pt x="54" y="125"/>
                </a:lnTo>
                <a:lnTo>
                  <a:pt x="98" y="156"/>
                </a:lnTo>
                <a:close/>
              </a:path>
            </a:pathLst>
          </a:custGeom>
          <a:gradFill rotWithShape="1">
            <a:gsLst>
              <a:gs pos="0">
                <a:srgbClr val="5FCBFB"/>
              </a:gs>
              <a:gs pos="100000">
                <a:srgbClr val="5FCBFB"/>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26" name="Freeform 40"/>
          <p:cNvSpPr/>
          <p:nvPr>
            <p:custDataLst>
              <p:tags r:id="rId32"/>
            </p:custDataLst>
          </p:nvPr>
        </p:nvSpPr>
        <p:spPr bwMode="auto">
          <a:xfrm>
            <a:off x="464820" y="3580130"/>
            <a:ext cx="209550" cy="306070"/>
          </a:xfrm>
          <a:custGeom>
            <a:avLst/>
            <a:gdLst/>
            <a:ahLst/>
            <a:cxnLst>
              <a:cxn ang="0">
                <a:pos x="125" y="313"/>
              </a:cxn>
              <a:cxn ang="0">
                <a:pos x="125" y="411"/>
              </a:cxn>
              <a:cxn ang="0">
                <a:pos x="129" y="425"/>
              </a:cxn>
              <a:cxn ang="0">
                <a:pos x="134" y="429"/>
              </a:cxn>
              <a:cxn ang="0">
                <a:pos x="143" y="434"/>
              </a:cxn>
              <a:cxn ang="0">
                <a:pos x="147" y="438"/>
              </a:cxn>
              <a:cxn ang="0">
                <a:pos x="156" y="434"/>
              </a:cxn>
              <a:cxn ang="0">
                <a:pos x="165" y="429"/>
              </a:cxn>
              <a:cxn ang="0">
                <a:pos x="174" y="425"/>
              </a:cxn>
              <a:cxn ang="0">
                <a:pos x="174" y="411"/>
              </a:cxn>
              <a:cxn ang="0">
                <a:pos x="174" y="308"/>
              </a:cxn>
              <a:cxn ang="0">
                <a:pos x="223" y="335"/>
              </a:cxn>
              <a:cxn ang="0">
                <a:pos x="232" y="340"/>
              </a:cxn>
              <a:cxn ang="0">
                <a:pos x="241" y="340"/>
              </a:cxn>
              <a:cxn ang="0">
                <a:pos x="250" y="335"/>
              </a:cxn>
              <a:cxn ang="0">
                <a:pos x="254" y="331"/>
              </a:cxn>
              <a:cxn ang="0">
                <a:pos x="254" y="322"/>
              </a:cxn>
              <a:cxn ang="0">
                <a:pos x="254" y="317"/>
              </a:cxn>
              <a:cxn ang="0">
                <a:pos x="254" y="308"/>
              </a:cxn>
              <a:cxn ang="0">
                <a:pos x="245" y="300"/>
              </a:cxn>
              <a:cxn ang="0">
                <a:pos x="178" y="264"/>
              </a:cxn>
              <a:cxn ang="0">
                <a:pos x="178" y="192"/>
              </a:cxn>
              <a:cxn ang="0">
                <a:pos x="263" y="246"/>
              </a:cxn>
              <a:cxn ang="0">
                <a:pos x="272" y="250"/>
              </a:cxn>
              <a:cxn ang="0">
                <a:pos x="281" y="250"/>
              </a:cxn>
              <a:cxn ang="0">
                <a:pos x="290" y="246"/>
              </a:cxn>
              <a:cxn ang="0">
                <a:pos x="294" y="241"/>
              </a:cxn>
              <a:cxn ang="0">
                <a:pos x="299" y="232"/>
              </a:cxn>
              <a:cxn ang="0">
                <a:pos x="299" y="224"/>
              </a:cxn>
              <a:cxn ang="0">
                <a:pos x="294" y="215"/>
              </a:cxn>
              <a:cxn ang="0">
                <a:pos x="285" y="210"/>
              </a:cxn>
              <a:cxn ang="0">
                <a:pos x="178" y="143"/>
              </a:cxn>
              <a:cxn ang="0">
                <a:pos x="178" y="0"/>
              </a:cxn>
              <a:cxn ang="0">
                <a:pos x="125" y="0"/>
              </a:cxn>
              <a:cxn ang="0">
                <a:pos x="125" y="143"/>
              </a:cxn>
              <a:cxn ang="0">
                <a:pos x="9" y="210"/>
              </a:cxn>
              <a:cxn ang="0">
                <a:pos x="4" y="215"/>
              </a:cxn>
              <a:cxn ang="0">
                <a:pos x="0" y="224"/>
              </a:cxn>
              <a:cxn ang="0">
                <a:pos x="0" y="232"/>
              </a:cxn>
              <a:cxn ang="0">
                <a:pos x="0" y="237"/>
              </a:cxn>
              <a:cxn ang="0">
                <a:pos x="4" y="246"/>
              </a:cxn>
              <a:cxn ang="0">
                <a:pos x="13" y="250"/>
              </a:cxn>
              <a:cxn ang="0">
                <a:pos x="22" y="250"/>
              </a:cxn>
              <a:cxn ang="0">
                <a:pos x="31" y="246"/>
              </a:cxn>
              <a:cxn ang="0">
                <a:pos x="125" y="197"/>
              </a:cxn>
              <a:cxn ang="0">
                <a:pos x="125" y="264"/>
              </a:cxn>
              <a:cxn ang="0">
                <a:pos x="53" y="300"/>
              </a:cxn>
              <a:cxn ang="0">
                <a:pos x="49" y="304"/>
              </a:cxn>
              <a:cxn ang="0">
                <a:pos x="44" y="313"/>
              </a:cxn>
              <a:cxn ang="0">
                <a:pos x="44" y="322"/>
              </a:cxn>
              <a:cxn ang="0">
                <a:pos x="49" y="326"/>
              </a:cxn>
              <a:cxn ang="0">
                <a:pos x="53" y="331"/>
              </a:cxn>
              <a:cxn ang="0">
                <a:pos x="62" y="335"/>
              </a:cxn>
              <a:cxn ang="0">
                <a:pos x="67" y="335"/>
              </a:cxn>
              <a:cxn ang="0">
                <a:pos x="76" y="335"/>
              </a:cxn>
              <a:cxn ang="0">
                <a:pos x="125" y="313"/>
              </a:cxn>
            </a:cxnLst>
            <a:rect l="0" t="0" r="r" b="b"/>
            <a:pathLst>
              <a:path w="299" h="438">
                <a:moveTo>
                  <a:pt x="125" y="313"/>
                </a:moveTo>
                <a:lnTo>
                  <a:pt x="125" y="411"/>
                </a:lnTo>
                <a:lnTo>
                  <a:pt x="129" y="425"/>
                </a:lnTo>
                <a:lnTo>
                  <a:pt x="134" y="429"/>
                </a:lnTo>
                <a:lnTo>
                  <a:pt x="143" y="434"/>
                </a:lnTo>
                <a:lnTo>
                  <a:pt x="147" y="438"/>
                </a:lnTo>
                <a:lnTo>
                  <a:pt x="156" y="434"/>
                </a:lnTo>
                <a:lnTo>
                  <a:pt x="165" y="429"/>
                </a:lnTo>
                <a:lnTo>
                  <a:pt x="174" y="425"/>
                </a:lnTo>
                <a:lnTo>
                  <a:pt x="174" y="411"/>
                </a:lnTo>
                <a:lnTo>
                  <a:pt x="174" y="308"/>
                </a:lnTo>
                <a:lnTo>
                  <a:pt x="223" y="335"/>
                </a:lnTo>
                <a:lnTo>
                  <a:pt x="232" y="340"/>
                </a:lnTo>
                <a:lnTo>
                  <a:pt x="241" y="340"/>
                </a:lnTo>
                <a:lnTo>
                  <a:pt x="250" y="335"/>
                </a:lnTo>
                <a:lnTo>
                  <a:pt x="254" y="331"/>
                </a:lnTo>
                <a:lnTo>
                  <a:pt x="254" y="322"/>
                </a:lnTo>
                <a:lnTo>
                  <a:pt x="254" y="317"/>
                </a:lnTo>
                <a:lnTo>
                  <a:pt x="254" y="308"/>
                </a:lnTo>
                <a:lnTo>
                  <a:pt x="245" y="300"/>
                </a:lnTo>
                <a:lnTo>
                  <a:pt x="178" y="264"/>
                </a:lnTo>
                <a:lnTo>
                  <a:pt x="178" y="192"/>
                </a:lnTo>
                <a:lnTo>
                  <a:pt x="263" y="246"/>
                </a:lnTo>
                <a:lnTo>
                  <a:pt x="272" y="250"/>
                </a:lnTo>
                <a:lnTo>
                  <a:pt x="281" y="250"/>
                </a:lnTo>
                <a:lnTo>
                  <a:pt x="290" y="246"/>
                </a:lnTo>
                <a:lnTo>
                  <a:pt x="294" y="241"/>
                </a:lnTo>
                <a:lnTo>
                  <a:pt x="299" y="232"/>
                </a:lnTo>
                <a:lnTo>
                  <a:pt x="299" y="224"/>
                </a:lnTo>
                <a:lnTo>
                  <a:pt x="294" y="215"/>
                </a:lnTo>
                <a:lnTo>
                  <a:pt x="285" y="210"/>
                </a:lnTo>
                <a:lnTo>
                  <a:pt x="178" y="143"/>
                </a:lnTo>
                <a:lnTo>
                  <a:pt x="178" y="0"/>
                </a:lnTo>
                <a:lnTo>
                  <a:pt x="125" y="0"/>
                </a:lnTo>
                <a:lnTo>
                  <a:pt x="125" y="143"/>
                </a:lnTo>
                <a:lnTo>
                  <a:pt x="9" y="210"/>
                </a:lnTo>
                <a:lnTo>
                  <a:pt x="4" y="215"/>
                </a:lnTo>
                <a:lnTo>
                  <a:pt x="0" y="224"/>
                </a:lnTo>
                <a:lnTo>
                  <a:pt x="0" y="232"/>
                </a:lnTo>
                <a:lnTo>
                  <a:pt x="0" y="237"/>
                </a:lnTo>
                <a:lnTo>
                  <a:pt x="4" y="246"/>
                </a:lnTo>
                <a:lnTo>
                  <a:pt x="13" y="250"/>
                </a:lnTo>
                <a:lnTo>
                  <a:pt x="22" y="250"/>
                </a:lnTo>
                <a:lnTo>
                  <a:pt x="31" y="246"/>
                </a:lnTo>
                <a:lnTo>
                  <a:pt x="125" y="197"/>
                </a:lnTo>
                <a:lnTo>
                  <a:pt x="125" y="264"/>
                </a:lnTo>
                <a:lnTo>
                  <a:pt x="53" y="300"/>
                </a:lnTo>
                <a:lnTo>
                  <a:pt x="49" y="304"/>
                </a:lnTo>
                <a:lnTo>
                  <a:pt x="44" y="313"/>
                </a:lnTo>
                <a:lnTo>
                  <a:pt x="44" y="322"/>
                </a:lnTo>
                <a:lnTo>
                  <a:pt x="49" y="326"/>
                </a:lnTo>
                <a:lnTo>
                  <a:pt x="53" y="331"/>
                </a:lnTo>
                <a:lnTo>
                  <a:pt x="62" y="335"/>
                </a:lnTo>
                <a:lnTo>
                  <a:pt x="67" y="335"/>
                </a:lnTo>
                <a:lnTo>
                  <a:pt x="76" y="335"/>
                </a:lnTo>
                <a:lnTo>
                  <a:pt x="125" y="313"/>
                </a:lnTo>
                <a:close/>
              </a:path>
            </a:pathLst>
          </a:custGeom>
          <a:gradFill rotWithShape="1">
            <a:gsLst>
              <a:gs pos="0">
                <a:srgbClr val="5FCBFB"/>
              </a:gs>
              <a:gs pos="100000">
                <a:srgbClr val="5FCBFB"/>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27" name="Freeform 41"/>
          <p:cNvSpPr/>
          <p:nvPr>
            <p:custDataLst>
              <p:tags r:id="rId33"/>
            </p:custDataLst>
          </p:nvPr>
        </p:nvSpPr>
        <p:spPr bwMode="auto">
          <a:xfrm>
            <a:off x="561975" y="3563620"/>
            <a:ext cx="276225" cy="189865"/>
          </a:xfrm>
          <a:custGeom>
            <a:avLst/>
            <a:gdLst/>
            <a:ahLst/>
            <a:cxnLst>
              <a:cxn ang="0">
                <a:pos x="272" y="201"/>
              </a:cxn>
              <a:cxn ang="0">
                <a:pos x="357" y="250"/>
              </a:cxn>
              <a:cxn ang="0">
                <a:pos x="366" y="254"/>
              </a:cxn>
              <a:cxn ang="0">
                <a:pos x="375" y="254"/>
              </a:cxn>
              <a:cxn ang="0">
                <a:pos x="384" y="250"/>
              </a:cxn>
              <a:cxn ang="0">
                <a:pos x="388" y="241"/>
              </a:cxn>
              <a:cxn ang="0">
                <a:pos x="393" y="232"/>
              </a:cxn>
              <a:cxn ang="0">
                <a:pos x="393" y="223"/>
              </a:cxn>
              <a:cxn ang="0">
                <a:pos x="388" y="214"/>
              </a:cxn>
              <a:cxn ang="0">
                <a:pos x="384" y="210"/>
              </a:cxn>
              <a:cxn ang="0">
                <a:pos x="295" y="156"/>
              </a:cxn>
              <a:cxn ang="0">
                <a:pos x="339" y="129"/>
              </a:cxn>
              <a:cxn ang="0">
                <a:pos x="348" y="125"/>
              </a:cxn>
              <a:cxn ang="0">
                <a:pos x="353" y="116"/>
              </a:cxn>
              <a:cxn ang="0">
                <a:pos x="353" y="107"/>
              </a:cxn>
              <a:cxn ang="0">
                <a:pos x="353" y="98"/>
              </a:cxn>
              <a:cxn ang="0">
                <a:pos x="344" y="94"/>
              </a:cxn>
              <a:cxn ang="0">
                <a:pos x="339" y="89"/>
              </a:cxn>
              <a:cxn ang="0">
                <a:pos x="330" y="89"/>
              </a:cxn>
              <a:cxn ang="0">
                <a:pos x="321" y="89"/>
              </a:cxn>
              <a:cxn ang="0">
                <a:pos x="254" y="129"/>
              </a:cxn>
              <a:cxn ang="0">
                <a:pos x="196" y="94"/>
              </a:cxn>
              <a:cxn ang="0">
                <a:pos x="281" y="49"/>
              </a:cxn>
              <a:cxn ang="0">
                <a:pos x="290" y="40"/>
              </a:cxn>
              <a:cxn ang="0">
                <a:pos x="295" y="31"/>
              </a:cxn>
              <a:cxn ang="0">
                <a:pos x="295" y="26"/>
              </a:cxn>
              <a:cxn ang="0">
                <a:pos x="295" y="18"/>
              </a:cxn>
              <a:cxn ang="0">
                <a:pos x="290" y="9"/>
              </a:cxn>
              <a:cxn ang="0">
                <a:pos x="281" y="4"/>
              </a:cxn>
              <a:cxn ang="0">
                <a:pos x="272" y="4"/>
              </a:cxn>
              <a:cxn ang="0">
                <a:pos x="263" y="9"/>
              </a:cxn>
              <a:cxn ang="0">
                <a:pos x="152" y="71"/>
              </a:cxn>
              <a:cxn ang="0">
                <a:pos x="27" y="0"/>
              </a:cxn>
              <a:cxn ang="0">
                <a:pos x="0" y="44"/>
              </a:cxn>
              <a:cxn ang="0">
                <a:pos x="125" y="116"/>
              </a:cxn>
              <a:cxn ang="0">
                <a:pos x="125" y="250"/>
              </a:cxn>
              <a:cxn ang="0">
                <a:pos x="125" y="259"/>
              </a:cxn>
              <a:cxn ang="0">
                <a:pos x="129" y="263"/>
              </a:cxn>
              <a:cxn ang="0">
                <a:pos x="138" y="268"/>
              </a:cxn>
              <a:cxn ang="0">
                <a:pos x="143" y="272"/>
              </a:cxn>
              <a:cxn ang="0">
                <a:pos x="152" y="272"/>
              </a:cxn>
              <a:cxn ang="0">
                <a:pos x="161" y="268"/>
              </a:cxn>
              <a:cxn ang="0">
                <a:pos x="165" y="259"/>
              </a:cxn>
              <a:cxn ang="0">
                <a:pos x="165" y="250"/>
              </a:cxn>
              <a:cxn ang="0">
                <a:pos x="170" y="143"/>
              </a:cxn>
              <a:cxn ang="0">
                <a:pos x="228" y="178"/>
              </a:cxn>
              <a:cxn ang="0">
                <a:pos x="223" y="254"/>
              </a:cxn>
              <a:cxn ang="0">
                <a:pos x="228" y="263"/>
              </a:cxn>
              <a:cxn ang="0">
                <a:pos x="232" y="268"/>
              </a:cxn>
              <a:cxn ang="0">
                <a:pos x="237" y="272"/>
              </a:cxn>
              <a:cxn ang="0">
                <a:pos x="245" y="272"/>
              </a:cxn>
              <a:cxn ang="0">
                <a:pos x="254" y="272"/>
              </a:cxn>
              <a:cxn ang="0">
                <a:pos x="259" y="268"/>
              </a:cxn>
              <a:cxn ang="0">
                <a:pos x="263" y="263"/>
              </a:cxn>
              <a:cxn ang="0">
                <a:pos x="268" y="254"/>
              </a:cxn>
              <a:cxn ang="0">
                <a:pos x="272" y="201"/>
              </a:cxn>
            </a:cxnLst>
            <a:rect l="0" t="0" r="r" b="b"/>
            <a:pathLst>
              <a:path w="393" h="272">
                <a:moveTo>
                  <a:pt x="272" y="201"/>
                </a:moveTo>
                <a:lnTo>
                  <a:pt x="357" y="250"/>
                </a:lnTo>
                <a:lnTo>
                  <a:pt x="366" y="254"/>
                </a:lnTo>
                <a:lnTo>
                  <a:pt x="375" y="254"/>
                </a:lnTo>
                <a:lnTo>
                  <a:pt x="384" y="250"/>
                </a:lnTo>
                <a:lnTo>
                  <a:pt x="388" y="241"/>
                </a:lnTo>
                <a:lnTo>
                  <a:pt x="393" y="232"/>
                </a:lnTo>
                <a:lnTo>
                  <a:pt x="393" y="223"/>
                </a:lnTo>
                <a:lnTo>
                  <a:pt x="388" y="214"/>
                </a:lnTo>
                <a:lnTo>
                  <a:pt x="384" y="210"/>
                </a:lnTo>
                <a:lnTo>
                  <a:pt x="295" y="156"/>
                </a:lnTo>
                <a:lnTo>
                  <a:pt x="339" y="129"/>
                </a:lnTo>
                <a:lnTo>
                  <a:pt x="348" y="125"/>
                </a:lnTo>
                <a:lnTo>
                  <a:pt x="353" y="116"/>
                </a:lnTo>
                <a:lnTo>
                  <a:pt x="353" y="107"/>
                </a:lnTo>
                <a:lnTo>
                  <a:pt x="353" y="98"/>
                </a:lnTo>
                <a:lnTo>
                  <a:pt x="344" y="94"/>
                </a:lnTo>
                <a:lnTo>
                  <a:pt x="339" y="89"/>
                </a:lnTo>
                <a:lnTo>
                  <a:pt x="330" y="89"/>
                </a:lnTo>
                <a:lnTo>
                  <a:pt x="321" y="89"/>
                </a:lnTo>
                <a:lnTo>
                  <a:pt x="254" y="129"/>
                </a:lnTo>
                <a:lnTo>
                  <a:pt x="196" y="94"/>
                </a:lnTo>
                <a:lnTo>
                  <a:pt x="281" y="49"/>
                </a:lnTo>
                <a:lnTo>
                  <a:pt x="290" y="40"/>
                </a:lnTo>
                <a:lnTo>
                  <a:pt x="295" y="31"/>
                </a:lnTo>
                <a:lnTo>
                  <a:pt x="295" y="26"/>
                </a:lnTo>
                <a:lnTo>
                  <a:pt x="295" y="18"/>
                </a:lnTo>
                <a:lnTo>
                  <a:pt x="290" y="9"/>
                </a:lnTo>
                <a:lnTo>
                  <a:pt x="281" y="4"/>
                </a:lnTo>
                <a:lnTo>
                  <a:pt x="272" y="4"/>
                </a:lnTo>
                <a:lnTo>
                  <a:pt x="263" y="9"/>
                </a:lnTo>
                <a:lnTo>
                  <a:pt x="152" y="71"/>
                </a:lnTo>
                <a:lnTo>
                  <a:pt x="27" y="0"/>
                </a:lnTo>
                <a:lnTo>
                  <a:pt x="0" y="44"/>
                </a:lnTo>
                <a:lnTo>
                  <a:pt x="125" y="116"/>
                </a:lnTo>
                <a:lnTo>
                  <a:pt x="125" y="250"/>
                </a:lnTo>
                <a:lnTo>
                  <a:pt x="125" y="259"/>
                </a:lnTo>
                <a:lnTo>
                  <a:pt x="129" y="263"/>
                </a:lnTo>
                <a:lnTo>
                  <a:pt x="138" y="268"/>
                </a:lnTo>
                <a:lnTo>
                  <a:pt x="143" y="272"/>
                </a:lnTo>
                <a:lnTo>
                  <a:pt x="152" y="272"/>
                </a:lnTo>
                <a:lnTo>
                  <a:pt x="161" y="268"/>
                </a:lnTo>
                <a:lnTo>
                  <a:pt x="165" y="259"/>
                </a:lnTo>
                <a:lnTo>
                  <a:pt x="165" y="250"/>
                </a:lnTo>
                <a:lnTo>
                  <a:pt x="170" y="143"/>
                </a:lnTo>
                <a:lnTo>
                  <a:pt x="228" y="178"/>
                </a:lnTo>
                <a:lnTo>
                  <a:pt x="223" y="254"/>
                </a:lnTo>
                <a:lnTo>
                  <a:pt x="228" y="263"/>
                </a:lnTo>
                <a:lnTo>
                  <a:pt x="232" y="268"/>
                </a:lnTo>
                <a:lnTo>
                  <a:pt x="237" y="272"/>
                </a:lnTo>
                <a:lnTo>
                  <a:pt x="245" y="272"/>
                </a:lnTo>
                <a:lnTo>
                  <a:pt x="254" y="272"/>
                </a:lnTo>
                <a:lnTo>
                  <a:pt x="259" y="268"/>
                </a:lnTo>
                <a:lnTo>
                  <a:pt x="263" y="263"/>
                </a:lnTo>
                <a:lnTo>
                  <a:pt x="268" y="254"/>
                </a:lnTo>
                <a:lnTo>
                  <a:pt x="272" y="201"/>
                </a:lnTo>
                <a:close/>
              </a:path>
            </a:pathLst>
          </a:custGeom>
          <a:gradFill rotWithShape="1">
            <a:gsLst>
              <a:gs pos="0">
                <a:srgbClr val="5FCBFB"/>
              </a:gs>
              <a:gs pos="100000">
                <a:srgbClr val="5FCBFB"/>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28" name="Freeform 42"/>
          <p:cNvSpPr/>
          <p:nvPr>
            <p:custDataLst>
              <p:tags r:id="rId34"/>
            </p:custDataLst>
          </p:nvPr>
        </p:nvSpPr>
        <p:spPr bwMode="auto">
          <a:xfrm>
            <a:off x="561975" y="3401695"/>
            <a:ext cx="276225" cy="193675"/>
          </a:xfrm>
          <a:custGeom>
            <a:avLst/>
            <a:gdLst/>
            <a:ahLst/>
            <a:cxnLst>
              <a:cxn ang="0">
                <a:pos x="295" y="121"/>
              </a:cxn>
              <a:cxn ang="0">
                <a:pos x="384" y="72"/>
              </a:cxn>
              <a:cxn ang="0">
                <a:pos x="393" y="63"/>
              </a:cxn>
              <a:cxn ang="0">
                <a:pos x="393" y="54"/>
              </a:cxn>
              <a:cxn ang="0">
                <a:pos x="393" y="49"/>
              </a:cxn>
              <a:cxn ang="0">
                <a:pos x="393" y="40"/>
              </a:cxn>
              <a:cxn ang="0">
                <a:pos x="384" y="31"/>
              </a:cxn>
              <a:cxn ang="0">
                <a:pos x="379" y="27"/>
              </a:cxn>
              <a:cxn ang="0">
                <a:pos x="370" y="27"/>
              </a:cxn>
              <a:cxn ang="0">
                <a:pos x="357" y="27"/>
              </a:cxn>
              <a:cxn ang="0">
                <a:pos x="268" y="81"/>
              </a:cxn>
              <a:cxn ang="0">
                <a:pos x="268" y="27"/>
              </a:cxn>
              <a:cxn ang="0">
                <a:pos x="268" y="14"/>
              </a:cxn>
              <a:cxn ang="0">
                <a:pos x="263" y="9"/>
              </a:cxn>
              <a:cxn ang="0">
                <a:pos x="254" y="5"/>
              </a:cxn>
              <a:cxn ang="0">
                <a:pos x="250" y="0"/>
              </a:cxn>
              <a:cxn ang="0">
                <a:pos x="241" y="5"/>
              </a:cxn>
              <a:cxn ang="0">
                <a:pos x="232" y="5"/>
              </a:cxn>
              <a:cxn ang="0">
                <a:pos x="228" y="14"/>
              </a:cxn>
              <a:cxn ang="0">
                <a:pos x="228" y="23"/>
              </a:cxn>
              <a:cxn ang="0">
                <a:pos x="228" y="99"/>
              </a:cxn>
              <a:cxn ang="0">
                <a:pos x="170" y="134"/>
              </a:cxn>
              <a:cxn ang="0">
                <a:pos x="170" y="36"/>
              </a:cxn>
              <a:cxn ang="0">
                <a:pos x="170" y="27"/>
              </a:cxn>
              <a:cxn ang="0">
                <a:pos x="165" y="18"/>
              </a:cxn>
              <a:cxn ang="0">
                <a:pos x="156" y="14"/>
              </a:cxn>
              <a:cxn ang="0">
                <a:pos x="147" y="9"/>
              </a:cxn>
              <a:cxn ang="0">
                <a:pos x="138" y="9"/>
              </a:cxn>
              <a:cxn ang="0">
                <a:pos x="134" y="14"/>
              </a:cxn>
              <a:cxn ang="0">
                <a:pos x="129" y="23"/>
              </a:cxn>
              <a:cxn ang="0">
                <a:pos x="125" y="31"/>
              </a:cxn>
              <a:cxn ang="0">
                <a:pos x="125" y="161"/>
              </a:cxn>
              <a:cxn ang="0">
                <a:pos x="0" y="233"/>
              </a:cxn>
              <a:cxn ang="0">
                <a:pos x="27" y="277"/>
              </a:cxn>
              <a:cxn ang="0">
                <a:pos x="152" y="206"/>
              </a:cxn>
              <a:cxn ang="0">
                <a:pos x="268" y="273"/>
              </a:cxn>
              <a:cxn ang="0">
                <a:pos x="272" y="277"/>
              </a:cxn>
              <a:cxn ang="0">
                <a:pos x="281" y="277"/>
              </a:cxn>
              <a:cxn ang="0">
                <a:pos x="290" y="273"/>
              </a:cxn>
              <a:cxn ang="0">
                <a:pos x="295" y="268"/>
              </a:cxn>
              <a:cxn ang="0">
                <a:pos x="299" y="259"/>
              </a:cxn>
              <a:cxn ang="0">
                <a:pos x="299" y="251"/>
              </a:cxn>
              <a:cxn ang="0">
                <a:pos x="295" y="242"/>
              </a:cxn>
              <a:cxn ang="0">
                <a:pos x="286" y="237"/>
              </a:cxn>
              <a:cxn ang="0">
                <a:pos x="196" y="179"/>
              </a:cxn>
              <a:cxn ang="0">
                <a:pos x="254" y="148"/>
              </a:cxn>
              <a:cxn ang="0">
                <a:pos x="321" y="188"/>
              </a:cxn>
              <a:cxn ang="0">
                <a:pos x="330" y="192"/>
              </a:cxn>
              <a:cxn ang="0">
                <a:pos x="335" y="192"/>
              </a:cxn>
              <a:cxn ang="0">
                <a:pos x="344" y="188"/>
              </a:cxn>
              <a:cxn ang="0">
                <a:pos x="348" y="179"/>
              </a:cxn>
              <a:cxn ang="0">
                <a:pos x="348" y="175"/>
              </a:cxn>
              <a:cxn ang="0">
                <a:pos x="348" y="166"/>
              </a:cxn>
              <a:cxn ang="0">
                <a:pos x="348" y="157"/>
              </a:cxn>
              <a:cxn ang="0">
                <a:pos x="339" y="152"/>
              </a:cxn>
              <a:cxn ang="0">
                <a:pos x="295" y="121"/>
              </a:cxn>
            </a:cxnLst>
            <a:rect l="0" t="0" r="r" b="b"/>
            <a:pathLst>
              <a:path w="393" h="277">
                <a:moveTo>
                  <a:pt x="295" y="121"/>
                </a:moveTo>
                <a:lnTo>
                  <a:pt x="384" y="72"/>
                </a:lnTo>
                <a:lnTo>
                  <a:pt x="393" y="63"/>
                </a:lnTo>
                <a:lnTo>
                  <a:pt x="393" y="54"/>
                </a:lnTo>
                <a:lnTo>
                  <a:pt x="393" y="49"/>
                </a:lnTo>
                <a:lnTo>
                  <a:pt x="393" y="40"/>
                </a:lnTo>
                <a:lnTo>
                  <a:pt x="384" y="31"/>
                </a:lnTo>
                <a:lnTo>
                  <a:pt x="379" y="27"/>
                </a:lnTo>
                <a:lnTo>
                  <a:pt x="370" y="27"/>
                </a:lnTo>
                <a:lnTo>
                  <a:pt x="357" y="27"/>
                </a:lnTo>
                <a:lnTo>
                  <a:pt x="268" y="81"/>
                </a:lnTo>
                <a:lnTo>
                  <a:pt x="268" y="27"/>
                </a:lnTo>
                <a:lnTo>
                  <a:pt x="268" y="14"/>
                </a:lnTo>
                <a:lnTo>
                  <a:pt x="263" y="9"/>
                </a:lnTo>
                <a:lnTo>
                  <a:pt x="254" y="5"/>
                </a:lnTo>
                <a:lnTo>
                  <a:pt x="250" y="0"/>
                </a:lnTo>
                <a:lnTo>
                  <a:pt x="241" y="5"/>
                </a:lnTo>
                <a:lnTo>
                  <a:pt x="232" y="5"/>
                </a:lnTo>
                <a:lnTo>
                  <a:pt x="228" y="14"/>
                </a:lnTo>
                <a:lnTo>
                  <a:pt x="228" y="23"/>
                </a:lnTo>
                <a:lnTo>
                  <a:pt x="228" y="99"/>
                </a:lnTo>
                <a:lnTo>
                  <a:pt x="170" y="134"/>
                </a:lnTo>
                <a:lnTo>
                  <a:pt x="170" y="36"/>
                </a:lnTo>
                <a:lnTo>
                  <a:pt x="170" y="27"/>
                </a:lnTo>
                <a:lnTo>
                  <a:pt x="165" y="18"/>
                </a:lnTo>
                <a:lnTo>
                  <a:pt x="156" y="14"/>
                </a:lnTo>
                <a:lnTo>
                  <a:pt x="147" y="9"/>
                </a:lnTo>
                <a:lnTo>
                  <a:pt x="138" y="9"/>
                </a:lnTo>
                <a:lnTo>
                  <a:pt x="134" y="14"/>
                </a:lnTo>
                <a:lnTo>
                  <a:pt x="129" y="23"/>
                </a:lnTo>
                <a:lnTo>
                  <a:pt x="125" y="31"/>
                </a:lnTo>
                <a:lnTo>
                  <a:pt x="125" y="161"/>
                </a:lnTo>
                <a:lnTo>
                  <a:pt x="0" y="233"/>
                </a:lnTo>
                <a:lnTo>
                  <a:pt x="27" y="277"/>
                </a:lnTo>
                <a:lnTo>
                  <a:pt x="152" y="206"/>
                </a:lnTo>
                <a:lnTo>
                  <a:pt x="268" y="273"/>
                </a:lnTo>
                <a:lnTo>
                  <a:pt x="272" y="277"/>
                </a:lnTo>
                <a:lnTo>
                  <a:pt x="281" y="277"/>
                </a:lnTo>
                <a:lnTo>
                  <a:pt x="290" y="273"/>
                </a:lnTo>
                <a:lnTo>
                  <a:pt x="295" y="268"/>
                </a:lnTo>
                <a:lnTo>
                  <a:pt x="299" y="259"/>
                </a:lnTo>
                <a:lnTo>
                  <a:pt x="299" y="251"/>
                </a:lnTo>
                <a:lnTo>
                  <a:pt x="295" y="242"/>
                </a:lnTo>
                <a:lnTo>
                  <a:pt x="286" y="237"/>
                </a:lnTo>
                <a:lnTo>
                  <a:pt x="196" y="179"/>
                </a:lnTo>
                <a:lnTo>
                  <a:pt x="254" y="148"/>
                </a:lnTo>
                <a:lnTo>
                  <a:pt x="321" y="188"/>
                </a:lnTo>
                <a:lnTo>
                  <a:pt x="330" y="192"/>
                </a:lnTo>
                <a:lnTo>
                  <a:pt x="335" y="192"/>
                </a:lnTo>
                <a:lnTo>
                  <a:pt x="344" y="188"/>
                </a:lnTo>
                <a:lnTo>
                  <a:pt x="348" y="179"/>
                </a:lnTo>
                <a:lnTo>
                  <a:pt x="348" y="175"/>
                </a:lnTo>
                <a:lnTo>
                  <a:pt x="348" y="166"/>
                </a:lnTo>
                <a:lnTo>
                  <a:pt x="348" y="157"/>
                </a:lnTo>
                <a:lnTo>
                  <a:pt x="339" y="152"/>
                </a:lnTo>
                <a:lnTo>
                  <a:pt x="295" y="121"/>
                </a:lnTo>
                <a:close/>
              </a:path>
            </a:pathLst>
          </a:custGeom>
          <a:gradFill rotWithShape="1">
            <a:gsLst>
              <a:gs pos="0">
                <a:srgbClr val="5FCBFB"/>
              </a:gs>
              <a:gs pos="100000">
                <a:srgbClr val="5FCBFB"/>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29" name="Freeform 43"/>
          <p:cNvSpPr/>
          <p:nvPr>
            <p:custDataLst>
              <p:tags r:id="rId35"/>
            </p:custDataLst>
          </p:nvPr>
        </p:nvSpPr>
        <p:spPr bwMode="auto">
          <a:xfrm>
            <a:off x="481330" y="3501390"/>
            <a:ext cx="184150" cy="158750"/>
          </a:xfrm>
          <a:custGeom>
            <a:avLst/>
            <a:gdLst/>
            <a:ahLst/>
            <a:cxnLst>
              <a:cxn ang="0">
                <a:pos x="0" y="116"/>
              </a:cxn>
              <a:cxn ang="0">
                <a:pos x="49" y="67"/>
              </a:cxn>
              <a:cxn ang="0">
                <a:pos x="67" y="0"/>
              </a:cxn>
              <a:cxn ang="0">
                <a:pos x="134" y="23"/>
              </a:cxn>
              <a:cxn ang="0">
                <a:pos x="201" y="0"/>
              </a:cxn>
              <a:cxn ang="0">
                <a:pos x="214" y="67"/>
              </a:cxn>
              <a:cxn ang="0">
                <a:pos x="263" y="116"/>
              </a:cxn>
              <a:cxn ang="0">
                <a:pos x="214" y="161"/>
              </a:cxn>
              <a:cxn ang="0">
                <a:pos x="201" y="228"/>
              </a:cxn>
              <a:cxn ang="0">
                <a:pos x="134" y="210"/>
              </a:cxn>
              <a:cxn ang="0">
                <a:pos x="67" y="228"/>
              </a:cxn>
              <a:cxn ang="0">
                <a:pos x="49" y="161"/>
              </a:cxn>
              <a:cxn ang="0">
                <a:pos x="0" y="116"/>
              </a:cxn>
            </a:cxnLst>
            <a:rect l="0" t="0" r="r" b="b"/>
            <a:pathLst>
              <a:path w="263" h="228">
                <a:moveTo>
                  <a:pt x="0" y="116"/>
                </a:moveTo>
                <a:lnTo>
                  <a:pt x="49" y="67"/>
                </a:lnTo>
                <a:lnTo>
                  <a:pt x="67" y="0"/>
                </a:lnTo>
                <a:lnTo>
                  <a:pt x="134" y="23"/>
                </a:lnTo>
                <a:lnTo>
                  <a:pt x="201" y="0"/>
                </a:lnTo>
                <a:lnTo>
                  <a:pt x="214" y="67"/>
                </a:lnTo>
                <a:lnTo>
                  <a:pt x="263" y="116"/>
                </a:lnTo>
                <a:lnTo>
                  <a:pt x="214" y="161"/>
                </a:lnTo>
                <a:lnTo>
                  <a:pt x="201" y="228"/>
                </a:lnTo>
                <a:lnTo>
                  <a:pt x="134" y="210"/>
                </a:lnTo>
                <a:lnTo>
                  <a:pt x="67" y="228"/>
                </a:lnTo>
                <a:lnTo>
                  <a:pt x="49" y="161"/>
                </a:lnTo>
                <a:lnTo>
                  <a:pt x="0" y="116"/>
                </a:lnTo>
                <a:close/>
              </a:path>
            </a:pathLst>
          </a:custGeom>
          <a:gradFill rotWithShape="1">
            <a:gsLst>
              <a:gs pos="0">
                <a:srgbClr val="5FCBFB"/>
              </a:gs>
              <a:gs pos="100000">
                <a:srgbClr val="5FCBFB"/>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52267" name="Rectangle 44"/>
          <p:cNvSpPr/>
          <p:nvPr>
            <p:custDataLst>
              <p:tags r:id="rId36"/>
            </p:custDataLst>
          </p:nvPr>
        </p:nvSpPr>
        <p:spPr>
          <a:xfrm>
            <a:off x="707866" y="3276600"/>
            <a:ext cx="3548380" cy="398780"/>
          </a:xfrm>
          <a:prstGeom prst="rect">
            <a:avLst/>
          </a:prstGeom>
          <a:noFill/>
          <a:ln w="9525">
            <a:noFill/>
          </a:ln>
        </p:spPr>
        <p:txBody>
          <a:bodyPr wrap="none" anchor="t" anchorCtr="0">
            <a:spAutoFit/>
          </a:bodyPr>
          <a:p>
            <a:pPr algn="ctr" eaLnBrk="0" hangingPunct="0">
              <a:spcBef>
                <a:spcPct val="50000"/>
              </a:spcBef>
            </a:pPr>
            <a:r>
              <a:rPr lang="zh-CN" altLang="en-US" sz="2000" b="1" dirty="0">
                <a:solidFill>
                  <a:schemeClr val="dk1"/>
                </a:solidFill>
                <a:latin typeface="Times New Roman" panose="02020603050405020304" pitchFamily="18" charset="0"/>
                <a:ea typeface="微软雅黑" panose="020B0503020204020204" charset="-122"/>
                <a:cs typeface="微软雅黑" panose="020B0503020204020204" charset="-122"/>
              </a:rPr>
              <a:t>四是盲目听指挥的“糊涂人” </a:t>
            </a:r>
            <a:endParaRPr lang="zh-CN" altLang="en-US" sz="2000" b="1"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
        <p:nvSpPr>
          <p:cNvPr id="52268" name="Line 45"/>
          <p:cNvSpPr/>
          <p:nvPr/>
        </p:nvSpPr>
        <p:spPr>
          <a:xfrm>
            <a:off x="838200" y="3733800"/>
            <a:ext cx="3276600" cy="0"/>
          </a:xfrm>
          <a:prstGeom prst="line">
            <a:avLst/>
          </a:prstGeom>
          <a:ln w="9525" cap="flat" cmpd="sng">
            <a:solidFill>
              <a:srgbClr val="99CCFF"/>
            </a:solidFill>
            <a:prstDash val="solid"/>
            <a:round/>
            <a:headEnd type="none" w="med" len="med"/>
            <a:tailEnd type="none" w="med" len="med"/>
          </a:ln>
        </p:spPr>
      </p:sp>
      <p:sp>
        <p:nvSpPr>
          <p:cNvPr id="30" name="Freeform 48"/>
          <p:cNvSpPr/>
          <p:nvPr>
            <p:custDataLst>
              <p:tags r:id="rId37"/>
            </p:custDataLst>
          </p:nvPr>
        </p:nvSpPr>
        <p:spPr bwMode="auto">
          <a:xfrm>
            <a:off x="468630" y="3962400"/>
            <a:ext cx="209550" cy="303530"/>
          </a:xfrm>
          <a:custGeom>
            <a:avLst/>
            <a:gdLst/>
            <a:ahLst/>
            <a:cxnLst>
              <a:cxn ang="0">
                <a:pos x="174" y="121"/>
              </a:cxn>
              <a:cxn ang="0">
                <a:pos x="174" y="23"/>
              </a:cxn>
              <a:cxn ang="0">
                <a:pos x="170" y="9"/>
              </a:cxn>
              <a:cxn ang="0">
                <a:pos x="165" y="5"/>
              </a:cxn>
              <a:cxn ang="0">
                <a:pos x="156" y="0"/>
              </a:cxn>
              <a:cxn ang="0">
                <a:pos x="152" y="0"/>
              </a:cxn>
              <a:cxn ang="0">
                <a:pos x="143" y="0"/>
              </a:cxn>
              <a:cxn ang="0">
                <a:pos x="134" y="5"/>
              </a:cxn>
              <a:cxn ang="0">
                <a:pos x="125" y="9"/>
              </a:cxn>
              <a:cxn ang="0">
                <a:pos x="125" y="23"/>
              </a:cxn>
              <a:cxn ang="0">
                <a:pos x="125" y="126"/>
              </a:cxn>
              <a:cxn ang="0">
                <a:pos x="76" y="99"/>
              </a:cxn>
              <a:cxn ang="0">
                <a:pos x="67" y="94"/>
              </a:cxn>
              <a:cxn ang="0">
                <a:pos x="58" y="94"/>
              </a:cxn>
              <a:cxn ang="0">
                <a:pos x="49" y="99"/>
              </a:cxn>
              <a:cxn ang="0">
                <a:pos x="45" y="103"/>
              </a:cxn>
              <a:cxn ang="0">
                <a:pos x="40" y="112"/>
              </a:cxn>
              <a:cxn ang="0">
                <a:pos x="45" y="117"/>
              </a:cxn>
              <a:cxn ang="0">
                <a:pos x="45" y="126"/>
              </a:cxn>
              <a:cxn ang="0">
                <a:pos x="54" y="134"/>
              </a:cxn>
              <a:cxn ang="0">
                <a:pos x="121" y="170"/>
              </a:cxn>
              <a:cxn ang="0">
                <a:pos x="121" y="242"/>
              </a:cxn>
              <a:cxn ang="0">
                <a:pos x="36" y="188"/>
              </a:cxn>
              <a:cxn ang="0">
                <a:pos x="27" y="184"/>
              </a:cxn>
              <a:cxn ang="0">
                <a:pos x="18" y="184"/>
              </a:cxn>
              <a:cxn ang="0">
                <a:pos x="9" y="188"/>
              </a:cxn>
              <a:cxn ang="0">
                <a:pos x="5" y="193"/>
              </a:cxn>
              <a:cxn ang="0">
                <a:pos x="0" y="202"/>
              </a:cxn>
              <a:cxn ang="0">
                <a:pos x="0" y="210"/>
              </a:cxn>
              <a:cxn ang="0">
                <a:pos x="5" y="219"/>
              </a:cxn>
              <a:cxn ang="0">
                <a:pos x="14" y="224"/>
              </a:cxn>
              <a:cxn ang="0">
                <a:pos x="121" y="291"/>
              </a:cxn>
              <a:cxn ang="0">
                <a:pos x="121" y="434"/>
              </a:cxn>
              <a:cxn ang="0">
                <a:pos x="174" y="434"/>
              </a:cxn>
              <a:cxn ang="0">
                <a:pos x="174" y="291"/>
              </a:cxn>
              <a:cxn ang="0">
                <a:pos x="290" y="224"/>
              </a:cxn>
              <a:cxn ang="0">
                <a:pos x="295" y="219"/>
              </a:cxn>
              <a:cxn ang="0">
                <a:pos x="299" y="210"/>
              </a:cxn>
              <a:cxn ang="0">
                <a:pos x="299" y="202"/>
              </a:cxn>
              <a:cxn ang="0">
                <a:pos x="299" y="197"/>
              </a:cxn>
              <a:cxn ang="0">
                <a:pos x="295" y="188"/>
              </a:cxn>
              <a:cxn ang="0">
                <a:pos x="286" y="184"/>
              </a:cxn>
              <a:cxn ang="0">
                <a:pos x="277" y="184"/>
              </a:cxn>
              <a:cxn ang="0">
                <a:pos x="268" y="188"/>
              </a:cxn>
              <a:cxn ang="0">
                <a:pos x="174" y="237"/>
              </a:cxn>
              <a:cxn ang="0">
                <a:pos x="174" y="170"/>
              </a:cxn>
              <a:cxn ang="0">
                <a:pos x="246" y="134"/>
              </a:cxn>
              <a:cxn ang="0">
                <a:pos x="250" y="130"/>
              </a:cxn>
              <a:cxn ang="0">
                <a:pos x="255" y="121"/>
              </a:cxn>
              <a:cxn ang="0">
                <a:pos x="255" y="112"/>
              </a:cxn>
              <a:cxn ang="0">
                <a:pos x="250" y="108"/>
              </a:cxn>
              <a:cxn ang="0">
                <a:pos x="246" y="103"/>
              </a:cxn>
              <a:cxn ang="0">
                <a:pos x="237" y="99"/>
              </a:cxn>
              <a:cxn ang="0">
                <a:pos x="232" y="99"/>
              </a:cxn>
              <a:cxn ang="0">
                <a:pos x="223" y="99"/>
              </a:cxn>
              <a:cxn ang="0">
                <a:pos x="174" y="121"/>
              </a:cxn>
            </a:cxnLst>
            <a:rect l="0" t="0" r="r" b="b"/>
            <a:pathLst>
              <a:path w="299" h="434">
                <a:moveTo>
                  <a:pt x="174" y="121"/>
                </a:moveTo>
                <a:lnTo>
                  <a:pt x="174" y="23"/>
                </a:lnTo>
                <a:lnTo>
                  <a:pt x="170" y="9"/>
                </a:lnTo>
                <a:lnTo>
                  <a:pt x="165" y="5"/>
                </a:lnTo>
                <a:lnTo>
                  <a:pt x="156" y="0"/>
                </a:lnTo>
                <a:lnTo>
                  <a:pt x="152" y="0"/>
                </a:lnTo>
                <a:lnTo>
                  <a:pt x="143" y="0"/>
                </a:lnTo>
                <a:lnTo>
                  <a:pt x="134" y="5"/>
                </a:lnTo>
                <a:lnTo>
                  <a:pt x="125" y="9"/>
                </a:lnTo>
                <a:lnTo>
                  <a:pt x="125" y="23"/>
                </a:lnTo>
                <a:lnTo>
                  <a:pt x="125" y="126"/>
                </a:lnTo>
                <a:lnTo>
                  <a:pt x="76" y="99"/>
                </a:lnTo>
                <a:lnTo>
                  <a:pt x="67" y="94"/>
                </a:lnTo>
                <a:lnTo>
                  <a:pt x="58" y="94"/>
                </a:lnTo>
                <a:lnTo>
                  <a:pt x="49" y="99"/>
                </a:lnTo>
                <a:lnTo>
                  <a:pt x="45" y="103"/>
                </a:lnTo>
                <a:lnTo>
                  <a:pt x="40" y="112"/>
                </a:lnTo>
                <a:lnTo>
                  <a:pt x="45" y="117"/>
                </a:lnTo>
                <a:lnTo>
                  <a:pt x="45" y="126"/>
                </a:lnTo>
                <a:lnTo>
                  <a:pt x="54" y="134"/>
                </a:lnTo>
                <a:lnTo>
                  <a:pt x="121" y="170"/>
                </a:lnTo>
                <a:lnTo>
                  <a:pt x="121" y="242"/>
                </a:lnTo>
                <a:lnTo>
                  <a:pt x="36" y="188"/>
                </a:lnTo>
                <a:lnTo>
                  <a:pt x="27" y="184"/>
                </a:lnTo>
                <a:lnTo>
                  <a:pt x="18" y="184"/>
                </a:lnTo>
                <a:lnTo>
                  <a:pt x="9" y="188"/>
                </a:lnTo>
                <a:lnTo>
                  <a:pt x="5" y="193"/>
                </a:lnTo>
                <a:lnTo>
                  <a:pt x="0" y="202"/>
                </a:lnTo>
                <a:lnTo>
                  <a:pt x="0" y="210"/>
                </a:lnTo>
                <a:lnTo>
                  <a:pt x="5" y="219"/>
                </a:lnTo>
                <a:lnTo>
                  <a:pt x="14" y="224"/>
                </a:lnTo>
                <a:lnTo>
                  <a:pt x="121" y="291"/>
                </a:lnTo>
                <a:lnTo>
                  <a:pt x="121" y="434"/>
                </a:lnTo>
                <a:lnTo>
                  <a:pt x="174" y="434"/>
                </a:lnTo>
                <a:lnTo>
                  <a:pt x="174" y="291"/>
                </a:lnTo>
                <a:lnTo>
                  <a:pt x="290" y="224"/>
                </a:lnTo>
                <a:lnTo>
                  <a:pt x="295" y="219"/>
                </a:lnTo>
                <a:lnTo>
                  <a:pt x="299" y="210"/>
                </a:lnTo>
                <a:lnTo>
                  <a:pt x="299" y="202"/>
                </a:lnTo>
                <a:lnTo>
                  <a:pt x="299" y="197"/>
                </a:lnTo>
                <a:lnTo>
                  <a:pt x="295" y="188"/>
                </a:lnTo>
                <a:lnTo>
                  <a:pt x="286" y="184"/>
                </a:lnTo>
                <a:lnTo>
                  <a:pt x="277" y="184"/>
                </a:lnTo>
                <a:lnTo>
                  <a:pt x="268" y="188"/>
                </a:lnTo>
                <a:lnTo>
                  <a:pt x="174" y="237"/>
                </a:lnTo>
                <a:lnTo>
                  <a:pt x="174" y="170"/>
                </a:lnTo>
                <a:lnTo>
                  <a:pt x="246" y="134"/>
                </a:lnTo>
                <a:lnTo>
                  <a:pt x="250" y="130"/>
                </a:lnTo>
                <a:lnTo>
                  <a:pt x="255" y="121"/>
                </a:lnTo>
                <a:lnTo>
                  <a:pt x="255" y="112"/>
                </a:lnTo>
                <a:lnTo>
                  <a:pt x="250" y="108"/>
                </a:lnTo>
                <a:lnTo>
                  <a:pt x="246" y="103"/>
                </a:lnTo>
                <a:lnTo>
                  <a:pt x="237" y="99"/>
                </a:lnTo>
                <a:lnTo>
                  <a:pt x="232" y="99"/>
                </a:lnTo>
                <a:lnTo>
                  <a:pt x="223" y="99"/>
                </a:lnTo>
                <a:lnTo>
                  <a:pt x="174" y="121"/>
                </a:lnTo>
                <a:close/>
              </a:path>
            </a:pathLst>
          </a:custGeom>
          <a:gradFill rotWithShape="1">
            <a:gsLst>
              <a:gs pos="0">
                <a:srgbClr val="D4625E"/>
              </a:gs>
              <a:gs pos="100000">
                <a:srgbClr val="D4625E"/>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31" name="Freeform 49"/>
          <p:cNvSpPr/>
          <p:nvPr>
            <p:custDataLst>
              <p:tags r:id="rId38"/>
            </p:custDataLst>
          </p:nvPr>
        </p:nvSpPr>
        <p:spPr bwMode="auto">
          <a:xfrm>
            <a:off x="304800" y="4091305"/>
            <a:ext cx="276225" cy="189865"/>
          </a:xfrm>
          <a:custGeom>
            <a:avLst/>
            <a:gdLst/>
            <a:ahLst/>
            <a:cxnLst>
              <a:cxn ang="0">
                <a:pos x="121" y="71"/>
              </a:cxn>
              <a:cxn ang="0">
                <a:pos x="36" y="22"/>
              </a:cxn>
              <a:cxn ang="0">
                <a:pos x="27" y="18"/>
              </a:cxn>
              <a:cxn ang="0">
                <a:pos x="18" y="18"/>
              </a:cxn>
              <a:cxn ang="0">
                <a:pos x="9" y="22"/>
              </a:cxn>
              <a:cxn ang="0">
                <a:pos x="5" y="31"/>
              </a:cxn>
              <a:cxn ang="0">
                <a:pos x="0" y="40"/>
              </a:cxn>
              <a:cxn ang="0">
                <a:pos x="0" y="49"/>
              </a:cxn>
              <a:cxn ang="0">
                <a:pos x="5" y="58"/>
              </a:cxn>
              <a:cxn ang="0">
                <a:pos x="9" y="62"/>
              </a:cxn>
              <a:cxn ang="0">
                <a:pos x="98" y="116"/>
              </a:cxn>
              <a:cxn ang="0">
                <a:pos x="54" y="143"/>
              </a:cxn>
              <a:cxn ang="0">
                <a:pos x="45" y="147"/>
              </a:cxn>
              <a:cxn ang="0">
                <a:pos x="40" y="156"/>
              </a:cxn>
              <a:cxn ang="0">
                <a:pos x="40" y="165"/>
              </a:cxn>
              <a:cxn ang="0">
                <a:pos x="40" y="174"/>
              </a:cxn>
              <a:cxn ang="0">
                <a:pos x="49" y="178"/>
              </a:cxn>
              <a:cxn ang="0">
                <a:pos x="54" y="183"/>
              </a:cxn>
              <a:cxn ang="0">
                <a:pos x="63" y="183"/>
              </a:cxn>
              <a:cxn ang="0">
                <a:pos x="72" y="183"/>
              </a:cxn>
              <a:cxn ang="0">
                <a:pos x="139" y="143"/>
              </a:cxn>
              <a:cxn ang="0">
                <a:pos x="197" y="178"/>
              </a:cxn>
              <a:cxn ang="0">
                <a:pos x="112" y="223"/>
              </a:cxn>
              <a:cxn ang="0">
                <a:pos x="103" y="232"/>
              </a:cxn>
              <a:cxn ang="0">
                <a:pos x="98" y="241"/>
              </a:cxn>
              <a:cxn ang="0">
                <a:pos x="98" y="246"/>
              </a:cxn>
              <a:cxn ang="0">
                <a:pos x="98" y="254"/>
              </a:cxn>
              <a:cxn ang="0">
                <a:pos x="103" y="263"/>
              </a:cxn>
              <a:cxn ang="0">
                <a:pos x="112" y="268"/>
              </a:cxn>
              <a:cxn ang="0">
                <a:pos x="121" y="268"/>
              </a:cxn>
              <a:cxn ang="0">
                <a:pos x="130" y="263"/>
              </a:cxn>
              <a:cxn ang="0">
                <a:pos x="241" y="201"/>
              </a:cxn>
              <a:cxn ang="0">
                <a:pos x="366" y="272"/>
              </a:cxn>
              <a:cxn ang="0">
                <a:pos x="393" y="228"/>
              </a:cxn>
              <a:cxn ang="0">
                <a:pos x="268" y="156"/>
              </a:cxn>
              <a:cxn ang="0">
                <a:pos x="268" y="22"/>
              </a:cxn>
              <a:cxn ang="0">
                <a:pos x="268" y="13"/>
              </a:cxn>
              <a:cxn ang="0">
                <a:pos x="264" y="9"/>
              </a:cxn>
              <a:cxn ang="0">
                <a:pos x="255" y="4"/>
              </a:cxn>
              <a:cxn ang="0">
                <a:pos x="250" y="0"/>
              </a:cxn>
              <a:cxn ang="0">
                <a:pos x="241" y="0"/>
              </a:cxn>
              <a:cxn ang="0">
                <a:pos x="232" y="4"/>
              </a:cxn>
              <a:cxn ang="0">
                <a:pos x="228" y="13"/>
              </a:cxn>
              <a:cxn ang="0">
                <a:pos x="228" y="22"/>
              </a:cxn>
              <a:cxn ang="0">
                <a:pos x="223" y="129"/>
              </a:cxn>
              <a:cxn ang="0">
                <a:pos x="165" y="94"/>
              </a:cxn>
              <a:cxn ang="0">
                <a:pos x="170" y="18"/>
              </a:cxn>
              <a:cxn ang="0">
                <a:pos x="165" y="9"/>
              </a:cxn>
              <a:cxn ang="0">
                <a:pos x="161" y="4"/>
              </a:cxn>
              <a:cxn ang="0">
                <a:pos x="156" y="0"/>
              </a:cxn>
              <a:cxn ang="0">
                <a:pos x="148" y="0"/>
              </a:cxn>
              <a:cxn ang="0">
                <a:pos x="139" y="0"/>
              </a:cxn>
              <a:cxn ang="0">
                <a:pos x="134" y="4"/>
              </a:cxn>
              <a:cxn ang="0">
                <a:pos x="130" y="9"/>
              </a:cxn>
              <a:cxn ang="0">
                <a:pos x="125" y="18"/>
              </a:cxn>
              <a:cxn ang="0">
                <a:pos x="121" y="71"/>
              </a:cxn>
            </a:cxnLst>
            <a:rect l="0" t="0" r="r" b="b"/>
            <a:pathLst>
              <a:path w="393" h="272">
                <a:moveTo>
                  <a:pt x="121" y="71"/>
                </a:moveTo>
                <a:lnTo>
                  <a:pt x="36" y="22"/>
                </a:lnTo>
                <a:lnTo>
                  <a:pt x="27" y="18"/>
                </a:lnTo>
                <a:lnTo>
                  <a:pt x="18" y="18"/>
                </a:lnTo>
                <a:lnTo>
                  <a:pt x="9" y="22"/>
                </a:lnTo>
                <a:lnTo>
                  <a:pt x="5" y="31"/>
                </a:lnTo>
                <a:lnTo>
                  <a:pt x="0" y="40"/>
                </a:lnTo>
                <a:lnTo>
                  <a:pt x="0" y="49"/>
                </a:lnTo>
                <a:lnTo>
                  <a:pt x="5" y="58"/>
                </a:lnTo>
                <a:lnTo>
                  <a:pt x="9" y="62"/>
                </a:lnTo>
                <a:lnTo>
                  <a:pt x="98" y="116"/>
                </a:lnTo>
                <a:lnTo>
                  <a:pt x="54" y="143"/>
                </a:lnTo>
                <a:lnTo>
                  <a:pt x="45" y="147"/>
                </a:lnTo>
                <a:lnTo>
                  <a:pt x="40" y="156"/>
                </a:lnTo>
                <a:lnTo>
                  <a:pt x="40" y="165"/>
                </a:lnTo>
                <a:lnTo>
                  <a:pt x="40" y="174"/>
                </a:lnTo>
                <a:lnTo>
                  <a:pt x="49" y="178"/>
                </a:lnTo>
                <a:lnTo>
                  <a:pt x="54" y="183"/>
                </a:lnTo>
                <a:lnTo>
                  <a:pt x="63" y="183"/>
                </a:lnTo>
                <a:lnTo>
                  <a:pt x="72" y="183"/>
                </a:lnTo>
                <a:lnTo>
                  <a:pt x="139" y="143"/>
                </a:lnTo>
                <a:lnTo>
                  <a:pt x="197" y="178"/>
                </a:lnTo>
                <a:lnTo>
                  <a:pt x="112" y="223"/>
                </a:lnTo>
                <a:lnTo>
                  <a:pt x="103" y="232"/>
                </a:lnTo>
                <a:lnTo>
                  <a:pt x="98" y="241"/>
                </a:lnTo>
                <a:lnTo>
                  <a:pt x="98" y="246"/>
                </a:lnTo>
                <a:lnTo>
                  <a:pt x="98" y="254"/>
                </a:lnTo>
                <a:lnTo>
                  <a:pt x="103" y="263"/>
                </a:lnTo>
                <a:lnTo>
                  <a:pt x="112" y="268"/>
                </a:lnTo>
                <a:lnTo>
                  <a:pt x="121" y="268"/>
                </a:lnTo>
                <a:lnTo>
                  <a:pt x="130" y="263"/>
                </a:lnTo>
                <a:lnTo>
                  <a:pt x="241" y="201"/>
                </a:lnTo>
                <a:lnTo>
                  <a:pt x="366" y="272"/>
                </a:lnTo>
                <a:lnTo>
                  <a:pt x="393" y="228"/>
                </a:lnTo>
                <a:lnTo>
                  <a:pt x="268" y="156"/>
                </a:lnTo>
                <a:lnTo>
                  <a:pt x="268" y="22"/>
                </a:lnTo>
                <a:lnTo>
                  <a:pt x="268" y="13"/>
                </a:lnTo>
                <a:lnTo>
                  <a:pt x="264" y="9"/>
                </a:lnTo>
                <a:lnTo>
                  <a:pt x="255" y="4"/>
                </a:lnTo>
                <a:lnTo>
                  <a:pt x="250" y="0"/>
                </a:lnTo>
                <a:lnTo>
                  <a:pt x="241" y="0"/>
                </a:lnTo>
                <a:lnTo>
                  <a:pt x="232" y="4"/>
                </a:lnTo>
                <a:lnTo>
                  <a:pt x="228" y="13"/>
                </a:lnTo>
                <a:lnTo>
                  <a:pt x="228" y="22"/>
                </a:lnTo>
                <a:lnTo>
                  <a:pt x="223" y="129"/>
                </a:lnTo>
                <a:lnTo>
                  <a:pt x="165" y="94"/>
                </a:lnTo>
                <a:lnTo>
                  <a:pt x="170" y="18"/>
                </a:lnTo>
                <a:lnTo>
                  <a:pt x="165" y="9"/>
                </a:lnTo>
                <a:lnTo>
                  <a:pt x="161" y="4"/>
                </a:lnTo>
                <a:lnTo>
                  <a:pt x="156" y="0"/>
                </a:lnTo>
                <a:lnTo>
                  <a:pt x="148" y="0"/>
                </a:lnTo>
                <a:lnTo>
                  <a:pt x="139" y="0"/>
                </a:lnTo>
                <a:lnTo>
                  <a:pt x="134" y="4"/>
                </a:lnTo>
                <a:lnTo>
                  <a:pt x="130" y="9"/>
                </a:lnTo>
                <a:lnTo>
                  <a:pt x="125" y="18"/>
                </a:lnTo>
                <a:lnTo>
                  <a:pt x="121" y="71"/>
                </a:lnTo>
                <a:close/>
              </a:path>
            </a:pathLst>
          </a:custGeom>
          <a:gradFill rotWithShape="1">
            <a:gsLst>
              <a:gs pos="0">
                <a:srgbClr val="D4625E"/>
              </a:gs>
              <a:gs pos="100000">
                <a:srgbClr val="D4625E"/>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105472" name="Freeform 50"/>
          <p:cNvSpPr/>
          <p:nvPr>
            <p:custDataLst>
              <p:tags r:id="rId39"/>
            </p:custDataLst>
          </p:nvPr>
        </p:nvSpPr>
        <p:spPr bwMode="auto">
          <a:xfrm>
            <a:off x="304800" y="4249420"/>
            <a:ext cx="276225" cy="193675"/>
          </a:xfrm>
          <a:custGeom>
            <a:avLst/>
            <a:gdLst/>
            <a:ahLst/>
            <a:cxnLst>
              <a:cxn ang="0">
                <a:pos x="98" y="156"/>
              </a:cxn>
              <a:cxn ang="0">
                <a:pos x="9" y="205"/>
              </a:cxn>
              <a:cxn ang="0">
                <a:pos x="0" y="214"/>
              </a:cxn>
              <a:cxn ang="0">
                <a:pos x="0" y="223"/>
              </a:cxn>
              <a:cxn ang="0">
                <a:pos x="0" y="228"/>
              </a:cxn>
              <a:cxn ang="0">
                <a:pos x="0" y="237"/>
              </a:cxn>
              <a:cxn ang="0">
                <a:pos x="9" y="246"/>
              </a:cxn>
              <a:cxn ang="0">
                <a:pos x="14" y="250"/>
              </a:cxn>
              <a:cxn ang="0">
                <a:pos x="23" y="250"/>
              </a:cxn>
              <a:cxn ang="0">
                <a:pos x="36" y="250"/>
              </a:cxn>
              <a:cxn ang="0">
                <a:pos x="125" y="196"/>
              </a:cxn>
              <a:cxn ang="0">
                <a:pos x="125" y="250"/>
              </a:cxn>
              <a:cxn ang="0">
                <a:pos x="125" y="263"/>
              </a:cxn>
              <a:cxn ang="0">
                <a:pos x="130" y="268"/>
              </a:cxn>
              <a:cxn ang="0">
                <a:pos x="139" y="272"/>
              </a:cxn>
              <a:cxn ang="0">
                <a:pos x="143" y="277"/>
              </a:cxn>
              <a:cxn ang="0">
                <a:pos x="152" y="277"/>
              </a:cxn>
              <a:cxn ang="0">
                <a:pos x="161" y="272"/>
              </a:cxn>
              <a:cxn ang="0">
                <a:pos x="165" y="263"/>
              </a:cxn>
              <a:cxn ang="0">
                <a:pos x="165" y="254"/>
              </a:cxn>
              <a:cxn ang="0">
                <a:pos x="165" y="178"/>
              </a:cxn>
              <a:cxn ang="0">
                <a:pos x="223" y="143"/>
              </a:cxn>
              <a:cxn ang="0">
                <a:pos x="223" y="241"/>
              </a:cxn>
              <a:cxn ang="0">
                <a:pos x="223" y="250"/>
              </a:cxn>
              <a:cxn ang="0">
                <a:pos x="228" y="259"/>
              </a:cxn>
              <a:cxn ang="0">
                <a:pos x="237" y="263"/>
              </a:cxn>
              <a:cxn ang="0">
                <a:pos x="246" y="268"/>
              </a:cxn>
              <a:cxn ang="0">
                <a:pos x="255" y="268"/>
              </a:cxn>
              <a:cxn ang="0">
                <a:pos x="259" y="263"/>
              </a:cxn>
              <a:cxn ang="0">
                <a:pos x="264" y="254"/>
              </a:cxn>
              <a:cxn ang="0">
                <a:pos x="268" y="246"/>
              </a:cxn>
              <a:cxn ang="0">
                <a:pos x="268" y="116"/>
              </a:cxn>
              <a:cxn ang="0">
                <a:pos x="393" y="44"/>
              </a:cxn>
              <a:cxn ang="0">
                <a:pos x="366" y="0"/>
              </a:cxn>
              <a:cxn ang="0">
                <a:pos x="241" y="71"/>
              </a:cxn>
              <a:cxn ang="0">
                <a:pos x="125" y="4"/>
              </a:cxn>
              <a:cxn ang="0">
                <a:pos x="121" y="0"/>
              </a:cxn>
              <a:cxn ang="0">
                <a:pos x="112" y="0"/>
              </a:cxn>
              <a:cxn ang="0">
                <a:pos x="103" y="4"/>
              </a:cxn>
              <a:cxn ang="0">
                <a:pos x="98" y="9"/>
              </a:cxn>
              <a:cxn ang="0">
                <a:pos x="94" y="18"/>
              </a:cxn>
              <a:cxn ang="0">
                <a:pos x="94" y="26"/>
              </a:cxn>
              <a:cxn ang="0">
                <a:pos x="98" y="35"/>
              </a:cxn>
              <a:cxn ang="0">
                <a:pos x="107" y="40"/>
              </a:cxn>
              <a:cxn ang="0">
                <a:pos x="197" y="98"/>
              </a:cxn>
              <a:cxn ang="0">
                <a:pos x="139" y="129"/>
              </a:cxn>
              <a:cxn ang="0">
                <a:pos x="72" y="89"/>
              </a:cxn>
              <a:cxn ang="0">
                <a:pos x="63" y="85"/>
              </a:cxn>
              <a:cxn ang="0">
                <a:pos x="58" y="85"/>
              </a:cxn>
              <a:cxn ang="0">
                <a:pos x="49" y="89"/>
              </a:cxn>
              <a:cxn ang="0">
                <a:pos x="45" y="98"/>
              </a:cxn>
              <a:cxn ang="0">
                <a:pos x="45" y="102"/>
              </a:cxn>
              <a:cxn ang="0">
                <a:pos x="45" y="111"/>
              </a:cxn>
              <a:cxn ang="0">
                <a:pos x="45" y="120"/>
              </a:cxn>
              <a:cxn ang="0">
                <a:pos x="54" y="125"/>
              </a:cxn>
              <a:cxn ang="0">
                <a:pos x="98" y="156"/>
              </a:cxn>
            </a:cxnLst>
            <a:rect l="0" t="0" r="r" b="b"/>
            <a:pathLst>
              <a:path w="393" h="277">
                <a:moveTo>
                  <a:pt x="98" y="156"/>
                </a:moveTo>
                <a:lnTo>
                  <a:pt x="9" y="205"/>
                </a:lnTo>
                <a:lnTo>
                  <a:pt x="0" y="214"/>
                </a:lnTo>
                <a:lnTo>
                  <a:pt x="0" y="223"/>
                </a:lnTo>
                <a:lnTo>
                  <a:pt x="0" y="228"/>
                </a:lnTo>
                <a:lnTo>
                  <a:pt x="0" y="237"/>
                </a:lnTo>
                <a:lnTo>
                  <a:pt x="9" y="246"/>
                </a:lnTo>
                <a:lnTo>
                  <a:pt x="14" y="250"/>
                </a:lnTo>
                <a:lnTo>
                  <a:pt x="23" y="250"/>
                </a:lnTo>
                <a:lnTo>
                  <a:pt x="36" y="250"/>
                </a:lnTo>
                <a:lnTo>
                  <a:pt x="125" y="196"/>
                </a:lnTo>
                <a:lnTo>
                  <a:pt x="125" y="250"/>
                </a:lnTo>
                <a:lnTo>
                  <a:pt x="125" y="263"/>
                </a:lnTo>
                <a:lnTo>
                  <a:pt x="130" y="268"/>
                </a:lnTo>
                <a:lnTo>
                  <a:pt x="139" y="272"/>
                </a:lnTo>
                <a:lnTo>
                  <a:pt x="143" y="277"/>
                </a:lnTo>
                <a:lnTo>
                  <a:pt x="152" y="277"/>
                </a:lnTo>
                <a:lnTo>
                  <a:pt x="161" y="272"/>
                </a:lnTo>
                <a:lnTo>
                  <a:pt x="165" y="263"/>
                </a:lnTo>
                <a:lnTo>
                  <a:pt x="165" y="254"/>
                </a:lnTo>
                <a:lnTo>
                  <a:pt x="165" y="178"/>
                </a:lnTo>
                <a:lnTo>
                  <a:pt x="223" y="143"/>
                </a:lnTo>
                <a:lnTo>
                  <a:pt x="223" y="241"/>
                </a:lnTo>
                <a:lnTo>
                  <a:pt x="223" y="250"/>
                </a:lnTo>
                <a:lnTo>
                  <a:pt x="228" y="259"/>
                </a:lnTo>
                <a:lnTo>
                  <a:pt x="237" y="263"/>
                </a:lnTo>
                <a:lnTo>
                  <a:pt x="246" y="268"/>
                </a:lnTo>
                <a:lnTo>
                  <a:pt x="255" y="268"/>
                </a:lnTo>
                <a:lnTo>
                  <a:pt x="259" y="263"/>
                </a:lnTo>
                <a:lnTo>
                  <a:pt x="264" y="254"/>
                </a:lnTo>
                <a:lnTo>
                  <a:pt x="268" y="246"/>
                </a:lnTo>
                <a:lnTo>
                  <a:pt x="268" y="116"/>
                </a:lnTo>
                <a:lnTo>
                  <a:pt x="393" y="44"/>
                </a:lnTo>
                <a:lnTo>
                  <a:pt x="366" y="0"/>
                </a:lnTo>
                <a:lnTo>
                  <a:pt x="241" y="71"/>
                </a:lnTo>
                <a:lnTo>
                  <a:pt x="125" y="4"/>
                </a:lnTo>
                <a:lnTo>
                  <a:pt x="121" y="0"/>
                </a:lnTo>
                <a:lnTo>
                  <a:pt x="112" y="0"/>
                </a:lnTo>
                <a:lnTo>
                  <a:pt x="103" y="4"/>
                </a:lnTo>
                <a:lnTo>
                  <a:pt x="98" y="9"/>
                </a:lnTo>
                <a:lnTo>
                  <a:pt x="94" y="18"/>
                </a:lnTo>
                <a:lnTo>
                  <a:pt x="94" y="26"/>
                </a:lnTo>
                <a:lnTo>
                  <a:pt x="98" y="35"/>
                </a:lnTo>
                <a:lnTo>
                  <a:pt x="107" y="40"/>
                </a:lnTo>
                <a:lnTo>
                  <a:pt x="197" y="98"/>
                </a:lnTo>
                <a:lnTo>
                  <a:pt x="139" y="129"/>
                </a:lnTo>
                <a:lnTo>
                  <a:pt x="72" y="89"/>
                </a:lnTo>
                <a:lnTo>
                  <a:pt x="63" y="85"/>
                </a:lnTo>
                <a:lnTo>
                  <a:pt x="58" y="85"/>
                </a:lnTo>
                <a:lnTo>
                  <a:pt x="49" y="89"/>
                </a:lnTo>
                <a:lnTo>
                  <a:pt x="45" y="98"/>
                </a:lnTo>
                <a:lnTo>
                  <a:pt x="45" y="102"/>
                </a:lnTo>
                <a:lnTo>
                  <a:pt x="45" y="111"/>
                </a:lnTo>
                <a:lnTo>
                  <a:pt x="45" y="120"/>
                </a:lnTo>
                <a:lnTo>
                  <a:pt x="54" y="125"/>
                </a:lnTo>
                <a:lnTo>
                  <a:pt x="98" y="156"/>
                </a:lnTo>
                <a:close/>
              </a:path>
            </a:pathLst>
          </a:custGeom>
          <a:gradFill rotWithShape="1">
            <a:gsLst>
              <a:gs pos="0">
                <a:srgbClr val="D4625E"/>
              </a:gs>
              <a:gs pos="100000">
                <a:srgbClr val="D4625E"/>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105473" name="Freeform 51"/>
          <p:cNvSpPr/>
          <p:nvPr>
            <p:custDataLst>
              <p:tags r:id="rId40"/>
            </p:custDataLst>
          </p:nvPr>
        </p:nvSpPr>
        <p:spPr bwMode="auto">
          <a:xfrm>
            <a:off x="464820" y="4265930"/>
            <a:ext cx="209550" cy="306070"/>
          </a:xfrm>
          <a:custGeom>
            <a:avLst/>
            <a:gdLst/>
            <a:ahLst/>
            <a:cxnLst>
              <a:cxn ang="0">
                <a:pos x="125" y="313"/>
              </a:cxn>
              <a:cxn ang="0">
                <a:pos x="125" y="411"/>
              </a:cxn>
              <a:cxn ang="0">
                <a:pos x="129" y="425"/>
              </a:cxn>
              <a:cxn ang="0">
                <a:pos x="134" y="429"/>
              </a:cxn>
              <a:cxn ang="0">
                <a:pos x="143" y="434"/>
              </a:cxn>
              <a:cxn ang="0">
                <a:pos x="147" y="438"/>
              </a:cxn>
              <a:cxn ang="0">
                <a:pos x="156" y="434"/>
              </a:cxn>
              <a:cxn ang="0">
                <a:pos x="165" y="429"/>
              </a:cxn>
              <a:cxn ang="0">
                <a:pos x="174" y="425"/>
              </a:cxn>
              <a:cxn ang="0">
                <a:pos x="174" y="411"/>
              </a:cxn>
              <a:cxn ang="0">
                <a:pos x="174" y="308"/>
              </a:cxn>
              <a:cxn ang="0">
                <a:pos x="223" y="335"/>
              </a:cxn>
              <a:cxn ang="0">
                <a:pos x="232" y="340"/>
              </a:cxn>
              <a:cxn ang="0">
                <a:pos x="241" y="340"/>
              </a:cxn>
              <a:cxn ang="0">
                <a:pos x="250" y="335"/>
              </a:cxn>
              <a:cxn ang="0">
                <a:pos x="254" y="331"/>
              </a:cxn>
              <a:cxn ang="0">
                <a:pos x="254" y="322"/>
              </a:cxn>
              <a:cxn ang="0">
                <a:pos x="254" y="317"/>
              </a:cxn>
              <a:cxn ang="0">
                <a:pos x="254" y="308"/>
              </a:cxn>
              <a:cxn ang="0">
                <a:pos x="245" y="300"/>
              </a:cxn>
              <a:cxn ang="0">
                <a:pos x="178" y="264"/>
              </a:cxn>
              <a:cxn ang="0">
                <a:pos x="178" y="192"/>
              </a:cxn>
              <a:cxn ang="0">
                <a:pos x="263" y="246"/>
              </a:cxn>
              <a:cxn ang="0">
                <a:pos x="272" y="250"/>
              </a:cxn>
              <a:cxn ang="0">
                <a:pos x="281" y="250"/>
              </a:cxn>
              <a:cxn ang="0">
                <a:pos x="290" y="246"/>
              </a:cxn>
              <a:cxn ang="0">
                <a:pos x="294" y="241"/>
              </a:cxn>
              <a:cxn ang="0">
                <a:pos x="299" y="232"/>
              </a:cxn>
              <a:cxn ang="0">
                <a:pos x="299" y="224"/>
              </a:cxn>
              <a:cxn ang="0">
                <a:pos x="294" y="215"/>
              </a:cxn>
              <a:cxn ang="0">
                <a:pos x="285" y="210"/>
              </a:cxn>
              <a:cxn ang="0">
                <a:pos x="178" y="143"/>
              </a:cxn>
              <a:cxn ang="0">
                <a:pos x="178" y="0"/>
              </a:cxn>
              <a:cxn ang="0">
                <a:pos x="125" y="0"/>
              </a:cxn>
              <a:cxn ang="0">
                <a:pos x="125" y="143"/>
              </a:cxn>
              <a:cxn ang="0">
                <a:pos x="9" y="210"/>
              </a:cxn>
              <a:cxn ang="0">
                <a:pos x="4" y="215"/>
              </a:cxn>
              <a:cxn ang="0">
                <a:pos x="0" y="224"/>
              </a:cxn>
              <a:cxn ang="0">
                <a:pos x="0" y="232"/>
              </a:cxn>
              <a:cxn ang="0">
                <a:pos x="0" y="237"/>
              </a:cxn>
              <a:cxn ang="0">
                <a:pos x="4" y="246"/>
              </a:cxn>
              <a:cxn ang="0">
                <a:pos x="13" y="250"/>
              </a:cxn>
              <a:cxn ang="0">
                <a:pos x="22" y="250"/>
              </a:cxn>
              <a:cxn ang="0">
                <a:pos x="31" y="246"/>
              </a:cxn>
              <a:cxn ang="0">
                <a:pos x="125" y="197"/>
              </a:cxn>
              <a:cxn ang="0">
                <a:pos x="125" y="264"/>
              </a:cxn>
              <a:cxn ang="0">
                <a:pos x="53" y="300"/>
              </a:cxn>
              <a:cxn ang="0">
                <a:pos x="49" y="304"/>
              </a:cxn>
              <a:cxn ang="0">
                <a:pos x="44" y="313"/>
              </a:cxn>
              <a:cxn ang="0">
                <a:pos x="44" y="322"/>
              </a:cxn>
              <a:cxn ang="0">
                <a:pos x="49" y="326"/>
              </a:cxn>
              <a:cxn ang="0">
                <a:pos x="53" y="331"/>
              </a:cxn>
              <a:cxn ang="0">
                <a:pos x="62" y="335"/>
              </a:cxn>
              <a:cxn ang="0">
                <a:pos x="67" y="335"/>
              </a:cxn>
              <a:cxn ang="0">
                <a:pos x="76" y="335"/>
              </a:cxn>
              <a:cxn ang="0">
                <a:pos x="125" y="313"/>
              </a:cxn>
            </a:cxnLst>
            <a:rect l="0" t="0" r="r" b="b"/>
            <a:pathLst>
              <a:path w="299" h="438">
                <a:moveTo>
                  <a:pt x="125" y="313"/>
                </a:moveTo>
                <a:lnTo>
                  <a:pt x="125" y="411"/>
                </a:lnTo>
                <a:lnTo>
                  <a:pt x="129" y="425"/>
                </a:lnTo>
                <a:lnTo>
                  <a:pt x="134" y="429"/>
                </a:lnTo>
                <a:lnTo>
                  <a:pt x="143" y="434"/>
                </a:lnTo>
                <a:lnTo>
                  <a:pt x="147" y="438"/>
                </a:lnTo>
                <a:lnTo>
                  <a:pt x="156" y="434"/>
                </a:lnTo>
                <a:lnTo>
                  <a:pt x="165" y="429"/>
                </a:lnTo>
                <a:lnTo>
                  <a:pt x="174" y="425"/>
                </a:lnTo>
                <a:lnTo>
                  <a:pt x="174" y="411"/>
                </a:lnTo>
                <a:lnTo>
                  <a:pt x="174" y="308"/>
                </a:lnTo>
                <a:lnTo>
                  <a:pt x="223" y="335"/>
                </a:lnTo>
                <a:lnTo>
                  <a:pt x="232" y="340"/>
                </a:lnTo>
                <a:lnTo>
                  <a:pt x="241" y="340"/>
                </a:lnTo>
                <a:lnTo>
                  <a:pt x="250" y="335"/>
                </a:lnTo>
                <a:lnTo>
                  <a:pt x="254" y="331"/>
                </a:lnTo>
                <a:lnTo>
                  <a:pt x="254" y="322"/>
                </a:lnTo>
                <a:lnTo>
                  <a:pt x="254" y="317"/>
                </a:lnTo>
                <a:lnTo>
                  <a:pt x="254" y="308"/>
                </a:lnTo>
                <a:lnTo>
                  <a:pt x="245" y="300"/>
                </a:lnTo>
                <a:lnTo>
                  <a:pt x="178" y="264"/>
                </a:lnTo>
                <a:lnTo>
                  <a:pt x="178" y="192"/>
                </a:lnTo>
                <a:lnTo>
                  <a:pt x="263" y="246"/>
                </a:lnTo>
                <a:lnTo>
                  <a:pt x="272" y="250"/>
                </a:lnTo>
                <a:lnTo>
                  <a:pt x="281" y="250"/>
                </a:lnTo>
                <a:lnTo>
                  <a:pt x="290" y="246"/>
                </a:lnTo>
                <a:lnTo>
                  <a:pt x="294" y="241"/>
                </a:lnTo>
                <a:lnTo>
                  <a:pt x="299" y="232"/>
                </a:lnTo>
                <a:lnTo>
                  <a:pt x="299" y="224"/>
                </a:lnTo>
                <a:lnTo>
                  <a:pt x="294" y="215"/>
                </a:lnTo>
                <a:lnTo>
                  <a:pt x="285" y="210"/>
                </a:lnTo>
                <a:lnTo>
                  <a:pt x="178" y="143"/>
                </a:lnTo>
                <a:lnTo>
                  <a:pt x="178" y="0"/>
                </a:lnTo>
                <a:lnTo>
                  <a:pt x="125" y="0"/>
                </a:lnTo>
                <a:lnTo>
                  <a:pt x="125" y="143"/>
                </a:lnTo>
                <a:lnTo>
                  <a:pt x="9" y="210"/>
                </a:lnTo>
                <a:lnTo>
                  <a:pt x="4" y="215"/>
                </a:lnTo>
                <a:lnTo>
                  <a:pt x="0" y="224"/>
                </a:lnTo>
                <a:lnTo>
                  <a:pt x="0" y="232"/>
                </a:lnTo>
                <a:lnTo>
                  <a:pt x="0" y="237"/>
                </a:lnTo>
                <a:lnTo>
                  <a:pt x="4" y="246"/>
                </a:lnTo>
                <a:lnTo>
                  <a:pt x="13" y="250"/>
                </a:lnTo>
                <a:lnTo>
                  <a:pt x="22" y="250"/>
                </a:lnTo>
                <a:lnTo>
                  <a:pt x="31" y="246"/>
                </a:lnTo>
                <a:lnTo>
                  <a:pt x="125" y="197"/>
                </a:lnTo>
                <a:lnTo>
                  <a:pt x="125" y="264"/>
                </a:lnTo>
                <a:lnTo>
                  <a:pt x="53" y="300"/>
                </a:lnTo>
                <a:lnTo>
                  <a:pt x="49" y="304"/>
                </a:lnTo>
                <a:lnTo>
                  <a:pt x="44" y="313"/>
                </a:lnTo>
                <a:lnTo>
                  <a:pt x="44" y="322"/>
                </a:lnTo>
                <a:lnTo>
                  <a:pt x="49" y="326"/>
                </a:lnTo>
                <a:lnTo>
                  <a:pt x="53" y="331"/>
                </a:lnTo>
                <a:lnTo>
                  <a:pt x="62" y="335"/>
                </a:lnTo>
                <a:lnTo>
                  <a:pt x="67" y="335"/>
                </a:lnTo>
                <a:lnTo>
                  <a:pt x="76" y="335"/>
                </a:lnTo>
                <a:lnTo>
                  <a:pt x="125" y="313"/>
                </a:lnTo>
                <a:close/>
              </a:path>
            </a:pathLst>
          </a:custGeom>
          <a:gradFill rotWithShape="1">
            <a:gsLst>
              <a:gs pos="0">
                <a:srgbClr val="D4625E"/>
              </a:gs>
              <a:gs pos="100000">
                <a:srgbClr val="D4625E"/>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105474" name="Freeform 52"/>
          <p:cNvSpPr/>
          <p:nvPr>
            <p:custDataLst>
              <p:tags r:id="rId41"/>
            </p:custDataLst>
          </p:nvPr>
        </p:nvSpPr>
        <p:spPr bwMode="auto">
          <a:xfrm>
            <a:off x="561975" y="4249420"/>
            <a:ext cx="276225" cy="189865"/>
          </a:xfrm>
          <a:custGeom>
            <a:avLst/>
            <a:gdLst/>
            <a:ahLst/>
            <a:cxnLst>
              <a:cxn ang="0">
                <a:pos x="272" y="201"/>
              </a:cxn>
              <a:cxn ang="0">
                <a:pos x="357" y="250"/>
              </a:cxn>
              <a:cxn ang="0">
                <a:pos x="366" y="254"/>
              </a:cxn>
              <a:cxn ang="0">
                <a:pos x="375" y="254"/>
              </a:cxn>
              <a:cxn ang="0">
                <a:pos x="384" y="250"/>
              </a:cxn>
              <a:cxn ang="0">
                <a:pos x="388" y="241"/>
              </a:cxn>
              <a:cxn ang="0">
                <a:pos x="393" y="232"/>
              </a:cxn>
              <a:cxn ang="0">
                <a:pos x="393" y="223"/>
              </a:cxn>
              <a:cxn ang="0">
                <a:pos x="388" y="214"/>
              </a:cxn>
              <a:cxn ang="0">
                <a:pos x="384" y="210"/>
              </a:cxn>
              <a:cxn ang="0">
                <a:pos x="295" y="156"/>
              </a:cxn>
              <a:cxn ang="0">
                <a:pos x="339" y="129"/>
              </a:cxn>
              <a:cxn ang="0">
                <a:pos x="348" y="125"/>
              </a:cxn>
              <a:cxn ang="0">
                <a:pos x="353" y="116"/>
              </a:cxn>
              <a:cxn ang="0">
                <a:pos x="353" y="107"/>
              </a:cxn>
              <a:cxn ang="0">
                <a:pos x="353" y="98"/>
              </a:cxn>
              <a:cxn ang="0">
                <a:pos x="344" y="94"/>
              </a:cxn>
              <a:cxn ang="0">
                <a:pos x="339" y="89"/>
              </a:cxn>
              <a:cxn ang="0">
                <a:pos x="330" y="89"/>
              </a:cxn>
              <a:cxn ang="0">
                <a:pos x="321" y="89"/>
              </a:cxn>
              <a:cxn ang="0">
                <a:pos x="254" y="129"/>
              </a:cxn>
              <a:cxn ang="0">
                <a:pos x="196" y="94"/>
              </a:cxn>
              <a:cxn ang="0">
                <a:pos x="281" y="49"/>
              </a:cxn>
              <a:cxn ang="0">
                <a:pos x="290" y="40"/>
              </a:cxn>
              <a:cxn ang="0">
                <a:pos x="295" y="31"/>
              </a:cxn>
              <a:cxn ang="0">
                <a:pos x="295" y="26"/>
              </a:cxn>
              <a:cxn ang="0">
                <a:pos x="295" y="18"/>
              </a:cxn>
              <a:cxn ang="0">
                <a:pos x="290" y="9"/>
              </a:cxn>
              <a:cxn ang="0">
                <a:pos x="281" y="4"/>
              </a:cxn>
              <a:cxn ang="0">
                <a:pos x="272" y="4"/>
              </a:cxn>
              <a:cxn ang="0">
                <a:pos x="263" y="9"/>
              </a:cxn>
              <a:cxn ang="0">
                <a:pos x="152" y="71"/>
              </a:cxn>
              <a:cxn ang="0">
                <a:pos x="27" y="0"/>
              </a:cxn>
              <a:cxn ang="0">
                <a:pos x="0" y="44"/>
              </a:cxn>
              <a:cxn ang="0">
                <a:pos x="125" y="116"/>
              </a:cxn>
              <a:cxn ang="0">
                <a:pos x="125" y="250"/>
              </a:cxn>
              <a:cxn ang="0">
                <a:pos x="125" y="259"/>
              </a:cxn>
              <a:cxn ang="0">
                <a:pos x="129" y="263"/>
              </a:cxn>
              <a:cxn ang="0">
                <a:pos x="138" y="268"/>
              </a:cxn>
              <a:cxn ang="0">
                <a:pos x="143" y="272"/>
              </a:cxn>
              <a:cxn ang="0">
                <a:pos x="152" y="272"/>
              </a:cxn>
              <a:cxn ang="0">
                <a:pos x="161" y="268"/>
              </a:cxn>
              <a:cxn ang="0">
                <a:pos x="165" y="259"/>
              </a:cxn>
              <a:cxn ang="0">
                <a:pos x="165" y="250"/>
              </a:cxn>
              <a:cxn ang="0">
                <a:pos x="170" y="143"/>
              </a:cxn>
              <a:cxn ang="0">
                <a:pos x="228" y="178"/>
              </a:cxn>
              <a:cxn ang="0">
                <a:pos x="223" y="254"/>
              </a:cxn>
              <a:cxn ang="0">
                <a:pos x="228" y="263"/>
              </a:cxn>
              <a:cxn ang="0">
                <a:pos x="232" y="268"/>
              </a:cxn>
              <a:cxn ang="0">
                <a:pos x="237" y="272"/>
              </a:cxn>
              <a:cxn ang="0">
                <a:pos x="245" y="272"/>
              </a:cxn>
              <a:cxn ang="0">
                <a:pos x="254" y="272"/>
              </a:cxn>
              <a:cxn ang="0">
                <a:pos x="259" y="268"/>
              </a:cxn>
              <a:cxn ang="0">
                <a:pos x="263" y="263"/>
              </a:cxn>
              <a:cxn ang="0">
                <a:pos x="268" y="254"/>
              </a:cxn>
              <a:cxn ang="0">
                <a:pos x="272" y="201"/>
              </a:cxn>
            </a:cxnLst>
            <a:rect l="0" t="0" r="r" b="b"/>
            <a:pathLst>
              <a:path w="393" h="272">
                <a:moveTo>
                  <a:pt x="272" y="201"/>
                </a:moveTo>
                <a:lnTo>
                  <a:pt x="357" y="250"/>
                </a:lnTo>
                <a:lnTo>
                  <a:pt x="366" y="254"/>
                </a:lnTo>
                <a:lnTo>
                  <a:pt x="375" y="254"/>
                </a:lnTo>
                <a:lnTo>
                  <a:pt x="384" y="250"/>
                </a:lnTo>
                <a:lnTo>
                  <a:pt x="388" y="241"/>
                </a:lnTo>
                <a:lnTo>
                  <a:pt x="393" y="232"/>
                </a:lnTo>
                <a:lnTo>
                  <a:pt x="393" y="223"/>
                </a:lnTo>
                <a:lnTo>
                  <a:pt x="388" y="214"/>
                </a:lnTo>
                <a:lnTo>
                  <a:pt x="384" y="210"/>
                </a:lnTo>
                <a:lnTo>
                  <a:pt x="295" y="156"/>
                </a:lnTo>
                <a:lnTo>
                  <a:pt x="339" y="129"/>
                </a:lnTo>
                <a:lnTo>
                  <a:pt x="348" y="125"/>
                </a:lnTo>
                <a:lnTo>
                  <a:pt x="353" y="116"/>
                </a:lnTo>
                <a:lnTo>
                  <a:pt x="353" y="107"/>
                </a:lnTo>
                <a:lnTo>
                  <a:pt x="353" y="98"/>
                </a:lnTo>
                <a:lnTo>
                  <a:pt x="344" y="94"/>
                </a:lnTo>
                <a:lnTo>
                  <a:pt x="339" y="89"/>
                </a:lnTo>
                <a:lnTo>
                  <a:pt x="330" y="89"/>
                </a:lnTo>
                <a:lnTo>
                  <a:pt x="321" y="89"/>
                </a:lnTo>
                <a:lnTo>
                  <a:pt x="254" y="129"/>
                </a:lnTo>
                <a:lnTo>
                  <a:pt x="196" y="94"/>
                </a:lnTo>
                <a:lnTo>
                  <a:pt x="281" y="49"/>
                </a:lnTo>
                <a:lnTo>
                  <a:pt x="290" y="40"/>
                </a:lnTo>
                <a:lnTo>
                  <a:pt x="295" y="31"/>
                </a:lnTo>
                <a:lnTo>
                  <a:pt x="295" y="26"/>
                </a:lnTo>
                <a:lnTo>
                  <a:pt x="295" y="18"/>
                </a:lnTo>
                <a:lnTo>
                  <a:pt x="290" y="9"/>
                </a:lnTo>
                <a:lnTo>
                  <a:pt x="281" y="4"/>
                </a:lnTo>
                <a:lnTo>
                  <a:pt x="272" y="4"/>
                </a:lnTo>
                <a:lnTo>
                  <a:pt x="263" y="9"/>
                </a:lnTo>
                <a:lnTo>
                  <a:pt x="152" y="71"/>
                </a:lnTo>
                <a:lnTo>
                  <a:pt x="27" y="0"/>
                </a:lnTo>
                <a:lnTo>
                  <a:pt x="0" y="44"/>
                </a:lnTo>
                <a:lnTo>
                  <a:pt x="125" y="116"/>
                </a:lnTo>
                <a:lnTo>
                  <a:pt x="125" y="250"/>
                </a:lnTo>
                <a:lnTo>
                  <a:pt x="125" y="259"/>
                </a:lnTo>
                <a:lnTo>
                  <a:pt x="129" y="263"/>
                </a:lnTo>
                <a:lnTo>
                  <a:pt x="138" y="268"/>
                </a:lnTo>
                <a:lnTo>
                  <a:pt x="143" y="272"/>
                </a:lnTo>
                <a:lnTo>
                  <a:pt x="152" y="272"/>
                </a:lnTo>
                <a:lnTo>
                  <a:pt x="161" y="268"/>
                </a:lnTo>
                <a:lnTo>
                  <a:pt x="165" y="259"/>
                </a:lnTo>
                <a:lnTo>
                  <a:pt x="165" y="250"/>
                </a:lnTo>
                <a:lnTo>
                  <a:pt x="170" y="143"/>
                </a:lnTo>
                <a:lnTo>
                  <a:pt x="228" y="178"/>
                </a:lnTo>
                <a:lnTo>
                  <a:pt x="223" y="254"/>
                </a:lnTo>
                <a:lnTo>
                  <a:pt x="228" y="263"/>
                </a:lnTo>
                <a:lnTo>
                  <a:pt x="232" y="268"/>
                </a:lnTo>
                <a:lnTo>
                  <a:pt x="237" y="272"/>
                </a:lnTo>
                <a:lnTo>
                  <a:pt x="245" y="272"/>
                </a:lnTo>
                <a:lnTo>
                  <a:pt x="254" y="272"/>
                </a:lnTo>
                <a:lnTo>
                  <a:pt x="259" y="268"/>
                </a:lnTo>
                <a:lnTo>
                  <a:pt x="263" y="263"/>
                </a:lnTo>
                <a:lnTo>
                  <a:pt x="268" y="254"/>
                </a:lnTo>
                <a:lnTo>
                  <a:pt x="272" y="201"/>
                </a:lnTo>
                <a:close/>
              </a:path>
            </a:pathLst>
          </a:custGeom>
          <a:gradFill rotWithShape="1">
            <a:gsLst>
              <a:gs pos="0">
                <a:srgbClr val="D4625E"/>
              </a:gs>
              <a:gs pos="100000">
                <a:srgbClr val="D4625E"/>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105475" name="Freeform 53"/>
          <p:cNvSpPr/>
          <p:nvPr>
            <p:custDataLst>
              <p:tags r:id="rId42"/>
            </p:custDataLst>
          </p:nvPr>
        </p:nvSpPr>
        <p:spPr bwMode="auto">
          <a:xfrm>
            <a:off x="561975" y="4087495"/>
            <a:ext cx="276225" cy="193675"/>
          </a:xfrm>
          <a:custGeom>
            <a:avLst/>
            <a:gdLst/>
            <a:ahLst/>
            <a:cxnLst>
              <a:cxn ang="0">
                <a:pos x="295" y="121"/>
              </a:cxn>
              <a:cxn ang="0">
                <a:pos x="384" y="72"/>
              </a:cxn>
              <a:cxn ang="0">
                <a:pos x="393" y="63"/>
              </a:cxn>
              <a:cxn ang="0">
                <a:pos x="393" y="54"/>
              </a:cxn>
              <a:cxn ang="0">
                <a:pos x="393" y="49"/>
              </a:cxn>
              <a:cxn ang="0">
                <a:pos x="393" y="40"/>
              </a:cxn>
              <a:cxn ang="0">
                <a:pos x="384" y="31"/>
              </a:cxn>
              <a:cxn ang="0">
                <a:pos x="379" y="27"/>
              </a:cxn>
              <a:cxn ang="0">
                <a:pos x="370" y="27"/>
              </a:cxn>
              <a:cxn ang="0">
                <a:pos x="357" y="27"/>
              </a:cxn>
              <a:cxn ang="0">
                <a:pos x="268" y="81"/>
              </a:cxn>
              <a:cxn ang="0">
                <a:pos x="268" y="27"/>
              </a:cxn>
              <a:cxn ang="0">
                <a:pos x="268" y="14"/>
              </a:cxn>
              <a:cxn ang="0">
                <a:pos x="263" y="9"/>
              </a:cxn>
              <a:cxn ang="0">
                <a:pos x="254" y="5"/>
              </a:cxn>
              <a:cxn ang="0">
                <a:pos x="250" y="0"/>
              </a:cxn>
              <a:cxn ang="0">
                <a:pos x="241" y="5"/>
              </a:cxn>
              <a:cxn ang="0">
                <a:pos x="232" y="5"/>
              </a:cxn>
              <a:cxn ang="0">
                <a:pos x="228" y="14"/>
              </a:cxn>
              <a:cxn ang="0">
                <a:pos x="228" y="23"/>
              </a:cxn>
              <a:cxn ang="0">
                <a:pos x="228" y="99"/>
              </a:cxn>
              <a:cxn ang="0">
                <a:pos x="170" y="134"/>
              </a:cxn>
              <a:cxn ang="0">
                <a:pos x="170" y="36"/>
              </a:cxn>
              <a:cxn ang="0">
                <a:pos x="170" y="27"/>
              </a:cxn>
              <a:cxn ang="0">
                <a:pos x="165" y="18"/>
              </a:cxn>
              <a:cxn ang="0">
                <a:pos x="156" y="14"/>
              </a:cxn>
              <a:cxn ang="0">
                <a:pos x="147" y="9"/>
              </a:cxn>
              <a:cxn ang="0">
                <a:pos x="138" y="9"/>
              </a:cxn>
              <a:cxn ang="0">
                <a:pos x="134" y="14"/>
              </a:cxn>
              <a:cxn ang="0">
                <a:pos x="129" y="23"/>
              </a:cxn>
              <a:cxn ang="0">
                <a:pos x="125" y="31"/>
              </a:cxn>
              <a:cxn ang="0">
                <a:pos x="125" y="161"/>
              </a:cxn>
              <a:cxn ang="0">
                <a:pos x="0" y="233"/>
              </a:cxn>
              <a:cxn ang="0">
                <a:pos x="27" y="277"/>
              </a:cxn>
              <a:cxn ang="0">
                <a:pos x="152" y="206"/>
              </a:cxn>
              <a:cxn ang="0">
                <a:pos x="268" y="273"/>
              </a:cxn>
              <a:cxn ang="0">
                <a:pos x="272" y="277"/>
              </a:cxn>
              <a:cxn ang="0">
                <a:pos x="281" y="277"/>
              </a:cxn>
              <a:cxn ang="0">
                <a:pos x="290" y="273"/>
              </a:cxn>
              <a:cxn ang="0">
                <a:pos x="295" y="268"/>
              </a:cxn>
              <a:cxn ang="0">
                <a:pos x="299" y="259"/>
              </a:cxn>
              <a:cxn ang="0">
                <a:pos x="299" y="251"/>
              </a:cxn>
              <a:cxn ang="0">
                <a:pos x="295" y="242"/>
              </a:cxn>
              <a:cxn ang="0">
                <a:pos x="286" y="237"/>
              </a:cxn>
              <a:cxn ang="0">
                <a:pos x="196" y="179"/>
              </a:cxn>
              <a:cxn ang="0">
                <a:pos x="254" y="148"/>
              </a:cxn>
              <a:cxn ang="0">
                <a:pos x="321" y="188"/>
              </a:cxn>
              <a:cxn ang="0">
                <a:pos x="330" y="192"/>
              </a:cxn>
              <a:cxn ang="0">
                <a:pos x="335" y="192"/>
              </a:cxn>
              <a:cxn ang="0">
                <a:pos x="344" y="188"/>
              </a:cxn>
              <a:cxn ang="0">
                <a:pos x="348" y="179"/>
              </a:cxn>
              <a:cxn ang="0">
                <a:pos x="348" y="175"/>
              </a:cxn>
              <a:cxn ang="0">
                <a:pos x="348" y="166"/>
              </a:cxn>
              <a:cxn ang="0">
                <a:pos x="348" y="157"/>
              </a:cxn>
              <a:cxn ang="0">
                <a:pos x="339" y="152"/>
              </a:cxn>
              <a:cxn ang="0">
                <a:pos x="295" y="121"/>
              </a:cxn>
            </a:cxnLst>
            <a:rect l="0" t="0" r="r" b="b"/>
            <a:pathLst>
              <a:path w="393" h="277">
                <a:moveTo>
                  <a:pt x="295" y="121"/>
                </a:moveTo>
                <a:lnTo>
                  <a:pt x="384" y="72"/>
                </a:lnTo>
                <a:lnTo>
                  <a:pt x="393" y="63"/>
                </a:lnTo>
                <a:lnTo>
                  <a:pt x="393" y="54"/>
                </a:lnTo>
                <a:lnTo>
                  <a:pt x="393" y="49"/>
                </a:lnTo>
                <a:lnTo>
                  <a:pt x="393" y="40"/>
                </a:lnTo>
                <a:lnTo>
                  <a:pt x="384" y="31"/>
                </a:lnTo>
                <a:lnTo>
                  <a:pt x="379" y="27"/>
                </a:lnTo>
                <a:lnTo>
                  <a:pt x="370" y="27"/>
                </a:lnTo>
                <a:lnTo>
                  <a:pt x="357" y="27"/>
                </a:lnTo>
                <a:lnTo>
                  <a:pt x="268" y="81"/>
                </a:lnTo>
                <a:lnTo>
                  <a:pt x="268" y="27"/>
                </a:lnTo>
                <a:lnTo>
                  <a:pt x="268" y="14"/>
                </a:lnTo>
                <a:lnTo>
                  <a:pt x="263" y="9"/>
                </a:lnTo>
                <a:lnTo>
                  <a:pt x="254" y="5"/>
                </a:lnTo>
                <a:lnTo>
                  <a:pt x="250" y="0"/>
                </a:lnTo>
                <a:lnTo>
                  <a:pt x="241" y="5"/>
                </a:lnTo>
                <a:lnTo>
                  <a:pt x="232" y="5"/>
                </a:lnTo>
                <a:lnTo>
                  <a:pt x="228" y="14"/>
                </a:lnTo>
                <a:lnTo>
                  <a:pt x="228" y="23"/>
                </a:lnTo>
                <a:lnTo>
                  <a:pt x="228" y="99"/>
                </a:lnTo>
                <a:lnTo>
                  <a:pt x="170" y="134"/>
                </a:lnTo>
                <a:lnTo>
                  <a:pt x="170" y="36"/>
                </a:lnTo>
                <a:lnTo>
                  <a:pt x="170" y="27"/>
                </a:lnTo>
                <a:lnTo>
                  <a:pt x="165" y="18"/>
                </a:lnTo>
                <a:lnTo>
                  <a:pt x="156" y="14"/>
                </a:lnTo>
                <a:lnTo>
                  <a:pt x="147" y="9"/>
                </a:lnTo>
                <a:lnTo>
                  <a:pt x="138" y="9"/>
                </a:lnTo>
                <a:lnTo>
                  <a:pt x="134" y="14"/>
                </a:lnTo>
                <a:lnTo>
                  <a:pt x="129" y="23"/>
                </a:lnTo>
                <a:lnTo>
                  <a:pt x="125" y="31"/>
                </a:lnTo>
                <a:lnTo>
                  <a:pt x="125" y="161"/>
                </a:lnTo>
                <a:lnTo>
                  <a:pt x="0" y="233"/>
                </a:lnTo>
                <a:lnTo>
                  <a:pt x="27" y="277"/>
                </a:lnTo>
                <a:lnTo>
                  <a:pt x="152" y="206"/>
                </a:lnTo>
                <a:lnTo>
                  <a:pt x="268" y="273"/>
                </a:lnTo>
                <a:lnTo>
                  <a:pt x="272" y="277"/>
                </a:lnTo>
                <a:lnTo>
                  <a:pt x="281" y="277"/>
                </a:lnTo>
                <a:lnTo>
                  <a:pt x="290" y="273"/>
                </a:lnTo>
                <a:lnTo>
                  <a:pt x="295" y="268"/>
                </a:lnTo>
                <a:lnTo>
                  <a:pt x="299" y="259"/>
                </a:lnTo>
                <a:lnTo>
                  <a:pt x="299" y="251"/>
                </a:lnTo>
                <a:lnTo>
                  <a:pt x="295" y="242"/>
                </a:lnTo>
                <a:lnTo>
                  <a:pt x="286" y="237"/>
                </a:lnTo>
                <a:lnTo>
                  <a:pt x="196" y="179"/>
                </a:lnTo>
                <a:lnTo>
                  <a:pt x="254" y="148"/>
                </a:lnTo>
                <a:lnTo>
                  <a:pt x="321" y="188"/>
                </a:lnTo>
                <a:lnTo>
                  <a:pt x="330" y="192"/>
                </a:lnTo>
                <a:lnTo>
                  <a:pt x="335" y="192"/>
                </a:lnTo>
                <a:lnTo>
                  <a:pt x="344" y="188"/>
                </a:lnTo>
                <a:lnTo>
                  <a:pt x="348" y="179"/>
                </a:lnTo>
                <a:lnTo>
                  <a:pt x="348" y="175"/>
                </a:lnTo>
                <a:lnTo>
                  <a:pt x="348" y="166"/>
                </a:lnTo>
                <a:lnTo>
                  <a:pt x="348" y="157"/>
                </a:lnTo>
                <a:lnTo>
                  <a:pt x="339" y="152"/>
                </a:lnTo>
                <a:lnTo>
                  <a:pt x="295" y="121"/>
                </a:lnTo>
                <a:close/>
              </a:path>
            </a:pathLst>
          </a:custGeom>
          <a:gradFill rotWithShape="1">
            <a:gsLst>
              <a:gs pos="0">
                <a:srgbClr val="D4625E"/>
              </a:gs>
              <a:gs pos="100000">
                <a:srgbClr val="D4625E"/>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105483" name="Freeform 54"/>
          <p:cNvSpPr/>
          <p:nvPr>
            <p:custDataLst>
              <p:tags r:id="rId43"/>
            </p:custDataLst>
          </p:nvPr>
        </p:nvSpPr>
        <p:spPr bwMode="auto">
          <a:xfrm>
            <a:off x="481330" y="4187190"/>
            <a:ext cx="184150" cy="158750"/>
          </a:xfrm>
          <a:custGeom>
            <a:avLst/>
            <a:gdLst/>
            <a:ahLst/>
            <a:cxnLst>
              <a:cxn ang="0">
                <a:pos x="0" y="116"/>
              </a:cxn>
              <a:cxn ang="0">
                <a:pos x="49" y="67"/>
              </a:cxn>
              <a:cxn ang="0">
                <a:pos x="67" y="0"/>
              </a:cxn>
              <a:cxn ang="0">
                <a:pos x="134" y="23"/>
              </a:cxn>
              <a:cxn ang="0">
                <a:pos x="201" y="0"/>
              </a:cxn>
              <a:cxn ang="0">
                <a:pos x="214" y="67"/>
              </a:cxn>
              <a:cxn ang="0">
                <a:pos x="263" y="116"/>
              </a:cxn>
              <a:cxn ang="0">
                <a:pos x="214" y="161"/>
              </a:cxn>
              <a:cxn ang="0">
                <a:pos x="201" y="228"/>
              </a:cxn>
              <a:cxn ang="0">
                <a:pos x="134" y="210"/>
              </a:cxn>
              <a:cxn ang="0">
                <a:pos x="67" y="228"/>
              </a:cxn>
              <a:cxn ang="0">
                <a:pos x="49" y="161"/>
              </a:cxn>
              <a:cxn ang="0">
                <a:pos x="0" y="116"/>
              </a:cxn>
            </a:cxnLst>
            <a:rect l="0" t="0" r="r" b="b"/>
            <a:pathLst>
              <a:path w="263" h="228">
                <a:moveTo>
                  <a:pt x="0" y="116"/>
                </a:moveTo>
                <a:lnTo>
                  <a:pt x="49" y="67"/>
                </a:lnTo>
                <a:lnTo>
                  <a:pt x="67" y="0"/>
                </a:lnTo>
                <a:lnTo>
                  <a:pt x="134" y="23"/>
                </a:lnTo>
                <a:lnTo>
                  <a:pt x="201" y="0"/>
                </a:lnTo>
                <a:lnTo>
                  <a:pt x="214" y="67"/>
                </a:lnTo>
                <a:lnTo>
                  <a:pt x="263" y="116"/>
                </a:lnTo>
                <a:lnTo>
                  <a:pt x="214" y="161"/>
                </a:lnTo>
                <a:lnTo>
                  <a:pt x="201" y="228"/>
                </a:lnTo>
                <a:lnTo>
                  <a:pt x="134" y="210"/>
                </a:lnTo>
                <a:lnTo>
                  <a:pt x="67" y="228"/>
                </a:lnTo>
                <a:lnTo>
                  <a:pt x="49" y="161"/>
                </a:lnTo>
                <a:lnTo>
                  <a:pt x="0" y="116"/>
                </a:lnTo>
                <a:close/>
              </a:path>
            </a:pathLst>
          </a:custGeom>
          <a:gradFill rotWithShape="1">
            <a:gsLst>
              <a:gs pos="0">
                <a:srgbClr val="D4625E"/>
              </a:gs>
              <a:gs pos="100000">
                <a:srgbClr val="D4625E"/>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52277" name="Rectangle 55"/>
          <p:cNvSpPr/>
          <p:nvPr>
            <p:custDataLst>
              <p:tags r:id="rId44"/>
            </p:custDataLst>
          </p:nvPr>
        </p:nvSpPr>
        <p:spPr>
          <a:xfrm>
            <a:off x="722948" y="3962400"/>
            <a:ext cx="3294380" cy="398780"/>
          </a:xfrm>
          <a:prstGeom prst="rect">
            <a:avLst/>
          </a:prstGeom>
          <a:noFill/>
          <a:ln w="9525">
            <a:noFill/>
          </a:ln>
        </p:spPr>
        <p:txBody>
          <a:bodyPr wrap="none" anchor="t" anchorCtr="0">
            <a:spAutoFit/>
          </a:bodyPr>
          <a:p>
            <a:pPr algn="ctr" eaLnBrk="0" hangingPunct="0">
              <a:spcBef>
                <a:spcPct val="50000"/>
              </a:spcBef>
            </a:pPr>
            <a:r>
              <a:rPr lang="zh-CN" altLang="en-US" sz="2000" b="1" dirty="0">
                <a:solidFill>
                  <a:schemeClr val="dk1"/>
                </a:solidFill>
                <a:latin typeface="Times New Roman" panose="02020603050405020304" pitchFamily="18" charset="0"/>
                <a:ea typeface="微软雅黑" panose="020B0503020204020204" charset="-122"/>
                <a:cs typeface="微软雅黑" panose="020B0503020204020204" charset="-122"/>
              </a:rPr>
              <a:t>五是吊儿郎当的“马虎人” </a:t>
            </a:r>
            <a:endParaRPr lang="zh-CN" altLang="en-US" sz="2000" b="1"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
        <p:nvSpPr>
          <p:cNvPr id="52278" name="Line 56"/>
          <p:cNvSpPr/>
          <p:nvPr/>
        </p:nvSpPr>
        <p:spPr>
          <a:xfrm>
            <a:off x="838200" y="4419600"/>
            <a:ext cx="3276600" cy="0"/>
          </a:xfrm>
          <a:prstGeom prst="line">
            <a:avLst/>
          </a:prstGeom>
          <a:ln w="9525" cap="flat" cmpd="sng">
            <a:solidFill>
              <a:srgbClr val="7BA6F3"/>
            </a:solidFill>
            <a:prstDash val="solid"/>
            <a:round/>
            <a:headEnd type="none" w="med" len="med"/>
            <a:tailEnd type="none" w="med" len="med"/>
          </a:ln>
        </p:spPr>
      </p:sp>
      <p:sp>
        <p:nvSpPr>
          <p:cNvPr id="105484" name="Freeform 26"/>
          <p:cNvSpPr/>
          <p:nvPr>
            <p:custDataLst>
              <p:tags r:id="rId45"/>
            </p:custDataLst>
          </p:nvPr>
        </p:nvSpPr>
        <p:spPr bwMode="auto">
          <a:xfrm>
            <a:off x="544830" y="4678680"/>
            <a:ext cx="209550" cy="303530"/>
          </a:xfrm>
          <a:custGeom>
            <a:avLst/>
            <a:gdLst/>
            <a:ahLst/>
            <a:cxnLst>
              <a:cxn ang="0">
                <a:pos x="174" y="121"/>
              </a:cxn>
              <a:cxn ang="0">
                <a:pos x="174" y="23"/>
              </a:cxn>
              <a:cxn ang="0">
                <a:pos x="170" y="9"/>
              </a:cxn>
              <a:cxn ang="0">
                <a:pos x="165" y="5"/>
              </a:cxn>
              <a:cxn ang="0">
                <a:pos x="156" y="0"/>
              </a:cxn>
              <a:cxn ang="0">
                <a:pos x="152" y="0"/>
              </a:cxn>
              <a:cxn ang="0">
                <a:pos x="143" y="0"/>
              </a:cxn>
              <a:cxn ang="0">
                <a:pos x="134" y="5"/>
              </a:cxn>
              <a:cxn ang="0">
                <a:pos x="125" y="9"/>
              </a:cxn>
              <a:cxn ang="0">
                <a:pos x="125" y="23"/>
              </a:cxn>
              <a:cxn ang="0">
                <a:pos x="125" y="126"/>
              </a:cxn>
              <a:cxn ang="0">
                <a:pos x="76" y="99"/>
              </a:cxn>
              <a:cxn ang="0">
                <a:pos x="67" y="94"/>
              </a:cxn>
              <a:cxn ang="0">
                <a:pos x="58" y="94"/>
              </a:cxn>
              <a:cxn ang="0">
                <a:pos x="49" y="99"/>
              </a:cxn>
              <a:cxn ang="0">
                <a:pos x="45" y="103"/>
              </a:cxn>
              <a:cxn ang="0">
                <a:pos x="40" y="112"/>
              </a:cxn>
              <a:cxn ang="0">
                <a:pos x="45" y="117"/>
              </a:cxn>
              <a:cxn ang="0">
                <a:pos x="45" y="126"/>
              </a:cxn>
              <a:cxn ang="0">
                <a:pos x="54" y="134"/>
              </a:cxn>
              <a:cxn ang="0">
                <a:pos x="121" y="170"/>
              </a:cxn>
              <a:cxn ang="0">
                <a:pos x="121" y="242"/>
              </a:cxn>
              <a:cxn ang="0">
                <a:pos x="36" y="188"/>
              </a:cxn>
              <a:cxn ang="0">
                <a:pos x="27" y="184"/>
              </a:cxn>
              <a:cxn ang="0">
                <a:pos x="18" y="184"/>
              </a:cxn>
              <a:cxn ang="0">
                <a:pos x="9" y="188"/>
              </a:cxn>
              <a:cxn ang="0">
                <a:pos x="5" y="193"/>
              </a:cxn>
              <a:cxn ang="0">
                <a:pos x="0" y="202"/>
              </a:cxn>
              <a:cxn ang="0">
                <a:pos x="0" y="210"/>
              </a:cxn>
              <a:cxn ang="0">
                <a:pos x="5" y="219"/>
              </a:cxn>
              <a:cxn ang="0">
                <a:pos x="14" y="224"/>
              </a:cxn>
              <a:cxn ang="0">
                <a:pos x="121" y="291"/>
              </a:cxn>
              <a:cxn ang="0">
                <a:pos x="121" y="434"/>
              </a:cxn>
              <a:cxn ang="0">
                <a:pos x="174" y="434"/>
              </a:cxn>
              <a:cxn ang="0">
                <a:pos x="174" y="291"/>
              </a:cxn>
              <a:cxn ang="0">
                <a:pos x="290" y="224"/>
              </a:cxn>
              <a:cxn ang="0">
                <a:pos x="295" y="219"/>
              </a:cxn>
              <a:cxn ang="0">
                <a:pos x="299" y="210"/>
              </a:cxn>
              <a:cxn ang="0">
                <a:pos x="299" y="202"/>
              </a:cxn>
              <a:cxn ang="0">
                <a:pos x="299" y="197"/>
              </a:cxn>
              <a:cxn ang="0">
                <a:pos x="295" y="188"/>
              </a:cxn>
              <a:cxn ang="0">
                <a:pos x="286" y="184"/>
              </a:cxn>
              <a:cxn ang="0">
                <a:pos x="277" y="184"/>
              </a:cxn>
              <a:cxn ang="0">
                <a:pos x="268" y="188"/>
              </a:cxn>
              <a:cxn ang="0">
                <a:pos x="174" y="237"/>
              </a:cxn>
              <a:cxn ang="0">
                <a:pos x="174" y="170"/>
              </a:cxn>
              <a:cxn ang="0">
                <a:pos x="246" y="134"/>
              </a:cxn>
              <a:cxn ang="0">
                <a:pos x="250" y="130"/>
              </a:cxn>
              <a:cxn ang="0">
                <a:pos x="255" y="121"/>
              </a:cxn>
              <a:cxn ang="0">
                <a:pos x="255" y="112"/>
              </a:cxn>
              <a:cxn ang="0">
                <a:pos x="250" y="108"/>
              </a:cxn>
              <a:cxn ang="0">
                <a:pos x="246" y="103"/>
              </a:cxn>
              <a:cxn ang="0">
                <a:pos x="237" y="99"/>
              </a:cxn>
              <a:cxn ang="0">
                <a:pos x="232" y="99"/>
              </a:cxn>
              <a:cxn ang="0">
                <a:pos x="223" y="99"/>
              </a:cxn>
              <a:cxn ang="0">
                <a:pos x="174" y="121"/>
              </a:cxn>
            </a:cxnLst>
            <a:rect l="0" t="0" r="r" b="b"/>
            <a:pathLst>
              <a:path w="299" h="434">
                <a:moveTo>
                  <a:pt x="174" y="121"/>
                </a:moveTo>
                <a:lnTo>
                  <a:pt x="174" y="23"/>
                </a:lnTo>
                <a:lnTo>
                  <a:pt x="170" y="9"/>
                </a:lnTo>
                <a:lnTo>
                  <a:pt x="165" y="5"/>
                </a:lnTo>
                <a:lnTo>
                  <a:pt x="156" y="0"/>
                </a:lnTo>
                <a:lnTo>
                  <a:pt x="152" y="0"/>
                </a:lnTo>
                <a:lnTo>
                  <a:pt x="143" y="0"/>
                </a:lnTo>
                <a:lnTo>
                  <a:pt x="134" y="5"/>
                </a:lnTo>
                <a:lnTo>
                  <a:pt x="125" y="9"/>
                </a:lnTo>
                <a:lnTo>
                  <a:pt x="125" y="23"/>
                </a:lnTo>
                <a:lnTo>
                  <a:pt x="125" y="126"/>
                </a:lnTo>
                <a:lnTo>
                  <a:pt x="76" y="99"/>
                </a:lnTo>
                <a:lnTo>
                  <a:pt x="67" y="94"/>
                </a:lnTo>
                <a:lnTo>
                  <a:pt x="58" y="94"/>
                </a:lnTo>
                <a:lnTo>
                  <a:pt x="49" y="99"/>
                </a:lnTo>
                <a:lnTo>
                  <a:pt x="45" y="103"/>
                </a:lnTo>
                <a:lnTo>
                  <a:pt x="40" y="112"/>
                </a:lnTo>
                <a:lnTo>
                  <a:pt x="45" y="117"/>
                </a:lnTo>
                <a:lnTo>
                  <a:pt x="45" y="126"/>
                </a:lnTo>
                <a:lnTo>
                  <a:pt x="54" y="134"/>
                </a:lnTo>
                <a:lnTo>
                  <a:pt x="121" y="170"/>
                </a:lnTo>
                <a:lnTo>
                  <a:pt x="121" y="242"/>
                </a:lnTo>
                <a:lnTo>
                  <a:pt x="36" y="188"/>
                </a:lnTo>
                <a:lnTo>
                  <a:pt x="27" y="184"/>
                </a:lnTo>
                <a:lnTo>
                  <a:pt x="18" y="184"/>
                </a:lnTo>
                <a:lnTo>
                  <a:pt x="9" y="188"/>
                </a:lnTo>
                <a:lnTo>
                  <a:pt x="5" y="193"/>
                </a:lnTo>
                <a:lnTo>
                  <a:pt x="0" y="202"/>
                </a:lnTo>
                <a:lnTo>
                  <a:pt x="0" y="210"/>
                </a:lnTo>
                <a:lnTo>
                  <a:pt x="5" y="219"/>
                </a:lnTo>
                <a:lnTo>
                  <a:pt x="14" y="224"/>
                </a:lnTo>
                <a:lnTo>
                  <a:pt x="121" y="291"/>
                </a:lnTo>
                <a:lnTo>
                  <a:pt x="121" y="434"/>
                </a:lnTo>
                <a:lnTo>
                  <a:pt x="174" y="434"/>
                </a:lnTo>
                <a:lnTo>
                  <a:pt x="174" y="291"/>
                </a:lnTo>
                <a:lnTo>
                  <a:pt x="290" y="224"/>
                </a:lnTo>
                <a:lnTo>
                  <a:pt x="295" y="219"/>
                </a:lnTo>
                <a:lnTo>
                  <a:pt x="299" y="210"/>
                </a:lnTo>
                <a:lnTo>
                  <a:pt x="299" y="202"/>
                </a:lnTo>
                <a:lnTo>
                  <a:pt x="299" y="197"/>
                </a:lnTo>
                <a:lnTo>
                  <a:pt x="295" y="188"/>
                </a:lnTo>
                <a:lnTo>
                  <a:pt x="286" y="184"/>
                </a:lnTo>
                <a:lnTo>
                  <a:pt x="277" y="184"/>
                </a:lnTo>
                <a:lnTo>
                  <a:pt x="268" y="188"/>
                </a:lnTo>
                <a:lnTo>
                  <a:pt x="174" y="237"/>
                </a:lnTo>
                <a:lnTo>
                  <a:pt x="174" y="170"/>
                </a:lnTo>
                <a:lnTo>
                  <a:pt x="246" y="134"/>
                </a:lnTo>
                <a:lnTo>
                  <a:pt x="250" y="130"/>
                </a:lnTo>
                <a:lnTo>
                  <a:pt x="255" y="121"/>
                </a:lnTo>
                <a:lnTo>
                  <a:pt x="255" y="112"/>
                </a:lnTo>
                <a:lnTo>
                  <a:pt x="250" y="108"/>
                </a:lnTo>
                <a:lnTo>
                  <a:pt x="246" y="103"/>
                </a:lnTo>
                <a:lnTo>
                  <a:pt x="237" y="99"/>
                </a:lnTo>
                <a:lnTo>
                  <a:pt x="232" y="99"/>
                </a:lnTo>
                <a:lnTo>
                  <a:pt x="223" y="99"/>
                </a:lnTo>
                <a:lnTo>
                  <a:pt x="174" y="121"/>
                </a:lnTo>
                <a:close/>
              </a:path>
            </a:pathLst>
          </a:custGeom>
          <a:gradFill rotWithShape="1">
            <a:gsLst>
              <a:gs pos="0">
                <a:srgbClr val="B759BC"/>
              </a:gs>
              <a:gs pos="100000">
                <a:srgbClr val="B759BC"/>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105485" name="Freeform 27"/>
          <p:cNvSpPr/>
          <p:nvPr>
            <p:custDataLst>
              <p:tags r:id="rId46"/>
            </p:custDataLst>
          </p:nvPr>
        </p:nvSpPr>
        <p:spPr bwMode="auto">
          <a:xfrm>
            <a:off x="381000" y="4806950"/>
            <a:ext cx="276225" cy="189865"/>
          </a:xfrm>
          <a:custGeom>
            <a:avLst/>
            <a:gdLst/>
            <a:ahLst/>
            <a:cxnLst>
              <a:cxn ang="0">
                <a:pos x="121" y="71"/>
              </a:cxn>
              <a:cxn ang="0">
                <a:pos x="36" y="22"/>
              </a:cxn>
              <a:cxn ang="0">
                <a:pos x="27" y="18"/>
              </a:cxn>
              <a:cxn ang="0">
                <a:pos x="18" y="18"/>
              </a:cxn>
              <a:cxn ang="0">
                <a:pos x="9" y="22"/>
              </a:cxn>
              <a:cxn ang="0">
                <a:pos x="5" y="31"/>
              </a:cxn>
              <a:cxn ang="0">
                <a:pos x="0" y="40"/>
              </a:cxn>
              <a:cxn ang="0">
                <a:pos x="0" y="49"/>
              </a:cxn>
              <a:cxn ang="0">
                <a:pos x="5" y="58"/>
              </a:cxn>
              <a:cxn ang="0">
                <a:pos x="9" y="62"/>
              </a:cxn>
              <a:cxn ang="0">
                <a:pos x="98" y="116"/>
              </a:cxn>
              <a:cxn ang="0">
                <a:pos x="54" y="143"/>
              </a:cxn>
              <a:cxn ang="0">
                <a:pos x="45" y="147"/>
              </a:cxn>
              <a:cxn ang="0">
                <a:pos x="40" y="156"/>
              </a:cxn>
              <a:cxn ang="0">
                <a:pos x="40" y="165"/>
              </a:cxn>
              <a:cxn ang="0">
                <a:pos x="40" y="174"/>
              </a:cxn>
              <a:cxn ang="0">
                <a:pos x="49" y="178"/>
              </a:cxn>
              <a:cxn ang="0">
                <a:pos x="54" y="183"/>
              </a:cxn>
              <a:cxn ang="0">
                <a:pos x="63" y="183"/>
              </a:cxn>
              <a:cxn ang="0">
                <a:pos x="72" y="183"/>
              </a:cxn>
              <a:cxn ang="0">
                <a:pos x="139" y="143"/>
              </a:cxn>
              <a:cxn ang="0">
                <a:pos x="197" y="178"/>
              </a:cxn>
              <a:cxn ang="0">
                <a:pos x="112" y="223"/>
              </a:cxn>
              <a:cxn ang="0">
                <a:pos x="103" y="232"/>
              </a:cxn>
              <a:cxn ang="0">
                <a:pos x="98" y="241"/>
              </a:cxn>
              <a:cxn ang="0">
                <a:pos x="98" y="246"/>
              </a:cxn>
              <a:cxn ang="0">
                <a:pos x="98" y="254"/>
              </a:cxn>
              <a:cxn ang="0">
                <a:pos x="103" y="263"/>
              </a:cxn>
              <a:cxn ang="0">
                <a:pos x="112" y="268"/>
              </a:cxn>
              <a:cxn ang="0">
                <a:pos x="121" y="268"/>
              </a:cxn>
              <a:cxn ang="0">
                <a:pos x="130" y="263"/>
              </a:cxn>
              <a:cxn ang="0">
                <a:pos x="241" y="201"/>
              </a:cxn>
              <a:cxn ang="0">
                <a:pos x="366" y="272"/>
              </a:cxn>
              <a:cxn ang="0">
                <a:pos x="393" y="228"/>
              </a:cxn>
              <a:cxn ang="0">
                <a:pos x="268" y="156"/>
              </a:cxn>
              <a:cxn ang="0">
                <a:pos x="268" y="22"/>
              </a:cxn>
              <a:cxn ang="0">
                <a:pos x="268" y="13"/>
              </a:cxn>
              <a:cxn ang="0">
                <a:pos x="264" y="9"/>
              </a:cxn>
              <a:cxn ang="0">
                <a:pos x="255" y="4"/>
              </a:cxn>
              <a:cxn ang="0">
                <a:pos x="250" y="0"/>
              </a:cxn>
              <a:cxn ang="0">
                <a:pos x="241" y="0"/>
              </a:cxn>
              <a:cxn ang="0">
                <a:pos x="232" y="4"/>
              </a:cxn>
              <a:cxn ang="0">
                <a:pos x="228" y="13"/>
              </a:cxn>
              <a:cxn ang="0">
                <a:pos x="228" y="22"/>
              </a:cxn>
              <a:cxn ang="0">
                <a:pos x="223" y="129"/>
              </a:cxn>
              <a:cxn ang="0">
                <a:pos x="165" y="94"/>
              </a:cxn>
              <a:cxn ang="0">
                <a:pos x="170" y="18"/>
              </a:cxn>
              <a:cxn ang="0">
                <a:pos x="165" y="9"/>
              </a:cxn>
              <a:cxn ang="0">
                <a:pos x="161" y="4"/>
              </a:cxn>
              <a:cxn ang="0">
                <a:pos x="156" y="0"/>
              </a:cxn>
              <a:cxn ang="0">
                <a:pos x="148" y="0"/>
              </a:cxn>
              <a:cxn ang="0">
                <a:pos x="139" y="0"/>
              </a:cxn>
              <a:cxn ang="0">
                <a:pos x="134" y="4"/>
              </a:cxn>
              <a:cxn ang="0">
                <a:pos x="130" y="9"/>
              </a:cxn>
              <a:cxn ang="0">
                <a:pos x="125" y="18"/>
              </a:cxn>
              <a:cxn ang="0">
                <a:pos x="121" y="71"/>
              </a:cxn>
            </a:cxnLst>
            <a:rect l="0" t="0" r="r" b="b"/>
            <a:pathLst>
              <a:path w="393" h="272">
                <a:moveTo>
                  <a:pt x="121" y="71"/>
                </a:moveTo>
                <a:lnTo>
                  <a:pt x="36" y="22"/>
                </a:lnTo>
                <a:lnTo>
                  <a:pt x="27" y="18"/>
                </a:lnTo>
                <a:lnTo>
                  <a:pt x="18" y="18"/>
                </a:lnTo>
                <a:lnTo>
                  <a:pt x="9" y="22"/>
                </a:lnTo>
                <a:lnTo>
                  <a:pt x="5" y="31"/>
                </a:lnTo>
                <a:lnTo>
                  <a:pt x="0" y="40"/>
                </a:lnTo>
                <a:lnTo>
                  <a:pt x="0" y="49"/>
                </a:lnTo>
                <a:lnTo>
                  <a:pt x="5" y="58"/>
                </a:lnTo>
                <a:lnTo>
                  <a:pt x="9" y="62"/>
                </a:lnTo>
                <a:lnTo>
                  <a:pt x="98" y="116"/>
                </a:lnTo>
                <a:lnTo>
                  <a:pt x="54" y="143"/>
                </a:lnTo>
                <a:lnTo>
                  <a:pt x="45" y="147"/>
                </a:lnTo>
                <a:lnTo>
                  <a:pt x="40" y="156"/>
                </a:lnTo>
                <a:lnTo>
                  <a:pt x="40" y="165"/>
                </a:lnTo>
                <a:lnTo>
                  <a:pt x="40" y="174"/>
                </a:lnTo>
                <a:lnTo>
                  <a:pt x="49" y="178"/>
                </a:lnTo>
                <a:lnTo>
                  <a:pt x="54" y="183"/>
                </a:lnTo>
                <a:lnTo>
                  <a:pt x="63" y="183"/>
                </a:lnTo>
                <a:lnTo>
                  <a:pt x="72" y="183"/>
                </a:lnTo>
                <a:lnTo>
                  <a:pt x="139" y="143"/>
                </a:lnTo>
                <a:lnTo>
                  <a:pt x="197" y="178"/>
                </a:lnTo>
                <a:lnTo>
                  <a:pt x="112" y="223"/>
                </a:lnTo>
                <a:lnTo>
                  <a:pt x="103" y="232"/>
                </a:lnTo>
                <a:lnTo>
                  <a:pt x="98" y="241"/>
                </a:lnTo>
                <a:lnTo>
                  <a:pt x="98" y="246"/>
                </a:lnTo>
                <a:lnTo>
                  <a:pt x="98" y="254"/>
                </a:lnTo>
                <a:lnTo>
                  <a:pt x="103" y="263"/>
                </a:lnTo>
                <a:lnTo>
                  <a:pt x="112" y="268"/>
                </a:lnTo>
                <a:lnTo>
                  <a:pt x="121" y="268"/>
                </a:lnTo>
                <a:lnTo>
                  <a:pt x="130" y="263"/>
                </a:lnTo>
                <a:lnTo>
                  <a:pt x="241" y="201"/>
                </a:lnTo>
                <a:lnTo>
                  <a:pt x="366" y="272"/>
                </a:lnTo>
                <a:lnTo>
                  <a:pt x="393" y="228"/>
                </a:lnTo>
                <a:lnTo>
                  <a:pt x="268" y="156"/>
                </a:lnTo>
                <a:lnTo>
                  <a:pt x="268" y="22"/>
                </a:lnTo>
                <a:lnTo>
                  <a:pt x="268" y="13"/>
                </a:lnTo>
                <a:lnTo>
                  <a:pt x="264" y="9"/>
                </a:lnTo>
                <a:lnTo>
                  <a:pt x="255" y="4"/>
                </a:lnTo>
                <a:lnTo>
                  <a:pt x="250" y="0"/>
                </a:lnTo>
                <a:lnTo>
                  <a:pt x="241" y="0"/>
                </a:lnTo>
                <a:lnTo>
                  <a:pt x="232" y="4"/>
                </a:lnTo>
                <a:lnTo>
                  <a:pt x="228" y="13"/>
                </a:lnTo>
                <a:lnTo>
                  <a:pt x="228" y="22"/>
                </a:lnTo>
                <a:lnTo>
                  <a:pt x="223" y="129"/>
                </a:lnTo>
                <a:lnTo>
                  <a:pt x="165" y="94"/>
                </a:lnTo>
                <a:lnTo>
                  <a:pt x="170" y="18"/>
                </a:lnTo>
                <a:lnTo>
                  <a:pt x="165" y="9"/>
                </a:lnTo>
                <a:lnTo>
                  <a:pt x="161" y="4"/>
                </a:lnTo>
                <a:lnTo>
                  <a:pt x="156" y="0"/>
                </a:lnTo>
                <a:lnTo>
                  <a:pt x="148" y="0"/>
                </a:lnTo>
                <a:lnTo>
                  <a:pt x="139" y="0"/>
                </a:lnTo>
                <a:lnTo>
                  <a:pt x="134" y="4"/>
                </a:lnTo>
                <a:lnTo>
                  <a:pt x="130" y="9"/>
                </a:lnTo>
                <a:lnTo>
                  <a:pt x="125" y="18"/>
                </a:lnTo>
                <a:lnTo>
                  <a:pt x="121" y="71"/>
                </a:lnTo>
                <a:close/>
              </a:path>
            </a:pathLst>
          </a:custGeom>
          <a:gradFill rotWithShape="1">
            <a:gsLst>
              <a:gs pos="0">
                <a:srgbClr val="B759BC"/>
              </a:gs>
              <a:gs pos="100000">
                <a:srgbClr val="B759BC"/>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105486" name="Freeform 28"/>
          <p:cNvSpPr/>
          <p:nvPr>
            <p:custDataLst>
              <p:tags r:id="rId47"/>
            </p:custDataLst>
          </p:nvPr>
        </p:nvSpPr>
        <p:spPr bwMode="auto">
          <a:xfrm>
            <a:off x="381000" y="4965700"/>
            <a:ext cx="276225" cy="193675"/>
          </a:xfrm>
          <a:custGeom>
            <a:avLst/>
            <a:gdLst/>
            <a:ahLst/>
            <a:cxnLst>
              <a:cxn ang="0">
                <a:pos x="98" y="156"/>
              </a:cxn>
              <a:cxn ang="0">
                <a:pos x="9" y="205"/>
              </a:cxn>
              <a:cxn ang="0">
                <a:pos x="0" y="214"/>
              </a:cxn>
              <a:cxn ang="0">
                <a:pos x="0" y="223"/>
              </a:cxn>
              <a:cxn ang="0">
                <a:pos x="0" y="228"/>
              </a:cxn>
              <a:cxn ang="0">
                <a:pos x="0" y="237"/>
              </a:cxn>
              <a:cxn ang="0">
                <a:pos x="9" y="246"/>
              </a:cxn>
              <a:cxn ang="0">
                <a:pos x="14" y="250"/>
              </a:cxn>
              <a:cxn ang="0">
                <a:pos x="23" y="250"/>
              </a:cxn>
              <a:cxn ang="0">
                <a:pos x="36" y="250"/>
              </a:cxn>
              <a:cxn ang="0">
                <a:pos x="125" y="196"/>
              </a:cxn>
              <a:cxn ang="0">
                <a:pos x="125" y="250"/>
              </a:cxn>
              <a:cxn ang="0">
                <a:pos x="125" y="263"/>
              </a:cxn>
              <a:cxn ang="0">
                <a:pos x="130" y="268"/>
              </a:cxn>
              <a:cxn ang="0">
                <a:pos x="139" y="272"/>
              </a:cxn>
              <a:cxn ang="0">
                <a:pos x="143" y="277"/>
              </a:cxn>
              <a:cxn ang="0">
                <a:pos x="152" y="277"/>
              </a:cxn>
              <a:cxn ang="0">
                <a:pos x="161" y="272"/>
              </a:cxn>
              <a:cxn ang="0">
                <a:pos x="165" y="263"/>
              </a:cxn>
              <a:cxn ang="0">
                <a:pos x="165" y="254"/>
              </a:cxn>
              <a:cxn ang="0">
                <a:pos x="165" y="178"/>
              </a:cxn>
              <a:cxn ang="0">
                <a:pos x="223" y="143"/>
              </a:cxn>
              <a:cxn ang="0">
                <a:pos x="223" y="241"/>
              </a:cxn>
              <a:cxn ang="0">
                <a:pos x="223" y="250"/>
              </a:cxn>
              <a:cxn ang="0">
                <a:pos x="228" y="259"/>
              </a:cxn>
              <a:cxn ang="0">
                <a:pos x="237" y="263"/>
              </a:cxn>
              <a:cxn ang="0">
                <a:pos x="246" y="268"/>
              </a:cxn>
              <a:cxn ang="0">
                <a:pos x="255" y="268"/>
              </a:cxn>
              <a:cxn ang="0">
                <a:pos x="259" y="263"/>
              </a:cxn>
              <a:cxn ang="0">
                <a:pos x="264" y="254"/>
              </a:cxn>
              <a:cxn ang="0">
                <a:pos x="268" y="246"/>
              </a:cxn>
              <a:cxn ang="0">
                <a:pos x="268" y="116"/>
              </a:cxn>
              <a:cxn ang="0">
                <a:pos x="393" y="44"/>
              </a:cxn>
              <a:cxn ang="0">
                <a:pos x="366" y="0"/>
              </a:cxn>
              <a:cxn ang="0">
                <a:pos x="241" y="71"/>
              </a:cxn>
              <a:cxn ang="0">
                <a:pos x="125" y="4"/>
              </a:cxn>
              <a:cxn ang="0">
                <a:pos x="121" y="0"/>
              </a:cxn>
              <a:cxn ang="0">
                <a:pos x="112" y="0"/>
              </a:cxn>
              <a:cxn ang="0">
                <a:pos x="103" y="4"/>
              </a:cxn>
              <a:cxn ang="0">
                <a:pos x="98" y="9"/>
              </a:cxn>
              <a:cxn ang="0">
                <a:pos x="94" y="18"/>
              </a:cxn>
              <a:cxn ang="0">
                <a:pos x="94" y="26"/>
              </a:cxn>
              <a:cxn ang="0">
                <a:pos x="98" y="35"/>
              </a:cxn>
              <a:cxn ang="0">
                <a:pos x="107" y="40"/>
              </a:cxn>
              <a:cxn ang="0">
                <a:pos x="197" y="98"/>
              </a:cxn>
              <a:cxn ang="0">
                <a:pos x="139" y="129"/>
              </a:cxn>
              <a:cxn ang="0">
                <a:pos x="72" y="89"/>
              </a:cxn>
              <a:cxn ang="0">
                <a:pos x="63" y="85"/>
              </a:cxn>
              <a:cxn ang="0">
                <a:pos x="58" y="85"/>
              </a:cxn>
              <a:cxn ang="0">
                <a:pos x="49" y="89"/>
              </a:cxn>
              <a:cxn ang="0">
                <a:pos x="45" y="98"/>
              </a:cxn>
              <a:cxn ang="0">
                <a:pos x="45" y="102"/>
              </a:cxn>
              <a:cxn ang="0">
                <a:pos x="45" y="111"/>
              </a:cxn>
              <a:cxn ang="0">
                <a:pos x="45" y="120"/>
              </a:cxn>
              <a:cxn ang="0">
                <a:pos x="54" y="125"/>
              </a:cxn>
              <a:cxn ang="0">
                <a:pos x="98" y="156"/>
              </a:cxn>
            </a:cxnLst>
            <a:rect l="0" t="0" r="r" b="b"/>
            <a:pathLst>
              <a:path w="393" h="277">
                <a:moveTo>
                  <a:pt x="98" y="156"/>
                </a:moveTo>
                <a:lnTo>
                  <a:pt x="9" y="205"/>
                </a:lnTo>
                <a:lnTo>
                  <a:pt x="0" y="214"/>
                </a:lnTo>
                <a:lnTo>
                  <a:pt x="0" y="223"/>
                </a:lnTo>
                <a:lnTo>
                  <a:pt x="0" y="228"/>
                </a:lnTo>
                <a:lnTo>
                  <a:pt x="0" y="237"/>
                </a:lnTo>
                <a:lnTo>
                  <a:pt x="9" y="246"/>
                </a:lnTo>
                <a:lnTo>
                  <a:pt x="14" y="250"/>
                </a:lnTo>
                <a:lnTo>
                  <a:pt x="23" y="250"/>
                </a:lnTo>
                <a:lnTo>
                  <a:pt x="36" y="250"/>
                </a:lnTo>
                <a:lnTo>
                  <a:pt x="125" y="196"/>
                </a:lnTo>
                <a:lnTo>
                  <a:pt x="125" y="250"/>
                </a:lnTo>
                <a:lnTo>
                  <a:pt x="125" y="263"/>
                </a:lnTo>
                <a:lnTo>
                  <a:pt x="130" y="268"/>
                </a:lnTo>
                <a:lnTo>
                  <a:pt x="139" y="272"/>
                </a:lnTo>
                <a:lnTo>
                  <a:pt x="143" y="277"/>
                </a:lnTo>
                <a:lnTo>
                  <a:pt x="152" y="277"/>
                </a:lnTo>
                <a:lnTo>
                  <a:pt x="161" y="272"/>
                </a:lnTo>
                <a:lnTo>
                  <a:pt x="165" y="263"/>
                </a:lnTo>
                <a:lnTo>
                  <a:pt x="165" y="254"/>
                </a:lnTo>
                <a:lnTo>
                  <a:pt x="165" y="178"/>
                </a:lnTo>
                <a:lnTo>
                  <a:pt x="223" y="143"/>
                </a:lnTo>
                <a:lnTo>
                  <a:pt x="223" y="241"/>
                </a:lnTo>
                <a:lnTo>
                  <a:pt x="223" y="250"/>
                </a:lnTo>
                <a:lnTo>
                  <a:pt x="228" y="259"/>
                </a:lnTo>
                <a:lnTo>
                  <a:pt x="237" y="263"/>
                </a:lnTo>
                <a:lnTo>
                  <a:pt x="246" y="268"/>
                </a:lnTo>
                <a:lnTo>
                  <a:pt x="255" y="268"/>
                </a:lnTo>
                <a:lnTo>
                  <a:pt x="259" y="263"/>
                </a:lnTo>
                <a:lnTo>
                  <a:pt x="264" y="254"/>
                </a:lnTo>
                <a:lnTo>
                  <a:pt x="268" y="246"/>
                </a:lnTo>
                <a:lnTo>
                  <a:pt x="268" y="116"/>
                </a:lnTo>
                <a:lnTo>
                  <a:pt x="393" y="44"/>
                </a:lnTo>
                <a:lnTo>
                  <a:pt x="366" y="0"/>
                </a:lnTo>
                <a:lnTo>
                  <a:pt x="241" y="71"/>
                </a:lnTo>
                <a:lnTo>
                  <a:pt x="125" y="4"/>
                </a:lnTo>
                <a:lnTo>
                  <a:pt x="121" y="0"/>
                </a:lnTo>
                <a:lnTo>
                  <a:pt x="112" y="0"/>
                </a:lnTo>
                <a:lnTo>
                  <a:pt x="103" y="4"/>
                </a:lnTo>
                <a:lnTo>
                  <a:pt x="98" y="9"/>
                </a:lnTo>
                <a:lnTo>
                  <a:pt x="94" y="18"/>
                </a:lnTo>
                <a:lnTo>
                  <a:pt x="94" y="26"/>
                </a:lnTo>
                <a:lnTo>
                  <a:pt x="98" y="35"/>
                </a:lnTo>
                <a:lnTo>
                  <a:pt x="107" y="40"/>
                </a:lnTo>
                <a:lnTo>
                  <a:pt x="197" y="98"/>
                </a:lnTo>
                <a:lnTo>
                  <a:pt x="139" y="129"/>
                </a:lnTo>
                <a:lnTo>
                  <a:pt x="72" y="89"/>
                </a:lnTo>
                <a:lnTo>
                  <a:pt x="63" y="85"/>
                </a:lnTo>
                <a:lnTo>
                  <a:pt x="58" y="85"/>
                </a:lnTo>
                <a:lnTo>
                  <a:pt x="49" y="89"/>
                </a:lnTo>
                <a:lnTo>
                  <a:pt x="45" y="98"/>
                </a:lnTo>
                <a:lnTo>
                  <a:pt x="45" y="102"/>
                </a:lnTo>
                <a:lnTo>
                  <a:pt x="45" y="111"/>
                </a:lnTo>
                <a:lnTo>
                  <a:pt x="45" y="120"/>
                </a:lnTo>
                <a:lnTo>
                  <a:pt x="54" y="125"/>
                </a:lnTo>
                <a:lnTo>
                  <a:pt x="98" y="156"/>
                </a:lnTo>
                <a:close/>
              </a:path>
            </a:pathLst>
          </a:custGeom>
          <a:gradFill rotWithShape="1">
            <a:gsLst>
              <a:gs pos="0">
                <a:srgbClr val="B759BC"/>
              </a:gs>
              <a:gs pos="100000">
                <a:srgbClr val="B759BC"/>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105494" name="Freeform 29"/>
          <p:cNvSpPr/>
          <p:nvPr>
            <p:custDataLst>
              <p:tags r:id="rId48"/>
            </p:custDataLst>
          </p:nvPr>
        </p:nvSpPr>
        <p:spPr bwMode="auto">
          <a:xfrm>
            <a:off x="541020" y="4981575"/>
            <a:ext cx="209550" cy="306070"/>
          </a:xfrm>
          <a:custGeom>
            <a:avLst/>
            <a:gdLst/>
            <a:ahLst/>
            <a:cxnLst>
              <a:cxn ang="0">
                <a:pos x="125" y="313"/>
              </a:cxn>
              <a:cxn ang="0">
                <a:pos x="125" y="411"/>
              </a:cxn>
              <a:cxn ang="0">
                <a:pos x="129" y="425"/>
              </a:cxn>
              <a:cxn ang="0">
                <a:pos x="134" y="429"/>
              </a:cxn>
              <a:cxn ang="0">
                <a:pos x="143" y="434"/>
              </a:cxn>
              <a:cxn ang="0">
                <a:pos x="147" y="438"/>
              </a:cxn>
              <a:cxn ang="0">
                <a:pos x="156" y="434"/>
              </a:cxn>
              <a:cxn ang="0">
                <a:pos x="165" y="429"/>
              </a:cxn>
              <a:cxn ang="0">
                <a:pos x="174" y="425"/>
              </a:cxn>
              <a:cxn ang="0">
                <a:pos x="174" y="411"/>
              </a:cxn>
              <a:cxn ang="0">
                <a:pos x="174" y="308"/>
              </a:cxn>
              <a:cxn ang="0">
                <a:pos x="223" y="335"/>
              </a:cxn>
              <a:cxn ang="0">
                <a:pos x="232" y="340"/>
              </a:cxn>
              <a:cxn ang="0">
                <a:pos x="241" y="340"/>
              </a:cxn>
              <a:cxn ang="0">
                <a:pos x="250" y="335"/>
              </a:cxn>
              <a:cxn ang="0">
                <a:pos x="254" y="331"/>
              </a:cxn>
              <a:cxn ang="0">
                <a:pos x="254" y="322"/>
              </a:cxn>
              <a:cxn ang="0">
                <a:pos x="254" y="317"/>
              </a:cxn>
              <a:cxn ang="0">
                <a:pos x="254" y="308"/>
              </a:cxn>
              <a:cxn ang="0">
                <a:pos x="245" y="300"/>
              </a:cxn>
              <a:cxn ang="0">
                <a:pos x="178" y="264"/>
              </a:cxn>
              <a:cxn ang="0">
                <a:pos x="178" y="192"/>
              </a:cxn>
              <a:cxn ang="0">
                <a:pos x="263" y="246"/>
              </a:cxn>
              <a:cxn ang="0">
                <a:pos x="272" y="250"/>
              </a:cxn>
              <a:cxn ang="0">
                <a:pos x="281" y="250"/>
              </a:cxn>
              <a:cxn ang="0">
                <a:pos x="290" y="246"/>
              </a:cxn>
              <a:cxn ang="0">
                <a:pos x="294" y="241"/>
              </a:cxn>
              <a:cxn ang="0">
                <a:pos x="299" y="232"/>
              </a:cxn>
              <a:cxn ang="0">
                <a:pos x="299" y="224"/>
              </a:cxn>
              <a:cxn ang="0">
                <a:pos x="294" y="215"/>
              </a:cxn>
              <a:cxn ang="0">
                <a:pos x="285" y="210"/>
              </a:cxn>
              <a:cxn ang="0">
                <a:pos x="178" y="143"/>
              </a:cxn>
              <a:cxn ang="0">
                <a:pos x="178" y="0"/>
              </a:cxn>
              <a:cxn ang="0">
                <a:pos x="125" y="0"/>
              </a:cxn>
              <a:cxn ang="0">
                <a:pos x="125" y="143"/>
              </a:cxn>
              <a:cxn ang="0">
                <a:pos x="9" y="210"/>
              </a:cxn>
              <a:cxn ang="0">
                <a:pos x="4" y="215"/>
              </a:cxn>
              <a:cxn ang="0">
                <a:pos x="0" y="224"/>
              </a:cxn>
              <a:cxn ang="0">
                <a:pos x="0" y="232"/>
              </a:cxn>
              <a:cxn ang="0">
                <a:pos x="0" y="237"/>
              </a:cxn>
              <a:cxn ang="0">
                <a:pos x="4" y="246"/>
              </a:cxn>
              <a:cxn ang="0">
                <a:pos x="13" y="250"/>
              </a:cxn>
              <a:cxn ang="0">
                <a:pos x="22" y="250"/>
              </a:cxn>
              <a:cxn ang="0">
                <a:pos x="31" y="246"/>
              </a:cxn>
              <a:cxn ang="0">
                <a:pos x="125" y="197"/>
              </a:cxn>
              <a:cxn ang="0">
                <a:pos x="125" y="264"/>
              </a:cxn>
              <a:cxn ang="0">
                <a:pos x="53" y="300"/>
              </a:cxn>
              <a:cxn ang="0">
                <a:pos x="49" y="304"/>
              </a:cxn>
              <a:cxn ang="0">
                <a:pos x="44" y="313"/>
              </a:cxn>
              <a:cxn ang="0">
                <a:pos x="44" y="322"/>
              </a:cxn>
              <a:cxn ang="0">
                <a:pos x="49" y="326"/>
              </a:cxn>
              <a:cxn ang="0">
                <a:pos x="53" y="331"/>
              </a:cxn>
              <a:cxn ang="0">
                <a:pos x="62" y="335"/>
              </a:cxn>
              <a:cxn ang="0">
                <a:pos x="67" y="335"/>
              </a:cxn>
              <a:cxn ang="0">
                <a:pos x="76" y="335"/>
              </a:cxn>
              <a:cxn ang="0">
                <a:pos x="125" y="313"/>
              </a:cxn>
            </a:cxnLst>
            <a:rect l="0" t="0" r="r" b="b"/>
            <a:pathLst>
              <a:path w="299" h="438">
                <a:moveTo>
                  <a:pt x="125" y="313"/>
                </a:moveTo>
                <a:lnTo>
                  <a:pt x="125" y="411"/>
                </a:lnTo>
                <a:lnTo>
                  <a:pt x="129" y="425"/>
                </a:lnTo>
                <a:lnTo>
                  <a:pt x="134" y="429"/>
                </a:lnTo>
                <a:lnTo>
                  <a:pt x="143" y="434"/>
                </a:lnTo>
                <a:lnTo>
                  <a:pt x="147" y="438"/>
                </a:lnTo>
                <a:lnTo>
                  <a:pt x="156" y="434"/>
                </a:lnTo>
                <a:lnTo>
                  <a:pt x="165" y="429"/>
                </a:lnTo>
                <a:lnTo>
                  <a:pt x="174" y="425"/>
                </a:lnTo>
                <a:lnTo>
                  <a:pt x="174" y="411"/>
                </a:lnTo>
                <a:lnTo>
                  <a:pt x="174" y="308"/>
                </a:lnTo>
                <a:lnTo>
                  <a:pt x="223" y="335"/>
                </a:lnTo>
                <a:lnTo>
                  <a:pt x="232" y="340"/>
                </a:lnTo>
                <a:lnTo>
                  <a:pt x="241" y="340"/>
                </a:lnTo>
                <a:lnTo>
                  <a:pt x="250" y="335"/>
                </a:lnTo>
                <a:lnTo>
                  <a:pt x="254" y="331"/>
                </a:lnTo>
                <a:lnTo>
                  <a:pt x="254" y="322"/>
                </a:lnTo>
                <a:lnTo>
                  <a:pt x="254" y="317"/>
                </a:lnTo>
                <a:lnTo>
                  <a:pt x="254" y="308"/>
                </a:lnTo>
                <a:lnTo>
                  <a:pt x="245" y="300"/>
                </a:lnTo>
                <a:lnTo>
                  <a:pt x="178" y="264"/>
                </a:lnTo>
                <a:lnTo>
                  <a:pt x="178" y="192"/>
                </a:lnTo>
                <a:lnTo>
                  <a:pt x="263" y="246"/>
                </a:lnTo>
                <a:lnTo>
                  <a:pt x="272" y="250"/>
                </a:lnTo>
                <a:lnTo>
                  <a:pt x="281" y="250"/>
                </a:lnTo>
                <a:lnTo>
                  <a:pt x="290" y="246"/>
                </a:lnTo>
                <a:lnTo>
                  <a:pt x="294" y="241"/>
                </a:lnTo>
                <a:lnTo>
                  <a:pt x="299" y="232"/>
                </a:lnTo>
                <a:lnTo>
                  <a:pt x="299" y="224"/>
                </a:lnTo>
                <a:lnTo>
                  <a:pt x="294" y="215"/>
                </a:lnTo>
                <a:lnTo>
                  <a:pt x="285" y="210"/>
                </a:lnTo>
                <a:lnTo>
                  <a:pt x="178" y="143"/>
                </a:lnTo>
                <a:lnTo>
                  <a:pt x="178" y="0"/>
                </a:lnTo>
                <a:lnTo>
                  <a:pt x="125" y="0"/>
                </a:lnTo>
                <a:lnTo>
                  <a:pt x="125" y="143"/>
                </a:lnTo>
                <a:lnTo>
                  <a:pt x="9" y="210"/>
                </a:lnTo>
                <a:lnTo>
                  <a:pt x="4" y="215"/>
                </a:lnTo>
                <a:lnTo>
                  <a:pt x="0" y="224"/>
                </a:lnTo>
                <a:lnTo>
                  <a:pt x="0" y="232"/>
                </a:lnTo>
                <a:lnTo>
                  <a:pt x="0" y="237"/>
                </a:lnTo>
                <a:lnTo>
                  <a:pt x="4" y="246"/>
                </a:lnTo>
                <a:lnTo>
                  <a:pt x="13" y="250"/>
                </a:lnTo>
                <a:lnTo>
                  <a:pt x="22" y="250"/>
                </a:lnTo>
                <a:lnTo>
                  <a:pt x="31" y="246"/>
                </a:lnTo>
                <a:lnTo>
                  <a:pt x="125" y="197"/>
                </a:lnTo>
                <a:lnTo>
                  <a:pt x="125" y="264"/>
                </a:lnTo>
                <a:lnTo>
                  <a:pt x="53" y="300"/>
                </a:lnTo>
                <a:lnTo>
                  <a:pt x="49" y="304"/>
                </a:lnTo>
                <a:lnTo>
                  <a:pt x="44" y="313"/>
                </a:lnTo>
                <a:lnTo>
                  <a:pt x="44" y="322"/>
                </a:lnTo>
                <a:lnTo>
                  <a:pt x="49" y="326"/>
                </a:lnTo>
                <a:lnTo>
                  <a:pt x="53" y="331"/>
                </a:lnTo>
                <a:lnTo>
                  <a:pt x="62" y="335"/>
                </a:lnTo>
                <a:lnTo>
                  <a:pt x="67" y="335"/>
                </a:lnTo>
                <a:lnTo>
                  <a:pt x="76" y="335"/>
                </a:lnTo>
                <a:lnTo>
                  <a:pt x="125" y="313"/>
                </a:lnTo>
                <a:close/>
              </a:path>
            </a:pathLst>
          </a:custGeom>
          <a:gradFill rotWithShape="1">
            <a:gsLst>
              <a:gs pos="0">
                <a:srgbClr val="B759BC"/>
              </a:gs>
              <a:gs pos="100000">
                <a:srgbClr val="B759BC"/>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105495" name="Freeform 30"/>
          <p:cNvSpPr/>
          <p:nvPr>
            <p:custDataLst>
              <p:tags r:id="rId49"/>
            </p:custDataLst>
          </p:nvPr>
        </p:nvSpPr>
        <p:spPr bwMode="auto">
          <a:xfrm>
            <a:off x="638175" y="4965700"/>
            <a:ext cx="276225" cy="189865"/>
          </a:xfrm>
          <a:custGeom>
            <a:avLst/>
            <a:gdLst/>
            <a:ahLst/>
            <a:cxnLst>
              <a:cxn ang="0">
                <a:pos x="272" y="201"/>
              </a:cxn>
              <a:cxn ang="0">
                <a:pos x="357" y="250"/>
              </a:cxn>
              <a:cxn ang="0">
                <a:pos x="366" y="254"/>
              </a:cxn>
              <a:cxn ang="0">
                <a:pos x="375" y="254"/>
              </a:cxn>
              <a:cxn ang="0">
                <a:pos x="384" y="250"/>
              </a:cxn>
              <a:cxn ang="0">
                <a:pos x="388" y="241"/>
              </a:cxn>
              <a:cxn ang="0">
                <a:pos x="393" y="232"/>
              </a:cxn>
              <a:cxn ang="0">
                <a:pos x="393" y="223"/>
              </a:cxn>
              <a:cxn ang="0">
                <a:pos x="388" y="214"/>
              </a:cxn>
              <a:cxn ang="0">
                <a:pos x="384" y="210"/>
              </a:cxn>
              <a:cxn ang="0">
                <a:pos x="295" y="156"/>
              </a:cxn>
              <a:cxn ang="0">
                <a:pos x="339" y="129"/>
              </a:cxn>
              <a:cxn ang="0">
                <a:pos x="348" y="125"/>
              </a:cxn>
              <a:cxn ang="0">
                <a:pos x="353" y="116"/>
              </a:cxn>
              <a:cxn ang="0">
                <a:pos x="353" y="107"/>
              </a:cxn>
              <a:cxn ang="0">
                <a:pos x="353" y="98"/>
              </a:cxn>
              <a:cxn ang="0">
                <a:pos x="344" y="94"/>
              </a:cxn>
              <a:cxn ang="0">
                <a:pos x="339" y="89"/>
              </a:cxn>
              <a:cxn ang="0">
                <a:pos x="330" y="89"/>
              </a:cxn>
              <a:cxn ang="0">
                <a:pos x="321" y="89"/>
              </a:cxn>
              <a:cxn ang="0">
                <a:pos x="254" y="129"/>
              </a:cxn>
              <a:cxn ang="0">
                <a:pos x="196" y="94"/>
              </a:cxn>
              <a:cxn ang="0">
                <a:pos x="281" y="49"/>
              </a:cxn>
              <a:cxn ang="0">
                <a:pos x="290" y="40"/>
              </a:cxn>
              <a:cxn ang="0">
                <a:pos x="295" y="31"/>
              </a:cxn>
              <a:cxn ang="0">
                <a:pos x="295" y="26"/>
              </a:cxn>
              <a:cxn ang="0">
                <a:pos x="295" y="18"/>
              </a:cxn>
              <a:cxn ang="0">
                <a:pos x="290" y="9"/>
              </a:cxn>
              <a:cxn ang="0">
                <a:pos x="281" y="4"/>
              </a:cxn>
              <a:cxn ang="0">
                <a:pos x="272" y="4"/>
              </a:cxn>
              <a:cxn ang="0">
                <a:pos x="263" y="9"/>
              </a:cxn>
              <a:cxn ang="0">
                <a:pos x="152" y="71"/>
              </a:cxn>
              <a:cxn ang="0">
                <a:pos x="27" y="0"/>
              </a:cxn>
              <a:cxn ang="0">
                <a:pos x="0" y="44"/>
              </a:cxn>
              <a:cxn ang="0">
                <a:pos x="125" y="116"/>
              </a:cxn>
              <a:cxn ang="0">
                <a:pos x="125" y="250"/>
              </a:cxn>
              <a:cxn ang="0">
                <a:pos x="125" y="259"/>
              </a:cxn>
              <a:cxn ang="0">
                <a:pos x="129" y="263"/>
              </a:cxn>
              <a:cxn ang="0">
                <a:pos x="138" y="268"/>
              </a:cxn>
              <a:cxn ang="0">
                <a:pos x="143" y="272"/>
              </a:cxn>
              <a:cxn ang="0">
                <a:pos x="152" y="272"/>
              </a:cxn>
              <a:cxn ang="0">
                <a:pos x="161" y="268"/>
              </a:cxn>
              <a:cxn ang="0">
                <a:pos x="165" y="259"/>
              </a:cxn>
              <a:cxn ang="0">
                <a:pos x="165" y="250"/>
              </a:cxn>
              <a:cxn ang="0">
                <a:pos x="170" y="143"/>
              </a:cxn>
              <a:cxn ang="0">
                <a:pos x="228" y="178"/>
              </a:cxn>
              <a:cxn ang="0">
                <a:pos x="223" y="254"/>
              </a:cxn>
              <a:cxn ang="0">
                <a:pos x="228" y="263"/>
              </a:cxn>
              <a:cxn ang="0">
                <a:pos x="232" y="268"/>
              </a:cxn>
              <a:cxn ang="0">
                <a:pos x="237" y="272"/>
              </a:cxn>
              <a:cxn ang="0">
                <a:pos x="245" y="272"/>
              </a:cxn>
              <a:cxn ang="0">
                <a:pos x="254" y="272"/>
              </a:cxn>
              <a:cxn ang="0">
                <a:pos x="259" y="268"/>
              </a:cxn>
              <a:cxn ang="0">
                <a:pos x="263" y="263"/>
              </a:cxn>
              <a:cxn ang="0">
                <a:pos x="268" y="254"/>
              </a:cxn>
              <a:cxn ang="0">
                <a:pos x="272" y="201"/>
              </a:cxn>
            </a:cxnLst>
            <a:rect l="0" t="0" r="r" b="b"/>
            <a:pathLst>
              <a:path w="393" h="272">
                <a:moveTo>
                  <a:pt x="272" y="201"/>
                </a:moveTo>
                <a:lnTo>
                  <a:pt x="357" y="250"/>
                </a:lnTo>
                <a:lnTo>
                  <a:pt x="366" y="254"/>
                </a:lnTo>
                <a:lnTo>
                  <a:pt x="375" y="254"/>
                </a:lnTo>
                <a:lnTo>
                  <a:pt x="384" y="250"/>
                </a:lnTo>
                <a:lnTo>
                  <a:pt x="388" y="241"/>
                </a:lnTo>
                <a:lnTo>
                  <a:pt x="393" y="232"/>
                </a:lnTo>
                <a:lnTo>
                  <a:pt x="393" y="223"/>
                </a:lnTo>
                <a:lnTo>
                  <a:pt x="388" y="214"/>
                </a:lnTo>
                <a:lnTo>
                  <a:pt x="384" y="210"/>
                </a:lnTo>
                <a:lnTo>
                  <a:pt x="295" y="156"/>
                </a:lnTo>
                <a:lnTo>
                  <a:pt x="339" y="129"/>
                </a:lnTo>
                <a:lnTo>
                  <a:pt x="348" y="125"/>
                </a:lnTo>
                <a:lnTo>
                  <a:pt x="353" y="116"/>
                </a:lnTo>
                <a:lnTo>
                  <a:pt x="353" y="107"/>
                </a:lnTo>
                <a:lnTo>
                  <a:pt x="353" y="98"/>
                </a:lnTo>
                <a:lnTo>
                  <a:pt x="344" y="94"/>
                </a:lnTo>
                <a:lnTo>
                  <a:pt x="339" y="89"/>
                </a:lnTo>
                <a:lnTo>
                  <a:pt x="330" y="89"/>
                </a:lnTo>
                <a:lnTo>
                  <a:pt x="321" y="89"/>
                </a:lnTo>
                <a:lnTo>
                  <a:pt x="254" y="129"/>
                </a:lnTo>
                <a:lnTo>
                  <a:pt x="196" y="94"/>
                </a:lnTo>
                <a:lnTo>
                  <a:pt x="281" y="49"/>
                </a:lnTo>
                <a:lnTo>
                  <a:pt x="290" y="40"/>
                </a:lnTo>
                <a:lnTo>
                  <a:pt x="295" y="31"/>
                </a:lnTo>
                <a:lnTo>
                  <a:pt x="295" y="26"/>
                </a:lnTo>
                <a:lnTo>
                  <a:pt x="295" y="18"/>
                </a:lnTo>
                <a:lnTo>
                  <a:pt x="290" y="9"/>
                </a:lnTo>
                <a:lnTo>
                  <a:pt x="281" y="4"/>
                </a:lnTo>
                <a:lnTo>
                  <a:pt x="272" y="4"/>
                </a:lnTo>
                <a:lnTo>
                  <a:pt x="263" y="9"/>
                </a:lnTo>
                <a:lnTo>
                  <a:pt x="152" y="71"/>
                </a:lnTo>
                <a:lnTo>
                  <a:pt x="27" y="0"/>
                </a:lnTo>
                <a:lnTo>
                  <a:pt x="0" y="44"/>
                </a:lnTo>
                <a:lnTo>
                  <a:pt x="125" y="116"/>
                </a:lnTo>
                <a:lnTo>
                  <a:pt x="125" y="250"/>
                </a:lnTo>
                <a:lnTo>
                  <a:pt x="125" y="259"/>
                </a:lnTo>
                <a:lnTo>
                  <a:pt x="129" y="263"/>
                </a:lnTo>
                <a:lnTo>
                  <a:pt x="138" y="268"/>
                </a:lnTo>
                <a:lnTo>
                  <a:pt x="143" y="272"/>
                </a:lnTo>
                <a:lnTo>
                  <a:pt x="152" y="272"/>
                </a:lnTo>
                <a:lnTo>
                  <a:pt x="161" y="268"/>
                </a:lnTo>
                <a:lnTo>
                  <a:pt x="165" y="259"/>
                </a:lnTo>
                <a:lnTo>
                  <a:pt x="165" y="250"/>
                </a:lnTo>
                <a:lnTo>
                  <a:pt x="170" y="143"/>
                </a:lnTo>
                <a:lnTo>
                  <a:pt x="228" y="178"/>
                </a:lnTo>
                <a:lnTo>
                  <a:pt x="223" y="254"/>
                </a:lnTo>
                <a:lnTo>
                  <a:pt x="228" y="263"/>
                </a:lnTo>
                <a:lnTo>
                  <a:pt x="232" y="268"/>
                </a:lnTo>
                <a:lnTo>
                  <a:pt x="237" y="272"/>
                </a:lnTo>
                <a:lnTo>
                  <a:pt x="245" y="272"/>
                </a:lnTo>
                <a:lnTo>
                  <a:pt x="254" y="272"/>
                </a:lnTo>
                <a:lnTo>
                  <a:pt x="259" y="268"/>
                </a:lnTo>
                <a:lnTo>
                  <a:pt x="263" y="263"/>
                </a:lnTo>
                <a:lnTo>
                  <a:pt x="268" y="254"/>
                </a:lnTo>
                <a:lnTo>
                  <a:pt x="272" y="201"/>
                </a:lnTo>
                <a:close/>
              </a:path>
            </a:pathLst>
          </a:custGeom>
          <a:gradFill rotWithShape="1">
            <a:gsLst>
              <a:gs pos="0">
                <a:srgbClr val="B759BC"/>
              </a:gs>
              <a:gs pos="100000">
                <a:srgbClr val="B759BC"/>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105496" name="Freeform 31"/>
          <p:cNvSpPr/>
          <p:nvPr>
            <p:custDataLst>
              <p:tags r:id="rId50"/>
            </p:custDataLst>
          </p:nvPr>
        </p:nvSpPr>
        <p:spPr bwMode="auto">
          <a:xfrm>
            <a:off x="638175" y="4803775"/>
            <a:ext cx="276225" cy="193675"/>
          </a:xfrm>
          <a:custGeom>
            <a:avLst/>
            <a:gdLst/>
            <a:ahLst/>
            <a:cxnLst>
              <a:cxn ang="0">
                <a:pos x="295" y="121"/>
              </a:cxn>
              <a:cxn ang="0">
                <a:pos x="384" y="72"/>
              </a:cxn>
              <a:cxn ang="0">
                <a:pos x="393" y="63"/>
              </a:cxn>
              <a:cxn ang="0">
                <a:pos x="393" y="54"/>
              </a:cxn>
              <a:cxn ang="0">
                <a:pos x="393" y="49"/>
              </a:cxn>
              <a:cxn ang="0">
                <a:pos x="393" y="40"/>
              </a:cxn>
              <a:cxn ang="0">
                <a:pos x="384" y="31"/>
              </a:cxn>
              <a:cxn ang="0">
                <a:pos x="379" y="27"/>
              </a:cxn>
              <a:cxn ang="0">
                <a:pos x="370" y="27"/>
              </a:cxn>
              <a:cxn ang="0">
                <a:pos x="357" y="27"/>
              </a:cxn>
              <a:cxn ang="0">
                <a:pos x="268" y="81"/>
              </a:cxn>
              <a:cxn ang="0">
                <a:pos x="268" y="27"/>
              </a:cxn>
              <a:cxn ang="0">
                <a:pos x="268" y="14"/>
              </a:cxn>
              <a:cxn ang="0">
                <a:pos x="263" y="9"/>
              </a:cxn>
              <a:cxn ang="0">
                <a:pos x="254" y="5"/>
              </a:cxn>
              <a:cxn ang="0">
                <a:pos x="250" y="0"/>
              </a:cxn>
              <a:cxn ang="0">
                <a:pos x="241" y="5"/>
              </a:cxn>
              <a:cxn ang="0">
                <a:pos x="232" y="5"/>
              </a:cxn>
              <a:cxn ang="0">
                <a:pos x="228" y="14"/>
              </a:cxn>
              <a:cxn ang="0">
                <a:pos x="228" y="23"/>
              </a:cxn>
              <a:cxn ang="0">
                <a:pos x="228" y="99"/>
              </a:cxn>
              <a:cxn ang="0">
                <a:pos x="170" y="134"/>
              </a:cxn>
              <a:cxn ang="0">
                <a:pos x="170" y="36"/>
              </a:cxn>
              <a:cxn ang="0">
                <a:pos x="170" y="27"/>
              </a:cxn>
              <a:cxn ang="0">
                <a:pos x="165" y="18"/>
              </a:cxn>
              <a:cxn ang="0">
                <a:pos x="156" y="14"/>
              </a:cxn>
              <a:cxn ang="0">
                <a:pos x="147" y="9"/>
              </a:cxn>
              <a:cxn ang="0">
                <a:pos x="138" y="9"/>
              </a:cxn>
              <a:cxn ang="0">
                <a:pos x="134" y="14"/>
              </a:cxn>
              <a:cxn ang="0">
                <a:pos x="129" y="23"/>
              </a:cxn>
              <a:cxn ang="0">
                <a:pos x="125" y="31"/>
              </a:cxn>
              <a:cxn ang="0">
                <a:pos x="125" y="161"/>
              </a:cxn>
              <a:cxn ang="0">
                <a:pos x="0" y="233"/>
              </a:cxn>
              <a:cxn ang="0">
                <a:pos x="27" y="277"/>
              </a:cxn>
              <a:cxn ang="0">
                <a:pos x="152" y="206"/>
              </a:cxn>
              <a:cxn ang="0">
                <a:pos x="268" y="273"/>
              </a:cxn>
              <a:cxn ang="0">
                <a:pos x="272" y="277"/>
              </a:cxn>
              <a:cxn ang="0">
                <a:pos x="281" y="277"/>
              </a:cxn>
              <a:cxn ang="0">
                <a:pos x="290" y="273"/>
              </a:cxn>
              <a:cxn ang="0">
                <a:pos x="295" y="268"/>
              </a:cxn>
              <a:cxn ang="0">
                <a:pos x="299" y="259"/>
              </a:cxn>
              <a:cxn ang="0">
                <a:pos x="299" y="251"/>
              </a:cxn>
              <a:cxn ang="0">
                <a:pos x="295" y="242"/>
              </a:cxn>
              <a:cxn ang="0">
                <a:pos x="286" y="237"/>
              </a:cxn>
              <a:cxn ang="0">
                <a:pos x="196" y="179"/>
              </a:cxn>
              <a:cxn ang="0">
                <a:pos x="254" y="148"/>
              </a:cxn>
              <a:cxn ang="0">
                <a:pos x="321" y="188"/>
              </a:cxn>
              <a:cxn ang="0">
                <a:pos x="330" y="192"/>
              </a:cxn>
              <a:cxn ang="0">
                <a:pos x="335" y="192"/>
              </a:cxn>
              <a:cxn ang="0">
                <a:pos x="344" y="188"/>
              </a:cxn>
              <a:cxn ang="0">
                <a:pos x="348" y="179"/>
              </a:cxn>
              <a:cxn ang="0">
                <a:pos x="348" y="175"/>
              </a:cxn>
              <a:cxn ang="0">
                <a:pos x="348" y="166"/>
              </a:cxn>
              <a:cxn ang="0">
                <a:pos x="348" y="157"/>
              </a:cxn>
              <a:cxn ang="0">
                <a:pos x="339" y="152"/>
              </a:cxn>
              <a:cxn ang="0">
                <a:pos x="295" y="121"/>
              </a:cxn>
            </a:cxnLst>
            <a:rect l="0" t="0" r="r" b="b"/>
            <a:pathLst>
              <a:path w="393" h="277">
                <a:moveTo>
                  <a:pt x="295" y="121"/>
                </a:moveTo>
                <a:lnTo>
                  <a:pt x="384" y="72"/>
                </a:lnTo>
                <a:lnTo>
                  <a:pt x="393" y="63"/>
                </a:lnTo>
                <a:lnTo>
                  <a:pt x="393" y="54"/>
                </a:lnTo>
                <a:lnTo>
                  <a:pt x="393" y="49"/>
                </a:lnTo>
                <a:lnTo>
                  <a:pt x="393" y="40"/>
                </a:lnTo>
                <a:lnTo>
                  <a:pt x="384" y="31"/>
                </a:lnTo>
                <a:lnTo>
                  <a:pt x="379" y="27"/>
                </a:lnTo>
                <a:lnTo>
                  <a:pt x="370" y="27"/>
                </a:lnTo>
                <a:lnTo>
                  <a:pt x="357" y="27"/>
                </a:lnTo>
                <a:lnTo>
                  <a:pt x="268" y="81"/>
                </a:lnTo>
                <a:lnTo>
                  <a:pt x="268" y="27"/>
                </a:lnTo>
                <a:lnTo>
                  <a:pt x="268" y="14"/>
                </a:lnTo>
                <a:lnTo>
                  <a:pt x="263" y="9"/>
                </a:lnTo>
                <a:lnTo>
                  <a:pt x="254" y="5"/>
                </a:lnTo>
                <a:lnTo>
                  <a:pt x="250" y="0"/>
                </a:lnTo>
                <a:lnTo>
                  <a:pt x="241" y="5"/>
                </a:lnTo>
                <a:lnTo>
                  <a:pt x="232" y="5"/>
                </a:lnTo>
                <a:lnTo>
                  <a:pt x="228" y="14"/>
                </a:lnTo>
                <a:lnTo>
                  <a:pt x="228" y="23"/>
                </a:lnTo>
                <a:lnTo>
                  <a:pt x="228" y="99"/>
                </a:lnTo>
                <a:lnTo>
                  <a:pt x="170" y="134"/>
                </a:lnTo>
                <a:lnTo>
                  <a:pt x="170" y="36"/>
                </a:lnTo>
                <a:lnTo>
                  <a:pt x="170" y="27"/>
                </a:lnTo>
                <a:lnTo>
                  <a:pt x="165" y="18"/>
                </a:lnTo>
                <a:lnTo>
                  <a:pt x="156" y="14"/>
                </a:lnTo>
                <a:lnTo>
                  <a:pt x="147" y="9"/>
                </a:lnTo>
                <a:lnTo>
                  <a:pt x="138" y="9"/>
                </a:lnTo>
                <a:lnTo>
                  <a:pt x="134" y="14"/>
                </a:lnTo>
                <a:lnTo>
                  <a:pt x="129" y="23"/>
                </a:lnTo>
                <a:lnTo>
                  <a:pt x="125" y="31"/>
                </a:lnTo>
                <a:lnTo>
                  <a:pt x="125" y="161"/>
                </a:lnTo>
                <a:lnTo>
                  <a:pt x="0" y="233"/>
                </a:lnTo>
                <a:lnTo>
                  <a:pt x="27" y="277"/>
                </a:lnTo>
                <a:lnTo>
                  <a:pt x="152" y="206"/>
                </a:lnTo>
                <a:lnTo>
                  <a:pt x="268" y="273"/>
                </a:lnTo>
                <a:lnTo>
                  <a:pt x="272" y="277"/>
                </a:lnTo>
                <a:lnTo>
                  <a:pt x="281" y="277"/>
                </a:lnTo>
                <a:lnTo>
                  <a:pt x="290" y="273"/>
                </a:lnTo>
                <a:lnTo>
                  <a:pt x="295" y="268"/>
                </a:lnTo>
                <a:lnTo>
                  <a:pt x="299" y="259"/>
                </a:lnTo>
                <a:lnTo>
                  <a:pt x="299" y="251"/>
                </a:lnTo>
                <a:lnTo>
                  <a:pt x="295" y="242"/>
                </a:lnTo>
                <a:lnTo>
                  <a:pt x="286" y="237"/>
                </a:lnTo>
                <a:lnTo>
                  <a:pt x="196" y="179"/>
                </a:lnTo>
                <a:lnTo>
                  <a:pt x="254" y="148"/>
                </a:lnTo>
                <a:lnTo>
                  <a:pt x="321" y="188"/>
                </a:lnTo>
                <a:lnTo>
                  <a:pt x="330" y="192"/>
                </a:lnTo>
                <a:lnTo>
                  <a:pt x="335" y="192"/>
                </a:lnTo>
                <a:lnTo>
                  <a:pt x="344" y="188"/>
                </a:lnTo>
                <a:lnTo>
                  <a:pt x="348" y="179"/>
                </a:lnTo>
                <a:lnTo>
                  <a:pt x="348" y="175"/>
                </a:lnTo>
                <a:lnTo>
                  <a:pt x="348" y="166"/>
                </a:lnTo>
                <a:lnTo>
                  <a:pt x="348" y="157"/>
                </a:lnTo>
                <a:lnTo>
                  <a:pt x="339" y="152"/>
                </a:lnTo>
                <a:lnTo>
                  <a:pt x="295" y="121"/>
                </a:lnTo>
                <a:close/>
              </a:path>
            </a:pathLst>
          </a:custGeom>
          <a:gradFill rotWithShape="1">
            <a:gsLst>
              <a:gs pos="0">
                <a:srgbClr val="B759BC"/>
              </a:gs>
              <a:gs pos="100000">
                <a:srgbClr val="B759BC"/>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105497" name="Freeform 32"/>
          <p:cNvSpPr/>
          <p:nvPr>
            <p:custDataLst>
              <p:tags r:id="rId51"/>
            </p:custDataLst>
          </p:nvPr>
        </p:nvSpPr>
        <p:spPr bwMode="auto">
          <a:xfrm>
            <a:off x="557530" y="4903470"/>
            <a:ext cx="184150" cy="158750"/>
          </a:xfrm>
          <a:custGeom>
            <a:avLst/>
            <a:gdLst/>
            <a:ahLst/>
            <a:cxnLst>
              <a:cxn ang="0">
                <a:pos x="0" y="116"/>
              </a:cxn>
              <a:cxn ang="0">
                <a:pos x="49" y="67"/>
              </a:cxn>
              <a:cxn ang="0">
                <a:pos x="67" y="0"/>
              </a:cxn>
              <a:cxn ang="0">
                <a:pos x="134" y="23"/>
              </a:cxn>
              <a:cxn ang="0">
                <a:pos x="201" y="0"/>
              </a:cxn>
              <a:cxn ang="0">
                <a:pos x="214" y="67"/>
              </a:cxn>
              <a:cxn ang="0">
                <a:pos x="263" y="116"/>
              </a:cxn>
              <a:cxn ang="0">
                <a:pos x="214" y="161"/>
              </a:cxn>
              <a:cxn ang="0">
                <a:pos x="201" y="228"/>
              </a:cxn>
              <a:cxn ang="0">
                <a:pos x="134" y="210"/>
              </a:cxn>
              <a:cxn ang="0">
                <a:pos x="67" y="228"/>
              </a:cxn>
              <a:cxn ang="0">
                <a:pos x="49" y="161"/>
              </a:cxn>
              <a:cxn ang="0">
                <a:pos x="0" y="116"/>
              </a:cxn>
            </a:cxnLst>
            <a:rect l="0" t="0" r="r" b="b"/>
            <a:pathLst>
              <a:path w="263" h="228">
                <a:moveTo>
                  <a:pt x="0" y="116"/>
                </a:moveTo>
                <a:lnTo>
                  <a:pt x="49" y="67"/>
                </a:lnTo>
                <a:lnTo>
                  <a:pt x="67" y="0"/>
                </a:lnTo>
                <a:lnTo>
                  <a:pt x="134" y="23"/>
                </a:lnTo>
                <a:lnTo>
                  <a:pt x="201" y="0"/>
                </a:lnTo>
                <a:lnTo>
                  <a:pt x="214" y="67"/>
                </a:lnTo>
                <a:lnTo>
                  <a:pt x="263" y="116"/>
                </a:lnTo>
                <a:lnTo>
                  <a:pt x="214" y="161"/>
                </a:lnTo>
                <a:lnTo>
                  <a:pt x="201" y="228"/>
                </a:lnTo>
                <a:lnTo>
                  <a:pt x="134" y="210"/>
                </a:lnTo>
                <a:lnTo>
                  <a:pt x="67" y="228"/>
                </a:lnTo>
                <a:lnTo>
                  <a:pt x="49" y="161"/>
                </a:lnTo>
                <a:lnTo>
                  <a:pt x="0" y="116"/>
                </a:lnTo>
                <a:close/>
              </a:path>
            </a:pathLst>
          </a:custGeom>
          <a:gradFill rotWithShape="1">
            <a:gsLst>
              <a:gs pos="0">
                <a:srgbClr val="B759BC"/>
              </a:gs>
              <a:gs pos="100000">
                <a:srgbClr val="B759BC"/>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52287" name="Rectangle 33"/>
          <p:cNvSpPr/>
          <p:nvPr>
            <p:custDataLst>
              <p:tags r:id="rId52"/>
            </p:custDataLst>
          </p:nvPr>
        </p:nvSpPr>
        <p:spPr>
          <a:xfrm>
            <a:off x="735648" y="4678363"/>
            <a:ext cx="3294380" cy="398780"/>
          </a:xfrm>
          <a:prstGeom prst="rect">
            <a:avLst/>
          </a:prstGeom>
          <a:noFill/>
          <a:ln w="9525">
            <a:noFill/>
          </a:ln>
        </p:spPr>
        <p:txBody>
          <a:bodyPr wrap="none" anchor="t" anchorCtr="0">
            <a:spAutoFit/>
          </a:bodyPr>
          <a:p>
            <a:pPr algn="ctr" eaLnBrk="0" hangingPunct="0">
              <a:spcBef>
                <a:spcPct val="50000"/>
              </a:spcBef>
            </a:pPr>
            <a:r>
              <a:rPr lang="zh-CN" altLang="en-US" sz="2000" b="1" dirty="0">
                <a:solidFill>
                  <a:schemeClr val="dk1"/>
                </a:solidFill>
                <a:latin typeface="Times New Roman" panose="02020603050405020304" pitchFamily="18" charset="0"/>
                <a:ea typeface="微软雅黑" panose="020B0503020204020204" charset="-122"/>
                <a:cs typeface="微软雅黑" panose="020B0503020204020204" charset="-122"/>
              </a:rPr>
              <a:t>六是投机取巧的“大能人” </a:t>
            </a:r>
            <a:endParaRPr lang="zh-CN" altLang="en-US" sz="2000" b="1"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
        <p:nvSpPr>
          <p:cNvPr id="52288" name="Line 34"/>
          <p:cNvSpPr/>
          <p:nvPr>
            <p:custDataLst>
              <p:tags r:id="rId53"/>
            </p:custDataLst>
          </p:nvPr>
        </p:nvSpPr>
        <p:spPr>
          <a:xfrm>
            <a:off x="914400" y="5135563"/>
            <a:ext cx="3276600" cy="0"/>
          </a:xfrm>
          <a:prstGeom prst="line">
            <a:avLst/>
          </a:prstGeom>
          <a:ln w="9525" cap="flat" cmpd="sng">
            <a:solidFill>
              <a:schemeClr val="folHlink"/>
            </a:solidFill>
            <a:prstDash val="solid"/>
            <a:round/>
            <a:headEnd type="none" w="med" len="med"/>
            <a:tailEnd type="none" w="med" len="med"/>
          </a:ln>
        </p:spPr>
      </p:sp>
      <p:sp>
        <p:nvSpPr>
          <p:cNvPr id="105505" name="Freeform 37"/>
          <p:cNvSpPr/>
          <p:nvPr>
            <p:custDataLst>
              <p:tags r:id="rId54"/>
            </p:custDataLst>
          </p:nvPr>
        </p:nvSpPr>
        <p:spPr bwMode="auto">
          <a:xfrm>
            <a:off x="544830" y="5410200"/>
            <a:ext cx="209550" cy="303530"/>
          </a:xfrm>
          <a:custGeom>
            <a:avLst/>
            <a:gdLst/>
            <a:ahLst/>
            <a:cxnLst>
              <a:cxn ang="0">
                <a:pos x="174" y="121"/>
              </a:cxn>
              <a:cxn ang="0">
                <a:pos x="174" y="23"/>
              </a:cxn>
              <a:cxn ang="0">
                <a:pos x="170" y="9"/>
              </a:cxn>
              <a:cxn ang="0">
                <a:pos x="165" y="5"/>
              </a:cxn>
              <a:cxn ang="0">
                <a:pos x="156" y="0"/>
              </a:cxn>
              <a:cxn ang="0">
                <a:pos x="152" y="0"/>
              </a:cxn>
              <a:cxn ang="0">
                <a:pos x="143" y="0"/>
              </a:cxn>
              <a:cxn ang="0">
                <a:pos x="134" y="5"/>
              </a:cxn>
              <a:cxn ang="0">
                <a:pos x="125" y="9"/>
              </a:cxn>
              <a:cxn ang="0">
                <a:pos x="125" y="23"/>
              </a:cxn>
              <a:cxn ang="0">
                <a:pos x="125" y="126"/>
              </a:cxn>
              <a:cxn ang="0">
                <a:pos x="76" y="99"/>
              </a:cxn>
              <a:cxn ang="0">
                <a:pos x="67" y="94"/>
              </a:cxn>
              <a:cxn ang="0">
                <a:pos x="58" y="94"/>
              </a:cxn>
              <a:cxn ang="0">
                <a:pos x="49" y="99"/>
              </a:cxn>
              <a:cxn ang="0">
                <a:pos x="45" y="103"/>
              </a:cxn>
              <a:cxn ang="0">
                <a:pos x="40" y="112"/>
              </a:cxn>
              <a:cxn ang="0">
                <a:pos x="45" y="117"/>
              </a:cxn>
              <a:cxn ang="0">
                <a:pos x="45" y="126"/>
              </a:cxn>
              <a:cxn ang="0">
                <a:pos x="54" y="134"/>
              </a:cxn>
              <a:cxn ang="0">
                <a:pos x="121" y="170"/>
              </a:cxn>
              <a:cxn ang="0">
                <a:pos x="121" y="242"/>
              </a:cxn>
              <a:cxn ang="0">
                <a:pos x="36" y="188"/>
              </a:cxn>
              <a:cxn ang="0">
                <a:pos x="27" y="184"/>
              </a:cxn>
              <a:cxn ang="0">
                <a:pos x="18" y="184"/>
              </a:cxn>
              <a:cxn ang="0">
                <a:pos x="9" y="188"/>
              </a:cxn>
              <a:cxn ang="0">
                <a:pos x="5" y="193"/>
              </a:cxn>
              <a:cxn ang="0">
                <a:pos x="0" y="202"/>
              </a:cxn>
              <a:cxn ang="0">
                <a:pos x="0" y="210"/>
              </a:cxn>
              <a:cxn ang="0">
                <a:pos x="5" y="219"/>
              </a:cxn>
              <a:cxn ang="0">
                <a:pos x="14" y="224"/>
              </a:cxn>
              <a:cxn ang="0">
                <a:pos x="121" y="291"/>
              </a:cxn>
              <a:cxn ang="0">
                <a:pos x="121" y="434"/>
              </a:cxn>
              <a:cxn ang="0">
                <a:pos x="174" y="434"/>
              </a:cxn>
              <a:cxn ang="0">
                <a:pos x="174" y="291"/>
              </a:cxn>
              <a:cxn ang="0">
                <a:pos x="290" y="224"/>
              </a:cxn>
              <a:cxn ang="0">
                <a:pos x="295" y="219"/>
              </a:cxn>
              <a:cxn ang="0">
                <a:pos x="299" y="210"/>
              </a:cxn>
              <a:cxn ang="0">
                <a:pos x="299" y="202"/>
              </a:cxn>
              <a:cxn ang="0">
                <a:pos x="299" y="197"/>
              </a:cxn>
              <a:cxn ang="0">
                <a:pos x="295" y="188"/>
              </a:cxn>
              <a:cxn ang="0">
                <a:pos x="286" y="184"/>
              </a:cxn>
              <a:cxn ang="0">
                <a:pos x="277" y="184"/>
              </a:cxn>
              <a:cxn ang="0">
                <a:pos x="268" y="188"/>
              </a:cxn>
              <a:cxn ang="0">
                <a:pos x="174" y="237"/>
              </a:cxn>
              <a:cxn ang="0">
                <a:pos x="174" y="170"/>
              </a:cxn>
              <a:cxn ang="0">
                <a:pos x="246" y="134"/>
              </a:cxn>
              <a:cxn ang="0">
                <a:pos x="250" y="130"/>
              </a:cxn>
              <a:cxn ang="0">
                <a:pos x="255" y="121"/>
              </a:cxn>
              <a:cxn ang="0">
                <a:pos x="255" y="112"/>
              </a:cxn>
              <a:cxn ang="0">
                <a:pos x="250" y="108"/>
              </a:cxn>
              <a:cxn ang="0">
                <a:pos x="246" y="103"/>
              </a:cxn>
              <a:cxn ang="0">
                <a:pos x="237" y="99"/>
              </a:cxn>
              <a:cxn ang="0">
                <a:pos x="232" y="99"/>
              </a:cxn>
              <a:cxn ang="0">
                <a:pos x="223" y="99"/>
              </a:cxn>
              <a:cxn ang="0">
                <a:pos x="174" y="121"/>
              </a:cxn>
            </a:cxnLst>
            <a:rect l="0" t="0" r="r" b="b"/>
            <a:pathLst>
              <a:path w="299" h="434">
                <a:moveTo>
                  <a:pt x="174" y="121"/>
                </a:moveTo>
                <a:lnTo>
                  <a:pt x="174" y="23"/>
                </a:lnTo>
                <a:lnTo>
                  <a:pt x="170" y="9"/>
                </a:lnTo>
                <a:lnTo>
                  <a:pt x="165" y="5"/>
                </a:lnTo>
                <a:lnTo>
                  <a:pt x="156" y="0"/>
                </a:lnTo>
                <a:lnTo>
                  <a:pt x="152" y="0"/>
                </a:lnTo>
                <a:lnTo>
                  <a:pt x="143" y="0"/>
                </a:lnTo>
                <a:lnTo>
                  <a:pt x="134" y="5"/>
                </a:lnTo>
                <a:lnTo>
                  <a:pt x="125" y="9"/>
                </a:lnTo>
                <a:lnTo>
                  <a:pt x="125" y="23"/>
                </a:lnTo>
                <a:lnTo>
                  <a:pt x="125" y="126"/>
                </a:lnTo>
                <a:lnTo>
                  <a:pt x="76" y="99"/>
                </a:lnTo>
                <a:lnTo>
                  <a:pt x="67" y="94"/>
                </a:lnTo>
                <a:lnTo>
                  <a:pt x="58" y="94"/>
                </a:lnTo>
                <a:lnTo>
                  <a:pt x="49" y="99"/>
                </a:lnTo>
                <a:lnTo>
                  <a:pt x="45" y="103"/>
                </a:lnTo>
                <a:lnTo>
                  <a:pt x="40" y="112"/>
                </a:lnTo>
                <a:lnTo>
                  <a:pt x="45" y="117"/>
                </a:lnTo>
                <a:lnTo>
                  <a:pt x="45" y="126"/>
                </a:lnTo>
                <a:lnTo>
                  <a:pt x="54" y="134"/>
                </a:lnTo>
                <a:lnTo>
                  <a:pt x="121" y="170"/>
                </a:lnTo>
                <a:lnTo>
                  <a:pt x="121" y="242"/>
                </a:lnTo>
                <a:lnTo>
                  <a:pt x="36" y="188"/>
                </a:lnTo>
                <a:lnTo>
                  <a:pt x="27" y="184"/>
                </a:lnTo>
                <a:lnTo>
                  <a:pt x="18" y="184"/>
                </a:lnTo>
                <a:lnTo>
                  <a:pt x="9" y="188"/>
                </a:lnTo>
                <a:lnTo>
                  <a:pt x="5" y="193"/>
                </a:lnTo>
                <a:lnTo>
                  <a:pt x="0" y="202"/>
                </a:lnTo>
                <a:lnTo>
                  <a:pt x="0" y="210"/>
                </a:lnTo>
                <a:lnTo>
                  <a:pt x="5" y="219"/>
                </a:lnTo>
                <a:lnTo>
                  <a:pt x="14" y="224"/>
                </a:lnTo>
                <a:lnTo>
                  <a:pt x="121" y="291"/>
                </a:lnTo>
                <a:lnTo>
                  <a:pt x="121" y="434"/>
                </a:lnTo>
                <a:lnTo>
                  <a:pt x="174" y="434"/>
                </a:lnTo>
                <a:lnTo>
                  <a:pt x="174" y="291"/>
                </a:lnTo>
                <a:lnTo>
                  <a:pt x="290" y="224"/>
                </a:lnTo>
                <a:lnTo>
                  <a:pt x="295" y="219"/>
                </a:lnTo>
                <a:lnTo>
                  <a:pt x="299" y="210"/>
                </a:lnTo>
                <a:lnTo>
                  <a:pt x="299" y="202"/>
                </a:lnTo>
                <a:lnTo>
                  <a:pt x="299" y="197"/>
                </a:lnTo>
                <a:lnTo>
                  <a:pt x="295" y="188"/>
                </a:lnTo>
                <a:lnTo>
                  <a:pt x="286" y="184"/>
                </a:lnTo>
                <a:lnTo>
                  <a:pt x="277" y="184"/>
                </a:lnTo>
                <a:lnTo>
                  <a:pt x="268" y="188"/>
                </a:lnTo>
                <a:lnTo>
                  <a:pt x="174" y="237"/>
                </a:lnTo>
                <a:lnTo>
                  <a:pt x="174" y="170"/>
                </a:lnTo>
                <a:lnTo>
                  <a:pt x="246" y="134"/>
                </a:lnTo>
                <a:lnTo>
                  <a:pt x="250" y="130"/>
                </a:lnTo>
                <a:lnTo>
                  <a:pt x="255" y="121"/>
                </a:lnTo>
                <a:lnTo>
                  <a:pt x="255" y="112"/>
                </a:lnTo>
                <a:lnTo>
                  <a:pt x="250" y="108"/>
                </a:lnTo>
                <a:lnTo>
                  <a:pt x="246" y="103"/>
                </a:lnTo>
                <a:lnTo>
                  <a:pt x="237" y="99"/>
                </a:lnTo>
                <a:lnTo>
                  <a:pt x="232" y="99"/>
                </a:lnTo>
                <a:lnTo>
                  <a:pt x="223" y="99"/>
                </a:lnTo>
                <a:lnTo>
                  <a:pt x="174" y="121"/>
                </a:lnTo>
                <a:close/>
              </a:path>
            </a:pathLst>
          </a:custGeom>
          <a:gradFill rotWithShape="1">
            <a:gsLst>
              <a:gs pos="0">
                <a:srgbClr val="5FCBFB"/>
              </a:gs>
              <a:gs pos="100000">
                <a:srgbClr val="5FCBFB"/>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105506" name="Freeform 38"/>
          <p:cNvSpPr/>
          <p:nvPr>
            <p:custDataLst>
              <p:tags r:id="rId55"/>
            </p:custDataLst>
          </p:nvPr>
        </p:nvSpPr>
        <p:spPr bwMode="auto">
          <a:xfrm>
            <a:off x="381000" y="5539105"/>
            <a:ext cx="276225" cy="189865"/>
          </a:xfrm>
          <a:custGeom>
            <a:avLst/>
            <a:gdLst/>
            <a:ahLst/>
            <a:cxnLst>
              <a:cxn ang="0">
                <a:pos x="121" y="71"/>
              </a:cxn>
              <a:cxn ang="0">
                <a:pos x="36" y="22"/>
              </a:cxn>
              <a:cxn ang="0">
                <a:pos x="27" y="18"/>
              </a:cxn>
              <a:cxn ang="0">
                <a:pos x="18" y="18"/>
              </a:cxn>
              <a:cxn ang="0">
                <a:pos x="9" y="22"/>
              </a:cxn>
              <a:cxn ang="0">
                <a:pos x="5" y="31"/>
              </a:cxn>
              <a:cxn ang="0">
                <a:pos x="0" y="40"/>
              </a:cxn>
              <a:cxn ang="0">
                <a:pos x="0" y="49"/>
              </a:cxn>
              <a:cxn ang="0">
                <a:pos x="5" y="58"/>
              </a:cxn>
              <a:cxn ang="0">
                <a:pos x="9" y="62"/>
              </a:cxn>
              <a:cxn ang="0">
                <a:pos x="98" y="116"/>
              </a:cxn>
              <a:cxn ang="0">
                <a:pos x="54" y="143"/>
              </a:cxn>
              <a:cxn ang="0">
                <a:pos x="45" y="147"/>
              </a:cxn>
              <a:cxn ang="0">
                <a:pos x="40" y="156"/>
              </a:cxn>
              <a:cxn ang="0">
                <a:pos x="40" y="165"/>
              </a:cxn>
              <a:cxn ang="0">
                <a:pos x="40" y="174"/>
              </a:cxn>
              <a:cxn ang="0">
                <a:pos x="49" y="178"/>
              </a:cxn>
              <a:cxn ang="0">
                <a:pos x="54" y="183"/>
              </a:cxn>
              <a:cxn ang="0">
                <a:pos x="63" y="183"/>
              </a:cxn>
              <a:cxn ang="0">
                <a:pos x="72" y="183"/>
              </a:cxn>
              <a:cxn ang="0">
                <a:pos x="139" y="143"/>
              </a:cxn>
              <a:cxn ang="0">
                <a:pos x="197" y="178"/>
              </a:cxn>
              <a:cxn ang="0">
                <a:pos x="112" y="223"/>
              </a:cxn>
              <a:cxn ang="0">
                <a:pos x="103" y="232"/>
              </a:cxn>
              <a:cxn ang="0">
                <a:pos x="98" y="241"/>
              </a:cxn>
              <a:cxn ang="0">
                <a:pos x="98" y="246"/>
              </a:cxn>
              <a:cxn ang="0">
                <a:pos x="98" y="254"/>
              </a:cxn>
              <a:cxn ang="0">
                <a:pos x="103" y="263"/>
              </a:cxn>
              <a:cxn ang="0">
                <a:pos x="112" y="268"/>
              </a:cxn>
              <a:cxn ang="0">
                <a:pos x="121" y="268"/>
              </a:cxn>
              <a:cxn ang="0">
                <a:pos x="130" y="263"/>
              </a:cxn>
              <a:cxn ang="0">
                <a:pos x="241" y="201"/>
              </a:cxn>
              <a:cxn ang="0">
                <a:pos x="366" y="272"/>
              </a:cxn>
              <a:cxn ang="0">
                <a:pos x="393" y="228"/>
              </a:cxn>
              <a:cxn ang="0">
                <a:pos x="268" y="156"/>
              </a:cxn>
              <a:cxn ang="0">
                <a:pos x="268" y="22"/>
              </a:cxn>
              <a:cxn ang="0">
                <a:pos x="268" y="13"/>
              </a:cxn>
              <a:cxn ang="0">
                <a:pos x="264" y="9"/>
              </a:cxn>
              <a:cxn ang="0">
                <a:pos x="255" y="4"/>
              </a:cxn>
              <a:cxn ang="0">
                <a:pos x="250" y="0"/>
              </a:cxn>
              <a:cxn ang="0">
                <a:pos x="241" y="0"/>
              </a:cxn>
              <a:cxn ang="0">
                <a:pos x="232" y="4"/>
              </a:cxn>
              <a:cxn ang="0">
                <a:pos x="228" y="13"/>
              </a:cxn>
              <a:cxn ang="0">
                <a:pos x="228" y="22"/>
              </a:cxn>
              <a:cxn ang="0">
                <a:pos x="223" y="129"/>
              </a:cxn>
              <a:cxn ang="0">
                <a:pos x="165" y="94"/>
              </a:cxn>
              <a:cxn ang="0">
                <a:pos x="170" y="18"/>
              </a:cxn>
              <a:cxn ang="0">
                <a:pos x="165" y="9"/>
              </a:cxn>
              <a:cxn ang="0">
                <a:pos x="161" y="4"/>
              </a:cxn>
              <a:cxn ang="0">
                <a:pos x="156" y="0"/>
              </a:cxn>
              <a:cxn ang="0">
                <a:pos x="148" y="0"/>
              </a:cxn>
              <a:cxn ang="0">
                <a:pos x="139" y="0"/>
              </a:cxn>
              <a:cxn ang="0">
                <a:pos x="134" y="4"/>
              </a:cxn>
              <a:cxn ang="0">
                <a:pos x="130" y="9"/>
              </a:cxn>
              <a:cxn ang="0">
                <a:pos x="125" y="18"/>
              </a:cxn>
              <a:cxn ang="0">
                <a:pos x="121" y="71"/>
              </a:cxn>
            </a:cxnLst>
            <a:rect l="0" t="0" r="r" b="b"/>
            <a:pathLst>
              <a:path w="393" h="272">
                <a:moveTo>
                  <a:pt x="121" y="71"/>
                </a:moveTo>
                <a:lnTo>
                  <a:pt x="36" y="22"/>
                </a:lnTo>
                <a:lnTo>
                  <a:pt x="27" y="18"/>
                </a:lnTo>
                <a:lnTo>
                  <a:pt x="18" y="18"/>
                </a:lnTo>
                <a:lnTo>
                  <a:pt x="9" y="22"/>
                </a:lnTo>
                <a:lnTo>
                  <a:pt x="5" y="31"/>
                </a:lnTo>
                <a:lnTo>
                  <a:pt x="0" y="40"/>
                </a:lnTo>
                <a:lnTo>
                  <a:pt x="0" y="49"/>
                </a:lnTo>
                <a:lnTo>
                  <a:pt x="5" y="58"/>
                </a:lnTo>
                <a:lnTo>
                  <a:pt x="9" y="62"/>
                </a:lnTo>
                <a:lnTo>
                  <a:pt x="98" y="116"/>
                </a:lnTo>
                <a:lnTo>
                  <a:pt x="54" y="143"/>
                </a:lnTo>
                <a:lnTo>
                  <a:pt x="45" y="147"/>
                </a:lnTo>
                <a:lnTo>
                  <a:pt x="40" y="156"/>
                </a:lnTo>
                <a:lnTo>
                  <a:pt x="40" y="165"/>
                </a:lnTo>
                <a:lnTo>
                  <a:pt x="40" y="174"/>
                </a:lnTo>
                <a:lnTo>
                  <a:pt x="49" y="178"/>
                </a:lnTo>
                <a:lnTo>
                  <a:pt x="54" y="183"/>
                </a:lnTo>
                <a:lnTo>
                  <a:pt x="63" y="183"/>
                </a:lnTo>
                <a:lnTo>
                  <a:pt x="72" y="183"/>
                </a:lnTo>
                <a:lnTo>
                  <a:pt x="139" y="143"/>
                </a:lnTo>
                <a:lnTo>
                  <a:pt x="197" y="178"/>
                </a:lnTo>
                <a:lnTo>
                  <a:pt x="112" y="223"/>
                </a:lnTo>
                <a:lnTo>
                  <a:pt x="103" y="232"/>
                </a:lnTo>
                <a:lnTo>
                  <a:pt x="98" y="241"/>
                </a:lnTo>
                <a:lnTo>
                  <a:pt x="98" y="246"/>
                </a:lnTo>
                <a:lnTo>
                  <a:pt x="98" y="254"/>
                </a:lnTo>
                <a:lnTo>
                  <a:pt x="103" y="263"/>
                </a:lnTo>
                <a:lnTo>
                  <a:pt x="112" y="268"/>
                </a:lnTo>
                <a:lnTo>
                  <a:pt x="121" y="268"/>
                </a:lnTo>
                <a:lnTo>
                  <a:pt x="130" y="263"/>
                </a:lnTo>
                <a:lnTo>
                  <a:pt x="241" y="201"/>
                </a:lnTo>
                <a:lnTo>
                  <a:pt x="366" y="272"/>
                </a:lnTo>
                <a:lnTo>
                  <a:pt x="393" y="228"/>
                </a:lnTo>
                <a:lnTo>
                  <a:pt x="268" y="156"/>
                </a:lnTo>
                <a:lnTo>
                  <a:pt x="268" y="22"/>
                </a:lnTo>
                <a:lnTo>
                  <a:pt x="268" y="13"/>
                </a:lnTo>
                <a:lnTo>
                  <a:pt x="264" y="9"/>
                </a:lnTo>
                <a:lnTo>
                  <a:pt x="255" y="4"/>
                </a:lnTo>
                <a:lnTo>
                  <a:pt x="250" y="0"/>
                </a:lnTo>
                <a:lnTo>
                  <a:pt x="241" y="0"/>
                </a:lnTo>
                <a:lnTo>
                  <a:pt x="232" y="4"/>
                </a:lnTo>
                <a:lnTo>
                  <a:pt x="228" y="13"/>
                </a:lnTo>
                <a:lnTo>
                  <a:pt x="228" y="22"/>
                </a:lnTo>
                <a:lnTo>
                  <a:pt x="223" y="129"/>
                </a:lnTo>
                <a:lnTo>
                  <a:pt x="165" y="94"/>
                </a:lnTo>
                <a:lnTo>
                  <a:pt x="170" y="18"/>
                </a:lnTo>
                <a:lnTo>
                  <a:pt x="165" y="9"/>
                </a:lnTo>
                <a:lnTo>
                  <a:pt x="161" y="4"/>
                </a:lnTo>
                <a:lnTo>
                  <a:pt x="156" y="0"/>
                </a:lnTo>
                <a:lnTo>
                  <a:pt x="148" y="0"/>
                </a:lnTo>
                <a:lnTo>
                  <a:pt x="139" y="0"/>
                </a:lnTo>
                <a:lnTo>
                  <a:pt x="134" y="4"/>
                </a:lnTo>
                <a:lnTo>
                  <a:pt x="130" y="9"/>
                </a:lnTo>
                <a:lnTo>
                  <a:pt x="125" y="18"/>
                </a:lnTo>
                <a:lnTo>
                  <a:pt x="121" y="71"/>
                </a:lnTo>
                <a:close/>
              </a:path>
            </a:pathLst>
          </a:custGeom>
          <a:gradFill rotWithShape="1">
            <a:gsLst>
              <a:gs pos="0">
                <a:srgbClr val="5FCBFB"/>
              </a:gs>
              <a:gs pos="100000">
                <a:srgbClr val="5FCBFB"/>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105507" name="Freeform 39"/>
          <p:cNvSpPr/>
          <p:nvPr>
            <p:custDataLst>
              <p:tags r:id="rId56"/>
            </p:custDataLst>
          </p:nvPr>
        </p:nvSpPr>
        <p:spPr bwMode="auto">
          <a:xfrm>
            <a:off x="381000" y="5697220"/>
            <a:ext cx="276225" cy="193675"/>
          </a:xfrm>
          <a:custGeom>
            <a:avLst/>
            <a:gdLst/>
            <a:ahLst/>
            <a:cxnLst>
              <a:cxn ang="0">
                <a:pos x="98" y="156"/>
              </a:cxn>
              <a:cxn ang="0">
                <a:pos x="9" y="205"/>
              </a:cxn>
              <a:cxn ang="0">
                <a:pos x="0" y="214"/>
              </a:cxn>
              <a:cxn ang="0">
                <a:pos x="0" y="223"/>
              </a:cxn>
              <a:cxn ang="0">
                <a:pos x="0" y="228"/>
              </a:cxn>
              <a:cxn ang="0">
                <a:pos x="0" y="237"/>
              </a:cxn>
              <a:cxn ang="0">
                <a:pos x="9" y="246"/>
              </a:cxn>
              <a:cxn ang="0">
                <a:pos x="14" y="250"/>
              </a:cxn>
              <a:cxn ang="0">
                <a:pos x="23" y="250"/>
              </a:cxn>
              <a:cxn ang="0">
                <a:pos x="36" y="250"/>
              </a:cxn>
              <a:cxn ang="0">
                <a:pos x="125" y="196"/>
              </a:cxn>
              <a:cxn ang="0">
                <a:pos x="125" y="250"/>
              </a:cxn>
              <a:cxn ang="0">
                <a:pos x="125" y="263"/>
              </a:cxn>
              <a:cxn ang="0">
                <a:pos x="130" y="268"/>
              </a:cxn>
              <a:cxn ang="0">
                <a:pos x="139" y="272"/>
              </a:cxn>
              <a:cxn ang="0">
                <a:pos x="143" y="277"/>
              </a:cxn>
              <a:cxn ang="0">
                <a:pos x="152" y="277"/>
              </a:cxn>
              <a:cxn ang="0">
                <a:pos x="161" y="272"/>
              </a:cxn>
              <a:cxn ang="0">
                <a:pos x="165" y="263"/>
              </a:cxn>
              <a:cxn ang="0">
                <a:pos x="165" y="254"/>
              </a:cxn>
              <a:cxn ang="0">
                <a:pos x="165" y="178"/>
              </a:cxn>
              <a:cxn ang="0">
                <a:pos x="223" y="143"/>
              </a:cxn>
              <a:cxn ang="0">
                <a:pos x="223" y="241"/>
              </a:cxn>
              <a:cxn ang="0">
                <a:pos x="223" y="250"/>
              </a:cxn>
              <a:cxn ang="0">
                <a:pos x="228" y="259"/>
              </a:cxn>
              <a:cxn ang="0">
                <a:pos x="237" y="263"/>
              </a:cxn>
              <a:cxn ang="0">
                <a:pos x="246" y="268"/>
              </a:cxn>
              <a:cxn ang="0">
                <a:pos x="255" y="268"/>
              </a:cxn>
              <a:cxn ang="0">
                <a:pos x="259" y="263"/>
              </a:cxn>
              <a:cxn ang="0">
                <a:pos x="264" y="254"/>
              </a:cxn>
              <a:cxn ang="0">
                <a:pos x="268" y="246"/>
              </a:cxn>
              <a:cxn ang="0">
                <a:pos x="268" y="116"/>
              </a:cxn>
              <a:cxn ang="0">
                <a:pos x="393" y="44"/>
              </a:cxn>
              <a:cxn ang="0">
                <a:pos x="366" y="0"/>
              </a:cxn>
              <a:cxn ang="0">
                <a:pos x="241" y="71"/>
              </a:cxn>
              <a:cxn ang="0">
                <a:pos x="125" y="4"/>
              </a:cxn>
              <a:cxn ang="0">
                <a:pos x="121" y="0"/>
              </a:cxn>
              <a:cxn ang="0">
                <a:pos x="112" y="0"/>
              </a:cxn>
              <a:cxn ang="0">
                <a:pos x="103" y="4"/>
              </a:cxn>
              <a:cxn ang="0">
                <a:pos x="98" y="9"/>
              </a:cxn>
              <a:cxn ang="0">
                <a:pos x="94" y="18"/>
              </a:cxn>
              <a:cxn ang="0">
                <a:pos x="94" y="26"/>
              </a:cxn>
              <a:cxn ang="0">
                <a:pos x="98" y="35"/>
              </a:cxn>
              <a:cxn ang="0">
                <a:pos x="107" y="40"/>
              </a:cxn>
              <a:cxn ang="0">
                <a:pos x="197" y="98"/>
              </a:cxn>
              <a:cxn ang="0">
                <a:pos x="139" y="129"/>
              </a:cxn>
              <a:cxn ang="0">
                <a:pos x="72" y="89"/>
              </a:cxn>
              <a:cxn ang="0">
                <a:pos x="63" y="85"/>
              </a:cxn>
              <a:cxn ang="0">
                <a:pos x="58" y="85"/>
              </a:cxn>
              <a:cxn ang="0">
                <a:pos x="49" y="89"/>
              </a:cxn>
              <a:cxn ang="0">
                <a:pos x="45" y="98"/>
              </a:cxn>
              <a:cxn ang="0">
                <a:pos x="45" y="102"/>
              </a:cxn>
              <a:cxn ang="0">
                <a:pos x="45" y="111"/>
              </a:cxn>
              <a:cxn ang="0">
                <a:pos x="45" y="120"/>
              </a:cxn>
              <a:cxn ang="0">
                <a:pos x="54" y="125"/>
              </a:cxn>
              <a:cxn ang="0">
                <a:pos x="98" y="156"/>
              </a:cxn>
            </a:cxnLst>
            <a:rect l="0" t="0" r="r" b="b"/>
            <a:pathLst>
              <a:path w="393" h="277">
                <a:moveTo>
                  <a:pt x="98" y="156"/>
                </a:moveTo>
                <a:lnTo>
                  <a:pt x="9" y="205"/>
                </a:lnTo>
                <a:lnTo>
                  <a:pt x="0" y="214"/>
                </a:lnTo>
                <a:lnTo>
                  <a:pt x="0" y="223"/>
                </a:lnTo>
                <a:lnTo>
                  <a:pt x="0" y="228"/>
                </a:lnTo>
                <a:lnTo>
                  <a:pt x="0" y="237"/>
                </a:lnTo>
                <a:lnTo>
                  <a:pt x="9" y="246"/>
                </a:lnTo>
                <a:lnTo>
                  <a:pt x="14" y="250"/>
                </a:lnTo>
                <a:lnTo>
                  <a:pt x="23" y="250"/>
                </a:lnTo>
                <a:lnTo>
                  <a:pt x="36" y="250"/>
                </a:lnTo>
                <a:lnTo>
                  <a:pt x="125" y="196"/>
                </a:lnTo>
                <a:lnTo>
                  <a:pt x="125" y="250"/>
                </a:lnTo>
                <a:lnTo>
                  <a:pt x="125" y="263"/>
                </a:lnTo>
                <a:lnTo>
                  <a:pt x="130" y="268"/>
                </a:lnTo>
                <a:lnTo>
                  <a:pt x="139" y="272"/>
                </a:lnTo>
                <a:lnTo>
                  <a:pt x="143" y="277"/>
                </a:lnTo>
                <a:lnTo>
                  <a:pt x="152" y="277"/>
                </a:lnTo>
                <a:lnTo>
                  <a:pt x="161" y="272"/>
                </a:lnTo>
                <a:lnTo>
                  <a:pt x="165" y="263"/>
                </a:lnTo>
                <a:lnTo>
                  <a:pt x="165" y="254"/>
                </a:lnTo>
                <a:lnTo>
                  <a:pt x="165" y="178"/>
                </a:lnTo>
                <a:lnTo>
                  <a:pt x="223" y="143"/>
                </a:lnTo>
                <a:lnTo>
                  <a:pt x="223" y="241"/>
                </a:lnTo>
                <a:lnTo>
                  <a:pt x="223" y="250"/>
                </a:lnTo>
                <a:lnTo>
                  <a:pt x="228" y="259"/>
                </a:lnTo>
                <a:lnTo>
                  <a:pt x="237" y="263"/>
                </a:lnTo>
                <a:lnTo>
                  <a:pt x="246" y="268"/>
                </a:lnTo>
                <a:lnTo>
                  <a:pt x="255" y="268"/>
                </a:lnTo>
                <a:lnTo>
                  <a:pt x="259" y="263"/>
                </a:lnTo>
                <a:lnTo>
                  <a:pt x="264" y="254"/>
                </a:lnTo>
                <a:lnTo>
                  <a:pt x="268" y="246"/>
                </a:lnTo>
                <a:lnTo>
                  <a:pt x="268" y="116"/>
                </a:lnTo>
                <a:lnTo>
                  <a:pt x="393" y="44"/>
                </a:lnTo>
                <a:lnTo>
                  <a:pt x="366" y="0"/>
                </a:lnTo>
                <a:lnTo>
                  <a:pt x="241" y="71"/>
                </a:lnTo>
                <a:lnTo>
                  <a:pt x="125" y="4"/>
                </a:lnTo>
                <a:lnTo>
                  <a:pt x="121" y="0"/>
                </a:lnTo>
                <a:lnTo>
                  <a:pt x="112" y="0"/>
                </a:lnTo>
                <a:lnTo>
                  <a:pt x="103" y="4"/>
                </a:lnTo>
                <a:lnTo>
                  <a:pt x="98" y="9"/>
                </a:lnTo>
                <a:lnTo>
                  <a:pt x="94" y="18"/>
                </a:lnTo>
                <a:lnTo>
                  <a:pt x="94" y="26"/>
                </a:lnTo>
                <a:lnTo>
                  <a:pt x="98" y="35"/>
                </a:lnTo>
                <a:lnTo>
                  <a:pt x="107" y="40"/>
                </a:lnTo>
                <a:lnTo>
                  <a:pt x="197" y="98"/>
                </a:lnTo>
                <a:lnTo>
                  <a:pt x="139" y="129"/>
                </a:lnTo>
                <a:lnTo>
                  <a:pt x="72" y="89"/>
                </a:lnTo>
                <a:lnTo>
                  <a:pt x="63" y="85"/>
                </a:lnTo>
                <a:lnTo>
                  <a:pt x="58" y="85"/>
                </a:lnTo>
                <a:lnTo>
                  <a:pt x="49" y="89"/>
                </a:lnTo>
                <a:lnTo>
                  <a:pt x="45" y="98"/>
                </a:lnTo>
                <a:lnTo>
                  <a:pt x="45" y="102"/>
                </a:lnTo>
                <a:lnTo>
                  <a:pt x="45" y="111"/>
                </a:lnTo>
                <a:lnTo>
                  <a:pt x="45" y="120"/>
                </a:lnTo>
                <a:lnTo>
                  <a:pt x="54" y="125"/>
                </a:lnTo>
                <a:lnTo>
                  <a:pt x="98" y="156"/>
                </a:lnTo>
                <a:close/>
              </a:path>
            </a:pathLst>
          </a:custGeom>
          <a:gradFill rotWithShape="1">
            <a:gsLst>
              <a:gs pos="0">
                <a:srgbClr val="5FCBFB"/>
              </a:gs>
              <a:gs pos="100000">
                <a:srgbClr val="5FCBFB"/>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105508" name="Freeform 40"/>
          <p:cNvSpPr/>
          <p:nvPr>
            <p:custDataLst>
              <p:tags r:id="rId57"/>
            </p:custDataLst>
          </p:nvPr>
        </p:nvSpPr>
        <p:spPr bwMode="auto">
          <a:xfrm>
            <a:off x="541020" y="5713730"/>
            <a:ext cx="209550" cy="306070"/>
          </a:xfrm>
          <a:custGeom>
            <a:avLst/>
            <a:gdLst/>
            <a:ahLst/>
            <a:cxnLst>
              <a:cxn ang="0">
                <a:pos x="125" y="313"/>
              </a:cxn>
              <a:cxn ang="0">
                <a:pos x="125" y="411"/>
              </a:cxn>
              <a:cxn ang="0">
                <a:pos x="129" y="425"/>
              </a:cxn>
              <a:cxn ang="0">
                <a:pos x="134" y="429"/>
              </a:cxn>
              <a:cxn ang="0">
                <a:pos x="143" y="434"/>
              </a:cxn>
              <a:cxn ang="0">
                <a:pos x="147" y="438"/>
              </a:cxn>
              <a:cxn ang="0">
                <a:pos x="156" y="434"/>
              </a:cxn>
              <a:cxn ang="0">
                <a:pos x="165" y="429"/>
              </a:cxn>
              <a:cxn ang="0">
                <a:pos x="174" y="425"/>
              </a:cxn>
              <a:cxn ang="0">
                <a:pos x="174" y="411"/>
              </a:cxn>
              <a:cxn ang="0">
                <a:pos x="174" y="308"/>
              </a:cxn>
              <a:cxn ang="0">
                <a:pos x="223" y="335"/>
              </a:cxn>
              <a:cxn ang="0">
                <a:pos x="232" y="340"/>
              </a:cxn>
              <a:cxn ang="0">
                <a:pos x="241" y="340"/>
              </a:cxn>
              <a:cxn ang="0">
                <a:pos x="250" y="335"/>
              </a:cxn>
              <a:cxn ang="0">
                <a:pos x="254" y="331"/>
              </a:cxn>
              <a:cxn ang="0">
                <a:pos x="254" y="322"/>
              </a:cxn>
              <a:cxn ang="0">
                <a:pos x="254" y="317"/>
              </a:cxn>
              <a:cxn ang="0">
                <a:pos x="254" y="308"/>
              </a:cxn>
              <a:cxn ang="0">
                <a:pos x="245" y="300"/>
              </a:cxn>
              <a:cxn ang="0">
                <a:pos x="178" y="264"/>
              </a:cxn>
              <a:cxn ang="0">
                <a:pos x="178" y="192"/>
              </a:cxn>
              <a:cxn ang="0">
                <a:pos x="263" y="246"/>
              </a:cxn>
              <a:cxn ang="0">
                <a:pos x="272" y="250"/>
              </a:cxn>
              <a:cxn ang="0">
                <a:pos x="281" y="250"/>
              </a:cxn>
              <a:cxn ang="0">
                <a:pos x="290" y="246"/>
              </a:cxn>
              <a:cxn ang="0">
                <a:pos x="294" y="241"/>
              </a:cxn>
              <a:cxn ang="0">
                <a:pos x="299" y="232"/>
              </a:cxn>
              <a:cxn ang="0">
                <a:pos x="299" y="224"/>
              </a:cxn>
              <a:cxn ang="0">
                <a:pos x="294" y="215"/>
              </a:cxn>
              <a:cxn ang="0">
                <a:pos x="285" y="210"/>
              </a:cxn>
              <a:cxn ang="0">
                <a:pos x="178" y="143"/>
              </a:cxn>
              <a:cxn ang="0">
                <a:pos x="178" y="0"/>
              </a:cxn>
              <a:cxn ang="0">
                <a:pos x="125" y="0"/>
              </a:cxn>
              <a:cxn ang="0">
                <a:pos x="125" y="143"/>
              </a:cxn>
              <a:cxn ang="0">
                <a:pos x="9" y="210"/>
              </a:cxn>
              <a:cxn ang="0">
                <a:pos x="4" y="215"/>
              </a:cxn>
              <a:cxn ang="0">
                <a:pos x="0" y="224"/>
              </a:cxn>
              <a:cxn ang="0">
                <a:pos x="0" y="232"/>
              </a:cxn>
              <a:cxn ang="0">
                <a:pos x="0" y="237"/>
              </a:cxn>
              <a:cxn ang="0">
                <a:pos x="4" y="246"/>
              </a:cxn>
              <a:cxn ang="0">
                <a:pos x="13" y="250"/>
              </a:cxn>
              <a:cxn ang="0">
                <a:pos x="22" y="250"/>
              </a:cxn>
              <a:cxn ang="0">
                <a:pos x="31" y="246"/>
              </a:cxn>
              <a:cxn ang="0">
                <a:pos x="125" y="197"/>
              </a:cxn>
              <a:cxn ang="0">
                <a:pos x="125" y="264"/>
              </a:cxn>
              <a:cxn ang="0">
                <a:pos x="53" y="300"/>
              </a:cxn>
              <a:cxn ang="0">
                <a:pos x="49" y="304"/>
              </a:cxn>
              <a:cxn ang="0">
                <a:pos x="44" y="313"/>
              </a:cxn>
              <a:cxn ang="0">
                <a:pos x="44" y="322"/>
              </a:cxn>
              <a:cxn ang="0">
                <a:pos x="49" y="326"/>
              </a:cxn>
              <a:cxn ang="0">
                <a:pos x="53" y="331"/>
              </a:cxn>
              <a:cxn ang="0">
                <a:pos x="62" y="335"/>
              </a:cxn>
              <a:cxn ang="0">
                <a:pos x="67" y="335"/>
              </a:cxn>
              <a:cxn ang="0">
                <a:pos x="76" y="335"/>
              </a:cxn>
              <a:cxn ang="0">
                <a:pos x="125" y="313"/>
              </a:cxn>
            </a:cxnLst>
            <a:rect l="0" t="0" r="r" b="b"/>
            <a:pathLst>
              <a:path w="299" h="438">
                <a:moveTo>
                  <a:pt x="125" y="313"/>
                </a:moveTo>
                <a:lnTo>
                  <a:pt x="125" y="411"/>
                </a:lnTo>
                <a:lnTo>
                  <a:pt x="129" y="425"/>
                </a:lnTo>
                <a:lnTo>
                  <a:pt x="134" y="429"/>
                </a:lnTo>
                <a:lnTo>
                  <a:pt x="143" y="434"/>
                </a:lnTo>
                <a:lnTo>
                  <a:pt x="147" y="438"/>
                </a:lnTo>
                <a:lnTo>
                  <a:pt x="156" y="434"/>
                </a:lnTo>
                <a:lnTo>
                  <a:pt x="165" y="429"/>
                </a:lnTo>
                <a:lnTo>
                  <a:pt x="174" y="425"/>
                </a:lnTo>
                <a:lnTo>
                  <a:pt x="174" y="411"/>
                </a:lnTo>
                <a:lnTo>
                  <a:pt x="174" y="308"/>
                </a:lnTo>
                <a:lnTo>
                  <a:pt x="223" y="335"/>
                </a:lnTo>
                <a:lnTo>
                  <a:pt x="232" y="340"/>
                </a:lnTo>
                <a:lnTo>
                  <a:pt x="241" y="340"/>
                </a:lnTo>
                <a:lnTo>
                  <a:pt x="250" y="335"/>
                </a:lnTo>
                <a:lnTo>
                  <a:pt x="254" y="331"/>
                </a:lnTo>
                <a:lnTo>
                  <a:pt x="254" y="322"/>
                </a:lnTo>
                <a:lnTo>
                  <a:pt x="254" y="317"/>
                </a:lnTo>
                <a:lnTo>
                  <a:pt x="254" y="308"/>
                </a:lnTo>
                <a:lnTo>
                  <a:pt x="245" y="300"/>
                </a:lnTo>
                <a:lnTo>
                  <a:pt x="178" y="264"/>
                </a:lnTo>
                <a:lnTo>
                  <a:pt x="178" y="192"/>
                </a:lnTo>
                <a:lnTo>
                  <a:pt x="263" y="246"/>
                </a:lnTo>
                <a:lnTo>
                  <a:pt x="272" y="250"/>
                </a:lnTo>
                <a:lnTo>
                  <a:pt x="281" y="250"/>
                </a:lnTo>
                <a:lnTo>
                  <a:pt x="290" y="246"/>
                </a:lnTo>
                <a:lnTo>
                  <a:pt x="294" y="241"/>
                </a:lnTo>
                <a:lnTo>
                  <a:pt x="299" y="232"/>
                </a:lnTo>
                <a:lnTo>
                  <a:pt x="299" y="224"/>
                </a:lnTo>
                <a:lnTo>
                  <a:pt x="294" y="215"/>
                </a:lnTo>
                <a:lnTo>
                  <a:pt x="285" y="210"/>
                </a:lnTo>
                <a:lnTo>
                  <a:pt x="178" y="143"/>
                </a:lnTo>
                <a:lnTo>
                  <a:pt x="178" y="0"/>
                </a:lnTo>
                <a:lnTo>
                  <a:pt x="125" y="0"/>
                </a:lnTo>
                <a:lnTo>
                  <a:pt x="125" y="143"/>
                </a:lnTo>
                <a:lnTo>
                  <a:pt x="9" y="210"/>
                </a:lnTo>
                <a:lnTo>
                  <a:pt x="4" y="215"/>
                </a:lnTo>
                <a:lnTo>
                  <a:pt x="0" y="224"/>
                </a:lnTo>
                <a:lnTo>
                  <a:pt x="0" y="232"/>
                </a:lnTo>
                <a:lnTo>
                  <a:pt x="0" y="237"/>
                </a:lnTo>
                <a:lnTo>
                  <a:pt x="4" y="246"/>
                </a:lnTo>
                <a:lnTo>
                  <a:pt x="13" y="250"/>
                </a:lnTo>
                <a:lnTo>
                  <a:pt x="22" y="250"/>
                </a:lnTo>
                <a:lnTo>
                  <a:pt x="31" y="246"/>
                </a:lnTo>
                <a:lnTo>
                  <a:pt x="125" y="197"/>
                </a:lnTo>
                <a:lnTo>
                  <a:pt x="125" y="264"/>
                </a:lnTo>
                <a:lnTo>
                  <a:pt x="53" y="300"/>
                </a:lnTo>
                <a:lnTo>
                  <a:pt x="49" y="304"/>
                </a:lnTo>
                <a:lnTo>
                  <a:pt x="44" y="313"/>
                </a:lnTo>
                <a:lnTo>
                  <a:pt x="44" y="322"/>
                </a:lnTo>
                <a:lnTo>
                  <a:pt x="49" y="326"/>
                </a:lnTo>
                <a:lnTo>
                  <a:pt x="53" y="331"/>
                </a:lnTo>
                <a:lnTo>
                  <a:pt x="62" y="335"/>
                </a:lnTo>
                <a:lnTo>
                  <a:pt x="67" y="335"/>
                </a:lnTo>
                <a:lnTo>
                  <a:pt x="76" y="335"/>
                </a:lnTo>
                <a:lnTo>
                  <a:pt x="125" y="313"/>
                </a:lnTo>
                <a:close/>
              </a:path>
            </a:pathLst>
          </a:custGeom>
          <a:gradFill rotWithShape="1">
            <a:gsLst>
              <a:gs pos="0">
                <a:srgbClr val="5FCBFB"/>
              </a:gs>
              <a:gs pos="100000">
                <a:srgbClr val="5FCBFB"/>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105516" name="Freeform 41"/>
          <p:cNvSpPr/>
          <p:nvPr>
            <p:custDataLst>
              <p:tags r:id="rId58"/>
            </p:custDataLst>
          </p:nvPr>
        </p:nvSpPr>
        <p:spPr bwMode="auto">
          <a:xfrm>
            <a:off x="638175" y="5697220"/>
            <a:ext cx="276225" cy="189865"/>
          </a:xfrm>
          <a:custGeom>
            <a:avLst/>
            <a:gdLst/>
            <a:ahLst/>
            <a:cxnLst>
              <a:cxn ang="0">
                <a:pos x="272" y="201"/>
              </a:cxn>
              <a:cxn ang="0">
                <a:pos x="357" y="250"/>
              </a:cxn>
              <a:cxn ang="0">
                <a:pos x="366" y="254"/>
              </a:cxn>
              <a:cxn ang="0">
                <a:pos x="375" y="254"/>
              </a:cxn>
              <a:cxn ang="0">
                <a:pos x="384" y="250"/>
              </a:cxn>
              <a:cxn ang="0">
                <a:pos x="388" y="241"/>
              </a:cxn>
              <a:cxn ang="0">
                <a:pos x="393" y="232"/>
              </a:cxn>
              <a:cxn ang="0">
                <a:pos x="393" y="223"/>
              </a:cxn>
              <a:cxn ang="0">
                <a:pos x="388" y="214"/>
              </a:cxn>
              <a:cxn ang="0">
                <a:pos x="384" y="210"/>
              </a:cxn>
              <a:cxn ang="0">
                <a:pos x="295" y="156"/>
              </a:cxn>
              <a:cxn ang="0">
                <a:pos x="339" y="129"/>
              </a:cxn>
              <a:cxn ang="0">
                <a:pos x="348" y="125"/>
              </a:cxn>
              <a:cxn ang="0">
                <a:pos x="353" y="116"/>
              </a:cxn>
              <a:cxn ang="0">
                <a:pos x="353" y="107"/>
              </a:cxn>
              <a:cxn ang="0">
                <a:pos x="353" y="98"/>
              </a:cxn>
              <a:cxn ang="0">
                <a:pos x="344" y="94"/>
              </a:cxn>
              <a:cxn ang="0">
                <a:pos x="339" y="89"/>
              </a:cxn>
              <a:cxn ang="0">
                <a:pos x="330" y="89"/>
              </a:cxn>
              <a:cxn ang="0">
                <a:pos x="321" y="89"/>
              </a:cxn>
              <a:cxn ang="0">
                <a:pos x="254" y="129"/>
              </a:cxn>
              <a:cxn ang="0">
                <a:pos x="196" y="94"/>
              </a:cxn>
              <a:cxn ang="0">
                <a:pos x="281" y="49"/>
              </a:cxn>
              <a:cxn ang="0">
                <a:pos x="290" y="40"/>
              </a:cxn>
              <a:cxn ang="0">
                <a:pos x="295" y="31"/>
              </a:cxn>
              <a:cxn ang="0">
                <a:pos x="295" y="26"/>
              </a:cxn>
              <a:cxn ang="0">
                <a:pos x="295" y="18"/>
              </a:cxn>
              <a:cxn ang="0">
                <a:pos x="290" y="9"/>
              </a:cxn>
              <a:cxn ang="0">
                <a:pos x="281" y="4"/>
              </a:cxn>
              <a:cxn ang="0">
                <a:pos x="272" y="4"/>
              </a:cxn>
              <a:cxn ang="0">
                <a:pos x="263" y="9"/>
              </a:cxn>
              <a:cxn ang="0">
                <a:pos x="152" y="71"/>
              </a:cxn>
              <a:cxn ang="0">
                <a:pos x="27" y="0"/>
              </a:cxn>
              <a:cxn ang="0">
                <a:pos x="0" y="44"/>
              </a:cxn>
              <a:cxn ang="0">
                <a:pos x="125" y="116"/>
              </a:cxn>
              <a:cxn ang="0">
                <a:pos x="125" y="250"/>
              </a:cxn>
              <a:cxn ang="0">
                <a:pos x="125" y="259"/>
              </a:cxn>
              <a:cxn ang="0">
                <a:pos x="129" y="263"/>
              </a:cxn>
              <a:cxn ang="0">
                <a:pos x="138" y="268"/>
              </a:cxn>
              <a:cxn ang="0">
                <a:pos x="143" y="272"/>
              </a:cxn>
              <a:cxn ang="0">
                <a:pos x="152" y="272"/>
              </a:cxn>
              <a:cxn ang="0">
                <a:pos x="161" y="268"/>
              </a:cxn>
              <a:cxn ang="0">
                <a:pos x="165" y="259"/>
              </a:cxn>
              <a:cxn ang="0">
                <a:pos x="165" y="250"/>
              </a:cxn>
              <a:cxn ang="0">
                <a:pos x="170" y="143"/>
              </a:cxn>
              <a:cxn ang="0">
                <a:pos x="228" y="178"/>
              </a:cxn>
              <a:cxn ang="0">
                <a:pos x="223" y="254"/>
              </a:cxn>
              <a:cxn ang="0">
                <a:pos x="228" y="263"/>
              </a:cxn>
              <a:cxn ang="0">
                <a:pos x="232" y="268"/>
              </a:cxn>
              <a:cxn ang="0">
                <a:pos x="237" y="272"/>
              </a:cxn>
              <a:cxn ang="0">
                <a:pos x="245" y="272"/>
              </a:cxn>
              <a:cxn ang="0">
                <a:pos x="254" y="272"/>
              </a:cxn>
              <a:cxn ang="0">
                <a:pos x="259" y="268"/>
              </a:cxn>
              <a:cxn ang="0">
                <a:pos x="263" y="263"/>
              </a:cxn>
              <a:cxn ang="0">
                <a:pos x="268" y="254"/>
              </a:cxn>
              <a:cxn ang="0">
                <a:pos x="272" y="201"/>
              </a:cxn>
            </a:cxnLst>
            <a:rect l="0" t="0" r="r" b="b"/>
            <a:pathLst>
              <a:path w="393" h="272">
                <a:moveTo>
                  <a:pt x="272" y="201"/>
                </a:moveTo>
                <a:lnTo>
                  <a:pt x="357" y="250"/>
                </a:lnTo>
                <a:lnTo>
                  <a:pt x="366" y="254"/>
                </a:lnTo>
                <a:lnTo>
                  <a:pt x="375" y="254"/>
                </a:lnTo>
                <a:lnTo>
                  <a:pt x="384" y="250"/>
                </a:lnTo>
                <a:lnTo>
                  <a:pt x="388" y="241"/>
                </a:lnTo>
                <a:lnTo>
                  <a:pt x="393" y="232"/>
                </a:lnTo>
                <a:lnTo>
                  <a:pt x="393" y="223"/>
                </a:lnTo>
                <a:lnTo>
                  <a:pt x="388" y="214"/>
                </a:lnTo>
                <a:lnTo>
                  <a:pt x="384" y="210"/>
                </a:lnTo>
                <a:lnTo>
                  <a:pt x="295" y="156"/>
                </a:lnTo>
                <a:lnTo>
                  <a:pt x="339" y="129"/>
                </a:lnTo>
                <a:lnTo>
                  <a:pt x="348" y="125"/>
                </a:lnTo>
                <a:lnTo>
                  <a:pt x="353" y="116"/>
                </a:lnTo>
                <a:lnTo>
                  <a:pt x="353" y="107"/>
                </a:lnTo>
                <a:lnTo>
                  <a:pt x="353" y="98"/>
                </a:lnTo>
                <a:lnTo>
                  <a:pt x="344" y="94"/>
                </a:lnTo>
                <a:lnTo>
                  <a:pt x="339" y="89"/>
                </a:lnTo>
                <a:lnTo>
                  <a:pt x="330" y="89"/>
                </a:lnTo>
                <a:lnTo>
                  <a:pt x="321" y="89"/>
                </a:lnTo>
                <a:lnTo>
                  <a:pt x="254" y="129"/>
                </a:lnTo>
                <a:lnTo>
                  <a:pt x="196" y="94"/>
                </a:lnTo>
                <a:lnTo>
                  <a:pt x="281" y="49"/>
                </a:lnTo>
                <a:lnTo>
                  <a:pt x="290" y="40"/>
                </a:lnTo>
                <a:lnTo>
                  <a:pt x="295" y="31"/>
                </a:lnTo>
                <a:lnTo>
                  <a:pt x="295" y="26"/>
                </a:lnTo>
                <a:lnTo>
                  <a:pt x="295" y="18"/>
                </a:lnTo>
                <a:lnTo>
                  <a:pt x="290" y="9"/>
                </a:lnTo>
                <a:lnTo>
                  <a:pt x="281" y="4"/>
                </a:lnTo>
                <a:lnTo>
                  <a:pt x="272" y="4"/>
                </a:lnTo>
                <a:lnTo>
                  <a:pt x="263" y="9"/>
                </a:lnTo>
                <a:lnTo>
                  <a:pt x="152" y="71"/>
                </a:lnTo>
                <a:lnTo>
                  <a:pt x="27" y="0"/>
                </a:lnTo>
                <a:lnTo>
                  <a:pt x="0" y="44"/>
                </a:lnTo>
                <a:lnTo>
                  <a:pt x="125" y="116"/>
                </a:lnTo>
                <a:lnTo>
                  <a:pt x="125" y="250"/>
                </a:lnTo>
                <a:lnTo>
                  <a:pt x="125" y="259"/>
                </a:lnTo>
                <a:lnTo>
                  <a:pt x="129" y="263"/>
                </a:lnTo>
                <a:lnTo>
                  <a:pt x="138" y="268"/>
                </a:lnTo>
                <a:lnTo>
                  <a:pt x="143" y="272"/>
                </a:lnTo>
                <a:lnTo>
                  <a:pt x="152" y="272"/>
                </a:lnTo>
                <a:lnTo>
                  <a:pt x="161" y="268"/>
                </a:lnTo>
                <a:lnTo>
                  <a:pt x="165" y="259"/>
                </a:lnTo>
                <a:lnTo>
                  <a:pt x="165" y="250"/>
                </a:lnTo>
                <a:lnTo>
                  <a:pt x="170" y="143"/>
                </a:lnTo>
                <a:lnTo>
                  <a:pt x="228" y="178"/>
                </a:lnTo>
                <a:lnTo>
                  <a:pt x="223" y="254"/>
                </a:lnTo>
                <a:lnTo>
                  <a:pt x="228" y="263"/>
                </a:lnTo>
                <a:lnTo>
                  <a:pt x="232" y="268"/>
                </a:lnTo>
                <a:lnTo>
                  <a:pt x="237" y="272"/>
                </a:lnTo>
                <a:lnTo>
                  <a:pt x="245" y="272"/>
                </a:lnTo>
                <a:lnTo>
                  <a:pt x="254" y="272"/>
                </a:lnTo>
                <a:lnTo>
                  <a:pt x="259" y="268"/>
                </a:lnTo>
                <a:lnTo>
                  <a:pt x="263" y="263"/>
                </a:lnTo>
                <a:lnTo>
                  <a:pt x="268" y="254"/>
                </a:lnTo>
                <a:lnTo>
                  <a:pt x="272" y="201"/>
                </a:lnTo>
                <a:close/>
              </a:path>
            </a:pathLst>
          </a:custGeom>
          <a:gradFill rotWithShape="1">
            <a:gsLst>
              <a:gs pos="0">
                <a:srgbClr val="5FCBFB"/>
              </a:gs>
              <a:gs pos="100000">
                <a:srgbClr val="5FCBFB"/>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105517" name="Freeform 42"/>
          <p:cNvSpPr/>
          <p:nvPr>
            <p:custDataLst>
              <p:tags r:id="rId59"/>
            </p:custDataLst>
          </p:nvPr>
        </p:nvSpPr>
        <p:spPr bwMode="auto">
          <a:xfrm>
            <a:off x="638175" y="5535295"/>
            <a:ext cx="276225" cy="193675"/>
          </a:xfrm>
          <a:custGeom>
            <a:avLst/>
            <a:gdLst/>
            <a:ahLst/>
            <a:cxnLst>
              <a:cxn ang="0">
                <a:pos x="295" y="121"/>
              </a:cxn>
              <a:cxn ang="0">
                <a:pos x="384" y="72"/>
              </a:cxn>
              <a:cxn ang="0">
                <a:pos x="393" y="63"/>
              </a:cxn>
              <a:cxn ang="0">
                <a:pos x="393" y="54"/>
              </a:cxn>
              <a:cxn ang="0">
                <a:pos x="393" y="49"/>
              </a:cxn>
              <a:cxn ang="0">
                <a:pos x="393" y="40"/>
              </a:cxn>
              <a:cxn ang="0">
                <a:pos x="384" y="31"/>
              </a:cxn>
              <a:cxn ang="0">
                <a:pos x="379" y="27"/>
              </a:cxn>
              <a:cxn ang="0">
                <a:pos x="370" y="27"/>
              </a:cxn>
              <a:cxn ang="0">
                <a:pos x="357" y="27"/>
              </a:cxn>
              <a:cxn ang="0">
                <a:pos x="268" y="81"/>
              </a:cxn>
              <a:cxn ang="0">
                <a:pos x="268" y="27"/>
              </a:cxn>
              <a:cxn ang="0">
                <a:pos x="268" y="14"/>
              </a:cxn>
              <a:cxn ang="0">
                <a:pos x="263" y="9"/>
              </a:cxn>
              <a:cxn ang="0">
                <a:pos x="254" y="5"/>
              </a:cxn>
              <a:cxn ang="0">
                <a:pos x="250" y="0"/>
              </a:cxn>
              <a:cxn ang="0">
                <a:pos x="241" y="5"/>
              </a:cxn>
              <a:cxn ang="0">
                <a:pos x="232" y="5"/>
              </a:cxn>
              <a:cxn ang="0">
                <a:pos x="228" y="14"/>
              </a:cxn>
              <a:cxn ang="0">
                <a:pos x="228" y="23"/>
              </a:cxn>
              <a:cxn ang="0">
                <a:pos x="228" y="99"/>
              </a:cxn>
              <a:cxn ang="0">
                <a:pos x="170" y="134"/>
              </a:cxn>
              <a:cxn ang="0">
                <a:pos x="170" y="36"/>
              </a:cxn>
              <a:cxn ang="0">
                <a:pos x="170" y="27"/>
              </a:cxn>
              <a:cxn ang="0">
                <a:pos x="165" y="18"/>
              </a:cxn>
              <a:cxn ang="0">
                <a:pos x="156" y="14"/>
              </a:cxn>
              <a:cxn ang="0">
                <a:pos x="147" y="9"/>
              </a:cxn>
              <a:cxn ang="0">
                <a:pos x="138" y="9"/>
              </a:cxn>
              <a:cxn ang="0">
                <a:pos x="134" y="14"/>
              </a:cxn>
              <a:cxn ang="0">
                <a:pos x="129" y="23"/>
              </a:cxn>
              <a:cxn ang="0">
                <a:pos x="125" y="31"/>
              </a:cxn>
              <a:cxn ang="0">
                <a:pos x="125" y="161"/>
              </a:cxn>
              <a:cxn ang="0">
                <a:pos x="0" y="233"/>
              </a:cxn>
              <a:cxn ang="0">
                <a:pos x="27" y="277"/>
              </a:cxn>
              <a:cxn ang="0">
                <a:pos x="152" y="206"/>
              </a:cxn>
              <a:cxn ang="0">
                <a:pos x="268" y="273"/>
              </a:cxn>
              <a:cxn ang="0">
                <a:pos x="272" y="277"/>
              </a:cxn>
              <a:cxn ang="0">
                <a:pos x="281" y="277"/>
              </a:cxn>
              <a:cxn ang="0">
                <a:pos x="290" y="273"/>
              </a:cxn>
              <a:cxn ang="0">
                <a:pos x="295" y="268"/>
              </a:cxn>
              <a:cxn ang="0">
                <a:pos x="299" y="259"/>
              </a:cxn>
              <a:cxn ang="0">
                <a:pos x="299" y="251"/>
              </a:cxn>
              <a:cxn ang="0">
                <a:pos x="295" y="242"/>
              </a:cxn>
              <a:cxn ang="0">
                <a:pos x="286" y="237"/>
              </a:cxn>
              <a:cxn ang="0">
                <a:pos x="196" y="179"/>
              </a:cxn>
              <a:cxn ang="0">
                <a:pos x="254" y="148"/>
              </a:cxn>
              <a:cxn ang="0">
                <a:pos x="321" y="188"/>
              </a:cxn>
              <a:cxn ang="0">
                <a:pos x="330" y="192"/>
              </a:cxn>
              <a:cxn ang="0">
                <a:pos x="335" y="192"/>
              </a:cxn>
              <a:cxn ang="0">
                <a:pos x="344" y="188"/>
              </a:cxn>
              <a:cxn ang="0">
                <a:pos x="348" y="179"/>
              </a:cxn>
              <a:cxn ang="0">
                <a:pos x="348" y="175"/>
              </a:cxn>
              <a:cxn ang="0">
                <a:pos x="348" y="166"/>
              </a:cxn>
              <a:cxn ang="0">
                <a:pos x="348" y="157"/>
              </a:cxn>
              <a:cxn ang="0">
                <a:pos x="339" y="152"/>
              </a:cxn>
              <a:cxn ang="0">
                <a:pos x="295" y="121"/>
              </a:cxn>
            </a:cxnLst>
            <a:rect l="0" t="0" r="r" b="b"/>
            <a:pathLst>
              <a:path w="393" h="277">
                <a:moveTo>
                  <a:pt x="295" y="121"/>
                </a:moveTo>
                <a:lnTo>
                  <a:pt x="384" y="72"/>
                </a:lnTo>
                <a:lnTo>
                  <a:pt x="393" y="63"/>
                </a:lnTo>
                <a:lnTo>
                  <a:pt x="393" y="54"/>
                </a:lnTo>
                <a:lnTo>
                  <a:pt x="393" y="49"/>
                </a:lnTo>
                <a:lnTo>
                  <a:pt x="393" y="40"/>
                </a:lnTo>
                <a:lnTo>
                  <a:pt x="384" y="31"/>
                </a:lnTo>
                <a:lnTo>
                  <a:pt x="379" y="27"/>
                </a:lnTo>
                <a:lnTo>
                  <a:pt x="370" y="27"/>
                </a:lnTo>
                <a:lnTo>
                  <a:pt x="357" y="27"/>
                </a:lnTo>
                <a:lnTo>
                  <a:pt x="268" y="81"/>
                </a:lnTo>
                <a:lnTo>
                  <a:pt x="268" y="27"/>
                </a:lnTo>
                <a:lnTo>
                  <a:pt x="268" y="14"/>
                </a:lnTo>
                <a:lnTo>
                  <a:pt x="263" y="9"/>
                </a:lnTo>
                <a:lnTo>
                  <a:pt x="254" y="5"/>
                </a:lnTo>
                <a:lnTo>
                  <a:pt x="250" y="0"/>
                </a:lnTo>
                <a:lnTo>
                  <a:pt x="241" y="5"/>
                </a:lnTo>
                <a:lnTo>
                  <a:pt x="232" y="5"/>
                </a:lnTo>
                <a:lnTo>
                  <a:pt x="228" y="14"/>
                </a:lnTo>
                <a:lnTo>
                  <a:pt x="228" y="23"/>
                </a:lnTo>
                <a:lnTo>
                  <a:pt x="228" y="99"/>
                </a:lnTo>
                <a:lnTo>
                  <a:pt x="170" y="134"/>
                </a:lnTo>
                <a:lnTo>
                  <a:pt x="170" y="36"/>
                </a:lnTo>
                <a:lnTo>
                  <a:pt x="170" y="27"/>
                </a:lnTo>
                <a:lnTo>
                  <a:pt x="165" y="18"/>
                </a:lnTo>
                <a:lnTo>
                  <a:pt x="156" y="14"/>
                </a:lnTo>
                <a:lnTo>
                  <a:pt x="147" y="9"/>
                </a:lnTo>
                <a:lnTo>
                  <a:pt x="138" y="9"/>
                </a:lnTo>
                <a:lnTo>
                  <a:pt x="134" y="14"/>
                </a:lnTo>
                <a:lnTo>
                  <a:pt x="129" y="23"/>
                </a:lnTo>
                <a:lnTo>
                  <a:pt x="125" y="31"/>
                </a:lnTo>
                <a:lnTo>
                  <a:pt x="125" y="161"/>
                </a:lnTo>
                <a:lnTo>
                  <a:pt x="0" y="233"/>
                </a:lnTo>
                <a:lnTo>
                  <a:pt x="27" y="277"/>
                </a:lnTo>
                <a:lnTo>
                  <a:pt x="152" y="206"/>
                </a:lnTo>
                <a:lnTo>
                  <a:pt x="268" y="273"/>
                </a:lnTo>
                <a:lnTo>
                  <a:pt x="272" y="277"/>
                </a:lnTo>
                <a:lnTo>
                  <a:pt x="281" y="277"/>
                </a:lnTo>
                <a:lnTo>
                  <a:pt x="290" y="273"/>
                </a:lnTo>
                <a:lnTo>
                  <a:pt x="295" y="268"/>
                </a:lnTo>
                <a:lnTo>
                  <a:pt x="299" y="259"/>
                </a:lnTo>
                <a:lnTo>
                  <a:pt x="299" y="251"/>
                </a:lnTo>
                <a:lnTo>
                  <a:pt x="295" y="242"/>
                </a:lnTo>
                <a:lnTo>
                  <a:pt x="286" y="237"/>
                </a:lnTo>
                <a:lnTo>
                  <a:pt x="196" y="179"/>
                </a:lnTo>
                <a:lnTo>
                  <a:pt x="254" y="148"/>
                </a:lnTo>
                <a:lnTo>
                  <a:pt x="321" y="188"/>
                </a:lnTo>
                <a:lnTo>
                  <a:pt x="330" y="192"/>
                </a:lnTo>
                <a:lnTo>
                  <a:pt x="335" y="192"/>
                </a:lnTo>
                <a:lnTo>
                  <a:pt x="344" y="188"/>
                </a:lnTo>
                <a:lnTo>
                  <a:pt x="348" y="179"/>
                </a:lnTo>
                <a:lnTo>
                  <a:pt x="348" y="175"/>
                </a:lnTo>
                <a:lnTo>
                  <a:pt x="348" y="166"/>
                </a:lnTo>
                <a:lnTo>
                  <a:pt x="348" y="157"/>
                </a:lnTo>
                <a:lnTo>
                  <a:pt x="339" y="152"/>
                </a:lnTo>
                <a:lnTo>
                  <a:pt x="295" y="121"/>
                </a:lnTo>
                <a:close/>
              </a:path>
            </a:pathLst>
          </a:custGeom>
          <a:gradFill rotWithShape="1">
            <a:gsLst>
              <a:gs pos="0">
                <a:srgbClr val="5FCBFB"/>
              </a:gs>
              <a:gs pos="100000">
                <a:srgbClr val="5FCBFB"/>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105518" name="Freeform 43"/>
          <p:cNvSpPr/>
          <p:nvPr>
            <p:custDataLst>
              <p:tags r:id="rId60"/>
            </p:custDataLst>
          </p:nvPr>
        </p:nvSpPr>
        <p:spPr bwMode="auto">
          <a:xfrm>
            <a:off x="557530" y="5634990"/>
            <a:ext cx="184150" cy="158750"/>
          </a:xfrm>
          <a:custGeom>
            <a:avLst/>
            <a:gdLst/>
            <a:ahLst/>
            <a:cxnLst>
              <a:cxn ang="0">
                <a:pos x="0" y="116"/>
              </a:cxn>
              <a:cxn ang="0">
                <a:pos x="49" y="67"/>
              </a:cxn>
              <a:cxn ang="0">
                <a:pos x="67" y="0"/>
              </a:cxn>
              <a:cxn ang="0">
                <a:pos x="134" y="23"/>
              </a:cxn>
              <a:cxn ang="0">
                <a:pos x="201" y="0"/>
              </a:cxn>
              <a:cxn ang="0">
                <a:pos x="214" y="67"/>
              </a:cxn>
              <a:cxn ang="0">
                <a:pos x="263" y="116"/>
              </a:cxn>
              <a:cxn ang="0">
                <a:pos x="214" y="161"/>
              </a:cxn>
              <a:cxn ang="0">
                <a:pos x="201" y="228"/>
              </a:cxn>
              <a:cxn ang="0">
                <a:pos x="134" y="210"/>
              </a:cxn>
              <a:cxn ang="0">
                <a:pos x="67" y="228"/>
              </a:cxn>
              <a:cxn ang="0">
                <a:pos x="49" y="161"/>
              </a:cxn>
              <a:cxn ang="0">
                <a:pos x="0" y="116"/>
              </a:cxn>
            </a:cxnLst>
            <a:rect l="0" t="0" r="r" b="b"/>
            <a:pathLst>
              <a:path w="263" h="228">
                <a:moveTo>
                  <a:pt x="0" y="116"/>
                </a:moveTo>
                <a:lnTo>
                  <a:pt x="49" y="67"/>
                </a:lnTo>
                <a:lnTo>
                  <a:pt x="67" y="0"/>
                </a:lnTo>
                <a:lnTo>
                  <a:pt x="134" y="23"/>
                </a:lnTo>
                <a:lnTo>
                  <a:pt x="201" y="0"/>
                </a:lnTo>
                <a:lnTo>
                  <a:pt x="214" y="67"/>
                </a:lnTo>
                <a:lnTo>
                  <a:pt x="263" y="116"/>
                </a:lnTo>
                <a:lnTo>
                  <a:pt x="214" y="161"/>
                </a:lnTo>
                <a:lnTo>
                  <a:pt x="201" y="228"/>
                </a:lnTo>
                <a:lnTo>
                  <a:pt x="134" y="210"/>
                </a:lnTo>
                <a:lnTo>
                  <a:pt x="67" y="228"/>
                </a:lnTo>
                <a:lnTo>
                  <a:pt x="49" y="161"/>
                </a:lnTo>
                <a:lnTo>
                  <a:pt x="0" y="116"/>
                </a:lnTo>
                <a:close/>
              </a:path>
            </a:pathLst>
          </a:custGeom>
          <a:gradFill rotWithShape="1">
            <a:gsLst>
              <a:gs pos="0">
                <a:srgbClr val="5FCBFB"/>
              </a:gs>
              <a:gs pos="100000">
                <a:srgbClr val="5FCBFB"/>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52297" name="Rectangle 44"/>
          <p:cNvSpPr/>
          <p:nvPr>
            <p:custDataLst>
              <p:tags r:id="rId61"/>
            </p:custDataLst>
          </p:nvPr>
        </p:nvSpPr>
        <p:spPr>
          <a:xfrm>
            <a:off x="799148" y="5410200"/>
            <a:ext cx="3294380" cy="398780"/>
          </a:xfrm>
          <a:prstGeom prst="rect">
            <a:avLst/>
          </a:prstGeom>
          <a:noFill/>
          <a:ln w="9525">
            <a:noFill/>
          </a:ln>
        </p:spPr>
        <p:txBody>
          <a:bodyPr wrap="none" anchor="t" anchorCtr="0">
            <a:spAutoFit/>
          </a:bodyPr>
          <a:p>
            <a:pPr algn="ctr" eaLnBrk="0" hangingPunct="0">
              <a:spcBef>
                <a:spcPct val="50000"/>
              </a:spcBef>
            </a:pPr>
            <a:r>
              <a:rPr lang="zh-CN" altLang="en-US" sz="2000" b="1" dirty="0">
                <a:solidFill>
                  <a:schemeClr val="dk1"/>
                </a:solidFill>
                <a:latin typeface="Times New Roman" panose="02020603050405020304" pitchFamily="18" charset="0"/>
                <a:ea typeface="微软雅黑" panose="020B0503020204020204" charset="-122"/>
                <a:cs typeface="微软雅黑" panose="020B0503020204020204" charset="-122"/>
              </a:rPr>
              <a:t>七是凑凑和和的“懒怠人” </a:t>
            </a:r>
            <a:endParaRPr lang="zh-CN" altLang="en-US" sz="2000" b="1"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
        <p:nvSpPr>
          <p:cNvPr id="52298" name="Line 45"/>
          <p:cNvSpPr/>
          <p:nvPr/>
        </p:nvSpPr>
        <p:spPr>
          <a:xfrm>
            <a:off x="914400" y="5867400"/>
            <a:ext cx="3276600" cy="0"/>
          </a:xfrm>
          <a:prstGeom prst="line">
            <a:avLst/>
          </a:prstGeom>
          <a:ln w="9525" cap="flat" cmpd="sng">
            <a:solidFill>
              <a:srgbClr val="99CCFF"/>
            </a:solidFill>
            <a:prstDash val="solid"/>
            <a:round/>
            <a:headEnd type="none" w="med" len="med"/>
            <a:tailEnd type="none" w="med" len="med"/>
          </a:ln>
        </p:spPr>
      </p:sp>
      <p:sp>
        <p:nvSpPr>
          <p:cNvPr id="105519" name="Freeform 48"/>
          <p:cNvSpPr/>
          <p:nvPr>
            <p:custDataLst>
              <p:tags r:id="rId62"/>
            </p:custDataLst>
          </p:nvPr>
        </p:nvSpPr>
        <p:spPr bwMode="auto">
          <a:xfrm>
            <a:off x="544830" y="6096000"/>
            <a:ext cx="209550" cy="303530"/>
          </a:xfrm>
          <a:custGeom>
            <a:avLst/>
            <a:gdLst/>
            <a:ahLst/>
            <a:cxnLst>
              <a:cxn ang="0">
                <a:pos x="174" y="121"/>
              </a:cxn>
              <a:cxn ang="0">
                <a:pos x="174" y="23"/>
              </a:cxn>
              <a:cxn ang="0">
                <a:pos x="170" y="9"/>
              </a:cxn>
              <a:cxn ang="0">
                <a:pos x="165" y="5"/>
              </a:cxn>
              <a:cxn ang="0">
                <a:pos x="156" y="0"/>
              </a:cxn>
              <a:cxn ang="0">
                <a:pos x="152" y="0"/>
              </a:cxn>
              <a:cxn ang="0">
                <a:pos x="143" y="0"/>
              </a:cxn>
              <a:cxn ang="0">
                <a:pos x="134" y="5"/>
              </a:cxn>
              <a:cxn ang="0">
                <a:pos x="125" y="9"/>
              </a:cxn>
              <a:cxn ang="0">
                <a:pos x="125" y="23"/>
              </a:cxn>
              <a:cxn ang="0">
                <a:pos x="125" y="126"/>
              </a:cxn>
              <a:cxn ang="0">
                <a:pos x="76" y="99"/>
              </a:cxn>
              <a:cxn ang="0">
                <a:pos x="67" y="94"/>
              </a:cxn>
              <a:cxn ang="0">
                <a:pos x="58" y="94"/>
              </a:cxn>
              <a:cxn ang="0">
                <a:pos x="49" y="99"/>
              </a:cxn>
              <a:cxn ang="0">
                <a:pos x="45" y="103"/>
              </a:cxn>
              <a:cxn ang="0">
                <a:pos x="40" y="112"/>
              </a:cxn>
              <a:cxn ang="0">
                <a:pos x="45" y="117"/>
              </a:cxn>
              <a:cxn ang="0">
                <a:pos x="45" y="126"/>
              </a:cxn>
              <a:cxn ang="0">
                <a:pos x="54" y="134"/>
              </a:cxn>
              <a:cxn ang="0">
                <a:pos x="121" y="170"/>
              </a:cxn>
              <a:cxn ang="0">
                <a:pos x="121" y="242"/>
              </a:cxn>
              <a:cxn ang="0">
                <a:pos x="36" y="188"/>
              </a:cxn>
              <a:cxn ang="0">
                <a:pos x="27" y="184"/>
              </a:cxn>
              <a:cxn ang="0">
                <a:pos x="18" y="184"/>
              </a:cxn>
              <a:cxn ang="0">
                <a:pos x="9" y="188"/>
              </a:cxn>
              <a:cxn ang="0">
                <a:pos x="5" y="193"/>
              </a:cxn>
              <a:cxn ang="0">
                <a:pos x="0" y="202"/>
              </a:cxn>
              <a:cxn ang="0">
                <a:pos x="0" y="210"/>
              </a:cxn>
              <a:cxn ang="0">
                <a:pos x="5" y="219"/>
              </a:cxn>
              <a:cxn ang="0">
                <a:pos x="14" y="224"/>
              </a:cxn>
              <a:cxn ang="0">
                <a:pos x="121" y="291"/>
              </a:cxn>
              <a:cxn ang="0">
                <a:pos x="121" y="434"/>
              </a:cxn>
              <a:cxn ang="0">
                <a:pos x="174" y="434"/>
              </a:cxn>
              <a:cxn ang="0">
                <a:pos x="174" y="291"/>
              </a:cxn>
              <a:cxn ang="0">
                <a:pos x="290" y="224"/>
              </a:cxn>
              <a:cxn ang="0">
                <a:pos x="295" y="219"/>
              </a:cxn>
              <a:cxn ang="0">
                <a:pos x="299" y="210"/>
              </a:cxn>
              <a:cxn ang="0">
                <a:pos x="299" y="202"/>
              </a:cxn>
              <a:cxn ang="0">
                <a:pos x="299" y="197"/>
              </a:cxn>
              <a:cxn ang="0">
                <a:pos x="295" y="188"/>
              </a:cxn>
              <a:cxn ang="0">
                <a:pos x="286" y="184"/>
              </a:cxn>
              <a:cxn ang="0">
                <a:pos x="277" y="184"/>
              </a:cxn>
              <a:cxn ang="0">
                <a:pos x="268" y="188"/>
              </a:cxn>
              <a:cxn ang="0">
                <a:pos x="174" y="237"/>
              </a:cxn>
              <a:cxn ang="0">
                <a:pos x="174" y="170"/>
              </a:cxn>
              <a:cxn ang="0">
                <a:pos x="246" y="134"/>
              </a:cxn>
              <a:cxn ang="0">
                <a:pos x="250" y="130"/>
              </a:cxn>
              <a:cxn ang="0">
                <a:pos x="255" y="121"/>
              </a:cxn>
              <a:cxn ang="0">
                <a:pos x="255" y="112"/>
              </a:cxn>
              <a:cxn ang="0">
                <a:pos x="250" y="108"/>
              </a:cxn>
              <a:cxn ang="0">
                <a:pos x="246" y="103"/>
              </a:cxn>
              <a:cxn ang="0">
                <a:pos x="237" y="99"/>
              </a:cxn>
              <a:cxn ang="0">
                <a:pos x="232" y="99"/>
              </a:cxn>
              <a:cxn ang="0">
                <a:pos x="223" y="99"/>
              </a:cxn>
              <a:cxn ang="0">
                <a:pos x="174" y="121"/>
              </a:cxn>
            </a:cxnLst>
            <a:rect l="0" t="0" r="r" b="b"/>
            <a:pathLst>
              <a:path w="299" h="434">
                <a:moveTo>
                  <a:pt x="174" y="121"/>
                </a:moveTo>
                <a:lnTo>
                  <a:pt x="174" y="23"/>
                </a:lnTo>
                <a:lnTo>
                  <a:pt x="170" y="9"/>
                </a:lnTo>
                <a:lnTo>
                  <a:pt x="165" y="5"/>
                </a:lnTo>
                <a:lnTo>
                  <a:pt x="156" y="0"/>
                </a:lnTo>
                <a:lnTo>
                  <a:pt x="152" y="0"/>
                </a:lnTo>
                <a:lnTo>
                  <a:pt x="143" y="0"/>
                </a:lnTo>
                <a:lnTo>
                  <a:pt x="134" y="5"/>
                </a:lnTo>
                <a:lnTo>
                  <a:pt x="125" y="9"/>
                </a:lnTo>
                <a:lnTo>
                  <a:pt x="125" y="23"/>
                </a:lnTo>
                <a:lnTo>
                  <a:pt x="125" y="126"/>
                </a:lnTo>
                <a:lnTo>
                  <a:pt x="76" y="99"/>
                </a:lnTo>
                <a:lnTo>
                  <a:pt x="67" y="94"/>
                </a:lnTo>
                <a:lnTo>
                  <a:pt x="58" y="94"/>
                </a:lnTo>
                <a:lnTo>
                  <a:pt x="49" y="99"/>
                </a:lnTo>
                <a:lnTo>
                  <a:pt x="45" y="103"/>
                </a:lnTo>
                <a:lnTo>
                  <a:pt x="40" y="112"/>
                </a:lnTo>
                <a:lnTo>
                  <a:pt x="45" y="117"/>
                </a:lnTo>
                <a:lnTo>
                  <a:pt x="45" y="126"/>
                </a:lnTo>
                <a:lnTo>
                  <a:pt x="54" y="134"/>
                </a:lnTo>
                <a:lnTo>
                  <a:pt x="121" y="170"/>
                </a:lnTo>
                <a:lnTo>
                  <a:pt x="121" y="242"/>
                </a:lnTo>
                <a:lnTo>
                  <a:pt x="36" y="188"/>
                </a:lnTo>
                <a:lnTo>
                  <a:pt x="27" y="184"/>
                </a:lnTo>
                <a:lnTo>
                  <a:pt x="18" y="184"/>
                </a:lnTo>
                <a:lnTo>
                  <a:pt x="9" y="188"/>
                </a:lnTo>
                <a:lnTo>
                  <a:pt x="5" y="193"/>
                </a:lnTo>
                <a:lnTo>
                  <a:pt x="0" y="202"/>
                </a:lnTo>
                <a:lnTo>
                  <a:pt x="0" y="210"/>
                </a:lnTo>
                <a:lnTo>
                  <a:pt x="5" y="219"/>
                </a:lnTo>
                <a:lnTo>
                  <a:pt x="14" y="224"/>
                </a:lnTo>
                <a:lnTo>
                  <a:pt x="121" y="291"/>
                </a:lnTo>
                <a:lnTo>
                  <a:pt x="121" y="434"/>
                </a:lnTo>
                <a:lnTo>
                  <a:pt x="174" y="434"/>
                </a:lnTo>
                <a:lnTo>
                  <a:pt x="174" y="291"/>
                </a:lnTo>
                <a:lnTo>
                  <a:pt x="290" y="224"/>
                </a:lnTo>
                <a:lnTo>
                  <a:pt x="295" y="219"/>
                </a:lnTo>
                <a:lnTo>
                  <a:pt x="299" y="210"/>
                </a:lnTo>
                <a:lnTo>
                  <a:pt x="299" y="202"/>
                </a:lnTo>
                <a:lnTo>
                  <a:pt x="299" y="197"/>
                </a:lnTo>
                <a:lnTo>
                  <a:pt x="295" y="188"/>
                </a:lnTo>
                <a:lnTo>
                  <a:pt x="286" y="184"/>
                </a:lnTo>
                <a:lnTo>
                  <a:pt x="277" y="184"/>
                </a:lnTo>
                <a:lnTo>
                  <a:pt x="268" y="188"/>
                </a:lnTo>
                <a:lnTo>
                  <a:pt x="174" y="237"/>
                </a:lnTo>
                <a:lnTo>
                  <a:pt x="174" y="170"/>
                </a:lnTo>
                <a:lnTo>
                  <a:pt x="246" y="134"/>
                </a:lnTo>
                <a:lnTo>
                  <a:pt x="250" y="130"/>
                </a:lnTo>
                <a:lnTo>
                  <a:pt x="255" y="121"/>
                </a:lnTo>
                <a:lnTo>
                  <a:pt x="255" y="112"/>
                </a:lnTo>
                <a:lnTo>
                  <a:pt x="250" y="108"/>
                </a:lnTo>
                <a:lnTo>
                  <a:pt x="246" y="103"/>
                </a:lnTo>
                <a:lnTo>
                  <a:pt x="237" y="99"/>
                </a:lnTo>
                <a:lnTo>
                  <a:pt x="232" y="99"/>
                </a:lnTo>
                <a:lnTo>
                  <a:pt x="223" y="99"/>
                </a:lnTo>
                <a:lnTo>
                  <a:pt x="174" y="121"/>
                </a:lnTo>
                <a:close/>
              </a:path>
            </a:pathLst>
          </a:custGeom>
          <a:gradFill rotWithShape="1">
            <a:gsLst>
              <a:gs pos="0">
                <a:srgbClr val="D4625E"/>
              </a:gs>
              <a:gs pos="100000">
                <a:srgbClr val="D4625E"/>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105527" name="Freeform 49"/>
          <p:cNvSpPr/>
          <p:nvPr>
            <p:custDataLst>
              <p:tags r:id="rId63"/>
            </p:custDataLst>
          </p:nvPr>
        </p:nvSpPr>
        <p:spPr bwMode="auto">
          <a:xfrm>
            <a:off x="381000" y="6224905"/>
            <a:ext cx="276225" cy="189865"/>
          </a:xfrm>
          <a:custGeom>
            <a:avLst/>
            <a:gdLst/>
            <a:ahLst/>
            <a:cxnLst>
              <a:cxn ang="0">
                <a:pos x="121" y="71"/>
              </a:cxn>
              <a:cxn ang="0">
                <a:pos x="36" y="22"/>
              </a:cxn>
              <a:cxn ang="0">
                <a:pos x="27" y="18"/>
              </a:cxn>
              <a:cxn ang="0">
                <a:pos x="18" y="18"/>
              </a:cxn>
              <a:cxn ang="0">
                <a:pos x="9" y="22"/>
              </a:cxn>
              <a:cxn ang="0">
                <a:pos x="5" y="31"/>
              </a:cxn>
              <a:cxn ang="0">
                <a:pos x="0" y="40"/>
              </a:cxn>
              <a:cxn ang="0">
                <a:pos x="0" y="49"/>
              </a:cxn>
              <a:cxn ang="0">
                <a:pos x="5" y="58"/>
              </a:cxn>
              <a:cxn ang="0">
                <a:pos x="9" y="62"/>
              </a:cxn>
              <a:cxn ang="0">
                <a:pos x="98" y="116"/>
              </a:cxn>
              <a:cxn ang="0">
                <a:pos x="54" y="143"/>
              </a:cxn>
              <a:cxn ang="0">
                <a:pos x="45" y="147"/>
              </a:cxn>
              <a:cxn ang="0">
                <a:pos x="40" y="156"/>
              </a:cxn>
              <a:cxn ang="0">
                <a:pos x="40" y="165"/>
              </a:cxn>
              <a:cxn ang="0">
                <a:pos x="40" y="174"/>
              </a:cxn>
              <a:cxn ang="0">
                <a:pos x="49" y="178"/>
              </a:cxn>
              <a:cxn ang="0">
                <a:pos x="54" y="183"/>
              </a:cxn>
              <a:cxn ang="0">
                <a:pos x="63" y="183"/>
              </a:cxn>
              <a:cxn ang="0">
                <a:pos x="72" y="183"/>
              </a:cxn>
              <a:cxn ang="0">
                <a:pos x="139" y="143"/>
              </a:cxn>
              <a:cxn ang="0">
                <a:pos x="197" y="178"/>
              </a:cxn>
              <a:cxn ang="0">
                <a:pos x="112" y="223"/>
              </a:cxn>
              <a:cxn ang="0">
                <a:pos x="103" y="232"/>
              </a:cxn>
              <a:cxn ang="0">
                <a:pos x="98" y="241"/>
              </a:cxn>
              <a:cxn ang="0">
                <a:pos x="98" y="246"/>
              </a:cxn>
              <a:cxn ang="0">
                <a:pos x="98" y="254"/>
              </a:cxn>
              <a:cxn ang="0">
                <a:pos x="103" y="263"/>
              </a:cxn>
              <a:cxn ang="0">
                <a:pos x="112" y="268"/>
              </a:cxn>
              <a:cxn ang="0">
                <a:pos x="121" y="268"/>
              </a:cxn>
              <a:cxn ang="0">
                <a:pos x="130" y="263"/>
              </a:cxn>
              <a:cxn ang="0">
                <a:pos x="241" y="201"/>
              </a:cxn>
              <a:cxn ang="0">
                <a:pos x="366" y="272"/>
              </a:cxn>
              <a:cxn ang="0">
                <a:pos x="393" y="228"/>
              </a:cxn>
              <a:cxn ang="0">
                <a:pos x="268" y="156"/>
              </a:cxn>
              <a:cxn ang="0">
                <a:pos x="268" y="22"/>
              </a:cxn>
              <a:cxn ang="0">
                <a:pos x="268" y="13"/>
              </a:cxn>
              <a:cxn ang="0">
                <a:pos x="264" y="9"/>
              </a:cxn>
              <a:cxn ang="0">
                <a:pos x="255" y="4"/>
              </a:cxn>
              <a:cxn ang="0">
                <a:pos x="250" y="0"/>
              </a:cxn>
              <a:cxn ang="0">
                <a:pos x="241" y="0"/>
              </a:cxn>
              <a:cxn ang="0">
                <a:pos x="232" y="4"/>
              </a:cxn>
              <a:cxn ang="0">
                <a:pos x="228" y="13"/>
              </a:cxn>
              <a:cxn ang="0">
                <a:pos x="228" y="22"/>
              </a:cxn>
              <a:cxn ang="0">
                <a:pos x="223" y="129"/>
              </a:cxn>
              <a:cxn ang="0">
                <a:pos x="165" y="94"/>
              </a:cxn>
              <a:cxn ang="0">
                <a:pos x="170" y="18"/>
              </a:cxn>
              <a:cxn ang="0">
                <a:pos x="165" y="9"/>
              </a:cxn>
              <a:cxn ang="0">
                <a:pos x="161" y="4"/>
              </a:cxn>
              <a:cxn ang="0">
                <a:pos x="156" y="0"/>
              </a:cxn>
              <a:cxn ang="0">
                <a:pos x="148" y="0"/>
              </a:cxn>
              <a:cxn ang="0">
                <a:pos x="139" y="0"/>
              </a:cxn>
              <a:cxn ang="0">
                <a:pos x="134" y="4"/>
              </a:cxn>
              <a:cxn ang="0">
                <a:pos x="130" y="9"/>
              </a:cxn>
              <a:cxn ang="0">
                <a:pos x="125" y="18"/>
              </a:cxn>
              <a:cxn ang="0">
                <a:pos x="121" y="71"/>
              </a:cxn>
            </a:cxnLst>
            <a:rect l="0" t="0" r="r" b="b"/>
            <a:pathLst>
              <a:path w="393" h="272">
                <a:moveTo>
                  <a:pt x="121" y="71"/>
                </a:moveTo>
                <a:lnTo>
                  <a:pt x="36" y="22"/>
                </a:lnTo>
                <a:lnTo>
                  <a:pt x="27" y="18"/>
                </a:lnTo>
                <a:lnTo>
                  <a:pt x="18" y="18"/>
                </a:lnTo>
                <a:lnTo>
                  <a:pt x="9" y="22"/>
                </a:lnTo>
                <a:lnTo>
                  <a:pt x="5" y="31"/>
                </a:lnTo>
                <a:lnTo>
                  <a:pt x="0" y="40"/>
                </a:lnTo>
                <a:lnTo>
                  <a:pt x="0" y="49"/>
                </a:lnTo>
                <a:lnTo>
                  <a:pt x="5" y="58"/>
                </a:lnTo>
                <a:lnTo>
                  <a:pt x="9" y="62"/>
                </a:lnTo>
                <a:lnTo>
                  <a:pt x="98" y="116"/>
                </a:lnTo>
                <a:lnTo>
                  <a:pt x="54" y="143"/>
                </a:lnTo>
                <a:lnTo>
                  <a:pt x="45" y="147"/>
                </a:lnTo>
                <a:lnTo>
                  <a:pt x="40" y="156"/>
                </a:lnTo>
                <a:lnTo>
                  <a:pt x="40" y="165"/>
                </a:lnTo>
                <a:lnTo>
                  <a:pt x="40" y="174"/>
                </a:lnTo>
                <a:lnTo>
                  <a:pt x="49" y="178"/>
                </a:lnTo>
                <a:lnTo>
                  <a:pt x="54" y="183"/>
                </a:lnTo>
                <a:lnTo>
                  <a:pt x="63" y="183"/>
                </a:lnTo>
                <a:lnTo>
                  <a:pt x="72" y="183"/>
                </a:lnTo>
                <a:lnTo>
                  <a:pt x="139" y="143"/>
                </a:lnTo>
                <a:lnTo>
                  <a:pt x="197" y="178"/>
                </a:lnTo>
                <a:lnTo>
                  <a:pt x="112" y="223"/>
                </a:lnTo>
                <a:lnTo>
                  <a:pt x="103" y="232"/>
                </a:lnTo>
                <a:lnTo>
                  <a:pt x="98" y="241"/>
                </a:lnTo>
                <a:lnTo>
                  <a:pt x="98" y="246"/>
                </a:lnTo>
                <a:lnTo>
                  <a:pt x="98" y="254"/>
                </a:lnTo>
                <a:lnTo>
                  <a:pt x="103" y="263"/>
                </a:lnTo>
                <a:lnTo>
                  <a:pt x="112" y="268"/>
                </a:lnTo>
                <a:lnTo>
                  <a:pt x="121" y="268"/>
                </a:lnTo>
                <a:lnTo>
                  <a:pt x="130" y="263"/>
                </a:lnTo>
                <a:lnTo>
                  <a:pt x="241" y="201"/>
                </a:lnTo>
                <a:lnTo>
                  <a:pt x="366" y="272"/>
                </a:lnTo>
                <a:lnTo>
                  <a:pt x="393" y="228"/>
                </a:lnTo>
                <a:lnTo>
                  <a:pt x="268" y="156"/>
                </a:lnTo>
                <a:lnTo>
                  <a:pt x="268" y="22"/>
                </a:lnTo>
                <a:lnTo>
                  <a:pt x="268" y="13"/>
                </a:lnTo>
                <a:lnTo>
                  <a:pt x="264" y="9"/>
                </a:lnTo>
                <a:lnTo>
                  <a:pt x="255" y="4"/>
                </a:lnTo>
                <a:lnTo>
                  <a:pt x="250" y="0"/>
                </a:lnTo>
                <a:lnTo>
                  <a:pt x="241" y="0"/>
                </a:lnTo>
                <a:lnTo>
                  <a:pt x="232" y="4"/>
                </a:lnTo>
                <a:lnTo>
                  <a:pt x="228" y="13"/>
                </a:lnTo>
                <a:lnTo>
                  <a:pt x="228" y="22"/>
                </a:lnTo>
                <a:lnTo>
                  <a:pt x="223" y="129"/>
                </a:lnTo>
                <a:lnTo>
                  <a:pt x="165" y="94"/>
                </a:lnTo>
                <a:lnTo>
                  <a:pt x="170" y="18"/>
                </a:lnTo>
                <a:lnTo>
                  <a:pt x="165" y="9"/>
                </a:lnTo>
                <a:lnTo>
                  <a:pt x="161" y="4"/>
                </a:lnTo>
                <a:lnTo>
                  <a:pt x="156" y="0"/>
                </a:lnTo>
                <a:lnTo>
                  <a:pt x="148" y="0"/>
                </a:lnTo>
                <a:lnTo>
                  <a:pt x="139" y="0"/>
                </a:lnTo>
                <a:lnTo>
                  <a:pt x="134" y="4"/>
                </a:lnTo>
                <a:lnTo>
                  <a:pt x="130" y="9"/>
                </a:lnTo>
                <a:lnTo>
                  <a:pt x="125" y="18"/>
                </a:lnTo>
                <a:lnTo>
                  <a:pt x="121" y="71"/>
                </a:lnTo>
                <a:close/>
              </a:path>
            </a:pathLst>
          </a:custGeom>
          <a:gradFill rotWithShape="1">
            <a:gsLst>
              <a:gs pos="0">
                <a:srgbClr val="D4625E"/>
              </a:gs>
              <a:gs pos="100000">
                <a:srgbClr val="D4625E"/>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105528" name="Freeform 50"/>
          <p:cNvSpPr/>
          <p:nvPr>
            <p:custDataLst>
              <p:tags r:id="rId64"/>
            </p:custDataLst>
          </p:nvPr>
        </p:nvSpPr>
        <p:spPr bwMode="auto">
          <a:xfrm>
            <a:off x="381000" y="6383020"/>
            <a:ext cx="276225" cy="193675"/>
          </a:xfrm>
          <a:custGeom>
            <a:avLst/>
            <a:gdLst/>
            <a:ahLst/>
            <a:cxnLst>
              <a:cxn ang="0">
                <a:pos x="98" y="156"/>
              </a:cxn>
              <a:cxn ang="0">
                <a:pos x="9" y="205"/>
              </a:cxn>
              <a:cxn ang="0">
                <a:pos x="0" y="214"/>
              </a:cxn>
              <a:cxn ang="0">
                <a:pos x="0" y="223"/>
              </a:cxn>
              <a:cxn ang="0">
                <a:pos x="0" y="228"/>
              </a:cxn>
              <a:cxn ang="0">
                <a:pos x="0" y="237"/>
              </a:cxn>
              <a:cxn ang="0">
                <a:pos x="9" y="246"/>
              </a:cxn>
              <a:cxn ang="0">
                <a:pos x="14" y="250"/>
              </a:cxn>
              <a:cxn ang="0">
                <a:pos x="23" y="250"/>
              </a:cxn>
              <a:cxn ang="0">
                <a:pos x="36" y="250"/>
              </a:cxn>
              <a:cxn ang="0">
                <a:pos x="125" y="196"/>
              </a:cxn>
              <a:cxn ang="0">
                <a:pos x="125" y="250"/>
              </a:cxn>
              <a:cxn ang="0">
                <a:pos x="125" y="263"/>
              </a:cxn>
              <a:cxn ang="0">
                <a:pos x="130" y="268"/>
              </a:cxn>
              <a:cxn ang="0">
                <a:pos x="139" y="272"/>
              </a:cxn>
              <a:cxn ang="0">
                <a:pos x="143" y="277"/>
              </a:cxn>
              <a:cxn ang="0">
                <a:pos x="152" y="277"/>
              </a:cxn>
              <a:cxn ang="0">
                <a:pos x="161" y="272"/>
              </a:cxn>
              <a:cxn ang="0">
                <a:pos x="165" y="263"/>
              </a:cxn>
              <a:cxn ang="0">
                <a:pos x="165" y="254"/>
              </a:cxn>
              <a:cxn ang="0">
                <a:pos x="165" y="178"/>
              </a:cxn>
              <a:cxn ang="0">
                <a:pos x="223" y="143"/>
              </a:cxn>
              <a:cxn ang="0">
                <a:pos x="223" y="241"/>
              </a:cxn>
              <a:cxn ang="0">
                <a:pos x="223" y="250"/>
              </a:cxn>
              <a:cxn ang="0">
                <a:pos x="228" y="259"/>
              </a:cxn>
              <a:cxn ang="0">
                <a:pos x="237" y="263"/>
              </a:cxn>
              <a:cxn ang="0">
                <a:pos x="246" y="268"/>
              </a:cxn>
              <a:cxn ang="0">
                <a:pos x="255" y="268"/>
              </a:cxn>
              <a:cxn ang="0">
                <a:pos x="259" y="263"/>
              </a:cxn>
              <a:cxn ang="0">
                <a:pos x="264" y="254"/>
              </a:cxn>
              <a:cxn ang="0">
                <a:pos x="268" y="246"/>
              </a:cxn>
              <a:cxn ang="0">
                <a:pos x="268" y="116"/>
              </a:cxn>
              <a:cxn ang="0">
                <a:pos x="393" y="44"/>
              </a:cxn>
              <a:cxn ang="0">
                <a:pos x="366" y="0"/>
              </a:cxn>
              <a:cxn ang="0">
                <a:pos x="241" y="71"/>
              </a:cxn>
              <a:cxn ang="0">
                <a:pos x="125" y="4"/>
              </a:cxn>
              <a:cxn ang="0">
                <a:pos x="121" y="0"/>
              </a:cxn>
              <a:cxn ang="0">
                <a:pos x="112" y="0"/>
              </a:cxn>
              <a:cxn ang="0">
                <a:pos x="103" y="4"/>
              </a:cxn>
              <a:cxn ang="0">
                <a:pos x="98" y="9"/>
              </a:cxn>
              <a:cxn ang="0">
                <a:pos x="94" y="18"/>
              </a:cxn>
              <a:cxn ang="0">
                <a:pos x="94" y="26"/>
              </a:cxn>
              <a:cxn ang="0">
                <a:pos x="98" y="35"/>
              </a:cxn>
              <a:cxn ang="0">
                <a:pos x="107" y="40"/>
              </a:cxn>
              <a:cxn ang="0">
                <a:pos x="197" y="98"/>
              </a:cxn>
              <a:cxn ang="0">
                <a:pos x="139" y="129"/>
              </a:cxn>
              <a:cxn ang="0">
                <a:pos x="72" y="89"/>
              </a:cxn>
              <a:cxn ang="0">
                <a:pos x="63" y="85"/>
              </a:cxn>
              <a:cxn ang="0">
                <a:pos x="58" y="85"/>
              </a:cxn>
              <a:cxn ang="0">
                <a:pos x="49" y="89"/>
              </a:cxn>
              <a:cxn ang="0">
                <a:pos x="45" y="98"/>
              </a:cxn>
              <a:cxn ang="0">
                <a:pos x="45" y="102"/>
              </a:cxn>
              <a:cxn ang="0">
                <a:pos x="45" y="111"/>
              </a:cxn>
              <a:cxn ang="0">
                <a:pos x="45" y="120"/>
              </a:cxn>
              <a:cxn ang="0">
                <a:pos x="54" y="125"/>
              </a:cxn>
              <a:cxn ang="0">
                <a:pos x="98" y="156"/>
              </a:cxn>
            </a:cxnLst>
            <a:rect l="0" t="0" r="r" b="b"/>
            <a:pathLst>
              <a:path w="393" h="277">
                <a:moveTo>
                  <a:pt x="98" y="156"/>
                </a:moveTo>
                <a:lnTo>
                  <a:pt x="9" y="205"/>
                </a:lnTo>
                <a:lnTo>
                  <a:pt x="0" y="214"/>
                </a:lnTo>
                <a:lnTo>
                  <a:pt x="0" y="223"/>
                </a:lnTo>
                <a:lnTo>
                  <a:pt x="0" y="228"/>
                </a:lnTo>
                <a:lnTo>
                  <a:pt x="0" y="237"/>
                </a:lnTo>
                <a:lnTo>
                  <a:pt x="9" y="246"/>
                </a:lnTo>
                <a:lnTo>
                  <a:pt x="14" y="250"/>
                </a:lnTo>
                <a:lnTo>
                  <a:pt x="23" y="250"/>
                </a:lnTo>
                <a:lnTo>
                  <a:pt x="36" y="250"/>
                </a:lnTo>
                <a:lnTo>
                  <a:pt x="125" y="196"/>
                </a:lnTo>
                <a:lnTo>
                  <a:pt x="125" y="250"/>
                </a:lnTo>
                <a:lnTo>
                  <a:pt x="125" y="263"/>
                </a:lnTo>
                <a:lnTo>
                  <a:pt x="130" y="268"/>
                </a:lnTo>
                <a:lnTo>
                  <a:pt x="139" y="272"/>
                </a:lnTo>
                <a:lnTo>
                  <a:pt x="143" y="277"/>
                </a:lnTo>
                <a:lnTo>
                  <a:pt x="152" y="277"/>
                </a:lnTo>
                <a:lnTo>
                  <a:pt x="161" y="272"/>
                </a:lnTo>
                <a:lnTo>
                  <a:pt x="165" y="263"/>
                </a:lnTo>
                <a:lnTo>
                  <a:pt x="165" y="254"/>
                </a:lnTo>
                <a:lnTo>
                  <a:pt x="165" y="178"/>
                </a:lnTo>
                <a:lnTo>
                  <a:pt x="223" y="143"/>
                </a:lnTo>
                <a:lnTo>
                  <a:pt x="223" y="241"/>
                </a:lnTo>
                <a:lnTo>
                  <a:pt x="223" y="250"/>
                </a:lnTo>
                <a:lnTo>
                  <a:pt x="228" y="259"/>
                </a:lnTo>
                <a:lnTo>
                  <a:pt x="237" y="263"/>
                </a:lnTo>
                <a:lnTo>
                  <a:pt x="246" y="268"/>
                </a:lnTo>
                <a:lnTo>
                  <a:pt x="255" y="268"/>
                </a:lnTo>
                <a:lnTo>
                  <a:pt x="259" y="263"/>
                </a:lnTo>
                <a:lnTo>
                  <a:pt x="264" y="254"/>
                </a:lnTo>
                <a:lnTo>
                  <a:pt x="268" y="246"/>
                </a:lnTo>
                <a:lnTo>
                  <a:pt x="268" y="116"/>
                </a:lnTo>
                <a:lnTo>
                  <a:pt x="393" y="44"/>
                </a:lnTo>
                <a:lnTo>
                  <a:pt x="366" y="0"/>
                </a:lnTo>
                <a:lnTo>
                  <a:pt x="241" y="71"/>
                </a:lnTo>
                <a:lnTo>
                  <a:pt x="125" y="4"/>
                </a:lnTo>
                <a:lnTo>
                  <a:pt x="121" y="0"/>
                </a:lnTo>
                <a:lnTo>
                  <a:pt x="112" y="0"/>
                </a:lnTo>
                <a:lnTo>
                  <a:pt x="103" y="4"/>
                </a:lnTo>
                <a:lnTo>
                  <a:pt x="98" y="9"/>
                </a:lnTo>
                <a:lnTo>
                  <a:pt x="94" y="18"/>
                </a:lnTo>
                <a:lnTo>
                  <a:pt x="94" y="26"/>
                </a:lnTo>
                <a:lnTo>
                  <a:pt x="98" y="35"/>
                </a:lnTo>
                <a:lnTo>
                  <a:pt x="107" y="40"/>
                </a:lnTo>
                <a:lnTo>
                  <a:pt x="197" y="98"/>
                </a:lnTo>
                <a:lnTo>
                  <a:pt x="139" y="129"/>
                </a:lnTo>
                <a:lnTo>
                  <a:pt x="72" y="89"/>
                </a:lnTo>
                <a:lnTo>
                  <a:pt x="63" y="85"/>
                </a:lnTo>
                <a:lnTo>
                  <a:pt x="58" y="85"/>
                </a:lnTo>
                <a:lnTo>
                  <a:pt x="49" y="89"/>
                </a:lnTo>
                <a:lnTo>
                  <a:pt x="45" y="98"/>
                </a:lnTo>
                <a:lnTo>
                  <a:pt x="45" y="102"/>
                </a:lnTo>
                <a:lnTo>
                  <a:pt x="45" y="111"/>
                </a:lnTo>
                <a:lnTo>
                  <a:pt x="45" y="120"/>
                </a:lnTo>
                <a:lnTo>
                  <a:pt x="54" y="125"/>
                </a:lnTo>
                <a:lnTo>
                  <a:pt x="98" y="156"/>
                </a:lnTo>
                <a:close/>
              </a:path>
            </a:pathLst>
          </a:custGeom>
          <a:gradFill rotWithShape="1">
            <a:gsLst>
              <a:gs pos="0">
                <a:srgbClr val="D4625E"/>
              </a:gs>
              <a:gs pos="100000">
                <a:srgbClr val="D4625E"/>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105529" name="Freeform 51"/>
          <p:cNvSpPr/>
          <p:nvPr>
            <p:custDataLst>
              <p:tags r:id="rId65"/>
            </p:custDataLst>
          </p:nvPr>
        </p:nvSpPr>
        <p:spPr bwMode="auto">
          <a:xfrm>
            <a:off x="541020" y="6399530"/>
            <a:ext cx="209550" cy="306070"/>
          </a:xfrm>
          <a:custGeom>
            <a:avLst/>
            <a:gdLst/>
            <a:ahLst/>
            <a:cxnLst>
              <a:cxn ang="0">
                <a:pos x="125" y="313"/>
              </a:cxn>
              <a:cxn ang="0">
                <a:pos x="125" y="411"/>
              </a:cxn>
              <a:cxn ang="0">
                <a:pos x="129" y="425"/>
              </a:cxn>
              <a:cxn ang="0">
                <a:pos x="134" y="429"/>
              </a:cxn>
              <a:cxn ang="0">
                <a:pos x="143" y="434"/>
              </a:cxn>
              <a:cxn ang="0">
                <a:pos x="147" y="438"/>
              </a:cxn>
              <a:cxn ang="0">
                <a:pos x="156" y="434"/>
              </a:cxn>
              <a:cxn ang="0">
                <a:pos x="165" y="429"/>
              </a:cxn>
              <a:cxn ang="0">
                <a:pos x="174" y="425"/>
              </a:cxn>
              <a:cxn ang="0">
                <a:pos x="174" y="411"/>
              </a:cxn>
              <a:cxn ang="0">
                <a:pos x="174" y="308"/>
              </a:cxn>
              <a:cxn ang="0">
                <a:pos x="223" y="335"/>
              </a:cxn>
              <a:cxn ang="0">
                <a:pos x="232" y="340"/>
              </a:cxn>
              <a:cxn ang="0">
                <a:pos x="241" y="340"/>
              </a:cxn>
              <a:cxn ang="0">
                <a:pos x="250" y="335"/>
              </a:cxn>
              <a:cxn ang="0">
                <a:pos x="254" y="331"/>
              </a:cxn>
              <a:cxn ang="0">
                <a:pos x="254" y="322"/>
              </a:cxn>
              <a:cxn ang="0">
                <a:pos x="254" y="317"/>
              </a:cxn>
              <a:cxn ang="0">
                <a:pos x="254" y="308"/>
              </a:cxn>
              <a:cxn ang="0">
                <a:pos x="245" y="300"/>
              </a:cxn>
              <a:cxn ang="0">
                <a:pos x="178" y="264"/>
              </a:cxn>
              <a:cxn ang="0">
                <a:pos x="178" y="192"/>
              </a:cxn>
              <a:cxn ang="0">
                <a:pos x="263" y="246"/>
              </a:cxn>
              <a:cxn ang="0">
                <a:pos x="272" y="250"/>
              </a:cxn>
              <a:cxn ang="0">
                <a:pos x="281" y="250"/>
              </a:cxn>
              <a:cxn ang="0">
                <a:pos x="290" y="246"/>
              </a:cxn>
              <a:cxn ang="0">
                <a:pos x="294" y="241"/>
              </a:cxn>
              <a:cxn ang="0">
                <a:pos x="299" y="232"/>
              </a:cxn>
              <a:cxn ang="0">
                <a:pos x="299" y="224"/>
              </a:cxn>
              <a:cxn ang="0">
                <a:pos x="294" y="215"/>
              </a:cxn>
              <a:cxn ang="0">
                <a:pos x="285" y="210"/>
              </a:cxn>
              <a:cxn ang="0">
                <a:pos x="178" y="143"/>
              </a:cxn>
              <a:cxn ang="0">
                <a:pos x="178" y="0"/>
              </a:cxn>
              <a:cxn ang="0">
                <a:pos x="125" y="0"/>
              </a:cxn>
              <a:cxn ang="0">
                <a:pos x="125" y="143"/>
              </a:cxn>
              <a:cxn ang="0">
                <a:pos x="9" y="210"/>
              </a:cxn>
              <a:cxn ang="0">
                <a:pos x="4" y="215"/>
              </a:cxn>
              <a:cxn ang="0">
                <a:pos x="0" y="224"/>
              </a:cxn>
              <a:cxn ang="0">
                <a:pos x="0" y="232"/>
              </a:cxn>
              <a:cxn ang="0">
                <a:pos x="0" y="237"/>
              </a:cxn>
              <a:cxn ang="0">
                <a:pos x="4" y="246"/>
              </a:cxn>
              <a:cxn ang="0">
                <a:pos x="13" y="250"/>
              </a:cxn>
              <a:cxn ang="0">
                <a:pos x="22" y="250"/>
              </a:cxn>
              <a:cxn ang="0">
                <a:pos x="31" y="246"/>
              </a:cxn>
              <a:cxn ang="0">
                <a:pos x="125" y="197"/>
              </a:cxn>
              <a:cxn ang="0">
                <a:pos x="125" y="264"/>
              </a:cxn>
              <a:cxn ang="0">
                <a:pos x="53" y="300"/>
              </a:cxn>
              <a:cxn ang="0">
                <a:pos x="49" y="304"/>
              </a:cxn>
              <a:cxn ang="0">
                <a:pos x="44" y="313"/>
              </a:cxn>
              <a:cxn ang="0">
                <a:pos x="44" y="322"/>
              </a:cxn>
              <a:cxn ang="0">
                <a:pos x="49" y="326"/>
              </a:cxn>
              <a:cxn ang="0">
                <a:pos x="53" y="331"/>
              </a:cxn>
              <a:cxn ang="0">
                <a:pos x="62" y="335"/>
              </a:cxn>
              <a:cxn ang="0">
                <a:pos x="67" y="335"/>
              </a:cxn>
              <a:cxn ang="0">
                <a:pos x="76" y="335"/>
              </a:cxn>
              <a:cxn ang="0">
                <a:pos x="125" y="313"/>
              </a:cxn>
            </a:cxnLst>
            <a:rect l="0" t="0" r="r" b="b"/>
            <a:pathLst>
              <a:path w="299" h="438">
                <a:moveTo>
                  <a:pt x="125" y="313"/>
                </a:moveTo>
                <a:lnTo>
                  <a:pt x="125" y="411"/>
                </a:lnTo>
                <a:lnTo>
                  <a:pt x="129" y="425"/>
                </a:lnTo>
                <a:lnTo>
                  <a:pt x="134" y="429"/>
                </a:lnTo>
                <a:lnTo>
                  <a:pt x="143" y="434"/>
                </a:lnTo>
                <a:lnTo>
                  <a:pt x="147" y="438"/>
                </a:lnTo>
                <a:lnTo>
                  <a:pt x="156" y="434"/>
                </a:lnTo>
                <a:lnTo>
                  <a:pt x="165" y="429"/>
                </a:lnTo>
                <a:lnTo>
                  <a:pt x="174" y="425"/>
                </a:lnTo>
                <a:lnTo>
                  <a:pt x="174" y="411"/>
                </a:lnTo>
                <a:lnTo>
                  <a:pt x="174" y="308"/>
                </a:lnTo>
                <a:lnTo>
                  <a:pt x="223" y="335"/>
                </a:lnTo>
                <a:lnTo>
                  <a:pt x="232" y="340"/>
                </a:lnTo>
                <a:lnTo>
                  <a:pt x="241" y="340"/>
                </a:lnTo>
                <a:lnTo>
                  <a:pt x="250" y="335"/>
                </a:lnTo>
                <a:lnTo>
                  <a:pt x="254" y="331"/>
                </a:lnTo>
                <a:lnTo>
                  <a:pt x="254" y="322"/>
                </a:lnTo>
                <a:lnTo>
                  <a:pt x="254" y="317"/>
                </a:lnTo>
                <a:lnTo>
                  <a:pt x="254" y="308"/>
                </a:lnTo>
                <a:lnTo>
                  <a:pt x="245" y="300"/>
                </a:lnTo>
                <a:lnTo>
                  <a:pt x="178" y="264"/>
                </a:lnTo>
                <a:lnTo>
                  <a:pt x="178" y="192"/>
                </a:lnTo>
                <a:lnTo>
                  <a:pt x="263" y="246"/>
                </a:lnTo>
                <a:lnTo>
                  <a:pt x="272" y="250"/>
                </a:lnTo>
                <a:lnTo>
                  <a:pt x="281" y="250"/>
                </a:lnTo>
                <a:lnTo>
                  <a:pt x="290" y="246"/>
                </a:lnTo>
                <a:lnTo>
                  <a:pt x="294" y="241"/>
                </a:lnTo>
                <a:lnTo>
                  <a:pt x="299" y="232"/>
                </a:lnTo>
                <a:lnTo>
                  <a:pt x="299" y="224"/>
                </a:lnTo>
                <a:lnTo>
                  <a:pt x="294" y="215"/>
                </a:lnTo>
                <a:lnTo>
                  <a:pt x="285" y="210"/>
                </a:lnTo>
                <a:lnTo>
                  <a:pt x="178" y="143"/>
                </a:lnTo>
                <a:lnTo>
                  <a:pt x="178" y="0"/>
                </a:lnTo>
                <a:lnTo>
                  <a:pt x="125" y="0"/>
                </a:lnTo>
                <a:lnTo>
                  <a:pt x="125" y="143"/>
                </a:lnTo>
                <a:lnTo>
                  <a:pt x="9" y="210"/>
                </a:lnTo>
                <a:lnTo>
                  <a:pt x="4" y="215"/>
                </a:lnTo>
                <a:lnTo>
                  <a:pt x="0" y="224"/>
                </a:lnTo>
                <a:lnTo>
                  <a:pt x="0" y="232"/>
                </a:lnTo>
                <a:lnTo>
                  <a:pt x="0" y="237"/>
                </a:lnTo>
                <a:lnTo>
                  <a:pt x="4" y="246"/>
                </a:lnTo>
                <a:lnTo>
                  <a:pt x="13" y="250"/>
                </a:lnTo>
                <a:lnTo>
                  <a:pt x="22" y="250"/>
                </a:lnTo>
                <a:lnTo>
                  <a:pt x="31" y="246"/>
                </a:lnTo>
                <a:lnTo>
                  <a:pt x="125" y="197"/>
                </a:lnTo>
                <a:lnTo>
                  <a:pt x="125" y="264"/>
                </a:lnTo>
                <a:lnTo>
                  <a:pt x="53" y="300"/>
                </a:lnTo>
                <a:lnTo>
                  <a:pt x="49" y="304"/>
                </a:lnTo>
                <a:lnTo>
                  <a:pt x="44" y="313"/>
                </a:lnTo>
                <a:lnTo>
                  <a:pt x="44" y="322"/>
                </a:lnTo>
                <a:lnTo>
                  <a:pt x="49" y="326"/>
                </a:lnTo>
                <a:lnTo>
                  <a:pt x="53" y="331"/>
                </a:lnTo>
                <a:lnTo>
                  <a:pt x="62" y="335"/>
                </a:lnTo>
                <a:lnTo>
                  <a:pt x="67" y="335"/>
                </a:lnTo>
                <a:lnTo>
                  <a:pt x="76" y="335"/>
                </a:lnTo>
                <a:lnTo>
                  <a:pt x="125" y="313"/>
                </a:lnTo>
                <a:close/>
              </a:path>
            </a:pathLst>
          </a:custGeom>
          <a:gradFill rotWithShape="1">
            <a:gsLst>
              <a:gs pos="0">
                <a:srgbClr val="D4625E"/>
              </a:gs>
              <a:gs pos="100000">
                <a:srgbClr val="D4625E"/>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105530" name="Freeform 52"/>
          <p:cNvSpPr/>
          <p:nvPr>
            <p:custDataLst>
              <p:tags r:id="rId66"/>
            </p:custDataLst>
          </p:nvPr>
        </p:nvSpPr>
        <p:spPr bwMode="auto">
          <a:xfrm>
            <a:off x="638175" y="6383020"/>
            <a:ext cx="276225" cy="189865"/>
          </a:xfrm>
          <a:custGeom>
            <a:avLst/>
            <a:gdLst/>
            <a:ahLst/>
            <a:cxnLst>
              <a:cxn ang="0">
                <a:pos x="272" y="201"/>
              </a:cxn>
              <a:cxn ang="0">
                <a:pos x="357" y="250"/>
              </a:cxn>
              <a:cxn ang="0">
                <a:pos x="366" y="254"/>
              </a:cxn>
              <a:cxn ang="0">
                <a:pos x="375" y="254"/>
              </a:cxn>
              <a:cxn ang="0">
                <a:pos x="384" y="250"/>
              </a:cxn>
              <a:cxn ang="0">
                <a:pos x="388" y="241"/>
              </a:cxn>
              <a:cxn ang="0">
                <a:pos x="393" y="232"/>
              </a:cxn>
              <a:cxn ang="0">
                <a:pos x="393" y="223"/>
              </a:cxn>
              <a:cxn ang="0">
                <a:pos x="388" y="214"/>
              </a:cxn>
              <a:cxn ang="0">
                <a:pos x="384" y="210"/>
              </a:cxn>
              <a:cxn ang="0">
                <a:pos x="295" y="156"/>
              </a:cxn>
              <a:cxn ang="0">
                <a:pos x="339" y="129"/>
              </a:cxn>
              <a:cxn ang="0">
                <a:pos x="348" y="125"/>
              </a:cxn>
              <a:cxn ang="0">
                <a:pos x="353" y="116"/>
              </a:cxn>
              <a:cxn ang="0">
                <a:pos x="353" y="107"/>
              </a:cxn>
              <a:cxn ang="0">
                <a:pos x="353" y="98"/>
              </a:cxn>
              <a:cxn ang="0">
                <a:pos x="344" y="94"/>
              </a:cxn>
              <a:cxn ang="0">
                <a:pos x="339" y="89"/>
              </a:cxn>
              <a:cxn ang="0">
                <a:pos x="330" y="89"/>
              </a:cxn>
              <a:cxn ang="0">
                <a:pos x="321" y="89"/>
              </a:cxn>
              <a:cxn ang="0">
                <a:pos x="254" y="129"/>
              </a:cxn>
              <a:cxn ang="0">
                <a:pos x="196" y="94"/>
              </a:cxn>
              <a:cxn ang="0">
                <a:pos x="281" y="49"/>
              </a:cxn>
              <a:cxn ang="0">
                <a:pos x="290" y="40"/>
              </a:cxn>
              <a:cxn ang="0">
                <a:pos x="295" y="31"/>
              </a:cxn>
              <a:cxn ang="0">
                <a:pos x="295" y="26"/>
              </a:cxn>
              <a:cxn ang="0">
                <a:pos x="295" y="18"/>
              </a:cxn>
              <a:cxn ang="0">
                <a:pos x="290" y="9"/>
              </a:cxn>
              <a:cxn ang="0">
                <a:pos x="281" y="4"/>
              </a:cxn>
              <a:cxn ang="0">
                <a:pos x="272" y="4"/>
              </a:cxn>
              <a:cxn ang="0">
                <a:pos x="263" y="9"/>
              </a:cxn>
              <a:cxn ang="0">
                <a:pos x="152" y="71"/>
              </a:cxn>
              <a:cxn ang="0">
                <a:pos x="27" y="0"/>
              </a:cxn>
              <a:cxn ang="0">
                <a:pos x="0" y="44"/>
              </a:cxn>
              <a:cxn ang="0">
                <a:pos x="125" y="116"/>
              </a:cxn>
              <a:cxn ang="0">
                <a:pos x="125" y="250"/>
              </a:cxn>
              <a:cxn ang="0">
                <a:pos x="125" y="259"/>
              </a:cxn>
              <a:cxn ang="0">
                <a:pos x="129" y="263"/>
              </a:cxn>
              <a:cxn ang="0">
                <a:pos x="138" y="268"/>
              </a:cxn>
              <a:cxn ang="0">
                <a:pos x="143" y="272"/>
              </a:cxn>
              <a:cxn ang="0">
                <a:pos x="152" y="272"/>
              </a:cxn>
              <a:cxn ang="0">
                <a:pos x="161" y="268"/>
              </a:cxn>
              <a:cxn ang="0">
                <a:pos x="165" y="259"/>
              </a:cxn>
              <a:cxn ang="0">
                <a:pos x="165" y="250"/>
              </a:cxn>
              <a:cxn ang="0">
                <a:pos x="170" y="143"/>
              </a:cxn>
              <a:cxn ang="0">
                <a:pos x="228" y="178"/>
              </a:cxn>
              <a:cxn ang="0">
                <a:pos x="223" y="254"/>
              </a:cxn>
              <a:cxn ang="0">
                <a:pos x="228" y="263"/>
              </a:cxn>
              <a:cxn ang="0">
                <a:pos x="232" y="268"/>
              </a:cxn>
              <a:cxn ang="0">
                <a:pos x="237" y="272"/>
              </a:cxn>
              <a:cxn ang="0">
                <a:pos x="245" y="272"/>
              </a:cxn>
              <a:cxn ang="0">
                <a:pos x="254" y="272"/>
              </a:cxn>
              <a:cxn ang="0">
                <a:pos x="259" y="268"/>
              </a:cxn>
              <a:cxn ang="0">
                <a:pos x="263" y="263"/>
              </a:cxn>
              <a:cxn ang="0">
                <a:pos x="268" y="254"/>
              </a:cxn>
              <a:cxn ang="0">
                <a:pos x="272" y="201"/>
              </a:cxn>
            </a:cxnLst>
            <a:rect l="0" t="0" r="r" b="b"/>
            <a:pathLst>
              <a:path w="393" h="272">
                <a:moveTo>
                  <a:pt x="272" y="201"/>
                </a:moveTo>
                <a:lnTo>
                  <a:pt x="357" y="250"/>
                </a:lnTo>
                <a:lnTo>
                  <a:pt x="366" y="254"/>
                </a:lnTo>
                <a:lnTo>
                  <a:pt x="375" y="254"/>
                </a:lnTo>
                <a:lnTo>
                  <a:pt x="384" y="250"/>
                </a:lnTo>
                <a:lnTo>
                  <a:pt x="388" y="241"/>
                </a:lnTo>
                <a:lnTo>
                  <a:pt x="393" y="232"/>
                </a:lnTo>
                <a:lnTo>
                  <a:pt x="393" y="223"/>
                </a:lnTo>
                <a:lnTo>
                  <a:pt x="388" y="214"/>
                </a:lnTo>
                <a:lnTo>
                  <a:pt x="384" y="210"/>
                </a:lnTo>
                <a:lnTo>
                  <a:pt x="295" y="156"/>
                </a:lnTo>
                <a:lnTo>
                  <a:pt x="339" y="129"/>
                </a:lnTo>
                <a:lnTo>
                  <a:pt x="348" y="125"/>
                </a:lnTo>
                <a:lnTo>
                  <a:pt x="353" y="116"/>
                </a:lnTo>
                <a:lnTo>
                  <a:pt x="353" y="107"/>
                </a:lnTo>
                <a:lnTo>
                  <a:pt x="353" y="98"/>
                </a:lnTo>
                <a:lnTo>
                  <a:pt x="344" y="94"/>
                </a:lnTo>
                <a:lnTo>
                  <a:pt x="339" y="89"/>
                </a:lnTo>
                <a:lnTo>
                  <a:pt x="330" y="89"/>
                </a:lnTo>
                <a:lnTo>
                  <a:pt x="321" y="89"/>
                </a:lnTo>
                <a:lnTo>
                  <a:pt x="254" y="129"/>
                </a:lnTo>
                <a:lnTo>
                  <a:pt x="196" y="94"/>
                </a:lnTo>
                <a:lnTo>
                  <a:pt x="281" y="49"/>
                </a:lnTo>
                <a:lnTo>
                  <a:pt x="290" y="40"/>
                </a:lnTo>
                <a:lnTo>
                  <a:pt x="295" y="31"/>
                </a:lnTo>
                <a:lnTo>
                  <a:pt x="295" y="26"/>
                </a:lnTo>
                <a:lnTo>
                  <a:pt x="295" y="18"/>
                </a:lnTo>
                <a:lnTo>
                  <a:pt x="290" y="9"/>
                </a:lnTo>
                <a:lnTo>
                  <a:pt x="281" y="4"/>
                </a:lnTo>
                <a:lnTo>
                  <a:pt x="272" y="4"/>
                </a:lnTo>
                <a:lnTo>
                  <a:pt x="263" y="9"/>
                </a:lnTo>
                <a:lnTo>
                  <a:pt x="152" y="71"/>
                </a:lnTo>
                <a:lnTo>
                  <a:pt x="27" y="0"/>
                </a:lnTo>
                <a:lnTo>
                  <a:pt x="0" y="44"/>
                </a:lnTo>
                <a:lnTo>
                  <a:pt x="125" y="116"/>
                </a:lnTo>
                <a:lnTo>
                  <a:pt x="125" y="250"/>
                </a:lnTo>
                <a:lnTo>
                  <a:pt x="125" y="259"/>
                </a:lnTo>
                <a:lnTo>
                  <a:pt x="129" y="263"/>
                </a:lnTo>
                <a:lnTo>
                  <a:pt x="138" y="268"/>
                </a:lnTo>
                <a:lnTo>
                  <a:pt x="143" y="272"/>
                </a:lnTo>
                <a:lnTo>
                  <a:pt x="152" y="272"/>
                </a:lnTo>
                <a:lnTo>
                  <a:pt x="161" y="268"/>
                </a:lnTo>
                <a:lnTo>
                  <a:pt x="165" y="259"/>
                </a:lnTo>
                <a:lnTo>
                  <a:pt x="165" y="250"/>
                </a:lnTo>
                <a:lnTo>
                  <a:pt x="170" y="143"/>
                </a:lnTo>
                <a:lnTo>
                  <a:pt x="228" y="178"/>
                </a:lnTo>
                <a:lnTo>
                  <a:pt x="223" y="254"/>
                </a:lnTo>
                <a:lnTo>
                  <a:pt x="228" y="263"/>
                </a:lnTo>
                <a:lnTo>
                  <a:pt x="232" y="268"/>
                </a:lnTo>
                <a:lnTo>
                  <a:pt x="237" y="272"/>
                </a:lnTo>
                <a:lnTo>
                  <a:pt x="245" y="272"/>
                </a:lnTo>
                <a:lnTo>
                  <a:pt x="254" y="272"/>
                </a:lnTo>
                <a:lnTo>
                  <a:pt x="259" y="268"/>
                </a:lnTo>
                <a:lnTo>
                  <a:pt x="263" y="263"/>
                </a:lnTo>
                <a:lnTo>
                  <a:pt x="268" y="254"/>
                </a:lnTo>
                <a:lnTo>
                  <a:pt x="272" y="201"/>
                </a:lnTo>
                <a:close/>
              </a:path>
            </a:pathLst>
          </a:custGeom>
          <a:gradFill rotWithShape="1">
            <a:gsLst>
              <a:gs pos="0">
                <a:srgbClr val="D4625E"/>
              </a:gs>
              <a:gs pos="100000">
                <a:srgbClr val="D4625E"/>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105531" name="Freeform 53"/>
          <p:cNvSpPr/>
          <p:nvPr>
            <p:custDataLst>
              <p:tags r:id="rId67"/>
            </p:custDataLst>
          </p:nvPr>
        </p:nvSpPr>
        <p:spPr bwMode="auto">
          <a:xfrm>
            <a:off x="638175" y="6221095"/>
            <a:ext cx="276225" cy="193675"/>
          </a:xfrm>
          <a:custGeom>
            <a:avLst/>
            <a:gdLst/>
            <a:ahLst/>
            <a:cxnLst>
              <a:cxn ang="0">
                <a:pos x="295" y="121"/>
              </a:cxn>
              <a:cxn ang="0">
                <a:pos x="384" y="72"/>
              </a:cxn>
              <a:cxn ang="0">
                <a:pos x="393" y="63"/>
              </a:cxn>
              <a:cxn ang="0">
                <a:pos x="393" y="54"/>
              </a:cxn>
              <a:cxn ang="0">
                <a:pos x="393" y="49"/>
              </a:cxn>
              <a:cxn ang="0">
                <a:pos x="393" y="40"/>
              </a:cxn>
              <a:cxn ang="0">
                <a:pos x="384" y="31"/>
              </a:cxn>
              <a:cxn ang="0">
                <a:pos x="379" y="27"/>
              </a:cxn>
              <a:cxn ang="0">
                <a:pos x="370" y="27"/>
              </a:cxn>
              <a:cxn ang="0">
                <a:pos x="357" y="27"/>
              </a:cxn>
              <a:cxn ang="0">
                <a:pos x="268" y="81"/>
              </a:cxn>
              <a:cxn ang="0">
                <a:pos x="268" y="27"/>
              </a:cxn>
              <a:cxn ang="0">
                <a:pos x="268" y="14"/>
              </a:cxn>
              <a:cxn ang="0">
                <a:pos x="263" y="9"/>
              </a:cxn>
              <a:cxn ang="0">
                <a:pos x="254" y="5"/>
              </a:cxn>
              <a:cxn ang="0">
                <a:pos x="250" y="0"/>
              </a:cxn>
              <a:cxn ang="0">
                <a:pos x="241" y="5"/>
              </a:cxn>
              <a:cxn ang="0">
                <a:pos x="232" y="5"/>
              </a:cxn>
              <a:cxn ang="0">
                <a:pos x="228" y="14"/>
              </a:cxn>
              <a:cxn ang="0">
                <a:pos x="228" y="23"/>
              </a:cxn>
              <a:cxn ang="0">
                <a:pos x="228" y="99"/>
              </a:cxn>
              <a:cxn ang="0">
                <a:pos x="170" y="134"/>
              </a:cxn>
              <a:cxn ang="0">
                <a:pos x="170" y="36"/>
              </a:cxn>
              <a:cxn ang="0">
                <a:pos x="170" y="27"/>
              </a:cxn>
              <a:cxn ang="0">
                <a:pos x="165" y="18"/>
              </a:cxn>
              <a:cxn ang="0">
                <a:pos x="156" y="14"/>
              </a:cxn>
              <a:cxn ang="0">
                <a:pos x="147" y="9"/>
              </a:cxn>
              <a:cxn ang="0">
                <a:pos x="138" y="9"/>
              </a:cxn>
              <a:cxn ang="0">
                <a:pos x="134" y="14"/>
              </a:cxn>
              <a:cxn ang="0">
                <a:pos x="129" y="23"/>
              </a:cxn>
              <a:cxn ang="0">
                <a:pos x="125" y="31"/>
              </a:cxn>
              <a:cxn ang="0">
                <a:pos x="125" y="161"/>
              </a:cxn>
              <a:cxn ang="0">
                <a:pos x="0" y="233"/>
              </a:cxn>
              <a:cxn ang="0">
                <a:pos x="27" y="277"/>
              </a:cxn>
              <a:cxn ang="0">
                <a:pos x="152" y="206"/>
              </a:cxn>
              <a:cxn ang="0">
                <a:pos x="268" y="273"/>
              </a:cxn>
              <a:cxn ang="0">
                <a:pos x="272" y="277"/>
              </a:cxn>
              <a:cxn ang="0">
                <a:pos x="281" y="277"/>
              </a:cxn>
              <a:cxn ang="0">
                <a:pos x="290" y="273"/>
              </a:cxn>
              <a:cxn ang="0">
                <a:pos x="295" y="268"/>
              </a:cxn>
              <a:cxn ang="0">
                <a:pos x="299" y="259"/>
              </a:cxn>
              <a:cxn ang="0">
                <a:pos x="299" y="251"/>
              </a:cxn>
              <a:cxn ang="0">
                <a:pos x="295" y="242"/>
              </a:cxn>
              <a:cxn ang="0">
                <a:pos x="286" y="237"/>
              </a:cxn>
              <a:cxn ang="0">
                <a:pos x="196" y="179"/>
              </a:cxn>
              <a:cxn ang="0">
                <a:pos x="254" y="148"/>
              </a:cxn>
              <a:cxn ang="0">
                <a:pos x="321" y="188"/>
              </a:cxn>
              <a:cxn ang="0">
                <a:pos x="330" y="192"/>
              </a:cxn>
              <a:cxn ang="0">
                <a:pos x="335" y="192"/>
              </a:cxn>
              <a:cxn ang="0">
                <a:pos x="344" y="188"/>
              </a:cxn>
              <a:cxn ang="0">
                <a:pos x="348" y="179"/>
              </a:cxn>
              <a:cxn ang="0">
                <a:pos x="348" y="175"/>
              </a:cxn>
              <a:cxn ang="0">
                <a:pos x="348" y="166"/>
              </a:cxn>
              <a:cxn ang="0">
                <a:pos x="348" y="157"/>
              </a:cxn>
              <a:cxn ang="0">
                <a:pos x="339" y="152"/>
              </a:cxn>
              <a:cxn ang="0">
                <a:pos x="295" y="121"/>
              </a:cxn>
            </a:cxnLst>
            <a:rect l="0" t="0" r="r" b="b"/>
            <a:pathLst>
              <a:path w="393" h="277">
                <a:moveTo>
                  <a:pt x="295" y="121"/>
                </a:moveTo>
                <a:lnTo>
                  <a:pt x="384" y="72"/>
                </a:lnTo>
                <a:lnTo>
                  <a:pt x="393" y="63"/>
                </a:lnTo>
                <a:lnTo>
                  <a:pt x="393" y="54"/>
                </a:lnTo>
                <a:lnTo>
                  <a:pt x="393" y="49"/>
                </a:lnTo>
                <a:lnTo>
                  <a:pt x="393" y="40"/>
                </a:lnTo>
                <a:lnTo>
                  <a:pt x="384" y="31"/>
                </a:lnTo>
                <a:lnTo>
                  <a:pt x="379" y="27"/>
                </a:lnTo>
                <a:lnTo>
                  <a:pt x="370" y="27"/>
                </a:lnTo>
                <a:lnTo>
                  <a:pt x="357" y="27"/>
                </a:lnTo>
                <a:lnTo>
                  <a:pt x="268" y="81"/>
                </a:lnTo>
                <a:lnTo>
                  <a:pt x="268" y="27"/>
                </a:lnTo>
                <a:lnTo>
                  <a:pt x="268" y="14"/>
                </a:lnTo>
                <a:lnTo>
                  <a:pt x="263" y="9"/>
                </a:lnTo>
                <a:lnTo>
                  <a:pt x="254" y="5"/>
                </a:lnTo>
                <a:lnTo>
                  <a:pt x="250" y="0"/>
                </a:lnTo>
                <a:lnTo>
                  <a:pt x="241" y="5"/>
                </a:lnTo>
                <a:lnTo>
                  <a:pt x="232" y="5"/>
                </a:lnTo>
                <a:lnTo>
                  <a:pt x="228" y="14"/>
                </a:lnTo>
                <a:lnTo>
                  <a:pt x="228" y="23"/>
                </a:lnTo>
                <a:lnTo>
                  <a:pt x="228" y="99"/>
                </a:lnTo>
                <a:lnTo>
                  <a:pt x="170" y="134"/>
                </a:lnTo>
                <a:lnTo>
                  <a:pt x="170" y="36"/>
                </a:lnTo>
                <a:lnTo>
                  <a:pt x="170" y="27"/>
                </a:lnTo>
                <a:lnTo>
                  <a:pt x="165" y="18"/>
                </a:lnTo>
                <a:lnTo>
                  <a:pt x="156" y="14"/>
                </a:lnTo>
                <a:lnTo>
                  <a:pt x="147" y="9"/>
                </a:lnTo>
                <a:lnTo>
                  <a:pt x="138" y="9"/>
                </a:lnTo>
                <a:lnTo>
                  <a:pt x="134" y="14"/>
                </a:lnTo>
                <a:lnTo>
                  <a:pt x="129" y="23"/>
                </a:lnTo>
                <a:lnTo>
                  <a:pt x="125" y="31"/>
                </a:lnTo>
                <a:lnTo>
                  <a:pt x="125" y="161"/>
                </a:lnTo>
                <a:lnTo>
                  <a:pt x="0" y="233"/>
                </a:lnTo>
                <a:lnTo>
                  <a:pt x="27" y="277"/>
                </a:lnTo>
                <a:lnTo>
                  <a:pt x="152" y="206"/>
                </a:lnTo>
                <a:lnTo>
                  <a:pt x="268" y="273"/>
                </a:lnTo>
                <a:lnTo>
                  <a:pt x="272" y="277"/>
                </a:lnTo>
                <a:lnTo>
                  <a:pt x="281" y="277"/>
                </a:lnTo>
                <a:lnTo>
                  <a:pt x="290" y="273"/>
                </a:lnTo>
                <a:lnTo>
                  <a:pt x="295" y="268"/>
                </a:lnTo>
                <a:lnTo>
                  <a:pt x="299" y="259"/>
                </a:lnTo>
                <a:lnTo>
                  <a:pt x="299" y="251"/>
                </a:lnTo>
                <a:lnTo>
                  <a:pt x="295" y="242"/>
                </a:lnTo>
                <a:lnTo>
                  <a:pt x="286" y="237"/>
                </a:lnTo>
                <a:lnTo>
                  <a:pt x="196" y="179"/>
                </a:lnTo>
                <a:lnTo>
                  <a:pt x="254" y="148"/>
                </a:lnTo>
                <a:lnTo>
                  <a:pt x="321" y="188"/>
                </a:lnTo>
                <a:lnTo>
                  <a:pt x="330" y="192"/>
                </a:lnTo>
                <a:lnTo>
                  <a:pt x="335" y="192"/>
                </a:lnTo>
                <a:lnTo>
                  <a:pt x="344" y="188"/>
                </a:lnTo>
                <a:lnTo>
                  <a:pt x="348" y="179"/>
                </a:lnTo>
                <a:lnTo>
                  <a:pt x="348" y="175"/>
                </a:lnTo>
                <a:lnTo>
                  <a:pt x="348" y="166"/>
                </a:lnTo>
                <a:lnTo>
                  <a:pt x="348" y="157"/>
                </a:lnTo>
                <a:lnTo>
                  <a:pt x="339" y="152"/>
                </a:lnTo>
                <a:lnTo>
                  <a:pt x="295" y="121"/>
                </a:lnTo>
                <a:close/>
              </a:path>
            </a:pathLst>
          </a:custGeom>
          <a:gradFill rotWithShape="1">
            <a:gsLst>
              <a:gs pos="0">
                <a:srgbClr val="D4625E"/>
              </a:gs>
              <a:gs pos="100000">
                <a:srgbClr val="D4625E"/>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105532" name="Freeform 54"/>
          <p:cNvSpPr/>
          <p:nvPr>
            <p:custDataLst>
              <p:tags r:id="rId68"/>
            </p:custDataLst>
          </p:nvPr>
        </p:nvSpPr>
        <p:spPr bwMode="auto">
          <a:xfrm>
            <a:off x="557530" y="6320790"/>
            <a:ext cx="184150" cy="158750"/>
          </a:xfrm>
          <a:custGeom>
            <a:avLst/>
            <a:gdLst/>
            <a:ahLst/>
            <a:cxnLst>
              <a:cxn ang="0">
                <a:pos x="0" y="116"/>
              </a:cxn>
              <a:cxn ang="0">
                <a:pos x="49" y="67"/>
              </a:cxn>
              <a:cxn ang="0">
                <a:pos x="67" y="0"/>
              </a:cxn>
              <a:cxn ang="0">
                <a:pos x="134" y="23"/>
              </a:cxn>
              <a:cxn ang="0">
                <a:pos x="201" y="0"/>
              </a:cxn>
              <a:cxn ang="0">
                <a:pos x="214" y="67"/>
              </a:cxn>
              <a:cxn ang="0">
                <a:pos x="263" y="116"/>
              </a:cxn>
              <a:cxn ang="0">
                <a:pos x="214" y="161"/>
              </a:cxn>
              <a:cxn ang="0">
                <a:pos x="201" y="228"/>
              </a:cxn>
              <a:cxn ang="0">
                <a:pos x="134" y="210"/>
              </a:cxn>
              <a:cxn ang="0">
                <a:pos x="67" y="228"/>
              </a:cxn>
              <a:cxn ang="0">
                <a:pos x="49" y="161"/>
              </a:cxn>
              <a:cxn ang="0">
                <a:pos x="0" y="116"/>
              </a:cxn>
            </a:cxnLst>
            <a:rect l="0" t="0" r="r" b="b"/>
            <a:pathLst>
              <a:path w="263" h="228">
                <a:moveTo>
                  <a:pt x="0" y="116"/>
                </a:moveTo>
                <a:lnTo>
                  <a:pt x="49" y="67"/>
                </a:lnTo>
                <a:lnTo>
                  <a:pt x="67" y="0"/>
                </a:lnTo>
                <a:lnTo>
                  <a:pt x="134" y="23"/>
                </a:lnTo>
                <a:lnTo>
                  <a:pt x="201" y="0"/>
                </a:lnTo>
                <a:lnTo>
                  <a:pt x="214" y="67"/>
                </a:lnTo>
                <a:lnTo>
                  <a:pt x="263" y="116"/>
                </a:lnTo>
                <a:lnTo>
                  <a:pt x="214" y="161"/>
                </a:lnTo>
                <a:lnTo>
                  <a:pt x="201" y="228"/>
                </a:lnTo>
                <a:lnTo>
                  <a:pt x="134" y="210"/>
                </a:lnTo>
                <a:lnTo>
                  <a:pt x="67" y="228"/>
                </a:lnTo>
                <a:lnTo>
                  <a:pt x="49" y="161"/>
                </a:lnTo>
                <a:lnTo>
                  <a:pt x="0" y="116"/>
                </a:lnTo>
                <a:close/>
              </a:path>
            </a:pathLst>
          </a:custGeom>
          <a:gradFill rotWithShape="1">
            <a:gsLst>
              <a:gs pos="0">
                <a:srgbClr val="D4625E"/>
              </a:gs>
              <a:gs pos="100000">
                <a:srgbClr val="D4625E"/>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52307" name="Rectangle 55"/>
          <p:cNvSpPr/>
          <p:nvPr>
            <p:custDataLst>
              <p:tags r:id="rId69"/>
            </p:custDataLst>
          </p:nvPr>
        </p:nvSpPr>
        <p:spPr>
          <a:xfrm>
            <a:off x="722948" y="6096000"/>
            <a:ext cx="3294380" cy="398780"/>
          </a:xfrm>
          <a:prstGeom prst="rect">
            <a:avLst/>
          </a:prstGeom>
          <a:noFill/>
          <a:ln w="9525">
            <a:noFill/>
          </a:ln>
        </p:spPr>
        <p:txBody>
          <a:bodyPr wrap="none" anchor="t" anchorCtr="0">
            <a:spAutoFit/>
          </a:bodyPr>
          <a:p>
            <a:pPr algn="ctr" eaLnBrk="0" hangingPunct="0">
              <a:spcBef>
                <a:spcPct val="50000"/>
              </a:spcBef>
            </a:pPr>
            <a:r>
              <a:rPr lang="zh-CN" altLang="en-US" sz="2000" b="1" dirty="0">
                <a:solidFill>
                  <a:schemeClr val="dk1"/>
                </a:solidFill>
                <a:latin typeface="Times New Roman" panose="02020603050405020304" pitchFamily="18" charset="0"/>
                <a:ea typeface="微软雅黑" panose="020B0503020204020204" charset="-122"/>
                <a:cs typeface="微软雅黑" panose="020B0503020204020204" charset="-122"/>
              </a:rPr>
              <a:t>八是委屈满腹的“气愤人” </a:t>
            </a:r>
            <a:endParaRPr lang="zh-CN" altLang="en-US" sz="2000" b="1"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
        <p:nvSpPr>
          <p:cNvPr id="52308" name="Line 56"/>
          <p:cNvSpPr/>
          <p:nvPr/>
        </p:nvSpPr>
        <p:spPr>
          <a:xfrm>
            <a:off x="914400" y="6553200"/>
            <a:ext cx="3276600" cy="0"/>
          </a:xfrm>
          <a:prstGeom prst="line">
            <a:avLst/>
          </a:prstGeom>
          <a:ln w="9525" cap="flat" cmpd="sng">
            <a:solidFill>
              <a:srgbClr val="7BA6F3"/>
            </a:solidFill>
            <a:prstDash val="solid"/>
            <a:round/>
            <a:headEnd type="none" w="med" len="med"/>
            <a:tailEnd type="none" w="med" len="med"/>
          </a:ln>
        </p:spPr>
      </p:sp>
      <p:sp>
        <p:nvSpPr>
          <p:cNvPr id="105476" name="Freeform 4"/>
          <p:cNvSpPr/>
          <p:nvPr>
            <p:custDataLst>
              <p:tags r:id="rId70"/>
            </p:custDataLst>
          </p:nvPr>
        </p:nvSpPr>
        <p:spPr bwMode="auto">
          <a:xfrm>
            <a:off x="4735830" y="1143000"/>
            <a:ext cx="209550" cy="303530"/>
          </a:xfrm>
          <a:custGeom>
            <a:avLst/>
            <a:gdLst/>
            <a:ahLst/>
            <a:cxnLst>
              <a:cxn ang="0">
                <a:pos x="174" y="121"/>
              </a:cxn>
              <a:cxn ang="0">
                <a:pos x="174" y="23"/>
              </a:cxn>
              <a:cxn ang="0">
                <a:pos x="170" y="9"/>
              </a:cxn>
              <a:cxn ang="0">
                <a:pos x="165" y="5"/>
              </a:cxn>
              <a:cxn ang="0">
                <a:pos x="156" y="0"/>
              </a:cxn>
              <a:cxn ang="0">
                <a:pos x="152" y="0"/>
              </a:cxn>
              <a:cxn ang="0">
                <a:pos x="143" y="0"/>
              </a:cxn>
              <a:cxn ang="0">
                <a:pos x="134" y="5"/>
              </a:cxn>
              <a:cxn ang="0">
                <a:pos x="125" y="9"/>
              </a:cxn>
              <a:cxn ang="0">
                <a:pos x="125" y="23"/>
              </a:cxn>
              <a:cxn ang="0">
                <a:pos x="125" y="126"/>
              </a:cxn>
              <a:cxn ang="0">
                <a:pos x="76" y="99"/>
              </a:cxn>
              <a:cxn ang="0">
                <a:pos x="67" y="94"/>
              </a:cxn>
              <a:cxn ang="0">
                <a:pos x="58" y="94"/>
              </a:cxn>
              <a:cxn ang="0">
                <a:pos x="49" y="99"/>
              </a:cxn>
              <a:cxn ang="0">
                <a:pos x="45" y="103"/>
              </a:cxn>
              <a:cxn ang="0">
                <a:pos x="40" y="112"/>
              </a:cxn>
              <a:cxn ang="0">
                <a:pos x="45" y="117"/>
              </a:cxn>
              <a:cxn ang="0">
                <a:pos x="45" y="126"/>
              </a:cxn>
              <a:cxn ang="0">
                <a:pos x="54" y="134"/>
              </a:cxn>
              <a:cxn ang="0">
                <a:pos x="121" y="170"/>
              </a:cxn>
              <a:cxn ang="0">
                <a:pos x="121" y="242"/>
              </a:cxn>
              <a:cxn ang="0">
                <a:pos x="36" y="188"/>
              </a:cxn>
              <a:cxn ang="0">
                <a:pos x="27" y="184"/>
              </a:cxn>
              <a:cxn ang="0">
                <a:pos x="18" y="184"/>
              </a:cxn>
              <a:cxn ang="0">
                <a:pos x="9" y="188"/>
              </a:cxn>
              <a:cxn ang="0">
                <a:pos x="5" y="193"/>
              </a:cxn>
              <a:cxn ang="0">
                <a:pos x="0" y="202"/>
              </a:cxn>
              <a:cxn ang="0">
                <a:pos x="0" y="210"/>
              </a:cxn>
              <a:cxn ang="0">
                <a:pos x="5" y="219"/>
              </a:cxn>
              <a:cxn ang="0">
                <a:pos x="14" y="224"/>
              </a:cxn>
              <a:cxn ang="0">
                <a:pos x="121" y="291"/>
              </a:cxn>
              <a:cxn ang="0">
                <a:pos x="121" y="434"/>
              </a:cxn>
              <a:cxn ang="0">
                <a:pos x="174" y="434"/>
              </a:cxn>
              <a:cxn ang="0">
                <a:pos x="174" y="291"/>
              </a:cxn>
              <a:cxn ang="0">
                <a:pos x="290" y="224"/>
              </a:cxn>
              <a:cxn ang="0">
                <a:pos x="295" y="219"/>
              </a:cxn>
              <a:cxn ang="0">
                <a:pos x="299" y="210"/>
              </a:cxn>
              <a:cxn ang="0">
                <a:pos x="299" y="202"/>
              </a:cxn>
              <a:cxn ang="0">
                <a:pos x="299" y="197"/>
              </a:cxn>
              <a:cxn ang="0">
                <a:pos x="295" y="188"/>
              </a:cxn>
              <a:cxn ang="0">
                <a:pos x="286" y="184"/>
              </a:cxn>
              <a:cxn ang="0">
                <a:pos x="277" y="184"/>
              </a:cxn>
              <a:cxn ang="0">
                <a:pos x="268" y="188"/>
              </a:cxn>
              <a:cxn ang="0">
                <a:pos x="174" y="237"/>
              </a:cxn>
              <a:cxn ang="0">
                <a:pos x="174" y="170"/>
              </a:cxn>
              <a:cxn ang="0">
                <a:pos x="246" y="134"/>
              </a:cxn>
              <a:cxn ang="0">
                <a:pos x="250" y="130"/>
              </a:cxn>
              <a:cxn ang="0">
                <a:pos x="255" y="121"/>
              </a:cxn>
              <a:cxn ang="0">
                <a:pos x="255" y="112"/>
              </a:cxn>
              <a:cxn ang="0">
                <a:pos x="250" y="108"/>
              </a:cxn>
              <a:cxn ang="0">
                <a:pos x="246" y="103"/>
              </a:cxn>
              <a:cxn ang="0">
                <a:pos x="237" y="99"/>
              </a:cxn>
              <a:cxn ang="0">
                <a:pos x="232" y="99"/>
              </a:cxn>
              <a:cxn ang="0">
                <a:pos x="223" y="99"/>
              </a:cxn>
              <a:cxn ang="0">
                <a:pos x="174" y="121"/>
              </a:cxn>
            </a:cxnLst>
            <a:rect l="0" t="0" r="r" b="b"/>
            <a:pathLst>
              <a:path w="299" h="434">
                <a:moveTo>
                  <a:pt x="174" y="121"/>
                </a:moveTo>
                <a:lnTo>
                  <a:pt x="174" y="23"/>
                </a:lnTo>
                <a:lnTo>
                  <a:pt x="170" y="9"/>
                </a:lnTo>
                <a:lnTo>
                  <a:pt x="165" y="5"/>
                </a:lnTo>
                <a:lnTo>
                  <a:pt x="156" y="0"/>
                </a:lnTo>
                <a:lnTo>
                  <a:pt x="152" y="0"/>
                </a:lnTo>
                <a:lnTo>
                  <a:pt x="143" y="0"/>
                </a:lnTo>
                <a:lnTo>
                  <a:pt x="134" y="5"/>
                </a:lnTo>
                <a:lnTo>
                  <a:pt x="125" y="9"/>
                </a:lnTo>
                <a:lnTo>
                  <a:pt x="125" y="23"/>
                </a:lnTo>
                <a:lnTo>
                  <a:pt x="125" y="126"/>
                </a:lnTo>
                <a:lnTo>
                  <a:pt x="76" y="99"/>
                </a:lnTo>
                <a:lnTo>
                  <a:pt x="67" y="94"/>
                </a:lnTo>
                <a:lnTo>
                  <a:pt x="58" y="94"/>
                </a:lnTo>
                <a:lnTo>
                  <a:pt x="49" y="99"/>
                </a:lnTo>
                <a:lnTo>
                  <a:pt x="45" y="103"/>
                </a:lnTo>
                <a:lnTo>
                  <a:pt x="40" y="112"/>
                </a:lnTo>
                <a:lnTo>
                  <a:pt x="45" y="117"/>
                </a:lnTo>
                <a:lnTo>
                  <a:pt x="45" y="126"/>
                </a:lnTo>
                <a:lnTo>
                  <a:pt x="54" y="134"/>
                </a:lnTo>
                <a:lnTo>
                  <a:pt x="121" y="170"/>
                </a:lnTo>
                <a:lnTo>
                  <a:pt x="121" y="242"/>
                </a:lnTo>
                <a:lnTo>
                  <a:pt x="36" y="188"/>
                </a:lnTo>
                <a:lnTo>
                  <a:pt x="27" y="184"/>
                </a:lnTo>
                <a:lnTo>
                  <a:pt x="18" y="184"/>
                </a:lnTo>
                <a:lnTo>
                  <a:pt x="9" y="188"/>
                </a:lnTo>
                <a:lnTo>
                  <a:pt x="5" y="193"/>
                </a:lnTo>
                <a:lnTo>
                  <a:pt x="0" y="202"/>
                </a:lnTo>
                <a:lnTo>
                  <a:pt x="0" y="210"/>
                </a:lnTo>
                <a:lnTo>
                  <a:pt x="5" y="219"/>
                </a:lnTo>
                <a:lnTo>
                  <a:pt x="14" y="224"/>
                </a:lnTo>
                <a:lnTo>
                  <a:pt x="121" y="291"/>
                </a:lnTo>
                <a:lnTo>
                  <a:pt x="121" y="434"/>
                </a:lnTo>
                <a:lnTo>
                  <a:pt x="174" y="434"/>
                </a:lnTo>
                <a:lnTo>
                  <a:pt x="174" y="291"/>
                </a:lnTo>
                <a:lnTo>
                  <a:pt x="290" y="224"/>
                </a:lnTo>
                <a:lnTo>
                  <a:pt x="295" y="219"/>
                </a:lnTo>
                <a:lnTo>
                  <a:pt x="299" y="210"/>
                </a:lnTo>
                <a:lnTo>
                  <a:pt x="299" y="202"/>
                </a:lnTo>
                <a:lnTo>
                  <a:pt x="299" y="197"/>
                </a:lnTo>
                <a:lnTo>
                  <a:pt x="295" y="188"/>
                </a:lnTo>
                <a:lnTo>
                  <a:pt x="286" y="184"/>
                </a:lnTo>
                <a:lnTo>
                  <a:pt x="277" y="184"/>
                </a:lnTo>
                <a:lnTo>
                  <a:pt x="268" y="188"/>
                </a:lnTo>
                <a:lnTo>
                  <a:pt x="174" y="237"/>
                </a:lnTo>
                <a:lnTo>
                  <a:pt x="174" y="170"/>
                </a:lnTo>
                <a:lnTo>
                  <a:pt x="246" y="134"/>
                </a:lnTo>
                <a:lnTo>
                  <a:pt x="250" y="130"/>
                </a:lnTo>
                <a:lnTo>
                  <a:pt x="255" y="121"/>
                </a:lnTo>
                <a:lnTo>
                  <a:pt x="255" y="112"/>
                </a:lnTo>
                <a:lnTo>
                  <a:pt x="250" y="108"/>
                </a:lnTo>
                <a:lnTo>
                  <a:pt x="246" y="103"/>
                </a:lnTo>
                <a:lnTo>
                  <a:pt x="237" y="99"/>
                </a:lnTo>
                <a:lnTo>
                  <a:pt x="232" y="99"/>
                </a:lnTo>
                <a:lnTo>
                  <a:pt x="223" y="99"/>
                </a:lnTo>
                <a:lnTo>
                  <a:pt x="174" y="121"/>
                </a:lnTo>
                <a:close/>
              </a:path>
            </a:pathLst>
          </a:custGeom>
          <a:gradFill rotWithShape="1">
            <a:gsLst>
              <a:gs pos="0">
                <a:srgbClr val="5FCBFB"/>
              </a:gs>
              <a:gs pos="100000">
                <a:srgbClr val="5FCBFB"/>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105477" name="Freeform 5"/>
          <p:cNvSpPr/>
          <p:nvPr>
            <p:custDataLst>
              <p:tags r:id="rId71"/>
            </p:custDataLst>
          </p:nvPr>
        </p:nvSpPr>
        <p:spPr bwMode="auto">
          <a:xfrm>
            <a:off x="4572000" y="1271905"/>
            <a:ext cx="276225" cy="189865"/>
          </a:xfrm>
          <a:custGeom>
            <a:avLst/>
            <a:gdLst/>
            <a:ahLst/>
            <a:cxnLst>
              <a:cxn ang="0">
                <a:pos x="121" y="71"/>
              </a:cxn>
              <a:cxn ang="0">
                <a:pos x="36" y="22"/>
              </a:cxn>
              <a:cxn ang="0">
                <a:pos x="27" y="18"/>
              </a:cxn>
              <a:cxn ang="0">
                <a:pos x="18" y="18"/>
              </a:cxn>
              <a:cxn ang="0">
                <a:pos x="9" y="22"/>
              </a:cxn>
              <a:cxn ang="0">
                <a:pos x="5" y="31"/>
              </a:cxn>
              <a:cxn ang="0">
                <a:pos x="0" y="40"/>
              </a:cxn>
              <a:cxn ang="0">
                <a:pos x="0" y="49"/>
              </a:cxn>
              <a:cxn ang="0">
                <a:pos x="5" y="58"/>
              </a:cxn>
              <a:cxn ang="0">
                <a:pos x="9" y="62"/>
              </a:cxn>
              <a:cxn ang="0">
                <a:pos x="98" y="116"/>
              </a:cxn>
              <a:cxn ang="0">
                <a:pos x="54" y="143"/>
              </a:cxn>
              <a:cxn ang="0">
                <a:pos x="45" y="147"/>
              </a:cxn>
              <a:cxn ang="0">
                <a:pos x="40" y="156"/>
              </a:cxn>
              <a:cxn ang="0">
                <a:pos x="40" y="165"/>
              </a:cxn>
              <a:cxn ang="0">
                <a:pos x="40" y="174"/>
              </a:cxn>
              <a:cxn ang="0">
                <a:pos x="49" y="178"/>
              </a:cxn>
              <a:cxn ang="0">
                <a:pos x="54" y="183"/>
              </a:cxn>
              <a:cxn ang="0">
                <a:pos x="63" y="183"/>
              </a:cxn>
              <a:cxn ang="0">
                <a:pos x="72" y="183"/>
              </a:cxn>
              <a:cxn ang="0">
                <a:pos x="139" y="143"/>
              </a:cxn>
              <a:cxn ang="0">
                <a:pos x="197" y="178"/>
              </a:cxn>
              <a:cxn ang="0">
                <a:pos x="112" y="223"/>
              </a:cxn>
              <a:cxn ang="0">
                <a:pos x="103" y="232"/>
              </a:cxn>
              <a:cxn ang="0">
                <a:pos x="98" y="241"/>
              </a:cxn>
              <a:cxn ang="0">
                <a:pos x="98" y="246"/>
              </a:cxn>
              <a:cxn ang="0">
                <a:pos x="98" y="254"/>
              </a:cxn>
              <a:cxn ang="0">
                <a:pos x="103" y="263"/>
              </a:cxn>
              <a:cxn ang="0">
                <a:pos x="112" y="268"/>
              </a:cxn>
              <a:cxn ang="0">
                <a:pos x="121" y="268"/>
              </a:cxn>
              <a:cxn ang="0">
                <a:pos x="130" y="263"/>
              </a:cxn>
              <a:cxn ang="0">
                <a:pos x="241" y="201"/>
              </a:cxn>
              <a:cxn ang="0">
                <a:pos x="366" y="272"/>
              </a:cxn>
              <a:cxn ang="0">
                <a:pos x="393" y="228"/>
              </a:cxn>
              <a:cxn ang="0">
                <a:pos x="268" y="156"/>
              </a:cxn>
              <a:cxn ang="0">
                <a:pos x="268" y="22"/>
              </a:cxn>
              <a:cxn ang="0">
                <a:pos x="268" y="13"/>
              </a:cxn>
              <a:cxn ang="0">
                <a:pos x="264" y="9"/>
              </a:cxn>
              <a:cxn ang="0">
                <a:pos x="255" y="4"/>
              </a:cxn>
              <a:cxn ang="0">
                <a:pos x="250" y="0"/>
              </a:cxn>
              <a:cxn ang="0">
                <a:pos x="241" y="0"/>
              </a:cxn>
              <a:cxn ang="0">
                <a:pos x="232" y="4"/>
              </a:cxn>
              <a:cxn ang="0">
                <a:pos x="228" y="13"/>
              </a:cxn>
              <a:cxn ang="0">
                <a:pos x="228" y="22"/>
              </a:cxn>
              <a:cxn ang="0">
                <a:pos x="223" y="129"/>
              </a:cxn>
              <a:cxn ang="0">
                <a:pos x="165" y="94"/>
              </a:cxn>
              <a:cxn ang="0">
                <a:pos x="170" y="18"/>
              </a:cxn>
              <a:cxn ang="0">
                <a:pos x="165" y="9"/>
              </a:cxn>
              <a:cxn ang="0">
                <a:pos x="161" y="4"/>
              </a:cxn>
              <a:cxn ang="0">
                <a:pos x="156" y="0"/>
              </a:cxn>
              <a:cxn ang="0">
                <a:pos x="148" y="0"/>
              </a:cxn>
              <a:cxn ang="0">
                <a:pos x="139" y="0"/>
              </a:cxn>
              <a:cxn ang="0">
                <a:pos x="134" y="4"/>
              </a:cxn>
              <a:cxn ang="0">
                <a:pos x="130" y="9"/>
              </a:cxn>
              <a:cxn ang="0">
                <a:pos x="125" y="18"/>
              </a:cxn>
              <a:cxn ang="0">
                <a:pos x="121" y="71"/>
              </a:cxn>
            </a:cxnLst>
            <a:rect l="0" t="0" r="r" b="b"/>
            <a:pathLst>
              <a:path w="393" h="272">
                <a:moveTo>
                  <a:pt x="121" y="71"/>
                </a:moveTo>
                <a:lnTo>
                  <a:pt x="36" y="22"/>
                </a:lnTo>
                <a:lnTo>
                  <a:pt x="27" y="18"/>
                </a:lnTo>
                <a:lnTo>
                  <a:pt x="18" y="18"/>
                </a:lnTo>
                <a:lnTo>
                  <a:pt x="9" y="22"/>
                </a:lnTo>
                <a:lnTo>
                  <a:pt x="5" y="31"/>
                </a:lnTo>
                <a:lnTo>
                  <a:pt x="0" y="40"/>
                </a:lnTo>
                <a:lnTo>
                  <a:pt x="0" y="49"/>
                </a:lnTo>
                <a:lnTo>
                  <a:pt x="5" y="58"/>
                </a:lnTo>
                <a:lnTo>
                  <a:pt x="9" y="62"/>
                </a:lnTo>
                <a:lnTo>
                  <a:pt x="98" y="116"/>
                </a:lnTo>
                <a:lnTo>
                  <a:pt x="54" y="143"/>
                </a:lnTo>
                <a:lnTo>
                  <a:pt x="45" y="147"/>
                </a:lnTo>
                <a:lnTo>
                  <a:pt x="40" y="156"/>
                </a:lnTo>
                <a:lnTo>
                  <a:pt x="40" y="165"/>
                </a:lnTo>
                <a:lnTo>
                  <a:pt x="40" y="174"/>
                </a:lnTo>
                <a:lnTo>
                  <a:pt x="49" y="178"/>
                </a:lnTo>
                <a:lnTo>
                  <a:pt x="54" y="183"/>
                </a:lnTo>
                <a:lnTo>
                  <a:pt x="63" y="183"/>
                </a:lnTo>
                <a:lnTo>
                  <a:pt x="72" y="183"/>
                </a:lnTo>
                <a:lnTo>
                  <a:pt x="139" y="143"/>
                </a:lnTo>
                <a:lnTo>
                  <a:pt x="197" y="178"/>
                </a:lnTo>
                <a:lnTo>
                  <a:pt x="112" y="223"/>
                </a:lnTo>
                <a:lnTo>
                  <a:pt x="103" y="232"/>
                </a:lnTo>
                <a:lnTo>
                  <a:pt x="98" y="241"/>
                </a:lnTo>
                <a:lnTo>
                  <a:pt x="98" y="246"/>
                </a:lnTo>
                <a:lnTo>
                  <a:pt x="98" y="254"/>
                </a:lnTo>
                <a:lnTo>
                  <a:pt x="103" y="263"/>
                </a:lnTo>
                <a:lnTo>
                  <a:pt x="112" y="268"/>
                </a:lnTo>
                <a:lnTo>
                  <a:pt x="121" y="268"/>
                </a:lnTo>
                <a:lnTo>
                  <a:pt x="130" y="263"/>
                </a:lnTo>
                <a:lnTo>
                  <a:pt x="241" y="201"/>
                </a:lnTo>
                <a:lnTo>
                  <a:pt x="366" y="272"/>
                </a:lnTo>
                <a:lnTo>
                  <a:pt x="393" y="228"/>
                </a:lnTo>
                <a:lnTo>
                  <a:pt x="268" y="156"/>
                </a:lnTo>
                <a:lnTo>
                  <a:pt x="268" y="22"/>
                </a:lnTo>
                <a:lnTo>
                  <a:pt x="268" y="13"/>
                </a:lnTo>
                <a:lnTo>
                  <a:pt x="264" y="9"/>
                </a:lnTo>
                <a:lnTo>
                  <a:pt x="255" y="4"/>
                </a:lnTo>
                <a:lnTo>
                  <a:pt x="250" y="0"/>
                </a:lnTo>
                <a:lnTo>
                  <a:pt x="241" y="0"/>
                </a:lnTo>
                <a:lnTo>
                  <a:pt x="232" y="4"/>
                </a:lnTo>
                <a:lnTo>
                  <a:pt x="228" y="13"/>
                </a:lnTo>
                <a:lnTo>
                  <a:pt x="228" y="22"/>
                </a:lnTo>
                <a:lnTo>
                  <a:pt x="223" y="129"/>
                </a:lnTo>
                <a:lnTo>
                  <a:pt x="165" y="94"/>
                </a:lnTo>
                <a:lnTo>
                  <a:pt x="170" y="18"/>
                </a:lnTo>
                <a:lnTo>
                  <a:pt x="165" y="9"/>
                </a:lnTo>
                <a:lnTo>
                  <a:pt x="161" y="4"/>
                </a:lnTo>
                <a:lnTo>
                  <a:pt x="156" y="0"/>
                </a:lnTo>
                <a:lnTo>
                  <a:pt x="148" y="0"/>
                </a:lnTo>
                <a:lnTo>
                  <a:pt x="139" y="0"/>
                </a:lnTo>
                <a:lnTo>
                  <a:pt x="134" y="4"/>
                </a:lnTo>
                <a:lnTo>
                  <a:pt x="130" y="9"/>
                </a:lnTo>
                <a:lnTo>
                  <a:pt x="125" y="18"/>
                </a:lnTo>
                <a:lnTo>
                  <a:pt x="121" y="71"/>
                </a:lnTo>
                <a:close/>
              </a:path>
            </a:pathLst>
          </a:custGeom>
          <a:gradFill rotWithShape="1">
            <a:gsLst>
              <a:gs pos="0">
                <a:srgbClr val="5FCBFB"/>
              </a:gs>
              <a:gs pos="100000">
                <a:srgbClr val="5FCBFB"/>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105478" name="Freeform 6"/>
          <p:cNvSpPr/>
          <p:nvPr>
            <p:custDataLst>
              <p:tags r:id="rId72"/>
            </p:custDataLst>
          </p:nvPr>
        </p:nvSpPr>
        <p:spPr bwMode="auto">
          <a:xfrm>
            <a:off x="4572000" y="1430020"/>
            <a:ext cx="276225" cy="193675"/>
          </a:xfrm>
          <a:custGeom>
            <a:avLst/>
            <a:gdLst/>
            <a:ahLst/>
            <a:cxnLst>
              <a:cxn ang="0">
                <a:pos x="98" y="156"/>
              </a:cxn>
              <a:cxn ang="0">
                <a:pos x="9" y="205"/>
              </a:cxn>
              <a:cxn ang="0">
                <a:pos x="0" y="214"/>
              </a:cxn>
              <a:cxn ang="0">
                <a:pos x="0" y="223"/>
              </a:cxn>
              <a:cxn ang="0">
                <a:pos x="0" y="228"/>
              </a:cxn>
              <a:cxn ang="0">
                <a:pos x="0" y="237"/>
              </a:cxn>
              <a:cxn ang="0">
                <a:pos x="9" y="246"/>
              </a:cxn>
              <a:cxn ang="0">
                <a:pos x="14" y="250"/>
              </a:cxn>
              <a:cxn ang="0">
                <a:pos x="23" y="250"/>
              </a:cxn>
              <a:cxn ang="0">
                <a:pos x="36" y="250"/>
              </a:cxn>
              <a:cxn ang="0">
                <a:pos x="125" y="196"/>
              </a:cxn>
              <a:cxn ang="0">
                <a:pos x="125" y="250"/>
              </a:cxn>
              <a:cxn ang="0">
                <a:pos x="125" y="263"/>
              </a:cxn>
              <a:cxn ang="0">
                <a:pos x="130" y="268"/>
              </a:cxn>
              <a:cxn ang="0">
                <a:pos x="139" y="272"/>
              </a:cxn>
              <a:cxn ang="0">
                <a:pos x="143" y="277"/>
              </a:cxn>
              <a:cxn ang="0">
                <a:pos x="152" y="277"/>
              </a:cxn>
              <a:cxn ang="0">
                <a:pos x="161" y="272"/>
              </a:cxn>
              <a:cxn ang="0">
                <a:pos x="165" y="263"/>
              </a:cxn>
              <a:cxn ang="0">
                <a:pos x="165" y="254"/>
              </a:cxn>
              <a:cxn ang="0">
                <a:pos x="165" y="178"/>
              </a:cxn>
              <a:cxn ang="0">
                <a:pos x="223" y="143"/>
              </a:cxn>
              <a:cxn ang="0">
                <a:pos x="223" y="241"/>
              </a:cxn>
              <a:cxn ang="0">
                <a:pos x="223" y="250"/>
              </a:cxn>
              <a:cxn ang="0">
                <a:pos x="228" y="259"/>
              </a:cxn>
              <a:cxn ang="0">
                <a:pos x="237" y="263"/>
              </a:cxn>
              <a:cxn ang="0">
                <a:pos x="246" y="268"/>
              </a:cxn>
              <a:cxn ang="0">
                <a:pos x="255" y="268"/>
              </a:cxn>
              <a:cxn ang="0">
                <a:pos x="259" y="263"/>
              </a:cxn>
              <a:cxn ang="0">
                <a:pos x="264" y="254"/>
              </a:cxn>
              <a:cxn ang="0">
                <a:pos x="268" y="246"/>
              </a:cxn>
              <a:cxn ang="0">
                <a:pos x="268" y="116"/>
              </a:cxn>
              <a:cxn ang="0">
                <a:pos x="393" y="44"/>
              </a:cxn>
              <a:cxn ang="0">
                <a:pos x="366" y="0"/>
              </a:cxn>
              <a:cxn ang="0">
                <a:pos x="241" y="71"/>
              </a:cxn>
              <a:cxn ang="0">
                <a:pos x="125" y="4"/>
              </a:cxn>
              <a:cxn ang="0">
                <a:pos x="121" y="0"/>
              </a:cxn>
              <a:cxn ang="0">
                <a:pos x="112" y="0"/>
              </a:cxn>
              <a:cxn ang="0">
                <a:pos x="103" y="4"/>
              </a:cxn>
              <a:cxn ang="0">
                <a:pos x="98" y="9"/>
              </a:cxn>
              <a:cxn ang="0">
                <a:pos x="94" y="18"/>
              </a:cxn>
              <a:cxn ang="0">
                <a:pos x="94" y="26"/>
              </a:cxn>
              <a:cxn ang="0">
                <a:pos x="98" y="35"/>
              </a:cxn>
              <a:cxn ang="0">
                <a:pos x="107" y="40"/>
              </a:cxn>
              <a:cxn ang="0">
                <a:pos x="197" y="98"/>
              </a:cxn>
              <a:cxn ang="0">
                <a:pos x="139" y="129"/>
              </a:cxn>
              <a:cxn ang="0">
                <a:pos x="72" y="89"/>
              </a:cxn>
              <a:cxn ang="0">
                <a:pos x="63" y="85"/>
              </a:cxn>
              <a:cxn ang="0">
                <a:pos x="58" y="85"/>
              </a:cxn>
              <a:cxn ang="0">
                <a:pos x="49" y="89"/>
              </a:cxn>
              <a:cxn ang="0">
                <a:pos x="45" y="98"/>
              </a:cxn>
              <a:cxn ang="0">
                <a:pos x="45" y="102"/>
              </a:cxn>
              <a:cxn ang="0">
                <a:pos x="45" y="111"/>
              </a:cxn>
              <a:cxn ang="0">
                <a:pos x="45" y="120"/>
              </a:cxn>
              <a:cxn ang="0">
                <a:pos x="54" y="125"/>
              </a:cxn>
              <a:cxn ang="0">
                <a:pos x="98" y="156"/>
              </a:cxn>
            </a:cxnLst>
            <a:rect l="0" t="0" r="r" b="b"/>
            <a:pathLst>
              <a:path w="393" h="277">
                <a:moveTo>
                  <a:pt x="98" y="156"/>
                </a:moveTo>
                <a:lnTo>
                  <a:pt x="9" y="205"/>
                </a:lnTo>
                <a:lnTo>
                  <a:pt x="0" y="214"/>
                </a:lnTo>
                <a:lnTo>
                  <a:pt x="0" y="223"/>
                </a:lnTo>
                <a:lnTo>
                  <a:pt x="0" y="228"/>
                </a:lnTo>
                <a:lnTo>
                  <a:pt x="0" y="237"/>
                </a:lnTo>
                <a:lnTo>
                  <a:pt x="9" y="246"/>
                </a:lnTo>
                <a:lnTo>
                  <a:pt x="14" y="250"/>
                </a:lnTo>
                <a:lnTo>
                  <a:pt x="23" y="250"/>
                </a:lnTo>
                <a:lnTo>
                  <a:pt x="36" y="250"/>
                </a:lnTo>
                <a:lnTo>
                  <a:pt x="125" y="196"/>
                </a:lnTo>
                <a:lnTo>
                  <a:pt x="125" y="250"/>
                </a:lnTo>
                <a:lnTo>
                  <a:pt x="125" y="263"/>
                </a:lnTo>
                <a:lnTo>
                  <a:pt x="130" y="268"/>
                </a:lnTo>
                <a:lnTo>
                  <a:pt x="139" y="272"/>
                </a:lnTo>
                <a:lnTo>
                  <a:pt x="143" y="277"/>
                </a:lnTo>
                <a:lnTo>
                  <a:pt x="152" y="277"/>
                </a:lnTo>
                <a:lnTo>
                  <a:pt x="161" y="272"/>
                </a:lnTo>
                <a:lnTo>
                  <a:pt x="165" y="263"/>
                </a:lnTo>
                <a:lnTo>
                  <a:pt x="165" y="254"/>
                </a:lnTo>
                <a:lnTo>
                  <a:pt x="165" y="178"/>
                </a:lnTo>
                <a:lnTo>
                  <a:pt x="223" y="143"/>
                </a:lnTo>
                <a:lnTo>
                  <a:pt x="223" y="241"/>
                </a:lnTo>
                <a:lnTo>
                  <a:pt x="223" y="250"/>
                </a:lnTo>
                <a:lnTo>
                  <a:pt x="228" y="259"/>
                </a:lnTo>
                <a:lnTo>
                  <a:pt x="237" y="263"/>
                </a:lnTo>
                <a:lnTo>
                  <a:pt x="246" y="268"/>
                </a:lnTo>
                <a:lnTo>
                  <a:pt x="255" y="268"/>
                </a:lnTo>
                <a:lnTo>
                  <a:pt x="259" y="263"/>
                </a:lnTo>
                <a:lnTo>
                  <a:pt x="264" y="254"/>
                </a:lnTo>
                <a:lnTo>
                  <a:pt x="268" y="246"/>
                </a:lnTo>
                <a:lnTo>
                  <a:pt x="268" y="116"/>
                </a:lnTo>
                <a:lnTo>
                  <a:pt x="393" y="44"/>
                </a:lnTo>
                <a:lnTo>
                  <a:pt x="366" y="0"/>
                </a:lnTo>
                <a:lnTo>
                  <a:pt x="241" y="71"/>
                </a:lnTo>
                <a:lnTo>
                  <a:pt x="125" y="4"/>
                </a:lnTo>
                <a:lnTo>
                  <a:pt x="121" y="0"/>
                </a:lnTo>
                <a:lnTo>
                  <a:pt x="112" y="0"/>
                </a:lnTo>
                <a:lnTo>
                  <a:pt x="103" y="4"/>
                </a:lnTo>
                <a:lnTo>
                  <a:pt x="98" y="9"/>
                </a:lnTo>
                <a:lnTo>
                  <a:pt x="94" y="18"/>
                </a:lnTo>
                <a:lnTo>
                  <a:pt x="94" y="26"/>
                </a:lnTo>
                <a:lnTo>
                  <a:pt x="98" y="35"/>
                </a:lnTo>
                <a:lnTo>
                  <a:pt x="107" y="40"/>
                </a:lnTo>
                <a:lnTo>
                  <a:pt x="197" y="98"/>
                </a:lnTo>
                <a:lnTo>
                  <a:pt x="139" y="129"/>
                </a:lnTo>
                <a:lnTo>
                  <a:pt x="72" y="89"/>
                </a:lnTo>
                <a:lnTo>
                  <a:pt x="63" y="85"/>
                </a:lnTo>
                <a:lnTo>
                  <a:pt x="58" y="85"/>
                </a:lnTo>
                <a:lnTo>
                  <a:pt x="49" y="89"/>
                </a:lnTo>
                <a:lnTo>
                  <a:pt x="45" y="98"/>
                </a:lnTo>
                <a:lnTo>
                  <a:pt x="45" y="102"/>
                </a:lnTo>
                <a:lnTo>
                  <a:pt x="45" y="111"/>
                </a:lnTo>
                <a:lnTo>
                  <a:pt x="45" y="120"/>
                </a:lnTo>
                <a:lnTo>
                  <a:pt x="54" y="125"/>
                </a:lnTo>
                <a:lnTo>
                  <a:pt x="98" y="156"/>
                </a:lnTo>
                <a:close/>
              </a:path>
            </a:pathLst>
          </a:custGeom>
          <a:gradFill rotWithShape="1">
            <a:gsLst>
              <a:gs pos="0">
                <a:srgbClr val="5FCBFB"/>
              </a:gs>
              <a:gs pos="100000">
                <a:srgbClr val="5FCBFB"/>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105479" name="Freeform 7"/>
          <p:cNvSpPr/>
          <p:nvPr>
            <p:custDataLst>
              <p:tags r:id="rId73"/>
            </p:custDataLst>
          </p:nvPr>
        </p:nvSpPr>
        <p:spPr bwMode="auto">
          <a:xfrm>
            <a:off x="4732020" y="1446530"/>
            <a:ext cx="209550" cy="306070"/>
          </a:xfrm>
          <a:custGeom>
            <a:avLst/>
            <a:gdLst/>
            <a:ahLst/>
            <a:cxnLst>
              <a:cxn ang="0">
                <a:pos x="125" y="313"/>
              </a:cxn>
              <a:cxn ang="0">
                <a:pos x="125" y="411"/>
              </a:cxn>
              <a:cxn ang="0">
                <a:pos x="129" y="425"/>
              </a:cxn>
              <a:cxn ang="0">
                <a:pos x="134" y="429"/>
              </a:cxn>
              <a:cxn ang="0">
                <a:pos x="143" y="434"/>
              </a:cxn>
              <a:cxn ang="0">
                <a:pos x="147" y="438"/>
              </a:cxn>
              <a:cxn ang="0">
                <a:pos x="156" y="434"/>
              </a:cxn>
              <a:cxn ang="0">
                <a:pos x="165" y="429"/>
              </a:cxn>
              <a:cxn ang="0">
                <a:pos x="174" y="425"/>
              </a:cxn>
              <a:cxn ang="0">
                <a:pos x="174" y="411"/>
              </a:cxn>
              <a:cxn ang="0">
                <a:pos x="174" y="308"/>
              </a:cxn>
              <a:cxn ang="0">
                <a:pos x="223" y="335"/>
              </a:cxn>
              <a:cxn ang="0">
                <a:pos x="232" y="340"/>
              </a:cxn>
              <a:cxn ang="0">
                <a:pos x="241" y="340"/>
              </a:cxn>
              <a:cxn ang="0">
                <a:pos x="250" y="335"/>
              </a:cxn>
              <a:cxn ang="0">
                <a:pos x="254" y="331"/>
              </a:cxn>
              <a:cxn ang="0">
                <a:pos x="254" y="322"/>
              </a:cxn>
              <a:cxn ang="0">
                <a:pos x="254" y="317"/>
              </a:cxn>
              <a:cxn ang="0">
                <a:pos x="254" y="308"/>
              </a:cxn>
              <a:cxn ang="0">
                <a:pos x="245" y="300"/>
              </a:cxn>
              <a:cxn ang="0">
                <a:pos x="178" y="264"/>
              </a:cxn>
              <a:cxn ang="0">
                <a:pos x="178" y="192"/>
              </a:cxn>
              <a:cxn ang="0">
                <a:pos x="263" y="246"/>
              </a:cxn>
              <a:cxn ang="0">
                <a:pos x="272" y="250"/>
              </a:cxn>
              <a:cxn ang="0">
                <a:pos x="281" y="250"/>
              </a:cxn>
              <a:cxn ang="0">
                <a:pos x="290" y="246"/>
              </a:cxn>
              <a:cxn ang="0">
                <a:pos x="294" y="241"/>
              </a:cxn>
              <a:cxn ang="0">
                <a:pos x="299" y="232"/>
              </a:cxn>
              <a:cxn ang="0">
                <a:pos x="299" y="224"/>
              </a:cxn>
              <a:cxn ang="0">
                <a:pos x="294" y="215"/>
              </a:cxn>
              <a:cxn ang="0">
                <a:pos x="285" y="210"/>
              </a:cxn>
              <a:cxn ang="0">
                <a:pos x="178" y="143"/>
              </a:cxn>
              <a:cxn ang="0">
                <a:pos x="178" y="0"/>
              </a:cxn>
              <a:cxn ang="0">
                <a:pos x="125" y="0"/>
              </a:cxn>
              <a:cxn ang="0">
                <a:pos x="125" y="143"/>
              </a:cxn>
              <a:cxn ang="0">
                <a:pos x="9" y="210"/>
              </a:cxn>
              <a:cxn ang="0">
                <a:pos x="4" y="215"/>
              </a:cxn>
              <a:cxn ang="0">
                <a:pos x="0" y="224"/>
              </a:cxn>
              <a:cxn ang="0">
                <a:pos x="0" y="232"/>
              </a:cxn>
              <a:cxn ang="0">
                <a:pos x="0" y="237"/>
              </a:cxn>
              <a:cxn ang="0">
                <a:pos x="4" y="246"/>
              </a:cxn>
              <a:cxn ang="0">
                <a:pos x="13" y="250"/>
              </a:cxn>
              <a:cxn ang="0">
                <a:pos x="22" y="250"/>
              </a:cxn>
              <a:cxn ang="0">
                <a:pos x="31" y="246"/>
              </a:cxn>
              <a:cxn ang="0">
                <a:pos x="125" y="197"/>
              </a:cxn>
              <a:cxn ang="0">
                <a:pos x="125" y="264"/>
              </a:cxn>
              <a:cxn ang="0">
                <a:pos x="53" y="300"/>
              </a:cxn>
              <a:cxn ang="0">
                <a:pos x="49" y="304"/>
              </a:cxn>
              <a:cxn ang="0">
                <a:pos x="44" y="313"/>
              </a:cxn>
              <a:cxn ang="0">
                <a:pos x="44" y="322"/>
              </a:cxn>
              <a:cxn ang="0">
                <a:pos x="49" y="326"/>
              </a:cxn>
              <a:cxn ang="0">
                <a:pos x="53" y="331"/>
              </a:cxn>
              <a:cxn ang="0">
                <a:pos x="62" y="335"/>
              </a:cxn>
              <a:cxn ang="0">
                <a:pos x="67" y="335"/>
              </a:cxn>
              <a:cxn ang="0">
                <a:pos x="76" y="335"/>
              </a:cxn>
              <a:cxn ang="0">
                <a:pos x="125" y="313"/>
              </a:cxn>
            </a:cxnLst>
            <a:rect l="0" t="0" r="r" b="b"/>
            <a:pathLst>
              <a:path w="299" h="438">
                <a:moveTo>
                  <a:pt x="125" y="313"/>
                </a:moveTo>
                <a:lnTo>
                  <a:pt x="125" y="411"/>
                </a:lnTo>
                <a:lnTo>
                  <a:pt x="129" y="425"/>
                </a:lnTo>
                <a:lnTo>
                  <a:pt x="134" y="429"/>
                </a:lnTo>
                <a:lnTo>
                  <a:pt x="143" y="434"/>
                </a:lnTo>
                <a:lnTo>
                  <a:pt x="147" y="438"/>
                </a:lnTo>
                <a:lnTo>
                  <a:pt x="156" y="434"/>
                </a:lnTo>
                <a:lnTo>
                  <a:pt x="165" y="429"/>
                </a:lnTo>
                <a:lnTo>
                  <a:pt x="174" y="425"/>
                </a:lnTo>
                <a:lnTo>
                  <a:pt x="174" y="411"/>
                </a:lnTo>
                <a:lnTo>
                  <a:pt x="174" y="308"/>
                </a:lnTo>
                <a:lnTo>
                  <a:pt x="223" y="335"/>
                </a:lnTo>
                <a:lnTo>
                  <a:pt x="232" y="340"/>
                </a:lnTo>
                <a:lnTo>
                  <a:pt x="241" y="340"/>
                </a:lnTo>
                <a:lnTo>
                  <a:pt x="250" y="335"/>
                </a:lnTo>
                <a:lnTo>
                  <a:pt x="254" y="331"/>
                </a:lnTo>
                <a:lnTo>
                  <a:pt x="254" y="322"/>
                </a:lnTo>
                <a:lnTo>
                  <a:pt x="254" y="317"/>
                </a:lnTo>
                <a:lnTo>
                  <a:pt x="254" y="308"/>
                </a:lnTo>
                <a:lnTo>
                  <a:pt x="245" y="300"/>
                </a:lnTo>
                <a:lnTo>
                  <a:pt x="178" y="264"/>
                </a:lnTo>
                <a:lnTo>
                  <a:pt x="178" y="192"/>
                </a:lnTo>
                <a:lnTo>
                  <a:pt x="263" y="246"/>
                </a:lnTo>
                <a:lnTo>
                  <a:pt x="272" y="250"/>
                </a:lnTo>
                <a:lnTo>
                  <a:pt x="281" y="250"/>
                </a:lnTo>
                <a:lnTo>
                  <a:pt x="290" y="246"/>
                </a:lnTo>
                <a:lnTo>
                  <a:pt x="294" y="241"/>
                </a:lnTo>
                <a:lnTo>
                  <a:pt x="299" y="232"/>
                </a:lnTo>
                <a:lnTo>
                  <a:pt x="299" y="224"/>
                </a:lnTo>
                <a:lnTo>
                  <a:pt x="294" y="215"/>
                </a:lnTo>
                <a:lnTo>
                  <a:pt x="285" y="210"/>
                </a:lnTo>
                <a:lnTo>
                  <a:pt x="178" y="143"/>
                </a:lnTo>
                <a:lnTo>
                  <a:pt x="178" y="0"/>
                </a:lnTo>
                <a:lnTo>
                  <a:pt x="125" y="0"/>
                </a:lnTo>
                <a:lnTo>
                  <a:pt x="125" y="143"/>
                </a:lnTo>
                <a:lnTo>
                  <a:pt x="9" y="210"/>
                </a:lnTo>
                <a:lnTo>
                  <a:pt x="4" y="215"/>
                </a:lnTo>
                <a:lnTo>
                  <a:pt x="0" y="224"/>
                </a:lnTo>
                <a:lnTo>
                  <a:pt x="0" y="232"/>
                </a:lnTo>
                <a:lnTo>
                  <a:pt x="0" y="237"/>
                </a:lnTo>
                <a:lnTo>
                  <a:pt x="4" y="246"/>
                </a:lnTo>
                <a:lnTo>
                  <a:pt x="13" y="250"/>
                </a:lnTo>
                <a:lnTo>
                  <a:pt x="22" y="250"/>
                </a:lnTo>
                <a:lnTo>
                  <a:pt x="31" y="246"/>
                </a:lnTo>
                <a:lnTo>
                  <a:pt x="125" y="197"/>
                </a:lnTo>
                <a:lnTo>
                  <a:pt x="125" y="264"/>
                </a:lnTo>
                <a:lnTo>
                  <a:pt x="53" y="300"/>
                </a:lnTo>
                <a:lnTo>
                  <a:pt x="49" y="304"/>
                </a:lnTo>
                <a:lnTo>
                  <a:pt x="44" y="313"/>
                </a:lnTo>
                <a:lnTo>
                  <a:pt x="44" y="322"/>
                </a:lnTo>
                <a:lnTo>
                  <a:pt x="49" y="326"/>
                </a:lnTo>
                <a:lnTo>
                  <a:pt x="53" y="331"/>
                </a:lnTo>
                <a:lnTo>
                  <a:pt x="62" y="335"/>
                </a:lnTo>
                <a:lnTo>
                  <a:pt x="67" y="335"/>
                </a:lnTo>
                <a:lnTo>
                  <a:pt x="76" y="335"/>
                </a:lnTo>
                <a:lnTo>
                  <a:pt x="125" y="313"/>
                </a:lnTo>
                <a:close/>
              </a:path>
            </a:pathLst>
          </a:custGeom>
          <a:gradFill rotWithShape="1">
            <a:gsLst>
              <a:gs pos="0">
                <a:srgbClr val="5FCBFB"/>
              </a:gs>
              <a:gs pos="100000">
                <a:srgbClr val="5FCBFB"/>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105480" name="Freeform 8"/>
          <p:cNvSpPr/>
          <p:nvPr>
            <p:custDataLst>
              <p:tags r:id="rId74"/>
            </p:custDataLst>
          </p:nvPr>
        </p:nvSpPr>
        <p:spPr bwMode="auto">
          <a:xfrm>
            <a:off x="4829175" y="1430020"/>
            <a:ext cx="276225" cy="189865"/>
          </a:xfrm>
          <a:custGeom>
            <a:avLst/>
            <a:gdLst/>
            <a:ahLst/>
            <a:cxnLst>
              <a:cxn ang="0">
                <a:pos x="272" y="201"/>
              </a:cxn>
              <a:cxn ang="0">
                <a:pos x="357" y="250"/>
              </a:cxn>
              <a:cxn ang="0">
                <a:pos x="366" y="254"/>
              </a:cxn>
              <a:cxn ang="0">
                <a:pos x="375" y="254"/>
              </a:cxn>
              <a:cxn ang="0">
                <a:pos x="384" y="250"/>
              </a:cxn>
              <a:cxn ang="0">
                <a:pos x="388" y="241"/>
              </a:cxn>
              <a:cxn ang="0">
                <a:pos x="393" y="232"/>
              </a:cxn>
              <a:cxn ang="0">
                <a:pos x="393" y="223"/>
              </a:cxn>
              <a:cxn ang="0">
                <a:pos x="388" y="214"/>
              </a:cxn>
              <a:cxn ang="0">
                <a:pos x="384" y="210"/>
              </a:cxn>
              <a:cxn ang="0">
                <a:pos x="295" y="156"/>
              </a:cxn>
              <a:cxn ang="0">
                <a:pos x="339" y="129"/>
              </a:cxn>
              <a:cxn ang="0">
                <a:pos x="348" y="125"/>
              </a:cxn>
              <a:cxn ang="0">
                <a:pos x="353" y="116"/>
              </a:cxn>
              <a:cxn ang="0">
                <a:pos x="353" y="107"/>
              </a:cxn>
              <a:cxn ang="0">
                <a:pos x="353" y="98"/>
              </a:cxn>
              <a:cxn ang="0">
                <a:pos x="344" y="94"/>
              </a:cxn>
              <a:cxn ang="0">
                <a:pos x="339" y="89"/>
              </a:cxn>
              <a:cxn ang="0">
                <a:pos x="330" y="89"/>
              </a:cxn>
              <a:cxn ang="0">
                <a:pos x="321" y="89"/>
              </a:cxn>
              <a:cxn ang="0">
                <a:pos x="254" y="129"/>
              </a:cxn>
              <a:cxn ang="0">
                <a:pos x="196" y="94"/>
              </a:cxn>
              <a:cxn ang="0">
                <a:pos x="281" y="49"/>
              </a:cxn>
              <a:cxn ang="0">
                <a:pos x="290" y="40"/>
              </a:cxn>
              <a:cxn ang="0">
                <a:pos x="295" y="31"/>
              </a:cxn>
              <a:cxn ang="0">
                <a:pos x="295" y="26"/>
              </a:cxn>
              <a:cxn ang="0">
                <a:pos x="295" y="18"/>
              </a:cxn>
              <a:cxn ang="0">
                <a:pos x="290" y="9"/>
              </a:cxn>
              <a:cxn ang="0">
                <a:pos x="281" y="4"/>
              </a:cxn>
              <a:cxn ang="0">
                <a:pos x="272" y="4"/>
              </a:cxn>
              <a:cxn ang="0">
                <a:pos x="263" y="9"/>
              </a:cxn>
              <a:cxn ang="0">
                <a:pos x="152" y="71"/>
              </a:cxn>
              <a:cxn ang="0">
                <a:pos x="27" y="0"/>
              </a:cxn>
              <a:cxn ang="0">
                <a:pos x="0" y="44"/>
              </a:cxn>
              <a:cxn ang="0">
                <a:pos x="125" y="116"/>
              </a:cxn>
              <a:cxn ang="0">
                <a:pos x="125" y="250"/>
              </a:cxn>
              <a:cxn ang="0">
                <a:pos x="125" y="259"/>
              </a:cxn>
              <a:cxn ang="0">
                <a:pos x="129" y="263"/>
              </a:cxn>
              <a:cxn ang="0">
                <a:pos x="138" y="268"/>
              </a:cxn>
              <a:cxn ang="0">
                <a:pos x="143" y="272"/>
              </a:cxn>
              <a:cxn ang="0">
                <a:pos x="152" y="272"/>
              </a:cxn>
              <a:cxn ang="0">
                <a:pos x="161" y="268"/>
              </a:cxn>
              <a:cxn ang="0">
                <a:pos x="165" y="259"/>
              </a:cxn>
              <a:cxn ang="0">
                <a:pos x="165" y="250"/>
              </a:cxn>
              <a:cxn ang="0">
                <a:pos x="170" y="143"/>
              </a:cxn>
              <a:cxn ang="0">
                <a:pos x="228" y="178"/>
              </a:cxn>
              <a:cxn ang="0">
                <a:pos x="223" y="254"/>
              </a:cxn>
              <a:cxn ang="0">
                <a:pos x="228" y="263"/>
              </a:cxn>
              <a:cxn ang="0">
                <a:pos x="232" y="268"/>
              </a:cxn>
              <a:cxn ang="0">
                <a:pos x="237" y="272"/>
              </a:cxn>
              <a:cxn ang="0">
                <a:pos x="245" y="272"/>
              </a:cxn>
              <a:cxn ang="0">
                <a:pos x="254" y="272"/>
              </a:cxn>
              <a:cxn ang="0">
                <a:pos x="259" y="268"/>
              </a:cxn>
              <a:cxn ang="0">
                <a:pos x="263" y="263"/>
              </a:cxn>
              <a:cxn ang="0">
                <a:pos x="268" y="254"/>
              </a:cxn>
              <a:cxn ang="0">
                <a:pos x="272" y="201"/>
              </a:cxn>
            </a:cxnLst>
            <a:rect l="0" t="0" r="r" b="b"/>
            <a:pathLst>
              <a:path w="393" h="272">
                <a:moveTo>
                  <a:pt x="272" y="201"/>
                </a:moveTo>
                <a:lnTo>
                  <a:pt x="357" y="250"/>
                </a:lnTo>
                <a:lnTo>
                  <a:pt x="366" y="254"/>
                </a:lnTo>
                <a:lnTo>
                  <a:pt x="375" y="254"/>
                </a:lnTo>
                <a:lnTo>
                  <a:pt x="384" y="250"/>
                </a:lnTo>
                <a:lnTo>
                  <a:pt x="388" y="241"/>
                </a:lnTo>
                <a:lnTo>
                  <a:pt x="393" y="232"/>
                </a:lnTo>
                <a:lnTo>
                  <a:pt x="393" y="223"/>
                </a:lnTo>
                <a:lnTo>
                  <a:pt x="388" y="214"/>
                </a:lnTo>
                <a:lnTo>
                  <a:pt x="384" y="210"/>
                </a:lnTo>
                <a:lnTo>
                  <a:pt x="295" y="156"/>
                </a:lnTo>
                <a:lnTo>
                  <a:pt x="339" y="129"/>
                </a:lnTo>
                <a:lnTo>
                  <a:pt x="348" y="125"/>
                </a:lnTo>
                <a:lnTo>
                  <a:pt x="353" y="116"/>
                </a:lnTo>
                <a:lnTo>
                  <a:pt x="353" y="107"/>
                </a:lnTo>
                <a:lnTo>
                  <a:pt x="353" y="98"/>
                </a:lnTo>
                <a:lnTo>
                  <a:pt x="344" y="94"/>
                </a:lnTo>
                <a:lnTo>
                  <a:pt x="339" y="89"/>
                </a:lnTo>
                <a:lnTo>
                  <a:pt x="330" y="89"/>
                </a:lnTo>
                <a:lnTo>
                  <a:pt x="321" y="89"/>
                </a:lnTo>
                <a:lnTo>
                  <a:pt x="254" y="129"/>
                </a:lnTo>
                <a:lnTo>
                  <a:pt x="196" y="94"/>
                </a:lnTo>
                <a:lnTo>
                  <a:pt x="281" y="49"/>
                </a:lnTo>
                <a:lnTo>
                  <a:pt x="290" y="40"/>
                </a:lnTo>
                <a:lnTo>
                  <a:pt x="295" y="31"/>
                </a:lnTo>
                <a:lnTo>
                  <a:pt x="295" y="26"/>
                </a:lnTo>
                <a:lnTo>
                  <a:pt x="295" y="18"/>
                </a:lnTo>
                <a:lnTo>
                  <a:pt x="290" y="9"/>
                </a:lnTo>
                <a:lnTo>
                  <a:pt x="281" y="4"/>
                </a:lnTo>
                <a:lnTo>
                  <a:pt x="272" y="4"/>
                </a:lnTo>
                <a:lnTo>
                  <a:pt x="263" y="9"/>
                </a:lnTo>
                <a:lnTo>
                  <a:pt x="152" y="71"/>
                </a:lnTo>
                <a:lnTo>
                  <a:pt x="27" y="0"/>
                </a:lnTo>
                <a:lnTo>
                  <a:pt x="0" y="44"/>
                </a:lnTo>
                <a:lnTo>
                  <a:pt x="125" y="116"/>
                </a:lnTo>
                <a:lnTo>
                  <a:pt x="125" y="250"/>
                </a:lnTo>
                <a:lnTo>
                  <a:pt x="125" y="259"/>
                </a:lnTo>
                <a:lnTo>
                  <a:pt x="129" y="263"/>
                </a:lnTo>
                <a:lnTo>
                  <a:pt x="138" y="268"/>
                </a:lnTo>
                <a:lnTo>
                  <a:pt x="143" y="272"/>
                </a:lnTo>
                <a:lnTo>
                  <a:pt x="152" y="272"/>
                </a:lnTo>
                <a:lnTo>
                  <a:pt x="161" y="268"/>
                </a:lnTo>
                <a:lnTo>
                  <a:pt x="165" y="259"/>
                </a:lnTo>
                <a:lnTo>
                  <a:pt x="165" y="250"/>
                </a:lnTo>
                <a:lnTo>
                  <a:pt x="170" y="143"/>
                </a:lnTo>
                <a:lnTo>
                  <a:pt x="228" y="178"/>
                </a:lnTo>
                <a:lnTo>
                  <a:pt x="223" y="254"/>
                </a:lnTo>
                <a:lnTo>
                  <a:pt x="228" y="263"/>
                </a:lnTo>
                <a:lnTo>
                  <a:pt x="232" y="268"/>
                </a:lnTo>
                <a:lnTo>
                  <a:pt x="237" y="272"/>
                </a:lnTo>
                <a:lnTo>
                  <a:pt x="245" y="272"/>
                </a:lnTo>
                <a:lnTo>
                  <a:pt x="254" y="272"/>
                </a:lnTo>
                <a:lnTo>
                  <a:pt x="259" y="268"/>
                </a:lnTo>
                <a:lnTo>
                  <a:pt x="263" y="263"/>
                </a:lnTo>
                <a:lnTo>
                  <a:pt x="268" y="254"/>
                </a:lnTo>
                <a:lnTo>
                  <a:pt x="272" y="201"/>
                </a:lnTo>
                <a:close/>
              </a:path>
            </a:pathLst>
          </a:custGeom>
          <a:gradFill rotWithShape="1">
            <a:gsLst>
              <a:gs pos="0">
                <a:srgbClr val="5FCBFB"/>
              </a:gs>
              <a:gs pos="100000">
                <a:srgbClr val="5FCBFB"/>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105481" name="Freeform 9"/>
          <p:cNvSpPr/>
          <p:nvPr>
            <p:custDataLst>
              <p:tags r:id="rId75"/>
            </p:custDataLst>
          </p:nvPr>
        </p:nvSpPr>
        <p:spPr bwMode="auto">
          <a:xfrm>
            <a:off x="4829175" y="1268095"/>
            <a:ext cx="276225" cy="193675"/>
          </a:xfrm>
          <a:custGeom>
            <a:avLst/>
            <a:gdLst/>
            <a:ahLst/>
            <a:cxnLst>
              <a:cxn ang="0">
                <a:pos x="295" y="121"/>
              </a:cxn>
              <a:cxn ang="0">
                <a:pos x="384" y="72"/>
              </a:cxn>
              <a:cxn ang="0">
                <a:pos x="393" y="63"/>
              </a:cxn>
              <a:cxn ang="0">
                <a:pos x="393" y="54"/>
              </a:cxn>
              <a:cxn ang="0">
                <a:pos x="393" y="49"/>
              </a:cxn>
              <a:cxn ang="0">
                <a:pos x="393" y="40"/>
              </a:cxn>
              <a:cxn ang="0">
                <a:pos x="384" y="31"/>
              </a:cxn>
              <a:cxn ang="0">
                <a:pos x="379" y="27"/>
              </a:cxn>
              <a:cxn ang="0">
                <a:pos x="370" y="27"/>
              </a:cxn>
              <a:cxn ang="0">
                <a:pos x="357" y="27"/>
              </a:cxn>
              <a:cxn ang="0">
                <a:pos x="268" y="81"/>
              </a:cxn>
              <a:cxn ang="0">
                <a:pos x="268" y="27"/>
              </a:cxn>
              <a:cxn ang="0">
                <a:pos x="268" y="14"/>
              </a:cxn>
              <a:cxn ang="0">
                <a:pos x="263" y="9"/>
              </a:cxn>
              <a:cxn ang="0">
                <a:pos x="254" y="5"/>
              </a:cxn>
              <a:cxn ang="0">
                <a:pos x="250" y="0"/>
              </a:cxn>
              <a:cxn ang="0">
                <a:pos x="241" y="5"/>
              </a:cxn>
              <a:cxn ang="0">
                <a:pos x="232" y="5"/>
              </a:cxn>
              <a:cxn ang="0">
                <a:pos x="228" y="14"/>
              </a:cxn>
              <a:cxn ang="0">
                <a:pos x="228" y="23"/>
              </a:cxn>
              <a:cxn ang="0">
                <a:pos x="228" y="99"/>
              </a:cxn>
              <a:cxn ang="0">
                <a:pos x="170" y="134"/>
              </a:cxn>
              <a:cxn ang="0">
                <a:pos x="170" y="36"/>
              </a:cxn>
              <a:cxn ang="0">
                <a:pos x="170" y="27"/>
              </a:cxn>
              <a:cxn ang="0">
                <a:pos x="165" y="18"/>
              </a:cxn>
              <a:cxn ang="0">
                <a:pos x="156" y="14"/>
              </a:cxn>
              <a:cxn ang="0">
                <a:pos x="147" y="9"/>
              </a:cxn>
              <a:cxn ang="0">
                <a:pos x="138" y="9"/>
              </a:cxn>
              <a:cxn ang="0">
                <a:pos x="134" y="14"/>
              </a:cxn>
              <a:cxn ang="0">
                <a:pos x="129" y="23"/>
              </a:cxn>
              <a:cxn ang="0">
                <a:pos x="125" y="31"/>
              </a:cxn>
              <a:cxn ang="0">
                <a:pos x="125" y="161"/>
              </a:cxn>
              <a:cxn ang="0">
                <a:pos x="0" y="233"/>
              </a:cxn>
              <a:cxn ang="0">
                <a:pos x="27" y="277"/>
              </a:cxn>
              <a:cxn ang="0">
                <a:pos x="152" y="206"/>
              </a:cxn>
              <a:cxn ang="0">
                <a:pos x="268" y="273"/>
              </a:cxn>
              <a:cxn ang="0">
                <a:pos x="272" y="277"/>
              </a:cxn>
              <a:cxn ang="0">
                <a:pos x="281" y="277"/>
              </a:cxn>
              <a:cxn ang="0">
                <a:pos x="290" y="273"/>
              </a:cxn>
              <a:cxn ang="0">
                <a:pos x="295" y="268"/>
              </a:cxn>
              <a:cxn ang="0">
                <a:pos x="299" y="259"/>
              </a:cxn>
              <a:cxn ang="0">
                <a:pos x="299" y="251"/>
              </a:cxn>
              <a:cxn ang="0">
                <a:pos x="295" y="242"/>
              </a:cxn>
              <a:cxn ang="0">
                <a:pos x="286" y="237"/>
              </a:cxn>
              <a:cxn ang="0">
                <a:pos x="196" y="179"/>
              </a:cxn>
              <a:cxn ang="0">
                <a:pos x="254" y="148"/>
              </a:cxn>
              <a:cxn ang="0">
                <a:pos x="321" y="188"/>
              </a:cxn>
              <a:cxn ang="0">
                <a:pos x="330" y="192"/>
              </a:cxn>
              <a:cxn ang="0">
                <a:pos x="335" y="192"/>
              </a:cxn>
              <a:cxn ang="0">
                <a:pos x="344" y="188"/>
              </a:cxn>
              <a:cxn ang="0">
                <a:pos x="348" y="179"/>
              </a:cxn>
              <a:cxn ang="0">
                <a:pos x="348" y="175"/>
              </a:cxn>
              <a:cxn ang="0">
                <a:pos x="348" y="166"/>
              </a:cxn>
              <a:cxn ang="0">
                <a:pos x="348" y="157"/>
              </a:cxn>
              <a:cxn ang="0">
                <a:pos x="339" y="152"/>
              </a:cxn>
              <a:cxn ang="0">
                <a:pos x="295" y="121"/>
              </a:cxn>
            </a:cxnLst>
            <a:rect l="0" t="0" r="r" b="b"/>
            <a:pathLst>
              <a:path w="393" h="277">
                <a:moveTo>
                  <a:pt x="295" y="121"/>
                </a:moveTo>
                <a:lnTo>
                  <a:pt x="384" y="72"/>
                </a:lnTo>
                <a:lnTo>
                  <a:pt x="393" y="63"/>
                </a:lnTo>
                <a:lnTo>
                  <a:pt x="393" y="54"/>
                </a:lnTo>
                <a:lnTo>
                  <a:pt x="393" y="49"/>
                </a:lnTo>
                <a:lnTo>
                  <a:pt x="393" y="40"/>
                </a:lnTo>
                <a:lnTo>
                  <a:pt x="384" y="31"/>
                </a:lnTo>
                <a:lnTo>
                  <a:pt x="379" y="27"/>
                </a:lnTo>
                <a:lnTo>
                  <a:pt x="370" y="27"/>
                </a:lnTo>
                <a:lnTo>
                  <a:pt x="357" y="27"/>
                </a:lnTo>
                <a:lnTo>
                  <a:pt x="268" y="81"/>
                </a:lnTo>
                <a:lnTo>
                  <a:pt x="268" y="27"/>
                </a:lnTo>
                <a:lnTo>
                  <a:pt x="268" y="14"/>
                </a:lnTo>
                <a:lnTo>
                  <a:pt x="263" y="9"/>
                </a:lnTo>
                <a:lnTo>
                  <a:pt x="254" y="5"/>
                </a:lnTo>
                <a:lnTo>
                  <a:pt x="250" y="0"/>
                </a:lnTo>
                <a:lnTo>
                  <a:pt x="241" y="5"/>
                </a:lnTo>
                <a:lnTo>
                  <a:pt x="232" y="5"/>
                </a:lnTo>
                <a:lnTo>
                  <a:pt x="228" y="14"/>
                </a:lnTo>
                <a:lnTo>
                  <a:pt x="228" y="23"/>
                </a:lnTo>
                <a:lnTo>
                  <a:pt x="228" y="99"/>
                </a:lnTo>
                <a:lnTo>
                  <a:pt x="170" y="134"/>
                </a:lnTo>
                <a:lnTo>
                  <a:pt x="170" y="36"/>
                </a:lnTo>
                <a:lnTo>
                  <a:pt x="170" y="27"/>
                </a:lnTo>
                <a:lnTo>
                  <a:pt x="165" y="18"/>
                </a:lnTo>
                <a:lnTo>
                  <a:pt x="156" y="14"/>
                </a:lnTo>
                <a:lnTo>
                  <a:pt x="147" y="9"/>
                </a:lnTo>
                <a:lnTo>
                  <a:pt x="138" y="9"/>
                </a:lnTo>
                <a:lnTo>
                  <a:pt x="134" y="14"/>
                </a:lnTo>
                <a:lnTo>
                  <a:pt x="129" y="23"/>
                </a:lnTo>
                <a:lnTo>
                  <a:pt x="125" y="31"/>
                </a:lnTo>
                <a:lnTo>
                  <a:pt x="125" y="161"/>
                </a:lnTo>
                <a:lnTo>
                  <a:pt x="0" y="233"/>
                </a:lnTo>
                <a:lnTo>
                  <a:pt x="27" y="277"/>
                </a:lnTo>
                <a:lnTo>
                  <a:pt x="152" y="206"/>
                </a:lnTo>
                <a:lnTo>
                  <a:pt x="268" y="273"/>
                </a:lnTo>
                <a:lnTo>
                  <a:pt x="272" y="277"/>
                </a:lnTo>
                <a:lnTo>
                  <a:pt x="281" y="277"/>
                </a:lnTo>
                <a:lnTo>
                  <a:pt x="290" y="273"/>
                </a:lnTo>
                <a:lnTo>
                  <a:pt x="295" y="268"/>
                </a:lnTo>
                <a:lnTo>
                  <a:pt x="299" y="259"/>
                </a:lnTo>
                <a:lnTo>
                  <a:pt x="299" y="251"/>
                </a:lnTo>
                <a:lnTo>
                  <a:pt x="295" y="242"/>
                </a:lnTo>
                <a:lnTo>
                  <a:pt x="286" y="237"/>
                </a:lnTo>
                <a:lnTo>
                  <a:pt x="196" y="179"/>
                </a:lnTo>
                <a:lnTo>
                  <a:pt x="254" y="148"/>
                </a:lnTo>
                <a:lnTo>
                  <a:pt x="321" y="188"/>
                </a:lnTo>
                <a:lnTo>
                  <a:pt x="330" y="192"/>
                </a:lnTo>
                <a:lnTo>
                  <a:pt x="335" y="192"/>
                </a:lnTo>
                <a:lnTo>
                  <a:pt x="344" y="188"/>
                </a:lnTo>
                <a:lnTo>
                  <a:pt x="348" y="179"/>
                </a:lnTo>
                <a:lnTo>
                  <a:pt x="348" y="175"/>
                </a:lnTo>
                <a:lnTo>
                  <a:pt x="348" y="166"/>
                </a:lnTo>
                <a:lnTo>
                  <a:pt x="348" y="157"/>
                </a:lnTo>
                <a:lnTo>
                  <a:pt x="339" y="152"/>
                </a:lnTo>
                <a:lnTo>
                  <a:pt x="295" y="121"/>
                </a:lnTo>
                <a:close/>
              </a:path>
            </a:pathLst>
          </a:custGeom>
          <a:gradFill rotWithShape="1">
            <a:gsLst>
              <a:gs pos="0">
                <a:srgbClr val="5FCBFB"/>
              </a:gs>
              <a:gs pos="100000">
                <a:srgbClr val="5FCBFB"/>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105482" name="Freeform 10"/>
          <p:cNvSpPr/>
          <p:nvPr>
            <p:custDataLst>
              <p:tags r:id="rId76"/>
            </p:custDataLst>
          </p:nvPr>
        </p:nvSpPr>
        <p:spPr bwMode="auto">
          <a:xfrm>
            <a:off x="4748530" y="1367790"/>
            <a:ext cx="184150" cy="158750"/>
          </a:xfrm>
          <a:custGeom>
            <a:avLst/>
            <a:gdLst/>
            <a:ahLst/>
            <a:cxnLst>
              <a:cxn ang="0">
                <a:pos x="0" y="116"/>
              </a:cxn>
              <a:cxn ang="0">
                <a:pos x="49" y="67"/>
              </a:cxn>
              <a:cxn ang="0">
                <a:pos x="67" y="0"/>
              </a:cxn>
              <a:cxn ang="0">
                <a:pos x="134" y="23"/>
              </a:cxn>
              <a:cxn ang="0">
                <a:pos x="201" y="0"/>
              </a:cxn>
              <a:cxn ang="0">
                <a:pos x="214" y="67"/>
              </a:cxn>
              <a:cxn ang="0">
                <a:pos x="263" y="116"/>
              </a:cxn>
              <a:cxn ang="0">
                <a:pos x="214" y="161"/>
              </a:cxn>
              <a:cxn ang="0">
                <a:pos x="201" y="228"/>
              </a:cxn>
              <a:cxn ang="0">
                <a:pos x="134" y="210"/>
              </a:cxn>
              <a:cxn ang="0">
                <a:pos x="67" y="228"/>
              </a:cxn>
              <a:cxn ang="0">
                <a:pos x="49" y="161"/>
              </a:cxn>
              <a:cxn ang="0">
                <a:pos x="0" y="116"/>
              </a:cxn>
            </a:cxnLst>
            <a:rect l="0" t="0" r="r" b="b"/>
            <a:pathLst>
              <a:path w="263" h="228">
                <a:moveTo>
                  <a:pt x="0" y="116"/>
                </a:moveTo>
                <a:lnTo>
                  <a:pt x="49" y="67"/>
                </a:lnTo>
                <a:lnTo>
                  <a:pt x="67" y="0"/>
                </a:lnTo>
                <a:lnTo>
                  <a:pt x="134" y="23"/>
                </a:lnTo>
                <a:lnTo>
                  <a:pt x="201" y="0"/>
                </a:lnTo>
                <a:lnTo>
                  <a:pt x="214" y="67"/>
                </a:lnTo>
                <a:lnTo>
                  <a:pt x="263" y="116"/>
                </a:lnTo>
                <a:lnTo>
                  <a:pt x="214" y="161"/>
                </a:lnTo>
                <a:lnTo>
                  <a:pt x="201" y="228"/>
                </a:lnTo>
                <a:lnTo>
                  <a:pt x="134" y="210"/>
                </a:lnTo>
                <a:lnTo>
                  <a:pt x="67" y="228"/>
                </a:lnTo>
                <a:lnTo>
                  <a:pt x="49" y="161"/>
                </a:lnTo>
                <a:lnTo>
                  <a:pt x="0" y="116"/>
                </a:lnTo>
                <a:close/>
              </a:path>
            </a:pathLst>
          </a:custGeom>
          <a:gradFill rotWithShape="1">
            <a:gsLst>
              <a:gs pos="0">
                <a:srgbClr val="5FCBFB"/>
              </a:gs>
              <a:gs pos="100000">
                <a:srgbClr val="5FCBFB"/>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52317" name="Rectangle 11"/>
          <p:cNvSpPr/>
          <p:nvPr>
            <p:custDataLst>
              <p:tags r:id="rId77"/>
            </p:custDataLst>
          </p:nvPr>
        </p:nvSpPr>
        <p:spPr>
          <a:xfrm>
            <a:off x="5101273" y="1143000"/>
            <a:ext cx="3294380" cy="398780"/>
          </a:xfrm>
          <a:prstGeom prst="rect">
            <a:avLst/>
          </a:prstGeom>
          <a:noFill/>
          <a:ln w="9525">
            <a:noFill/>
          </a:ln>
        </p:spPr>
        <p:txBody>
          <a:bodyPr wrap="none" anchor="t" anchorCtr="0">
            <a:spAutoFit/>
          </a:bodyPr>
          <a:p>
            <a:pPr algn="ctr" eaLnBrk="0" hangingPunct="0">
              <a:spcBef>
                <a:spcPct val="50000"/>
              </a:spcBef>
            </a:pPr>
            <a:r>
              <a:rPr lang="zh-CN" altLang="en-US" sz="2000" b="1" dirty="0">
                <a:solidFill>
                  <a:schemeClr val="dk1"/>
                </a:solidFill>
                <a:latin typeface="Times New Roman" panose="02020603050405020304" pitchFamily="18" charset="0"/>
                <a:ea typeface="微软雅黑" panose="020B0503020204020204" charset="-122"/>
                <a:cs typeface="微软雅黑" panose="020B0503020204020204" charset="-122"/>
              </a:rPr>
              <a:t>九是难事缠身的“忧愁人” </a:t>
            </a:r>
            <a:endParaRPr lang="zh-CN" altLang="en-US" sz="2000" b="1"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
        <p:nvSpPr>
          <p:cNvPr id="52318" name="Line 12"/>
          <p:cNvSpPr/>
          <p:nvPr/>
        </p:nvSpPr>
        <p:spPr>
          <a:xfrm>
            <a:off x="5105400" y="1600200"/>
            <a:ext cx="3276600" cy="0"/>
          </a:xfrm>
          <a:prstGeom prst="line">
            <a:avLst/>
          </a:prstGeom>
          <a:ln w="9525" cap="flat" cmpd="sng">
            <a:solidFill>
              <a:srgbClr val="99CCFF"/>
            </a:solidFill>
            <a:prstDash val="solid"/>
            <a:round/>
            <a:headEnd type="none" w="med" len="med"/>
            <a:tailEnd type="none" w="med" len="med"/>
          </a:ln>
        </p:spPr>
      </p:sp>
      <p:sp>
        <p:nvSpPr>
          <p:cNvPr id="105487" name="Freeform 15"/>
          <p:cNvSpPr/>
          <p:nvPr>
            <p:custDataLst>
              <p:tags r:id="rId78"/>
            </p:custDataLst>
          </p:nvPr>
        </p:nvSpPr>
        <p:spPr bwMode="auto">
          <a:xfrm>
            <a:off x="4735830" y="1828800"/>
            <a:ext cx="209550" cy="303530"/>
          </a:xfrm>
          <a:custGeom>
            <a:avLst/>
            <a:gdLst/>
            <a:ahLst/>
            <a:cxnLst>
              <a:cxn ang="0">
                <a:pos x="174" y="121"/>
              </a:cxn>
              <a:cxn ang="0">
                <a:pos x="174" y="23"/>
              </a:cxn>
              <a:cxn ang="0">
                <a:pos x="170" y="9"/>
              </a:cxn>
              <a:cxn ang="0">
                <a:pos x="165" y="5"/>
              </a:cxn>
              <a:cxn ang="0">
                <a:pos x="156" y="0"/>
              </a:cxn>
              <a:cxn ang="0">
                <a:pos x="152" y="0"/>
              </a:cxn>
              <a:cxn ang="0">
                <a:pos x="143" y="0"/>
              </a:cxn>
              <a:cxn ang="0">
                <a:pos x="134" y="5"/>
              </a:cxn>
              <a:cxn ang="0">
                <a:pos x="125" y="9"/>
              </a:cxn>
              <a:cxn ang="0">
                <a:pos x="125" y="23"/>
              </a:cxn>
              <a:cxn ang="0">
                <a:pos x="125" y="126"/>
              </a:cxn>
              <a:cxn ang="0">
                <a:pos x="76" y="99"/>
              </a:cxn>
              <a:cxn ang="0">
                <a:pos x="67" y="94"/>
              </a:cxn>
              <a:cxn ang="0">
                <a:pos x="58" y="94"/>
              </a:cxn>
              <a:cxn ang="0">
                <a:pos x="49" y="99"/>
              </a:cxn>
              <a:cxn ang="0">
                <a:pos x="45" y="103"/>
              </a:cxn>
              <a:cxn ang="0">
                <a:pos x="40" y="112"/>
              </a:cxn>
              <a:cxn ang="0">
                <a:pos x="45" y="117"/>
              </a:cxn>
              <a:cxn ang="0">
                <a:pos x="45" y="126"/>
              </a:cxn>
              <a:cxn ang="0">
                <a:pos x="54" y="134"/>
              </a:cxn>
              <a:cxn ang="0">
                <a:pos x="121" y="170"/>
              </a:cxn>
              <a:cxn ang="0">
                <a:pos x="121" y="242"/>
              </a:cxn>
              <a:cxn ang="0">
                <a:pos x="36" y="188"/>
              </a:cxn>
              <a:cxn ang="0">
                <a:pos x="27" y="184"/>
              </a:cxn>
              <a:cxn ang="0">
                <a:pos x="18" y="184"/>
              </a:cxn>
              <a:cxn ang="0">
                <a:pos x="9" y="188"/>
              </a:cxn>
              <a:cxn ang="0">
                <a:pos x="5" y="193"/>
              </a:cxn>
              <a:cxn ang="0">
                <a:pos x="0" y="202"/>
              </a:cxn>
              <a:cxn ang="0">
                <a:pos x="0" y="210"/>
              </a:cxn>
              <a:cxn ang="0">
                <a:pos x="5" y="219"/>
              </a:cxn>
              <a:cxn ang="0">
                <a:pos x="14" y="224"/>
              </a:cxn>
              <a:cxn ang="0">
                <a:pos x="121" y="291"/>
              </a:cxn>
              <a:cxn ang="0">
                <a:pos x="121" y="434"/>
              </a:cxn>
              <a:cxn ang="0">
                <a:pos x="174" y="434"/>
              </a:cxn>
              <a:cxn ang="0">
                <a:pos x="174" y="291"/>
              </a:cxn>
              <a:cxn ang="0">
                <a:pos x="290" y="224"/>
              </a:cxn>
              <a:cxn ang="0">
                <a:pos x="295" y="219"/>
              </a:cxn>
              <a:cxn ang="0">
                <a:pos x="299" y="210"/>
              </a:cxn>
              <a:cxn ang="0">
                <a:pos x="299" y="202"/>
              </a:cxn>
              <a:cxn ang="0">
                <a:pos x="299" y="197"/>
              </a:cxn>
              <a:cxn ang="0">
                <a:pos x="295" y="188"/>
              </a:cxn>
              <a:cxn ang="0">
                <a:pos x="286" y="184"/>
              </a:cxn>
              <a:cxn ang="0">
                <a:pos x="277" y="184"/>
              </a:cxn>
              <a:cxn ang="0">
                <a:pos x="268" y="188"/>
              </a:cxn>
              <a:cxn ang="0">
                <a:pos x="174" y="237"/>
              </a:cxn>
              <a:cxn ang="0">
                <a:pos x="174" y="170"/>
              </a:cxn>
              <a:cxn ang="0">
                <a:pos x="246" y="134"/>
              </a:cxn>
              <a:cxn ang="0">
                <a:pos x="250" y="130"/>
              </a:cxn>
              <a:cxn ang="0">
                <a:pos x="255" y="121"/>
              </a:cxn>
              <a:cxn ang="0">
                <a:pos x="255" y="112"/>
              </a:cxn>
              <a:cxn ang="0">
                <a:pos x="250" y="108"/>
              </a:cxn>
              <a:cxn ang="0">
                <a:pos x="246" y="103"/>
              </a:cxn>
              <a:cxn ang="0">
                <a:pos x="237" y="99"/>
              </a:cxn>
              <a:cxn ang="0">
                <a:pos x="232" y="99"/>
              </a:cxn>
              <a:cxn ang="0">
                <a:pos x="223" y="99"/>
              </a:cxn>
              <a:cxn ang="0">
                <a:pos x="174" y="121"/>
              </a:cxn>
            </a:cxnLst>
            <a:rect l="0" t="0" r="r" b="b"/>
            <a:pathLst>
              <a:path w="299" h="434">
                <a:moveTo>
                  <a:pt x="174" y="121"/>
                </a:moveTo>
                <a:lnTo>
                  <a:pt x="174" y="23"/>
                </a:lnTo>
                <a:lnTo>
                  <a:pt x="170" y="9"/>
                </a:lnTo>
                <a:lnTo>
                  <a:pt x="165" y="5"/>
                </a:lnTo>
                <a:lnTo>
                  <a:pt x="156" y="0"/>
                </a:lnTo>
                <a:lnTo>
                  <a:pt x="152" y="0"/>
                </a:lnTo>
                <a:lnTo>
                  <a:pt x="143" y="0"/>
                </a:lnTo>
                <a:lnTo>
                  <a:pt x="134" y="5"/>
                </a:lnTo>
                <a:lnTo>
                  <a:pt x="125" y="9"/>
                </a:lnTo>
                <a:lnTo>
                  <a:pt x="125" y="23"/>
                </a:lnTo>
                <a:lnTo>
                  <a:pt x="125" y="126"/>
                </a:lnTo>
                <a:lnTo>
                  <a:pt x="76" y="99"/>
                </a:lnTo>
                <a:lnTo>
                  <a:pt x="67" y="94"/>
                </a:lnTo>
                <a:lnTo>
                  <a:pt x="58" y="94"/>
                </a:lnTo>
                <a:lnTo>
                  <a:pt x="49" y="99"/>
                </a:lnTo>
                <a:lnTo>
                  <a:pt x="45" y="103"/>
                </a:lnTo>
                <a:lnTo>
                  <a:pt x="40" y="112"/>
                </a:lnTo>
                <a:lnTo>
                  <a:pt x="45" y="117"/>
                </a:lnTo>
                <a:lnTo>
                  <a:pt x="45" y="126"/>
                </a:lnTo>
                <a:lnTo>
                  <a:pt x="54" y="134"/>
                </a:lnTo>
                <a:lnTo>
                  <a:pt x="121" y="170"/>
                </a:lnTo>
                <a:lnTo>
                  <a:pt x="121" y="242"/>
                </a:lnTo>
                <a:lnTo>
                  <a:pt x="36" y="188"/>
                </a:lnTo>
                <a:lnTo>
                  <a:pt x="27" y="184"/>
                </a:lnTo>
                <a:lnTo>
                  <a:pt x="18" y="184"/>
                </a:lnTo>
                <a:lnTo>
                  <a:pt x="9" y="188"/>
                </a:lnTo>
                <a:lnTo>
                  <a:pt x="5" y="193"/>
                </a:lnTo>
                <a:lnTo>
                  <a:pt x="0" y="202"/>
                </a:lnTo>
                <a:lnTo>
                  <a:pt x="0" y="210"/>
                </a:lnTo>
                <a:lnTo>
                  <a:pt x="5" y="219"/>
                </a:lnTo>
                <a:lnTo>
                  <a:pt x="14" y="224"/>
                </a:lnTo>
                <a:lnTo>
                  <a:pt x="121" y="291"/>
                </a:lnTo>
                <a:lnTo>
                  <a:pt x="121" y="434"/>
                </a:lnTo>
                <a:lnTo>
                  <a:pt x="174" y="434"/>
                </a:lnTo>
                <a:lnTo>
                  <a:pt x="174" y="291"/>
                </a:lnTo>
                <a:lnTo>
                  <a:pt x="290" y="224"/>
                </a:lnTo>
                <a:lnTo>
                  <a:pt x="295" y="219"/>
                </a:lnTo>
                <a:lnTo>
                  <a:pt x="299" y="210"/>
                </a:lnTo>
                <a:lnTo>
                  <a:pt x="299" y="202"/>
                </a:lnTo>
                <a:lnTo>
                  <a:pt x="299" y="197"/>
                </a:lnTo>
                <a:lnTo>
                  <a:pt x="295" y="188"/>
                </a:lnTo>
                <a:lnTo>
                  <a:pt x="286" y="184"/>
                </a:lnTo>
                <a:lnTo>
                  <a:pt x="277" y="184"/>
                </a:lnTo>
                <a:lnTo>
                  <a:pt x="268" y="188"/>
                </a:lnTo>
                <a:lnTo>
                  <a:pt x="174" y="237"/>
                </a:lnTo>
                <a:lnTo>
                  <a:pt x="174" y="170"/>
                </a:lnTo>
                <a:lnTo>
                  <a:pt x="246" y="134"/>
                </a:lnTo>
                <a:lnTo>
                  <a:pt x="250" y="130"/>
                </a:lnTo>
                <a:lnTo>
                  <a:pt x="255" y="121"/>
                </a:lnTo>
                <a:lnTo>
                  <a:pt x="255" y="112"/>
                </a:lnTo>
                <a:lnTo>
                  <a:pt x="250" y="108"/>
                </a:lnTo>
                <a:lnTo>
                  <a:pt x="246" y="103"/>
                </a:lnTo>
                <a:lnTo>
                  <a:pt x="237" y="99"/>
                </a:lnTo>
                <a:lnTo>
                  <a:pt x="232" y="99"/>
                </a:lnTo>
                <a:lnTo>
                  <a:pt x="223" y="99"/>
                </a:lnTo>
                <a:lnTo>
                  <a:pt x="174" y="121"/>
                </a:lnTo>
                <a:close/>
              </a:path>
            </a:pathLst>
          </a:custGeom>
          <a:gradFill rotWithShape="1">
            <a:gsLst>
              <a:gs pos="0">
                <a:srgbClr val="D4625E"/>
              </a:gs>
              <a:gs pos="100000">
                <a:srgbClr val="D4625E"/>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105488" name="Freeform 16"/>
          <p:cNvSpPr/>
          <p:nvPr>
            <p:custDataLst>
              <p:tags r:id="rId79"/>
            </p:custDataLst>
          </p:nvPr>
        </p:nvSpPr>
        <p:spPr bwMode="auto">
          <a:xfrm>
            <a:off x="4572000" y="1957705"/>
            <a:ext cx="276225" cy="189865"/>
          </a:xfrm>
          <a:custGeom>
            <a:avLst/>
            <a:gdLst/>
            <a:ahLst/>
            <a:cxnLst>
              <a:cxn ang="0">
                <a:pos x="121" y="71"/>
              </a:cxn>
              <a:cxn ang="0">
                <a:pos x="36" y="22"/>
              </a:cxn>
              <a:cxn ang="0">
                <a:pos x="27" y="18"/>
              </a:cxn>
              <a:cxn ang="0">
                <a:pos x="18" y="18"/>
              </a:cxn>
              <a:cxn ang="0">
                <a:pos x="9" y="22"/>
              </a:cxn>
              <a:cxn ang="0">
                <a:pos x="5" y="31"/>
              </a:cxn>
              <a:cxn ang="0">
                <a:pos x="0" y="40"/>
              </a:cxn>
              <a:cxn ang="0">
                <a:pos x="0" y="49"/>
              </a:cxn>
              <a:cxn ang="0">
                <a:pos x="5" y="58"/>
              </a:cxn>
              <a:cxn ang="0">
                <a:pos x="9" y="62"/>
              </a:cxn>
              <a:cxn ang="0">
                <a:pos x="98" y="116"/>
              </a:cxn>
              <a:cxn ang="0">
                <a:pos x="54" y="143"/>
              </a:cxn>
              <a:cxn ang="0">
                <a:pos x="45" y="147"/>
              </a:cxn>
              <a:cxn ang="0">
                <a:pos x="40" y="156"/>
              </a:cxn>
              <a:cxn ang="0">
                <a:pos x="40" y="165"/>
              </a:cxn>
              <a:cxn ang="0">
                <a:pos x="40" y="174"/>
              </a:cxn>
              <a:cxn ang="0">
                <a:pos x="49" y="178"/>
              </a:cxn>
              <a:cxn ang="0">
                <a:pos x="54" y="183"/>
              </a:cxn>
              <a:cxn ang="0">
                <a:pos x="63" y="183"/>
              </a:cxn>
              <a:cxn ang="0">
                <a:pos x="72" y="183"/>
              </a:cxn>
              <a:cxn ang="0">
                <a:pos x="139" y="143"/>
              </a:cxn>
              <a:cxn ang="0">
                <a:pos x="197" y="178"/>
              </a:cxn>
              <a:cxn ang="0">
                <a:pos x="112" y="223"/>
              </a:cxn>
              <a:cxn ang="0">
                <a:pos x="103" y="232"/>
              </a:cxn>
              <a:cxn ang="0">
                <a:pos x="98" y="241"/>
              </a:cxn>
              <a:cxn ang="0">
                <a:pos x="98" y="246"/>
              </a:cxn>
              <a:cxn ang="0">
                <a:pos x="98" y="254"/>
              </a:cxn>
              <a:cxn ang="0">
                <a:pos x="103" y="263"/>
              </a:cxn>
              <a:cxn ang="0">
                <a:pos x="112" y="268"/>
              </a:cxn>
              <a:cxn ang="0">
                <a:pos x="121" y="268"/>
              </a:cxn>
              <a:cxn ang="0">
                <a:pos x="130" y="263"/>
              </a:cxn>
              <a:cxn ang="0">
                <a:pos x="241" y="201"/>
              </a:cxn>
              <a:cxn ang="0">
                <a:pos x="366" y="272"/>
              </a:cxn>
              <a:cxn ang="0">
                <a:pos x="393" y="228"/>
              </a:cxn>
              <a:cxn ang="0">
                <a:pos x="268" y="156"/>
              </a:cxn>
              <a:cxn ang="0">
                <a:pos x="268" y="22"/>
              </a:cxn>
              <a:cxn ang="0">
                <a:pos x="268" y="13"/>
              </a:cxn>
              <a:cxn ang="0">
                <a:pos x="264" y="9"/>
              </a:cxn>
              <a:cxn ang="0">
                <a:pos x="255" y="4"/>
              </a:cxn>
              <a:cxn ang="0">
                <a:pos x="250" y="0"/>
              </a:cxn>
              <a:cxn ang="0">
                <a:pos x="241" y="0"/>
              </a:cxn>
              <a:cxn ang="0">
                <a:pos x="232" y="4"/>
              </a:cxn>
              <a:cxn ang="0">
                <a:pos x="228" y="13"/>
              </a:cxn>
              <a:cxn ang="0">
                <a:pos x="228" y="22"/>
              </a:cxn>
              <a:cxn ang="0">
                <a:pos x="223" y="129"/>
              </a:cxn>
              <a:cxn ang="0">
                <a:pos x="165" y="94"/>
              </a:cxn>
              <a:cxn ang="0">
                <a:pos x="170" y="18"/>
              </a:cxn>
              <a:cxn ang="0">
                <a:pos x="165" y="9"/>
              </a:cxn>
              <a:cxn ang="0">
                <a:pos x="161" y="4"/>
              </a:cxn>
              <a:cxn ang="0">
                <a:pos x="156" y="0"/>
              </a:cxn>
              <a:cxn ang="0">
                <a:pos x="148" y="0"/>
              </a:cxn>
              <a:cxn ang="0">
                <a:pos x="139" y="0"/>
              </a:cxn>
              <a:cxn ang="0">
                <a:pos x="134" y="4"/>
              </a:cxn>
              <a:cxn ang="0">
                <a:pos x="130" y="9"/>
              </a:cxn>
              <a:cxn ang="0">
                <a:pos x="125" y="18"/>
              </a:cxn>
              <a:cxn ang="0">
                <a:pos x="121" y="71"/>
              </a:cxn>
            </a:cxnLst>
            <a:rect l="0" t="0" r="r" b="b"/>
            <a:pathLst>
              <a:path w="393" h="272">
                <a:moveTo>
                  <a:pt x="121" y="71"/>
                </a:moveTo>
                <a:lnTo>
                  <a:pt x="36" y="22"/>
                </a:lnTo>
                <a:lnTo>
                  <a:pt x="27" y="18"/>
                </a:lnTo>
                <a:lnTo>
                  <a:pt x="18" y="18"/>
                </a:lnTo>
                <a:lnTo>
                  <a:pt x="9" y="22"/>
                </a:lnTo>
                <a:lnTo>
                  <a:pt x="5" y="31"/>
                </a:lnTo>
                <a:lnTo>
                  <a:pt x="0" y="40"/>
                </a:lnTo>
                <a:lnTo>
                  <a:pt x="0" y="49"/>
                </a:lnTo>
                <a:lnTo>
                  <a:pt x="5" y="58"/>
                </a:lnTo>
                <a:lnTo>
                  <a:pt x="9" y="62"/>
                </a:lnTo>
                <a:lnTo>
                  <a:pt x="98" y="116"/>
                </a:lnTo>
                <a:lnTo>
                  <a:pt x="54" y="143"/>
                </a:lnTo>
                <a:lnTo>
                  <a:pt x="45" y="147"/>
                </a:lnTo>
                <a:lnTo>
                  <a:pt x="40" y="156"/>
                </a:lnTo>
                <a:lnTo>
                  <a:pt x="40" y="165"/>
                </a:lnTo>
                <a:lnTo>
                  <a:pt x="40" y="174"/>
                </a:lnTo>
                <a:lnTo>
                  <a:pt x="49" y="178"/>
                </a:lnTo>
                <a:lnTo>
                  <a:pt x="54" y="183"/>
                </a:lnTo>
                <a:lnTo>
                  <a:pt x="63" y="183"/>
                </a:lnTo>
                <a:lnTo>
                  <a:pt x="72" y="183"/>
                </a:lnTo>
                <a:lnTo>
                  <a:pt x="139" y="143"/>
                </a:lnTo>
                <a:lnTo>
                  <a:pt x="197" y="178"/>
                </a:lnTo>
                <a:lnTo>
                  <a:pt x="112" y="223"/>
                </a:lnTo>
                <a:lnTo>
                  <a:pt x="103" y="232"/>
                </a:lnTo>
                <a:lnTo>
                  <a:pt x="98" y="241"/>
                </a:lnTo>
                <a:lnTo>
                  <a:pt x="98" y="246"/>
                </a:lnTo>
                <a:lnTo>
                  <a:pt x="98" y="254"/>
                </a:lnTo>
                <a:lnTo>
                  <a:pt x="103" y="263"/>
                </a:lnTo>
                <a:lnTo>
                  <a:pt x="112" y="268"/>
                </a:lnTo>
                <a:lnTo>
                  <a:pt x="121" y="268"/>
                </a:lnTo>
                <a:lnTo>
                  <a:pt x="130" y="263"/>
                </a:lnTo>
                <a:lnTo>
                  <a:pt x="241" y="201"/>
                </a:lnTo>
                <a:lnTo>
                  <a:pt x="366" y="272"/>
                </a:lnTo>
                <a:lnTo>
                  <a:pt x="393" y="228"/>
                </a:lnTo>
                <a:lnTo>
                  <a:pt x="268" y="156"/>
                </a:lnTo>
                <a:lnTo>
                  <a:pt x="268" y="22"/>
                </a:lnTo>
                <a:lnTo>
                  <a:pt x="268" y="13"/>
                </a:lnTo>
                <a:lnTo>
                  <a:pt x="264" y="9"/>
                </a:lnTo>
                <a:lnTo>
                  <a:pt x="255" y="4"/>
                </a:lnTo>
                <a:lnTo>
                  <a:pt x="250" y="0"/>
                </a:lnTo>
                <a:lnTo>
                  <a:pt x="241" y="0"/>
                </a:lnTo>
                <a:lnTo>
                  <a:pt x="232" y="4"/>
                </a:lnTo>
                <a:lnTo>
                  <a:pt x="228" y="13"/>
                </a:lnTo>
                <a:lnTo>
                  <a:pt x="228" y="22"/>
                </a:lnTo>
                <a:lnTo>
                  <a:pt x="223" y="129"/>
                </a:lnTo>
                <a:lnTo>
                  <a:pt x="165" y="94"/>
                </a:lnTo>
                <a:lnTo>
                  <a:pt x="170" y="18"/>
                </a:lnTo>
                <a:lnTo>
                  <a:pt x="165" y="9"/>
                </a:lnTo>
                <a:lnTo>
                  <a:pt x="161" y="4"/>
                </a:lnTo>
                <a:lnTo>
                  <a:pt x="156" y="0"/>
                </a:lnTo>
                <a:lnTo>
                  <a:pt x="148" y="0"/>
                </a:lnTo>
                <a:lnTo>
                  <a:pt x="139" y="0"/>
                </a:lnTo>
                <a:lnTo>
                  <a:pt x="134" y="4"/>
                </a:lnTo>
                <a:lnTo>
                  <a:pt x="130" y="9"/>
                </a:lnTo>
                <a:lnTo>
                  <a:pt x="125" y="18"/>
                </a:lnTo>
                <a:lnTo>
                  <a:pt x="121" y="71"/>
                </a:lnTo>
                <a:close/>
              </a:path>
            </a:pathLst>
          </a:custGeom>
          <a:gradFill rotWithShape="1">
            <a:gsLst>
              <a:gs pos="0">
                <a:srgbClr val="D4625E"/>
              </a:gs>
              <a:gs pos="100000">
                <a:srgbClr val="D4625E"/>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105489" name="Freeform 17"/>
          <p:cNvSpPr/>
          <p:nvPr>
            <p:custDataLst>
              <p:tags r:id="rId80"/>
            </p:custDataLst>
          </p:nvPr>
        </p:nvSpPr>
        <p:spPr bwMode="auto">
          <a:xfrm>
            <a:off x="4572000" y="2115820"/>
            <a:ext cx="276225" cy="193675"/>
          </a:xfrm>
          <a:custGeom>
            <a:avLst/>
            <a:gdLst/>
            <a:ahLst/>
            <a:cxnLst>
              <a:cxn ang="0">
                <a:pos x="98" y="156"/>
              </a:cxn>
              <a:cxn ang="0">
                <a:pos x="9" y="205"/>
              </a:cxn>
              <a:cxn ang="0">
                <a:pos x="0" y="214"/>
              </a:cxn>
              <a:cxn ang="0">
                <a:pos x="0" y="223"/>
              </a:cxn>
              <a:cxn ang="0">
                <a:pos x="0" y="228"/>
              </a:cxn>
              <a:cxn ang="0">
                <a:pos x="0" y="237"/>
              </a:cxn>
              <a:cxn ang="0">
                <a:pos x="9" y="246"/>
              </a:cxn>
              <a:cxn ang="0">
                <a:pos x="14" y="250"/>
              </a:cxn>
              <a:cxn ang="0">
                <a:pos x="23" y="250"/>
              </a:cxn>
              <a:cxn ang="0">
                <a:pos x="36" y="250"/>
              </a:cxn>
              <a:cxn ang="0">
                <a:pos x="125" y="196"/>
              </a:cxn>
              <a:cxn ang="0">
                <a:pos x="125" y="250"/>
              </a:cxn>
              <a:cxn ang="0">
                <a:pos x="125" y="263"/>
              </a:cxn>
              <a:cxn ang="0">
                <a:pos x="130" y="268"/>
              </a:cxn>
              <a:cxn ang="0">
                <a:pos x="139" y="272"/>
              </a:cxn>
              <a:cxn ang="0">
                <a:pos x="143" y="277"/>
              </a:cxn>
              <a:cxn ang="0">
                <a:pos x="152" y="277"/>
              </a:cxn>
              <a:cxn ang="0">
                <a:pos x="161" y="272"/>
              </a:cxn>
              <a:cxn ang="0">
                <a:pos x="165" y="263"/>
              </a:cxn>
              <a:cxn ang="0">
                <a:pos x="165" y="254"/>
              </a:cxn>
              <a:cxn ang="0">
                <a:pos x="165" y="178"/>
              </a:cxn>
              <a:cxn ang="0">
                <a:pos x="223" y="143"/>
              </a:cxn>
              <a:cxn ang="0">
                <a:pos x="223" y="241"/>
              </a:cxn>
              <a:cxn ang="0">
                <a:pos x="223" y="250"/>
              </a:cxn>
              <a:cxn ang="0">
                <a:pos x="228" y="259"/>
              </a:cxn>
              <a:cxn ang="0">
                <a:pos x="237" y="263"/>
              </a:cxn>
              <a:cxn ang="0">
                <a:pos x="246" y="268"/>
              </a:cxn>
              <a:cxn ang="0">
                <a:pos x="255" y="268"/>
              </a:cxn>
              <a:cxn ang="0">
                <a:pos x="259" y="263"/>
              </a:cxn>
              <a:cxn ang="0">
                <a:pos x="264" y="254"/>
              </a:cxn>
              <a:cxn ang="0">
                <a:pos x="268" y="246"/>
              </a:cxn>
              <a:cxn ang="0">
                <a:pos x="268" y="116"/>
              </a:cxn>
              <a:cxn ang="0">
                <a:pos x="393" y="44"/>
              </a:cxn>
              <a:cxn ang="0">
                <a:pos x="366" y="0"/>
              </a:cxn>
              <a:cxn ang="0">
                <a:pos x="241" y="71"/>
              </a:cxn>
              <a:cxn ang="0">
                <a:pos x="125" y="4"/>
              </a:cxn>
              <a:cxn ang="0">
                <a:pos x="121" y="0"/>
              </a:cxn>
              <a:cxn ang="0">
                <a:pos x="112" y="0"/>
              </a:cxn>
              <a:cxn ang="0">
                <a:pos x="103" y="4"/>
              </a:cxn>
              <a:cxn ang="0">
                <a:pos x="98" y="9"/>
              </a:cxn>
              <a:cxn ang="0">
                <a:pos x="94" y="18"/>
              </a:cxn>
              <a:cxn ang="0">
                <a:pos x="94" y="26"/>
              </a:cxn>
              <a:cxn ang="0">
                <a:pos x="98" y="35"/>
              </a:cxn>
              <a:cxn ang="0">
                <a:pos x="107" y="40"/>
              </a:cxn>
              <a:cxn ang="0">
                <a:pos x="197" y="98"/>
              </a:cxn>
              <a:cxn ang="0">
                <a:pos x="139" y="129"/>
              </a:cxn>
              <a:cxn ang="0">
                <a:pos x="72" y="89"/>
              </a:cxn>
              <a:cxn ang="0">
                <a:pos x="63" y="85"/>
              </a:cxn>
              <a:cxn ang="0">
                <a:pos x="58" y="85"/>
              </a:cxn>
              <a:cxn ang="0">
                <a:pos x="49" y="89"/>
              </a:cxn>
              <a:cxn ang="0">
                <a:pos x="45" y="98"/>
              </a:cxn>
              <a:cxn ang="0">
                <a:pos x="45" y="102"/>
              </a:cxn>
              <a:cxn ang="0">
                <a:pos x="45" y="111"/>
              </a:cxn>
              <a:cxn ang="0">
                <a:pos x="45" y="120"/>
              </a:cxn>
              <a:cxn ang="0">
                <a:pos x="54" y="125"/>
              </a:cxn>
              <a:cxn ang="0">
                <a:pos x="98" y="156"/>
              </a:cxn>
            </a:cxnLst>
            <a:rect l="0" t="0" r="r" b="b"/>
            <a:pathLst>
              <a:path w="393" h="277">
                <a:moveTo>
                  <a:pt x="98" y="156"/>
                </a:moveTo>
                <a:lnTo>
                  <a:pt x="9" y="205"/>
                </a:lnTo>
                <a:lnTo>
                  <a:pt x="0" y="214"/>
                </a:lnTo>
                <a:lnTo>
                  <a:pt x="0" y="223"/>
                </a:lnTo>
                <a:lnTo>
                  <a:pt x="0" y="228"/>
                </a:lnTo>
                <a:lnTo>
                  <a:pt x="0" y="237"/>
                </a:lnTo>
                <a:lnTo>
                  <a:pt x="9" y="246"/>
                </a:lnTo>
                <a:lnTo>
                  <a:pt x="14" y="250"/>
                </a:lnTo>
                <a:lnTo>
                  <a:pt x="23" y="250"/>
                </a:lnTo>
                <a:lnTo>
                  <a:pt x="36" y="250"/>
                </a:lnTo>
                <a:lnTo>
                  <a:pt x="125" y="196"/>
                </a:lnTo>
                <a:lnTo>
                  <a:pt x="125" y="250"/>
                </a:lnTo>
                <a:lnTo>
                  <a:pt x="125" y="263"/>
                </a:lnTo>
                <a:lnTo>
                  <a:pt x="130" y="268"/>
                </a:lnTo>
                <a:lnTo>
                  <a:pt x="139" y="272"/>
                </a:lnTo>
                <a:lnTo>
                  <a:pt x="143" y="277"/>
                </a:lnTo>
                <a:lnTo>
                  <a:pt x="152" y="277"/>
                </a:lnTo>
                <a:lnTo>
                  <a:pt x="161" y="272"/>
                </a:lnTo>
                <a:lnTo>
                  <a:pt x="165" y="263"/>
                </a:lnTo>
                <a:lnTo>
                  <a:pt x="165" y="254"/>
                </a:lnTo>
                <a:lnTo>
                  <a:pt x="165" y="178"/>
                </a:lnTo>
                <a:lnTo>
                  <a:pt x="223" y="143"/>
                </a:lnTo>
                <a:lnTo>
                  <a:pt x="223" y="241"/>
                </a:lnTo>
                <a:lnTo>
                  <a:pt x="223" y="250"/>
                </a:lnTo>
                <a:lnTo>
                  <a:pt x="228" y="259"/>
                </a:lnTo>
                <a:lnTo>
                  <a:pt x="237" y="263"/>
                </a:lnTo>
                <a:lnTo>
                  <a:pt x="246" y="268"/>
                </a:lnTo>
                <a:lnTo>
                  <a:pt x="255" y="268"/>
                </a:lnTo>
                <a:lnTo>
                  <a:pt x="259" y="263"/>
                </a:lnTo>
                <a:lnTo>
                  <a:pt x="264" y="254"/>
                </a:lnTo>
                <a:lnTo>
                  <a:pt x="268" y="246"/>
                </a:lnTo>
                <a:lnTo>
                  <a:pt x="268" y="116"/>
                </a:lnTo>
                <a:lnTo>
                  <a:pt x="393" y="44"/>
                </a:lnTo>
                <a:lnTo>
                  <a:pt x="366" y="0"/>
                </a:lnTo>
                <a:lnTo>
                  <a:pt x="241" y="71"/>
                </a:lnTo>
                <a:lnTo>
                  <a:pt x="125" y="4"/>
                </a:lnTo>
                <a:lnTo>
                  <a:pt x="121" y="0"/>
                </a:lnTo>
                <a:lnTo>
                  <a:pt x="112" y="0"/>
                </a:lnTo>
                <a:lnTo>
                  <a:pt x="103" y="4"/>
                </a:lnTo>
                <a:lnTo>
                  <a:pt x="98" y="9"/>
                </a:lnTo>
                <a:lnTo>
                  <a:pt x="94" y="18"/>
                </a:lnTo>
                <a:lnTo>
                  <a:pt x="94" y="26"/>
                </a:lnTo>
                <a:lnTo>
                  <a:pt x="98" y="35"/>
                </a:lnTo>
                <a:lnTo>
                  <a:pt x="107" y="40"/>
                </a:lnTo>
                <a:lnTo>
                  <a:pt x="197" y="98"/>
                </a:lnTo>
                <a:lnTo>
                  <a:pt x="139" y="129"/>
                </a:lnTo>
                <a:lnTo>
                  <a:pt x="72" y="89"/>
                </a:lnTo>
                <a:lnTo>
                  <a:pt x="63" y="85"/>
                </a:lnTo>
                <a:lnTo>
                  <a:pt x="58" y="85"/>
                </a:lnTo>
                <a:lnTo>
                  <a:pt x="49" y="89"/>
                </a:lnTo>
                <a:lnTo>
                  <a:pt x="45" y="98"/>
                </a:lnTo>
                <a:lnTo>
                  <a:pt x="45" y="102"/>
                </a:lnTo>
                <a:lnTo>
                  <a:pt x="45" y="111"/>
                </a:lnTo>
                <a:lnTo>
                  <a:pt x="45" y="120"/>
                </a:lnTo>
                <a:lnTo>
                  <a:pt x="54" y="125"/>
                </a:lnTo>
                <a:lnTo>
                  <a:pt x="98" y="156"/>
                </a:lnTo>
                <a:close/>
              </a:path>
            </a:pathLst>
          </a:custGeom>
          <a:gradFill rotWithShape="1">
            <a:gsLst>
              <a:gs pos="0">
                <a:srgbClr val="D4625E"/>
              </a:gs>
              <a:gs pos="100000">
                <a:srgbClr val="D4625E"/>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105490" name="Freeform 18"/>
          <p:cNvSpPr/>
          <p:nvPr>
            <p:custDataLst>
              <p:tags r:id="rId81"/>
            </p:custDataLst>
          </p:nvPr>
        </p:nvSpPr>
        <p:spPr bwMode="auto">
          <a:xfrm>
            <a:off x="4732020" y="2132330"/>
            <a:ext cx="209550" cy="306070"/>
          </a:xfrm>
          <a:custGeom>
            <a:avLst/>
            <a:gdLst/>
            <a:ahLst/>
            <a:cxnLst>
              <a:cxn ang="0">
                <a:pos x="125" y="313"/>
              </a:cxn>
              <a:cxn ang="0">
                <a:pos x="125" y="411"/>
              </a:cxn>
              <a:cxn ang="0">
                <a:pos x="129" y="425"/>
              </a:cxn>
              <a:cxn ang="0">
                <a:pos x="134" y="429"/>
              </a:cxn>
              <a:cxn ang="0">
                <a:pos x="143" y="434"/>
              </a:cxn>
              <a:cxn ang="0">
                <a:pos x="147" y="438"/>
              </a:cxn>
              <a:cxn ang="0">
                <a:pos x="156" y="434"/>
              </a:cxn>
              <a:cxn ang="0">
                <a:pos x="165" y="429"/>
              </a:cxn>
              <a:cxn ang="0">
                <a:pos x="174" y="425"/>
              </a:cxn>
              <a:cxn ang="0">
                <a:pos x="174" y="411"/>
              </a:cxn>
              <a:cxn ang="0">
                <a:pos x="174" y="308"/>
              </a:cxn>
              <a:cxn ang="0">
                <a:pos x="223" y="335"/>
              </a:cxn>
              <a:cxn ang="0">
                <a:pos x="232" y="340"/>
              </a:cxn>
              <a:cxn ang="0">
                <a:pos x="241" y="340"/>
              </a:cxn>
              <a:cxn ang="0">
                <a:pos x="250" y="335"/>
              </a:cxn>
              <a:cxn ang="0">
                <a:pos x="254" y="331"/>
              </a:cxn>
              <a:cxn ang="0">
                <a:pos x="254" y="322"/>
              </a:cxn>
              <a:cxn ang="0">
                <a:pos x="254" y="317"/>
              </a:cxn>
              <a:cxn ang="0">
                <a:pos x="254" y="308"/>
              </a:cxn>
              <a:cxn ang="0">
                <a:pos x="245" y="300"/>
              </a:cxn>
              <a:cxn ang="0">
                <a:pos x="178" y="264"/>
              </a:cxn>
              <a:cxn ang="0">
                <a:pos x="178" y="192"/>
              </a:cxn>
              <a:cxn ang="0">
                <a:pos x="263" y="246"/>
              </a:cxn>
              <a:cxn ang="0">
                <a:pos x="272" y="250"/>
              </a:cxn>
              <a:cxn ang="0">
                <a:pos x="281" y="250"/>
              </a:cxn>
              <a:cxn ang="0">
                <a:pos x="290" y="246"/>
              </a:cxn>
              <a:cxn ang="0">
                <a:pos x="294" y="241"/>
              </a:cxn>
              <a:cxn ang="0">
                <a:pos x="299" y="232"/>
              </a:cxn>
              <a:cxn ang="0">
                <a:pos x="299" y="224"/>
              </a:cxn>
              <a:cxn ang="0">
                <a:pos x="294" y="215"/>
              </a:cxn>
              <a:cxn ang="0">
                <a:pos x="285" y="210"/>
              </a:cxn>
              <a:cxn ang="0">
                <a:pos x="178" y="143"/>
              </a:cxn>
              <a:cxn ang="0">
                <a:pos x="178" y="0"/>
              </a:cxn>
              <a:cxn ang="0">
                <a:pos x="125" y="0"/>
              </a:cxn>
              <a:cxn ang="0">
                <a:pos x="125" y="143"/>
              </a:cxn>
              <a:cxn ang="0">
                <a:pos x="9" y="210"/>
              </a:cxn>
              <a:cxn ang="0">
                <a:pos x="4" y="215"/>
              </a:cxn>
              <a:cxn ang="0">
                <a:pos x="0" y="224"/>
              </a:cxn>
              <a:cxn ang="0">
                <a:pos x="0" y="232"/>
              </a:cxn>
              <a:cxn ang="0">
                <a:pos x="0" y="237"/>
              </a:cxn>
              <a:cxn ang="0">
                <a:pos x="4" y="246"/>
              </a:cxn>
              <a:cxn ang="0">
                <a:pos x="13" y="250"/>
              </a:cxn>
              <a:cxn ang="0">
                <a:pos x="22" y="250"/>
              </a:cxn>
              <a:cxn ang="0">
                <a:pos x="31" y="246"/>
              </a:cxn>
              <a:cxn ang="0">
                <a:pos x="125" y="197"/>
              </a:cxn>
              <a:cxn ang="0">
                <a:pos x="125" y="264"/>
              </a:cxn>
              <a:cxn ang="0">
                <a:pos x="53" y="300"/>
              </a:cxn>
              <a:cxn ang="0">
                <a:pos x="49" y="304"/>
              </a:cxn>
              <a:cxn ang="0">
                <a:pos x="44" y="313"/>
              </a:cxn>
              <a:cxn ang="0">
                <a:pos x="44" y="322"/>
              </a:cxn>
              <a:cxn ang="0">
                <a:pos x="49" y="326"/>
              </a:cxn>
              <a:cxn ang="0">
                <a:pos x="53" y="331"/>
              </a:cxn>
              <a:cxn ang="0">
                <a:pos x="62" y="335"/>
              </a:cxn>
              <a:cxn ang="0">
                <a:pos x="67" y="335"/>
              </a:cxn>
              <a:cxn ang="0">
                <a:pos x="76" y="335"/>
              </a:cxn>
              <a:cxn ang="0">
                <a:pos x="125" y="313"/>
              </a:cxn>
            </a:cxnLst>
            <a:rect l="0" t="0" r="r" b="b"/>
            <a:pathLst>
              <a:path w="299" h="438">
                <a:moveTo>
                  <a:pt x="125" y="313"/>
                </a:moveTo>
                <a:lnTo>
                  <a:pt x="125" y="411"/>
                </a:lnTo>
                <a:lnTo>
                  <a:pt x="129" y="425"/>
                </a:lnTo>
                <a:lnTo>
                  <a:pt x="134" y="429"/>
                </a:lnTo>
                <a:lnTo>
                  <a:pt x="143" y="434"/>
                </a:lnTo>
                <a:lnTo>
                  <a:pt x="147" y="438"/>
                </a:lnTo>
                <a:lnTo>
                  <a:pt x="156" y="434"/>
                </a:lnTo>
                <a:lnTo>
                  <a:pt x="165" y="429"/>
                </a:lnTo>
                <a:lnTo>
                  <a:pt x="174" y="425"/>
                </a:lnTo>
                <a:lnTo>
                  <a:pt x="174" y="411"/>
                </a:lnTo>
                <a:lnTo>
                  <a:pt x="174" y="308"/>
                </a:lnTo>
                <a:lnTo>
                  <a:pt x="223" y="335"/>
                </a:lnTo>
                <a:lnTo>
                  <a:pt x="232" y="340"/>
                </a:lnTo>
                <a:lnTo>
                  <a:pt x="241" y="340"/>
                </a:lnTo>
                <a:lnTo>
                  <a:pt x="250" y="335"/>
                </a:lnTo>
                <a:lnTo>
                  <a:pt x="254" y="331"/>
                </a:lnTo>
                <a:lnTo>
                  <a:pt x="254" y="322"/>
                </a:lnTo>
                <a:lnTo>
                  <a:pt x="254" y="317"/>
                </a:lnTo>
                <a:lnTo>
                  <a:pt x="254" y="308"/>
                </a:lnTo>
                <a:lnTo>
                  <a:pt x="245" y="300"/>
                </a:lnTo>
                <a:lnTo>
                  <a:pt x="178" y="264"/>
                </a:lnTo>
                <a:lnTo>
                  <a:pt x="178" y="192"/>
                </a:lnTo>
                <a:lnTo>
                  <a:pt x="263" y="246"/>
                </a:lnTo>
                <a:lnTo>
                  <a:pt x="272" y="250"/>
                </a:lnTo>
                <a:lnTo>
                  <a:pt x="281" y="250"/>
                </a:lnTo>
                <a:lnTo>
                  <a:pt x="290" y="246"/>
                </a:lnTo>
                <a:lnTo>
                  <a:pt x="294" y="241"/>
                </a:lnTo>
                <a:lnTo>
                  <a:pt x="299" y="232"/>
                </a:lnTo>
                <a:lnTo>
                  <a:pt x="299" y="224"/>
                </a:lnTo>
                <a:lnTo>
                  <a:pt x="294" y="215"/>
                </a:lnTo>
                <a:lnTo>
                  <a:pt x="285" y="210"/>
                </a:lnTo>
                <a:lnTo>
                  <a:pt x="178" y="143"/>
                </a:lnTo>
                <a:lnTo>
                  <a:pt x="178" y="0"/>
                </a:lnTo>
                <a:lnTo>
                  <a:pt x="125" y="0"/>
                </a:lnTo>
                <a:lnTo>
                  <a:pt x="125" y="143"/>
                </a:lnTo>
                <a:lnTo>
                  <a:pt x="9" y="210"/>
                </a:lnTo>
                <a:lnTo>
                  <a:pt x="4" y="215"/>
                </a:lnTo>
                <a:lnTo>
                  <a:pt x="0" y="224"/>
                </a:lnTo>
                <a:lnTo>
                  <a:pt x="0" y="232"/>
                </a:lnTo>
                <a:lnTo>
                  <a:pt x="0" y="237"/>
                </a:lnTo>
                <a:lnTo>
                  <a:pt x="4" y="246"/>
                </a:lnTo>
                <a:lnTo>
                  <a:pt x="13" y="250"/>
                </a:lnTo>
                <a:lnTo>
                  <a:pt x="22" y="250"/>
                </a:lnTo>
                <a:lnTo>
                  <a:pt x="31" y="246"/>
                </a:lnTo>
                <a:lnTo>
                  <a:pt x="125" y="197"/>
                </a:lnTo>
                <a:lnTo>
                  <a:pt x="125" y="264"/>
                </a:lnTo>
                <a:lnTo>
                  <a:pt x="53" y="300"/>
                </a:lnTo>
                <a:lnTo>
                  <a:pt x="49" y="304"/>
                </a:lnTo>
                <a:lnTo>
                  <a:pt x="44" y="313"/>
                </a:lnTo>
                <a:lnTo>
                  <a:pt x="44" y="322"/>
                </a:lnTo>
                <a:lnTo>
                  <a:pt x="49" y="326"/>
                </a:lnTo>
                <a:lnTo>
                  <a:pt x="53" y="331"/>
                </a:lnTo>
                <a:lnTo>
                  <a:pt x="62" y="335"/>
                </a:lnTo>
                <a:lnTo>
                  <a:pt x="67" y="335"/>
                </a:lnTo>
                <a:lnTo>
                  <a:pt x="76" y="335"/>
                </a:lnTo>
                <a:lnTo>
                  <a:pt x="125" y="313"/>
                </a:lnTo>
                <a:close/>
              </a:path>
            </a:pathLst>
          </a:custGeom>
          <a:gradFill rotWithShape="1">
            <a:gsLst>
              <a:gs pos="0">
                <a:srgbClr val="D4625E"/>
              </a:gs>
              <a:gs pos="100000">
                <a:srgbClr val="D4625E"/>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105491" name="Freeform 19"/>
          <p:cNvSpPr/>
          <p:nvPr>
            <p:custDataLst>
              <p:tags r:id="rId82"/>
            </p:custDataLst>
          </p:nvPr>
        </p:nvSpPr>
        <p:spPr bwMode="auto">
          <a:xfrm>
            <a:off x="4829175" y="2115820"/>
            <a:ext cx="276225" cy="189865"/>
          </a:xfrm>
          <a:custGeom>
            <a:avLst/>
            <a:gdLst/>
            <a:ahLst/>
            <a:cxnLst>
              <a:cxn ang="0">
                <a:pos x="272" y="201"/>
              </a:cxn>
              <a:cxn ang="0">
                <a:pos x="357" y="250"/>
              </a:cxn>
              <a:cxn ang="0">
                <a:pos x="366" y="254"/>
              </a:cxn>
              <a:cxn ang="0">
                <a:pos x="375" y="254"/>
              </a:cxn>
              <a:cxn ang="0">
                <a:pos x="384" y="250"/>
              </a:cxn>
              <a:cxn ang="0">
                <a:pos x="388" y="241"/>
              </a:cxn>
              <a:cxn ang="0">
                <a:pos x="393" y="232"/>
              </a:cxn>
              <a:cxn ang="0">
                <a:pos x="393" y="223"/>
              </a:cxn>
              <a:cxn ang="0">
                <a:pos x="388" y="214"/>
              </a:cxn>
              <a:cxn ang="0">
                <a:pos x="384" y="210"/>
              </a:cxn>
              <a:cxn ang="0">
                <a:pos x="295" y="156"/>
              </a:cxn>
              <a:cxn ang="0">
                <a:pos x="339" y="129"/>
              </a:cxn>
              <a:cxn ang="0">
                <a:pos x="348" y="125"/>
              </a:cxn>
              <a:cxn ang="0">
                <a:pos x="353" y="116"/>
              </a:cxn>
              <a:cxn ang="0">
                <a:pos x="353" y="107"/>
              </a:cxn>
              <a:cxn ang="0">
                <a:pos x="353" y="98"/>
              </a:cxn>
              <a:cxn ang="0">
                <a:pos x="344" y="94"/>
              </a:cxn>
              <a:cxn ang="0">
                <a:pos x="339" y="89"/>
              </a:cxn>
              <a:cxn ang="0">
                <a:pos x="330" y="89"/>
              </a:cxn>
              <a:cxn ang="0">
                <a:pos x="321" y="89"/>
              </a:cxn>
              <a:cxn ang="0">
                <a:pos x="254" y="129"/>
              </a:cxn>
              <a:cxn ang="0">
                <a:pos x="196" y="94"/>
              </a:cxn>
              <a:cxn ang="0">
                <a:pos x="281" y="49"/>
              </a:cxn>
              <a:cxn ang="0">
                <a:pos x="290" y="40"/>
              </a:cxn>
              <a:cxn ang="0">
                <a:pos x="295" y="31"/>
              </a:cxn>
              <a:cxn ang="0">
                <a:pos x="295" y="26"/>
              </a:cxn>
              <a:cxn ang="0">
                <a:pos x="295" y="18"/>
              </a:cxn>
              <a:cxn ang="0">
                <a:pos x="290" y="9"/>
              </a:cxn>
              <a:cxn ang="0">
                <a:pos x="281" y="4"/>
              </a:cxn>
              <a:cxn ang="0">
                <a:pos x="272" y="4"/>
              </a:cxn>
              <a:cxn ang="0">
                <a:pos x="263" y="9"/>
              </a:cxn>
              <a:cxn ang="0">
                <a:pos x="152" y="71"/>
              </a:cxn>
              <a:cxn ang="0">
                <a:pos x="27" y="0"/>
              </a:cxn>
              <a:cxn ang="0">
                <a:pos x="0" y="44"/>
              </a:cxn>
              <a:cxn ang="0">
                <a:pos x="125" y="116"/>
              </a:cxn>
              <a:cxn ang="0">
                <a:pos x="125" y="250"/>
              </a:cxn>
              <a:cxn ang="0">
                <a:pos x="125" y="259"/>
              </a:cxn>
              <a:cxn ang="0">
                <a:pos x="129" y="263"/>
              </a:cxn>
              <a:cxn ang="0">
                <a:pos x="138" y="268"/>
              </a:cxn>
              <a:cxn ang="0">
                <a:pos x="143" y="272"/>
              </a:cxn>
              <a:cxn ang="0">
                <a:pos x="152" y="272"/>
              </a:cxn>
              <a:cxn ang="0">
                <a:pos x="161" y="268"/>
              </a:cxn>
              <a:cxn ang="0">
                <a:pos x="165" y="259"/>
              </a:cxn>
              <a:cxn ang="0">
                <a:pos x="165" y="250"/>
              </a:cxn>
              <a:cxn ang="0">
                <a:pos x="170" y="143"/>
              </a:cxn>
              <a:cxn ang="0">
                <a:pos x="228" y="178"/>
              </a:cxn>
              <a:cxn ang="0">
                <a:pos x="223" y="254"/>
              </a:cxn>
              <a:cxn ang="0">
                <a:pos x="228" y="263"/>
              </a:cxn>
              <a:cxn ang="0">
                <a:pos x="232" y="268"/>
              </a:cxn>
              <a:cxn ang="0">
                <a:pos x="237" y="272"/>
              </a:cxn>
              <a:cxn ang="0">
                <a:pos x="245" y="272"/>
              </a:cxn>
              <a:cxn ang="0">
                <a:pos x="254" y="272"/>
              </a:cxn>
              <a:cxn ang="0">
                <a:pos x="259" y="268"/>
              </a:cxn>
              <a:cxn ang="0">
                <a:pos x="263" y="263"/>
              </a:cxn>
              <a:cxn ang="0">
                <a:pos x="268" y="254"/>
              </a:cxn>
              <a:cxn ang="0">
                <a:pos x="272" y="201"/>
              </a:cxn>
            </a:cxnLst>
            <a:rect l="0" t="0" r="r" b="b"/>
            <a:pathLst>
              <a:path w="393" h="272">
                <a:moveTo>
                  <a:pt x="272" y="201"/>
                </a:moveTo>
                <a:lnTo>
                  <a:pt x="357" y="250"/>
                </a:lnTo>
                <a:lnTo>
                  <a:pt x="366" y="254"/>
                </a:lnTo>
                <a:lnTo>
                  <a:pt x="375" y="254"/>
                </a:lnTo>
                <a:lnTo>
                  <a:pt x="384" y="250"/>
                </a:lnTo>
                <a:lnTo>
                  <a:pt x="388" y="241"/>
                </a:lnTo>
                <a:lnTo>
                  <a:pt x="393" y="232"/>
                </a:lnTo>
                <a:lnTo>
                  <a:pt x="393" y="223"/>
                </a:lnTo>
                <a:lnTo>
                  <a:pt x="388" y="214"/>
                </a:lnTo>
                <a:lnTo>
                  <a:pt x="384" y="210"/>
                </a:lnTo>
                <a:lnTo>
                  <a:pt x="295" y="156"/>
                </a:lnTo>
                <a:lnTo>
                  <a:pt x="339" y="129"/>
                </a:lnTo>
                <a:lnTo>
                  <a:pt x="348" y="125"/>
                </a:lnTo>
                <a:lnTo>
                  <a:pt x="353" y="116"/>
                </a:lnTo>
                <a:lnTo>
                  <a:pt x="353" y="107"/>
                </a:lnTo>
                <a:lnTo>
                  <a:pt x="353" y="98"/>
                </a:lnTo>
                <a:lnTo>
                  <a:pt x="344" y="94"/>
                </a:lnTo>
                <a:lnTo>
                  <a:pt x="339" y="89"/>
                </a:lnTo>
                <a:lnTo>
                  <a:pt x="330" y="89"/>
                </a:lnTo>
                <a:lnTo>
                  <a:pt x="321" y="89"/>
                </a:lnTo>
                <a:lnTo>
                  <a:pt x="254" y="129"/>
                </a:lnTo>
                <a:lnTo>
                  <a:pt x="196" y="94"/>
                </a:lnTo>
                <a:lnTo>
                  <a:pt x="281" y="49"/>
                </a:lnTo>
                <a:lnTo>
                  <a:pt x="290" y="40"/>
                </a:lnTo>
                <a:lnTo>
                  <a:pt x="295" y="31"/>
                </a:lnTo>
                <a:lnTo>
                  <a:pt x="295" y="26"/>
                </a:lnTo>
                <a:lnTo>
                  <a:pt x="295" y="18"/>
                </a:lnTo>
                <a:lnTo>
                  <a:pt x="290" y="9"/>
                </a:lnTo>
                <a:lnTo>
                  <a:pt x="281" y="4"/>
                </a:lnTo>
                <a:lnTo>
                  <a:pt x="272" y="4"/>
                </a:lnTo>
                <a:lnTo>
                  <a:pt x="263" y="9"/>
                </a:lnTo>
                <a:lnTo>
                  <a:pt x="152" y="71"/>
                </a:lnTo>
                <a:lnTo>
                  <a:pt x="27" y="0"/>
                </a:lnTo>
                <a:lnTo>
                  <a:pt x="0" y="44"/>
                </a:lnTo>
                <a:lnTo>
                  <a:pt x="125" y="116"/>
                </a:lnTo>
                <a:lnTo>
                  <a:pt x="125" y="250"/>
                </a:lnTo>
                <a:lnTo>
                  <a:pt x="125" y="259"/>
                </a:lnTo>
                <a:lnTo>
                  <a:pt x="129" y="263"/>
                </a:lnTo>
                <a:lnTo>
                  <a:pt x="138" y="268"/>
                </a:lnTo>
                <a:lnTo>
                  <a:pt x="143" y="272"/>
                </a:lnTo>
                <a:lnTo>
                  <a:pt x="152" y="272"/>
                </a:lnTo>
                <a:lnTo>
                  <a:pt x="161" y="268"/>
                </a:lnTo>
                <a:lnTo>
                  <a:pt x="165" y="259"/>
                </a:lnTo>
                <a:lnTo>
                  <a:pt x="165" y="250"/>
                </a:lnTo>
                <a:lnTo>
                  <a:pt x="170" y="143"/>
                </a:lnTo>
                <a:lnTo>
                  <a:pt x="228" y="178"/>
                </a:lnTo>
                <a:lnTo>
                  <a:pt x="223" y="254"/>
                </a:lnTo>
                <a:lnTo>
                  <a:pt x="228" y="263"/>
                </a:lnTo>
                <a:lnTo>
                  <a:pt x="232" y="268"/>
                </a:lnTo>
                <a:lnTo>
                  <a:pt x="237" y="272"/>
                </a:lnTo>
                <a:lnTo>
                  <a:pt x="245" y="272"/>
                </a:lnTo>
                <a:lnTo>
                  <a:pt x="254" y="272"/>
                </a:lnTo>
                <a:lnTo>
                  <a:pt x="259" y="268"/>
                </a:lnTo>
                <a:lnTo>
                  <a:pt x="263" y="263"/>
                </a:lnTo>
                <a:lnTo>
                  <a:pt x="268" y="254"/>
                </a:lnTo>
                <a:lnTo>
                  <a:pt x="272" y="201"/>
                </a:lnTo>
                <a:close/>
              </a:path>
            </a:pathLst>
          </a:custGeom>
          <a:gradFill rotWithShape="1">
            <a:gsLst>
              <a:gs pos="0">
                <a:srgbClr val="D4625E"/>
              </a:gs>
              <a:gs pos="100000">
                <a:srgbClr val="D4625E"/>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105492" name="Freeform 20"/>
          <p:cNvSpPr/>
          <p:nvPr>
            <p:custDataLst>
              <p:tags r:id="rId83"/>
            </p:custDataLst>
          </p:nvPr>
        </p:nvSpPr>
        <p:spPr bwMode="auto">
          <a:xfrm>
            <a:off x="4829175" y="1953895"/>
            <a:ext cx="276225" cy="193675"/>
          </a:xfrm>
          <a:custGeom>
            <a:avLst/>
            <a:gdLst/>
            <a:ahLst/>
            <a:cxnLst>
              <a:cxn ang="0">
                <a:pos x="295" y="121"/>
              </a:cxn>
              <a:cxn ang="0">
                <a:pos x="384" y="72"/>
              </a:cxn>
              <a:cxn ang="0">
                <a:pos x="393" y="63"/>
              </a:cxn>
              <a:cxn ang="0">
                <a:pos x="393" y="54"/>
              </a:cxn>
              <a:cxn ang="0">
                <a:pos x="393" y="49"/>
              </a:cxn>
              <a:cxn ang="0">
                <a:pos x="393" y="40"/>
              </a:cxn>
              <a:cxn ang="0">
                <a:pos x="384" y="31"/>
              </a:cxn>
              <a:cxn ang="0">
                <a:pos x="379" y="27"/>
              </a:cxn>
              <a:cxn ang="0">
                <a:pos x="370" y="27"/>
              </a:cxn>
              <a:cxn ang="0">
                <a:pos x="357" y="27"/>
              </a:cxn>
              <a:cxn ang="0">
                <a:pos x="268" y="81"/>
              </a:cxn>
              <a:cxn ang="0">
                <a:pos x="268" y="27"/>
              </a:cxn>
              <a:cxn ang="0">
                <a:pos x="268" y="14"/>
              </a:cxn>
              <a:cxn ang="0">
                <a:pos x="263" y="9"/>
              </a:cxn>
              <a:cxn ang="0">
                <a:pos x="254" y="5"/>
              </a:cxn>
              <a:cxn ang="0">
                <a:pos x="250" y="0"/>
              </a:cxn>
              <a:cxn ang="0">
                <a:pos x="241" y="5"/>
              </a:cxn>
              <a:cxn ang="0">
                <a:pos x="232" y="5"/>
              </a:cxn>
              <a:cxn ang="0">
                <a:pos x="228" y="14"/>
              </a:cxn>
              <a:cxn ang="0">
                <a:pos x="228" y="23"/>
              </a:cxn>
              <a:cxn ang="0">
                <a:pos x="228" y="99"/>
              </a:cxn>
              <a:cxn ang="0">
                <a:pos x="170" y="134"/>
              </a:cxn>
              <a:cxn ang="0">
                <a:pos x="170" y="36"/>
              </a:cxn>
              <a:cxn ang="0">
                <a:pos x="170" y="27"/>
              </a:cxn>
              <a:cxn ang="0">
                <a:pos x="165" y="18"/>
              </a:cxn>
              <a:cxn ang="0">
                <a:pos x="156" y="14"/>
              </a:cxn>
              <a:cxn ang="0">
                <a:pos x="147" y="9"/>
              </a:cxn>
              <a:cxn ang="0">
                <a:pos x="138" y="9"/>
              </a:cxn>
              <a:cxn ang="0">
                <a:pos x="134" y="14"/>
              </a:cxn>
              <a:cxn ang="0">
                <a:pos x="129" y="23"/>
              </a:cxn>
              <a:cxn ang="0">
                <a:pos x="125" y="31"/>
              </a:cxn>
              <a:cxn ang="0">
                <a:pos x="125" y="161"/>
              </a:cxn>
              <a:cxn ang="0">
                <a:pos x="0" y="233"/>
              </a:cxn>
              <a:cxn ang="0">
                <a:pos x="27" y="277"/>
              </a:cxn>
              <a:cxn ang="0">
                <a:pos x="152" y="206"/>
              </a:cxn>
              <a:cxn ang="0">
                <a:pos x="268" y="273"/>
              </a:cxn>
              <a:cxn ang="0">
                <a:pos x="272" y="277"/>
              </a:cxn>
              <a:cxn ang="0">
                <a:pos x="281" y="277"/>
              </a:cxn>
              <a:cxn ang="0">
                <a:pos x="290" y="273"/>
              </a:cxn>
              <a:cxn ang="0">
                <a:pos x="295" y="268"/>
              </a:cxn>
              <a:cxn ang="0">
                <a:pos x="299" y="259"/>
              </a:cxn>
              <a:cxn ang="0">
                <a:pos x="299" y="251"/>
              </a:cxn>
              <a:cxn ang="0">
                <a:pos x="295" y="242"/>
              </a:cxn>
              <a:cxn ang="0">
                <a:pos x="286" y="237"/>
              </a:cxn>
              <a:cxn ang="0">
                <a:pos x="196" y="179"/>
              </a:cxn>
              <a:cxn ang="0">
                <a:pos x="254" y="148"/>
              </a:cxn>
              <a:cxn ang="0">
                <a:pos x="321" y="188"/>
              </a:cxn>
              <a:cxn ang="0">
                <a:pos x="330" y="192"/>
              </a:cxn>
              <a:cxn ang="0">
                <a:pos x="335" y="192"/>
              </a:cxn>
              <a:cxn ang="0">
                <a:pos x="344" y="188"/>
              </a:cxn>
              <a:cxn ang="0">
                <a:pos x="348" y="179"/>
              </a:cxn>
              <a:cxn ang="0">
                <a:pos x="348" y="175"/>
              </a:cxn>
              <a:cxn ang="0">
                <a:pos x="348" y="166"/>
              </a:cxn>
              <a:cxn ang="0">
                <a:pos x="348" y="157"/>
              </a:cxn>
              <a:cxn ang="0">
                <a:pos x="339" y="152"/>
              </a:cxn>
              <a:cxn ang="0">
                <a:pos x="295" y="121"/>
              </a:cxn>
            </a:cxnLst>
            <a:rect l="0" t="0" r="r" b="b"/>
            <a:pathLst>
              <a:path w="393" h="277">
                <a:moveTo>
                  <a:pt x="295" y="121"/>
                </a:moveTo>
                <a:lnTo>
                  <a:pt x="384" y="72"/>
                </a:lnTo>
                <a:lnTo>
                  <a:pt x="393" y="63"/>
                </a:lnTo>
                <a:lnTo>
                  <a:pt x="393" y="54"/>
                </a:lnTo>
                <a:lnTo>
                  <a:pt x="393" y="49"/>
                </a:lnTo>
                <a:lnTo>
                  <a:pt x="393" y="40"/>
                </a:lnTo>
                <a:lnTo>
                  <a:pt x="384" y="31"/>
                </a:lnTo>
                <a:lnTo>
                  <a:pt x="379" y="27"/>
                </a:lnTo>
                <a:lnTo>
                  <a:pt x="370" y="27"/>
                </a:lnTo>
                <a:lnTo>
                  <a:pt x="357" y="27"/>
                </a:lnTo>
                <a:lnTo>
                  <a:pt x="268" y="81"/>
                </a:lnTo>
                <a:lnTo>
                  <a:pt x="268" y="27"/>
                </a:lnTo>
                <a:lnTo>
                  <a:pt x="268" y="14"/>
                </a:lnTo>
                <a:lnTo>
                  <a:pt x="263" y="9"/>
                </a:lnTo>
                <a:lnTo>
                  <a:pt x="254" y="5"/>
                </a:lnTo>
                <a:lnTo>
                  <a:pt x="250" y="0"/>
                </a:lnTo>
                <a:lnTo>
                  <a:pt x="241" y="5"/>
                </a:lnTo>
                <a:lnTo>
                  <a:pt x="232" y="5"/>
                </a:lnTo>
                <a:lnTo>
                  <a:pt x="228" y="14"/>
                </a:lnTo>
                <a:lnTo>
                  <a:pt x="228" y="23"/>
                </a:lnTo>
                <a:lnTo>
                  <a:pt x="228" y="99"/>
                </a:lnTo>
                <a:lnTo>
                  <a:pt x="170" y="134"/>
                </a:lnTo>
                <a:lnTo>
                  <a:pt x="170" y="36"/>
                </a:lnTo>
                <a:lnTo>
                  <a:pt x="170" y="27"/>
                </a:lnTo>
                <a:lnTo>
                  <a:pt x="165" y="18"/>
                </a:lnTo>
                <a:lnTo>
                  <a:pt x="156" y="14"/>
                </a:lnTo>
                <a:lnTo>
                  <a:pt x="147" y="9"/>
                </a:lnTo>
                <a:lnTo>
                  <a:pt x="138" y="9"/>
                </a:lnTo>
                <a:lnTo>
                  <a:pt x="134" y="14"/>
                </a:lnTo>
                <a:lnTo>
                  <a:pt x="129" y="23"/>
                </a:lnTo>
                <a:lnTo>
                  <a:pt x="125" y="31"/>
                </a:lnTo>
                <a:lnTo>
                  <a:pt x="125" y="161"/>
                </a:lnTo>
                <a:lnTo>
                  <a:pt x="0" y="233"/>
                </a:lnTo>
                <a:lnTo>
                  <a:pt x="27" y="277"/>
                </a:lnTo>
                <a:lnTo>
                  <a:pt x="152" y="206"/>
                </a:lnTo>
                <a:lnTo>
                  <a:pt x="268" y="273"/>
                </a:lnTo>
                <a:lnTo>
                  <a:pt x="272" y="277"/>
                </a:lnTo>
                <a:lnTo>
                  <a:pt x="281" y="277"/>
                </a:lnTo>
                <a:lnTo>
                  <a:pt x="290" y="273"/>
                </a:lnTo>
                <a:lnTo>
                  <a:pt x="295" y="268"/>
                </a:lnTo>
                <a:lnTo>
                  <a:pt x="299" y="259"/>
                </a:lnTo>
                <a:lnTo>
                  <a:pt x="299" y="251"/>
                </a:lnTo>
                <a:lnTo>
                  <a:pt x="295" y="242"/>
                </a:lnTo>
                <a:lnTo>
                  <a:pt x="286" y="237"/>
                </a:lnTo>
                <a:lnTo>
                  <a:pt x="196" y="179"/>
                </a:lnTo>
                <a:lnTo>
                  <a:pt x="254" y="148"/>
                </a:lnTo>
                <a:lnTo>
                  <a:pt x="321" y="188"/>
                </a:lnTo>
                <a:lnTo>
                  <a:pt x="330" y="192"/>
                </a:lnTo>
                <a:lnTo>
                  <a:pt x="335" y="192"/>
                </a:lnTo>
                <a:lnTo>
                  <a:pt x="344" y="188"/>
                </a:lnTo>
                <a:lnTo>
                  <a:pt x="348" y="179"/>
                </a:lnTo>
                <a:lnTo>
                  <a:pt x="348" y="175"/>
                </a:lnTo>
                <a:lnTo>
                  <a:pt x="348" y="166"/>
                </a:lnTo>
                <a:lnTo>
                  <a:pt x="348" y="157"/>
                </a:lnTo>
                <a:lnTo>
                  <a:pt x="339" y="152"/>
                </a:lnTo>
                <a:lnTo>
                  <a:pt x="295" y="121"/>
                </a:lnTo>
                <a:close/>
              </a:path>
            </a:pathLst>
          </a:custGeom>
          <a:gradFill rotWithShape="1">
            <a:gsLst>
              <a:gs pos="0">
                <a:srgbClr val="D4625E"/>
              </a:gs>
              <a:gs pos="100000">
                <a:srgbClr val="D4625E"/>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105493" name="Freeform 21"/>
          <p:cNvSpPr/>
          <p:nvPr>
            <p:custDataLst>
              <p:tags r:id="rId84"/>
            </p:custDataLst>
          </p:nvPr>
        </p:nvSpPr>
        <p:spPr bwMode="auto">
          <a:xfrm>
            <a:off x="4748530" y="2053590"/>
            <a:ext cx="184150" cy="158750"/>
          </a:xfrm>
          <a:custGeom>
            <a:avLst/>
            <a:gdLst/>
            <a:ahLst/>
            <a:cxnLst>
              <a:cxn ang="0">
                <a:pos x="0" y="116"/>
              </a:cxn>
              <a:cxn ang="0">
                <a:pos x="49" y="67"/>
              </a:cxn>
              <a:cxn ang="0">
                <a:pos x="67" y="0"/>
              </a:cxn>
              <a:cxn ang="0">
                <a:pos x="134" y="23"/>
              </a:cxn>
              <a:cxn ang="0">
                <a:pos x="201" y="0"/>
              </a:cxn>
              <a:cxn ang="0">
                <a:pos x="214" y="67"/>
              </a:cxn>
              <a:cxn ang="0">
                <a:pos x="263" y="116"/>
              </a:cxn>
              <a:cxn ang="0">
                <a:pos x="214" y="161"/>
              </a:cxn>
              <a:cxn ang="0">
                <a:pos x="201" y="228"/>
              </a:cxn>
              <a:cxn ang="0">
                <a:pos x="134" y="210"/>
              </a:cxn>
              <a:cxn ang="0">
                <a:pos x="67" y="228"/>
              </a:cxn>
              <a:cxn ang="0">
                <a:pos x="49" y="161"/>
              </a:cxn>
              <a:cxn ang="0">
                <a:pos x="0" y="116"/>
              </a:cxn>
            </a:cxnLst>
            <a:rect l="0" t="0" r="r" b="b"/>
            <a:pathLst>
              <a:path w="263" h="228">
                <a:moveTo>
                  <a:pt x="0" y="116"/>
                </a:moveTo>
                <a:lnTo>
                  <a:pt x="49" y="67"/>
                </a:lnTo>
                <a:lnTo>
                  <a:pt x="67" y="0"/>
                </a:lnTo>
                <a:lnTo>
                  <a:pt x="134" y="23"/>
                </a:lnTo>
                <a:lnTo>
                  <a:pt x="201" y="0"/>
                </a:lnTo>
                <a:lnTo>
                  <a:pt x="214" y="67"/>
                </a:lnTo>
                <a:lnTo>
                  <a:pt x="263" y="116"/>
                </a:lnTo>
                <a:lnTo>
                  <a:pt x="214" y="161"/>
                </a:lnTo>
                <a:lnTo>
                  <a:pt x="201" y="228"/>
                </a:lnTo>
                <a:lnTo>
                  <a:pt x="134" y="210"/>
                </a:lnTo>
                <a:lnTo>
                  <a:pt x="67" y="228"/>
                </a:lnTo>
                <a:lnTo>
                  <a:pt x="49" y="161"/>
                </a:lnTo>
                <a:lnTo>
                  <a:pt x="0" y="116"/>
                </a:lnTo>
                <a:close/>
              </a:path>
            </a:pathLst>
          </a:custGeom>
          <a:gradFill rotWithShape="1">
            <a:gsLst>
              <a:gs pos="0">
                <a:srgbClr val="D4625E"/>
              </a:gs>
              <a:gs pos="100000">
                <a:srgbClr val="D4625E"/>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52327" name="Rectangle 22"/>
          <p:cNvSpPr/>
          <p:nvPr>
            <p:custDataLst>
              <p:tags r:id="rId85"/>
            </p:custDataLst>
          </p:nvPr>
        </p:nvSpPr>
        <p:spPr>
          <a:xfrm>
            <a:off x="5133023" y="1828800"/>
            <a:ext cx="3230880" cy="398780"/>
          </a:xfrm>
          <a:prstGeom prst="rect">
            <a:avLst/>
          </a:prstGeom>
          <a:noFill/>
          <a:ln w="9525">
            <a:noFill/>
          </a:ln>
        </p:spPr>
        <p:txBody>
          <a:bodyPr wrap="none" anchor="t" anchorCtr="0">
            <a:spAutoFit/>
          </a:bodyPr>
          <a:p>
            <a:pPr algn="ctr" eaLnBrk="0" hangingPunct="0">
              <a:spcBef>
                <a:spcPct val="50000"/>
              </a:spcBef>
            </a:pPr>
            <a:r>
              <a:rPr lang="zh-CN" altLang="en-US" sz="2000" b="1" dirty="0">
                <a:solidFill>
                  <a:schemeClr val="dk1"/>
                </a:solidFill>
                <a:latin typeface="Times New Roman" panose="02020603050405020304" pitchFamily="18" charset="0"/>
                <a:ea typeface="微软雅黑" panose="020B0503020204020204" charset="-122"/>
                <a:cs typeface="微软雅黑" panose="020B0503020204020204" charset="-122"/>
              </a:rPr>
              <a:t>十是急于求成的“草率人”</a:t>
            </a:r>
            <a:endParaRPr lang="zh-CN" altLang="en-US" sz="2000" b="1"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
        <p:nvSpPr>
          <p:cNvPr id="52328" name="Line 23"/>
          <p:cNvSpPr/>
          <p:nvPr/>
        </p:nvSpPr>
        <p:spPr>
          <a:xfrm>
            <a:off x="5105400" y="2286000"/>
            <a:ext cx="3276600" cy="0"/>
          </a:xfrm>
          <a:prstGeom prst="line">
            <a:avLst/>
          </a:prstGeom>
          <a:ln w="9525" cap="flat" cmpd="sng">
            <a:solidFill>
              <a:srgbClr val="7BA6F3"/>
            </a:solidFill>
            <a:prstDash val="solid"/>
            <a:round/>
            <a:headEnd type="none" w="med" len="med"/>
            <a:tailEnd type="none" w="med" len="med"/>
          </a:ln>
        </p:spPr>
      </p:sp>
      <p:sp>
        <p:nvSpPr>
          <p:cNvPr id="105533" name="Freeform 26"/>
          <p:cNvSpPr/>
          <p:nvPr>
            <p:custDataLst>
              <p:tags r:id="rId86"/>
            </p:custDataLst>
          </p:nvPr>
        </p:nvSpPr>
        <p:spPr bwMode="auto">
          <a:xfrm>
            <a:off x="4735830" y="2621280"/>
            <a:ext cx="209550" cy="303530"/>
          </a:xfrm>
          <a:custGeom>
            <a:avLst/>
            <a:gdLst/>
            <a:ahLst/>
            <a:cxnLst>
              <a:cxn ang="0">
                <a:pos x="174" y="121"/>
              </a:cxn>
              <a:cxn ang="0">
                <a:pos x="174" y="23"/>
              </a:cxn>
              <a:cxn ang="0">
                <a:pos x="170" y="9"/>
              </a:cxn>
              <a:cxn ang="0">
                <a:pos x="165" y="5"/>
              </a:cxn>
              <a:cxn ang="0">
                <a:pos x="156" y="0"/>
              </a:cxn>
              <a:cxn ang="0">
                <a:pos x="152" y="0"/>
              </a:cxn>
              <a:cxn ang="0">
                <a:pos x="143" y="0"/>
              </a:cxn>
              <a:cxn ang="0">
                <a:pos x="134" y="5"/>
              </a:cxn>
              <a:cxn ang="0">
                <a:pos x="125" y="9"/>
              </a:cxn>
              <a:cxn ang="0">
                <a:pos x="125" y="23"/>
              </a:cxn>
              <a:cxn ang="0">
                <a:pos x="125" y="126"/>
              </a:cxn>
              <a:cxn ang="0">
                <a:pos x="76" y="99"/>
              </a:cxn>
              <a:cxn ang="0">
                <a:pos x="67" y="94"/>
              </a:cxn>
              <a:cxn ang="0">
                <a:pos x="58" y="94"/>
              </a:cxn>
              <a:cxn ang="0">
                <a:pos x="49" y="99"/>
              </a:cxn>
              <a:cxn ang="0">
                <a:pos x="45" y="103"/>
              </a:cxn>
              <a:cxn ang="0">
                <a:pos x="40" y="112"/>
              </a:cxn>
              <a:cxn ang="0">
                <a:pos x="45" y="117"/>
              </a:cxn>
              <a:cxn ang="0">
                <a:pos x="45" y="126"/>
              </a:cxn>
              <a:cxn ang="0">
                <a:pos x="54" y="134"/>
              </a:cxn>
              <a:cxn ang="0">
                <a:pos x="121" y="170"/>
              </a:cxn>
              <a:cxn ang="0">
                <a:pos x="121" y="242"/>
              </a:cxn>
              <a:cxn ang="0">
                <a:pos x="36" y="188"/>
              </a:cxn>
              <a:cxn ang="0">
                <a:pos x="27" y="184"/>
              </a:cxn>
              <a:cxn ang="0">
                <a:pos x="18" y="184"/>
              </a:cxn>
              <a:cxn ang="0">
                <a:pos x="9" y="188"/>
              </a:cxn>
              <a:cxn ang="0">
                <a:pos x="5" y="193"/>
              </a:cxn>
              <a:cxn ang="0">
                <a:pos x="0" y="202"/>
              </a:cxn>
              <a:cxn ang="0">
                <a:pos x="0" y="210"/>
              </a:cxn>
              <a:cxn ang="0">
                <a:pos x="5" y="219"/>
              </a:cxn>
              <a:cxn ang="0">
                <a:pos x="14" y="224"/>
              </a:cxn>
              <a:cxn ang="0">
                <a:pos x="121" y="291"/>
              </a:cxn>
              <a:cxn ang="0">
                <a:pos x="121" y="434"/>
              </a:cxn>
              <a:cxn ang="0">
                <a:pos x="174" y="434"/>
              </a:cxn>
              <a:cxn ang="0">
                <a:pos x="174" y="291"/>
              </a:cxn>
              <a:cxn ang="0">
                <a:pos x="290" y="224"/>
              </a:cxn>
              <a:cxn ang="0">
                <a:pos x="295" y="219"/>
              </a:cxn>
              <a:cxn ang="0">
                <a:pos x="299" y="210"/>
              </a:cxn>
              <a:cxn ang="0">
                <a:pos x="299" y="202"/>
              </a:cxn>
              <a:cxn ang="0">
                <a:pos x="299" y="197"/>
              </a:cxn>
              <a:cxn ang="0">
                <a:pos x="295" y="188"/>
              </a:cxn>
              <a:cxn ang="0">
                <a:pos x="286" y="184"/>
              </a:cxn>
              <a:cxn ang="0">
                <a:pos x="277" y="184"/>
              </a:cxn>
              <a:cxn ang="0">
                <a:pos x="268" y="188"/>
              </a:cxn>
              <a:cxn ang="0">
                <a:pos x="174" y="237"/>
              </a:cxn>
              <a:cxn ang="0">
                <a:pos x="174" y="170"/>
              </a:cxn>
              <a:cxn ang="0">
                <a:pos x="246" y="134"/>
              </a:cxn>
              <a:cxn ang="0">
                <a:pos x="250" y="130"/>
              </a:cxn>
              <a:cxn ang="0">
                <a:pos x="255" y="121"/>
              </a:cxn>
              <a:cxn ang="0">
                <a:pos x="255" y="112"/>
              </a:cxn>
              <a:cxn ang="0">
                <a:pos x="250" y="108"/>
              </a:cxn>
              <a:cxn ang="0">
                <a:pos x="246" y="103"/>
              </a:cxn>
              <a:cxn ang="0">
                <a:pos x="237" y="99"/>
              </a:cxn>
              <a:cxn ang="0">
                <a:pos x="232" y="99"/>
              </a:cxn>
              <a:cxn ang="0">
                <a:pos x="223" y="99"/>
              </a:cxn>
              <a:cxn ang="0">
                <a:pos x="174" y="121"/>
              </a:cxn>
            </a:cxnLst>
            <a:rect l="0" t="0" r="r" b="b"/>
            <a:pathLst>
              <a:path w="299" h="434">
                <a:moveTo>
                  <a:pt x="174" y="121"/>
                </a:moveTo>
                <a:lnTo>
                  <a:pt x="174" y="23"/>
                </a:lnTo>
                <a:lnTo>
                  <a:pt x="170" y="9"/>
                </a:lnTo>
                <a:lnTo>
                  <a:pt x="165" y="5"/>
                </a:lnTo>
                <a:lnTo>
                  <a:pt x="156" y="0"/>
                </a:lnTo>
                <a:lnTo>
                  <a:pt x="152" y="0"/>
                </a:lnTo>
                <a:lnTo>
                  <a:pt x="143" y="0"/>
                </a:lnTo>
                <a:lnTo>
                  <a:pt x="134" y="5"/>
                </a:lnTo>
                <a:lnTo>
                  <a:pt x="125" y="9"/>
                </a:lnTo>
                <a:lnTo>
                  <a:pt x="125" y="23"/>
                </a:lnTo>
                <a:lnTo>
                  <a:pt x="125" y="126"/>
                </a:lnTo>
                <a:lnTo>
                  <a:pt x="76" y="99"/>
                </a:lnTo>
                <a:lnTo>
                  <a:pt x="67" y="94"/>
                </a:lnTo>
                <a:lnTo>
                  <a:pt x="58" y="94"/>
                </a:lnTo>
                <a:lnTo>
                  <a:pt x="49" y="99"/>
                </a:lnTo>
                <a:lnTo>
                  <a:pt x="45" y="103"/>
                </a:lnTo>
                <a:lnTo>
                  <a:pt x="40" y="112"/>
                </a:lnTo>
                <a:lnTo>
                  <a:pt x="45" y="117"/>
                </a:lnTo>
                <a:lnTo>
                  <a:pt x="45" y="126"/>
                </a:lnTo>
                <a:lnTo>
                  <a:pt x="54" y="134"/>
                </a:lnTo>
                <a:lnTo>
                  <a:pt x="121" y="170"/>
                </a:lnTo>
                <a:lnTo>
                  <a:pt x="121" y="242"/>
                </a:lnTo>
                <a:lnTo>
                  <a:pt x="36" y="188"/>
                </a:lnTo>
                <a:lnTo>
                  <a:pt x="27" y="184"/>
                </a:lnTo>
                <a:lnTo>
                  <a:pt x="18" y="184"/>
                </a:lnTo>
                <a:lnTo>
                  <a:pt x="9" y="188"/>
                </a:lnTo>
                <a:lnTo>
                  <a:pt x="5" y="193"/>
                </a:lnTo>
                <a:lnTo>
                  <a:pt x="0" y="202"/>
                </a:lnTo>
                <a:lnTo>
                  <a:pt x="0" y="210"/>
                </a:lnTo>
                <a:lnTo>
                  <a:pt x="5" y="219"/>
                </a:lnTo>
                <a:lnTo>
                  <a:pt x="14" y="224"/>
                </a:lnTo>
                <a:lnTo>
                  <a:pt x="121" y="291"/>
                </a:lnTo>
                <a:lnTo>
                  <a:pt x="121" y="434"/>
                </a:lnTo>
                <a:lnTo>
                  <a:pt x="174" y="434"/>
                </a:lnTo>
                <a:lnTo>
                  <a:pt x="174" y="291"/>
                </a:lnTo>
                <a:lnTo>
                  <a:pt x="290" y="224"/>
                </a:lnTo>
                <a:lnTo>
                  <a:pt x="295" y="219"/>
                </a:lnTo>
                <a:lnTo>
                  <a:pt x="299" y="210"/>
                </a:lnTo>
                <a:lnTo>
                  <a:pt x="299" y="202"/>
                </a:lnTo>
                <a:lnTo>
                  <a:pt x="299" y="197"/>
                </a:lnTo>
                <a:lnTo>
                  <a:pt x="295" y="188"/>
                </a:lnTo>
                <a:lnTo>
                  <a:pt x="286" y="184"/>
                </a:lnTo>
                <a:lnTo>
                  <a:pt x="277" y="184"/>
                </a:lnTo>
                <a:lnTo>
                  <a:pt x="268" y="188"/>
                </a:lnTo>
                <a:lnTo>
                  <a:pt x="174" y="237"/>
                </a:lnTo>
                <a:lnTo>
                  <a:pt x="174" y="170"/>
                </a:lnTo>
                <a:lnTo>
                  <a:pt x="246" y="134"/>
                </a:lnTo>
                <a:lnTo>
                  <a:pt x="250" y="130"/>
                </a:lnTo>
                <a:lnTo>
                  <a:pt x="255" y="121"/>
                </a:lnTo>
                <a:lnTo>
                  <a:pt x="255" y="112"/>
                </a:lnTo>
                <a:lnTo>
                  <a:pt x="250" y="108"/>
                </a:lnTo>
                <a:lnTo>
                  <a:pt x="246" y="103"/>
                </a:lnTo>
                <a:lnTo>
                  <a:pt x="237" y="99"/>
                </a:lnTo>
                <a:lnTo>
                  <a:pt x="232" y="99"/>
                </a:lnTo>
                <a:lnTo>
                  <a:pt x="223" y="99"/>
                </a:lnTo>
                <a:lnTo>
                  <a:pt x="174" y="121"/>
                </a:lnTo>
                <a:close/>
              </a:path>
            </a:pathLst>
          </a:custGeom>
          <a:gradFill rotWithShape="1">
            <a:gsLst>
              <a:gs pos="0">
                <a:srgbClr val="B759BC"/>
              </a:gs>
              <a:gs pos="100000">
                <a:srgbClr val="B759BC"/>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105534" name="Freeform 27"/>
          <p:cNvSpPr/>
          <p:nvPr>
            <p:custDataLst>
              <p:tags r:id="rId87"/>
            </p:custDataLst>
          </p:nvPr>
        </p:nvSpPr>
        <p:spPr bwMode="auto">
          <a:xfrm>
            <a:off x="4572000" y="2749550"/>
            <a:ext cx="276225" cy="189865"/>
          </a:xfrm>
          <a:custGeom>
            <a:avLst/>
            <a:gdLst/>
            <a:ahLst/>
            <a:cxnLst>
              <a:cxn ang="0">
                <a:pos x="121" y="71"/>
              </a:cxn>
              <a:cxn ang="0">
                <a:pos x="36" y="22"/>
              </a:cxn>
              <a:cxn ang="0">
                <a:pos x="27" y="18"/>
              </a:cxn>
              <a:cxn ang="0">
                <a:pos x="18" y="18"/>
              </a:cxn>
              <a:cxn ang="0">
                <a:pos x="9" y="22"/>
              </a:cxn>
              <a:cxn ang="0">
                <a:pos x="5" y="31"/>
              </a:cxn>
              <a:cxn ang="0">
                <a:pos x="0" y="40"/>
              </a:cxn>
              <a:cxn ang="0">
                <a:pos x="0" y="49"/>
              </a:cxn>
              <a:cxn ang="0">
                <a:pos x="5" y="58"/>
              </a:cxn>
              <a:cxn ang="0">
                <a:pos x="9" y="62"/>
              </a:cxn>
              <a:cxn ang="0">
                <a:pos x="98" y="116"/>
              </a:cxn>
              <a:cxn ang="0">
                <a:pos x="54" y="143"/>
              </a:cxn>
              <a:cxn ang="0">
                <a:pos x="45" y="147"/>
              </a:cxn>
              <a:cxn ang="0">
                <a:pos x="40" y="156"/>
              </a:cxn>
              <a:cxn ang="0">
                <a:pos x="40" y="165"/>
              </a:cxn>
              <a:cxn ang="0">
                <a:pos x="40" y="174"/>
              </a:cxn>
              <a:cxn ang="0">
                <a:pos x="49" y="178"/>
              </a:cxn>
              <a:cxn ang="0">
                <a:pos x="54" y="183"/>
              </a:cxn>
              <a:cxn ang="0">
                <a:pos x="63" y="183"/>
              </a:cxn>
              <a:cxn ang="0">
                <a:pos x="72" y="183"/>
              </a:cxn>
              <a:cxn ang="0">
                <a:pos x="139" y="143"/>
              </a:cxn>
              <a:cxn ang="0">
                <a:pos x="197" y="178"/>
              </a:cxn>
              <a:cxn ang="0">
                <a:pos x="112" y="223"/>
              </a:cxn>
              <a:cxn ang="0">
                <a:pos x="103" y="232"/>
              </a:cxn>
              <a:cxn ang="0">
                <a:pos x="98" y="241"/>
              </a:cxn>
              <a:cxn ang="0">
                <a:pos x="98" y="246"/>
              </a:cxn>
              <a:cxn ang="0">
                <a:pos x="98" y="254"/>
              </a:cxn>
              <a:cxn ang="0">
                <a:pos x="103" y="263"/>
              </a:cxn>
              <a:cxn ang="0">
                <a:pos x="112" y="268"/>
              </a:cxn>
              <a:cxn ang="0">
                <a:pos x="121" y="268"/>
              </a:cxn>
              <a:cxn ang="0">
                <a:pos x="130" y="263"/>
              </a:cxn>
              <a:cxn ang="0">
                <a:pos x="241" y="201"/>
              </a:cxn>
              <a:cxn ang="0">
                <a:pos x="366" y="272"/>
              </a:cxn>
              <a:cxn ang="0">
                <a:pos x="393" y="228"/>
              </a:cxn>
              <a:cxn ang="0">
                <a:pos x="268" y="156"/>
              </a:cxn>
              <a:cxn ang="0">
                <a:pos x="268" y="22"/>
              </a:cxn>
              <a:cxn ang="0">
                <a:pos x="268" y="13"/>
              </a:cxn>
              <a:cxn ang="0">
                <a:pos x="264" y="9"/>
              </a:cxn>
              <a:cxn ang="0">
                <a:pos x="255" y="4"/>
              </a:cxn>
              <a:cxn ang="0">
                <a:pos x="250" y="0"/>
              </a:cxn>
              <a:cxn ang="0">
                <a:pos x="241" y="0"/>
              </a:cxn>
              <a:cxn ang="0">
                <a:pos x="232" y="4"/>
              </a:cxn>
              <a:cxn ang="0">
                <a:pos x="228" y="13"/>
              </a:cxn>
              <a:cxn ang="0">
                <a:pos x="228" y="22"/>
              </a:cxn>
              <a:cxn ang="0">
                <a:pos x="223" y="129"/>
              </a:cxn>
              <a:cxn ang="0">
                <a:pos x="165" y="94"/>
              </a:cxn>
              <a:cxn ang="0">
                <a:pos x="170" y="18"/>
              </a:cxn>
              <a:cxn ang="0">
                <a:pos x="165" y="9"/>
              </a:cxn>
              <a:cxn ang="0">
                <a:pos x="161" y="4"/>
              </a:cxn>
              <a:cxn ang="0">
                <a:pos x="156" y="0"/>
              </a:cxn>
              <a:cxn ang="0">
                <a:pos x="148" y="0"/>
              </a:cxn>
              <a:cxn ang="0">
                <a:pos x="139" y="0"/>
              </a:cxn>
              <a:cxn ang="0">
                <a:pos x="134" y="4"/>
              </a:cxn>
              <a:cxn ang="0">
                <a:pos x="130" y="9"/>
              </a:cxn>
              <a:cxn ang="0">
                <a:pos x="125" y="18"/>
              </a:cxn>
              <a:cxn ang="0">
                <a:pos x="121" y="71"/>
              </a:cxn>
            </a:cxnLst>
            <a:rect l="0" t="0" r="r" b="b"/>
            <a:pathLst>
              <a:path w="393" h="272">
                <a:moveTo>
                  <a:pt x="121" y="71"/>
                </a:moveTo>
                <a:lnTo>
                  <a:pt x="36" y="22"/>
                </a:lnTo>
                <a:lnTo>
                  <a:pt x="27" y="18"/>
                </a:lnTo>
                <a:lnTo>
                  <a:pt x="18" y="18"/>
                </a:lnTo>
                <a:lnTo>
                  <a:pt x="9" y="22"/>
                </a:lnTo>
                <a:lnTo>
                  <a:pt x="5" y="31"/>
                </a:lnTo>
                <a:lnTo>
                  <a:pt x="0" y="40"/>
                </a:lnTo>
                <a:lnTo>
                  <a:pt x="0" y="49"/>
                </a:lnTo>
                <a:lnTo>
                  <a:pt x="5" y="58"/>
                </a:lnTo>
                <a:lnTo>
                  <a:pt x="9" y="62"/>
                </a:lnTo>
                <a:lnTo>
                  <a:pt x="98" y="116"/>
                </a:lnTo>
                <a:lnTo>
                  <a:pt x="54" y="143"/>
                </a:lnTo>
                <a:lnTo>
                  <a:pt x="45" y="147"/>
                </a:lnTo>
                <a:lnTo>
                  <a:pt x="40" y="156"/>
                </a:lnTo>
                <a:lnTo>
                  <a:pt x="40" y="165"/>
                </a:lnTo>
                <a:lnTo>
                  <a:pt x="40" y="174"/>
                </a:lnTo>
                <a:lnTo>
                  <a:pt x="49" y="178"/>
                </a:lnTo>
                <a:lnTo>
                  <a:pt x="54" y="183"/>
                </a:lnTo>
                <a:lnTo>
                  <a:pt x="63" y="183"/>
                </a:lnTo>
                <a:lnTo>
                  <a:pt x="72" y="183"/>
                </a:lnTo>
                <a:lnTo>
                  <a:pt x="139" y="143"/>
                </a:lnTo>
                <a:lnTo>
                  <a:pt x="197" y="178"/>
                </a:lnTo>
                <a:lnTo>
                  <a:pt x="112" y="223"/>
                </a:lnTo>
                <a:lnTo>
                  <a:pt x="103" y="232"/>
                </a:lnTo>
                <a:lnTo>
                  <a:pt x="98" y="241"/>
                </a:lnTo>
                <a:lnTo>
                  <a:pt x="98" y="246"/>
                </a:lnTo>
                <a:lnTo>
                  <a:pt x="98" y="254"/>
                </a:lnTo>
                <a:lnTo>
                  <a:pt x="103" y="263"/>
                </a:lnTo>
                <a:lnTo>
                  <a:pt x="112" y="268"/>
                </a:lnTo>
                <a:lnTo>
                  <a:pt x="121" y="268"/>
                </a:lnTo>
                <a:lnTo>
                  <a:pt x="130" y="263"/>
                </a:lnTo>
                <a:lnTo>
                  <a:pt x="241" y="201"/>
                </a:lnTo>
                <a:lnTo>
                  <a:pt x="366" y="272"/>
                </a:lnTo>
                <a:lnTo>
                  <a:pt x="393" y="228"/>
                </a:lnTo>
                <a:lnTo>
                  <a:pt x="268" y="156"/>
                </a:lnTo>
                <a:lnTo>
                  <a:pt x="268" y="22"/>
                </a:lnTo>
                <a:lnTo>
                  <a:pt x="268" y="13"/>
                </a:lnTo>
                <a:lnTo>
                  <a:pt x="264" y="9"/>
                </a:lnTo>
                <a:lnTo>
                  <a:pt x="255" y="4"/>
                </a:lnTo>
                <a:lnTo>
                  <a:pt x="250" y="0"/>
                </a:lnTo>
                <a:lnTo>
                  <a:pt x="241" y="0"/>
                </a:lnTo>
                <a:lnTo>
                  <a:pt x="232" y="4"/>
                </a:lnTo>
                <a:lnTo>
                  <a:pt x="228" y="13"/>
                </a:lnTo>
                <a:lnTo>
                  <a:pt x="228" y="22"/>
                </a:lnTo>
                <a:lnTo>
                  <a:pt x="223" y="129"/>
                </a:lnTo>
                <a:lnTo>
                  <a:pt x="165" y="94"/>
                </a:lnTo>
                <a:lnTo>
                  <a:pt x="170" y="18"/>
                </a:lnTo>
                <a:lnTo>
                  <a:pt x="165" y="9"/>
                </a:lnTo>
                <a:lnTo>
                  <a:pt x="161" y="4"/>
                </a:lnTo>
                <a:lnTo>
                  <a:pt x="156" y="0"/>
                </a:lnTo>
                <a:lnTo>
                  <a:pt x="148" y="0"/>
                </a:lnTo>
                <a:lnTo>
                  <a:pt x="139" y="0"/>
                </a:lnTo>
                <a:lnTo>
                  <a:pt x="134" y="4"/>
                </a:lnTo>
                <a:lnTo>
                  <a:pt x="130" y="9"/>
                </a:lnTo>
                <a:lnTo>
                  <a:pt x="125" y="18"/>
                </a:lnTo>
                <a:lnTo>
                  <a:pt x="121" y="71"/>
                </a:lnTo>
                <a:close/>
              </a:path>
            </a:pathLst>
          </a:custGeom>
          <a:gradFill rotWithShape="1">
            <a:gsLst>
              <a:gs pos="0">
                <a:srgbClr val="B759BC"/>
              </a:gs>
              <a:gs pos="100000">
                <a:srgbClr val="B759BC"/>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105535" name="Freeform 28"/>
          <p:cNvSpPr/>
          <p:nvPr>
            <p:custDataLst>
              <p:tags r:id="rId88"/>
            </p:custDataLst>
          </p:nvPr>
        </p:nvSpPr>
        <p:spPr bwMode="auto">
          <a:xfrm>
            <a:off x="4572000" y="2908300"/>
            <a:ext cx="276225" cy="193675"/>
          </a:xfrm>
          <a:custGeom>
            <a:avLst/>
            <a:gdLst/>
            <a:ahLst/>
            <a:cxnLst>
              <a:cxn ang="0">
                <a:pos x="98" y="156"/>
              </a:cxn>
              <a:cxn ang="0">
                <a:pos x="9" y="205"/>
              </a:cxn>
              <a:cxn ang="0">
                <a:pos x="0" y="214"/>
              </a:cxn>
              <a:cxn ang="0">
                <a:pos x="0" y="223"/>
              </a:cxn>
              <a:cxn ang="0">
                <a:pos x="0" y="228"/>
              </a:cxn>
              <a:cxn ang="0">
                <a:pos x="0" y="237"/>
              </a:cxn>
              <a:cxn ang="0">
                <a:pos x="9" y="246"/>
              </a:cxn>
              <a:cxn ang="0">
                <a:pos x="14" y="250"/>
              </a:cxn>
              <a:cxn ang="0">
                <a:pos x="23" y="250"/>
              </a:cxn>
              <a:cxn ang="0">
                <a:pos x="36" y="250"/>
              </a:cxn>
              <a:cxn ang="0">
                <a:pos x="125" y="196"/>
              </a:cxn>
              <a:cxn ang="0">
                <a:pos x="125" y="250"/>
              </a:cxn>
              <a:cxn ang="0">
                <a:pos x="125" y="263"/>
              </a:cxn>
              <a:cxn ang="0">
                <a:pos x="130" y="268"/>
              </a:cxn>
              <a:cxn ang="0">
                <a:pos x="139" y="272"/>
              </a:cxn>
              <a:cxn ang="0">
                <a:pos x="143" y="277"/>
              </a:cxn>
              <a:cxn ang="0">
                <a:pos x="152" y="277"/>
              </a:cxn>
              <a:cxn ang="0">
                <a:pos x="161" y="272"/>
              </a:cxn>
              <a:cxn ang="0">
                <a:pos x="165" y="263"/>
              </a:cxn>
              <a:cxn ang="0">
                <a:pos x="165" y="254"/>
              </a:cxn>
              <a:cxn ang="0">
                <a:pos x="165" y="178"/>
              </a:cxn>
              <a:cxn ang="0">
                <a:pos x="223" y="143"/>
              </a:cxn>
              <a:cxn ang="0">
                <a:pos x="223" y="241"/>
              </a:cxn>
              <a:cxn ang="0">
                <a:pos x="223" y="250"/>
              </a:cxn>
              <a:cxn ang="0">
                <a:pos x="228" y="259"/>
              </a:cxn>
              <a:cxn ang="0">
                <a:pos x="237" y="263"/>
              </a:cxn>
              <a:cxn ang="0">
                <a:pos x="246" y="268"/>
              </a:cxn>
              <a:cxn ang="0">
                <a:pos x="255" y="268"/>
              </a:cxn>
              <a:cxn ang="0">
                <a:pos x="259" y="263"/>
              </a:cxn>
              <a:cxn ang="0">
                <a:pos x="264" y="254"/>
              </a:cxn>
              <a:cxn ang="0">
                <a:pos x="268" y="246"/>
              </a:cxn>
              <a:cxn ang="0">
                <a:pos x="268" y="116"/>
              </a:cxn>
              <a:cxn ang="0">
                <a:pos x="393" y="44"/>
              </a:cxn>
              <a:cxn ang="0">
                <a:pos x="366" y="0"/>
              </a:cxn>
              <a:cxn ang="0">
                <a:pos x="241" y="71"/>
              </a:cxn>
              <a:cxn ang="0">
                <a:pos x="125" y="4"/>
              </a:cxn>
              <a:cxn ang="0">
                <a:pos x="121" y="0"/>
              </a:cxn>
              <a:cxn ang="0">
                <a:pos x="112" y="0"/>
              </a:cxn>
              <a:cxn ang="0">
                <a:pos x="103" y="4"/>
              </a:cxn>
              <a:cxn ang="0">
                <a:pos x="98" y="9"/>
              </a:cxn>
              <a:cxn ang="0">
                <a:pos x="94" y="18"/>
              </a:cxn>
              <a:cxn ang="0">
                <a:pos x="94" y="26"/>
              </a:cxn>
              <a:cxn ang="0">
                <a:pos x="98" y="35"/>
              </a:cxn>
              <a:cxn ang="0">
                <a:pos x="107" y="40"/>
              </a:cxn>
              <a:cxn ang="0">
                <a:pos x="197" y="98"/>
              </a:cxn>
              <a:cxn ang="0">
                <a:pos x="139" y="129"/>
              </a:cxn>
              <a:cxn ang="0">
                <a:pos x="72" y="89"/>
              </a:cxn>
              <a:cxn ang="0">
                <a:pos x="63" y="85"/>
              </a:cxn>
              <a:cxn ang="0">
                <a:pos x="58" y="85"/>
              </a:cxn>
              <a:cxn ang="0">
                <a:pos x="49" y="89"/>
              </a:cxn>
              <a:cxn ang="0">
                <a:pos x="45" y="98"/>
              </a:cxn>
              <a:cxn ang="0">
                <a:pos x="45" y="102"/>
              </a:cxn>
              <a:cxn ang="0">
                <a:pos x="45" y="111"/>
              </a:cxn>
              <a:cxn ang="0">
                <a:pos x="45" y="120"/>
              </a:cxn>
              <a:cxn ang="0">
                <a:pos x="54" y="125"/>
              </a:cxn>
              <a:cxn ang="0">
                <a:pos x="98" y="156"/>
              </a:cxn>
            </a:cxnLst>
            <a:rect l="0" t="0" r="r" b="b"/>
            <a:pathLst>
              <a:path w="393" h="277">
                <a:moveTo>
                  <a:pt x="98" y="156"/>
                </a:moveTo>
                <a:lnTo>
                  <a:pt x="9" y="205"/>
                </a:lnTo>
                <a:lnTo>
                  <a:pt x="0" y="214"/>
                </a:lnTo>
                <a:lnTo>
                  <a:pt x="0" y="223"/>
                </a:lnTo>
                <a:lnTo>
                  <a:pt x="0" y="228"/>
                </a:lnTo>
                <a:lnTo>
                  <a:pt x="0" y="237"/>
                </a:lnTo>
                <a:lnTo>
                  <a:pt x="9" y="246"/>
                </a:lnTo>
                <a:lnTo>
                  <a:pt x="14" y="250"/>
                </a:lnTo>
                <a:lnTo>
                  <a:pt x="23" y="250"/>
                </a:lnTo>
                <a:lnTo>
                  <a:pt x="36" y="250"/>
                </a:lnTo>
                <a:lnTo>
                  <a:pt x="125" y="196"/>
                </a:lnTo>
                <a:lnTo>
                  <a:pt x="125" y="250"/>
                </a:lnTo>
                <a:lnTo>
                  <a:pt x="125" y="263"/>
                </a:lnTo>
                <a:lnTo>
                  <a:pt x="130" y="268"/>
                </a:lnTo>
                <a:lnTo>
                  <a:pt x="139" y="272"/>
                </a:lnTo>
                <a:lnTo>
                  <a:pt x="143" y="277"/>
                </a:lnTo>
                <a:lnTo>
                  <a:pt x="152" y="277"/>
                </a:lnTo>
                <a:lnTo>
                  <a:pt x="161" y="272"/>
                </a:lnTo>
                <a:lnTo>
                  <a:pt x="165" y="263"/>
                </a:lnTo>
                <a:lnTo>
                  <a:pt x="165" y="254"/>
                </a:lnTo>
                <a:lnTo>
                  <a:pt x="165" y="178"/>
                </a:lnTo>
                <a:lnTo>
                  <a:pt x="223" y="143"/>
                </a:lnTo>
                <a:lnTo>
                  <a:pt x="223" y="241"/>
                </a:lnTo>
                <a:lnTo>
                  <a:pt x="223" y="250"/>
                </a:lnTo>
                <a:lnTo>
                  <a:pt x="228" y="259"/>
                </a:lnTo>
                <a:lnTo>
                  <a:pt x="237" y="263"/>
                </a:lnTo>
                <a:lnTo>
                  <a:pt x="246" y="268"/>
                </a:lnTo>
                <a:lnTo>
                  <a:pt x="255" y="268"/>
                </a:lnTo>
                <a:lnTo>
                  <a:pt x="259" y="263"/>
                </a:lnTo>
                <a:lnTo>
                  <a:pt x="264" y="254"/>
                </a:lnTo>
                <a:lnTo>
                  <a:pt x="268" y="246"/>
                </a:lnTo>
                <a:lnTo>
                  <a:pt x="268" y="116"/>
                </a:lnTo>
                <a:lnTo>
                  <a:pt x="393" y="44"/>
                </a:lnTo>
                <a:lnTo>
                  <a:pt x="366" y="0"/>
                </a:lnTo>
                <a:lnTo>
                  <a:pt x="241" y="71"/>
                </a:lnTo>
                <a:lnTo>
                  <a:pt x="125" y="4"/>
                </a:lnTo>
                <a:lnTo>
                  <a:pt x="121" y="0"/>
                </a:lnTo>
                <a:lnTo>
                  <a:pt x="112" y="0"/>
                </a:lnTo>
                <a:lnTo>
                  <a:pt x="103" y="4"/>
                </a:lnTo>
                <a:lnTo>
                  <a:pt x="98" y="9"/>
                </a:lnTo>
                <a:lnTo>
                  <a:pt x="94" y="18"/>
                </a:lnTo>
                <a:lnTo>
                  <a:pt x="94" y="26"/>
                </a:lnTo>
                <a:lnTo>
                  <a:pt x="98" y="35"/>
                </a:lnTo>
                <a:lnTo>
                  <a:pt x="107" y="40"/>
                </a:lnTo>
                <a:lnTo>
                  <a:pt x="197" y="98"/>
                </a:lnTo>
                <a:lnTo>
                  <a:pt x="139" y="129"/>
                </a:lnTo>
                <a:lnTo>
                  <a:pt x="72" y="89"/>
                </a:lnTo>
                <a:lnTo>
                  <a:pt x="63" y="85"/>
                </a:lnTo>
                <a:lnTo>
                  <a:pt x="58" y="85"/>
                </a:lnTo>
                <a:lnTo>
                  <a:pt x="49" y="89"/>
                </a:lnTo>
                <a:lnTo>
                  <a:pt x="45" y="98"/>
                </a:lnTo>
                <a:lnTo>
                  <a:pt x="45" y="102"/>
                </a:lnTo>
                <a:lnTo>
                  <a:pt x="45" y="111"/>
                </a:lnTo>
                <a:lnTo>
                  <a:pt x="45" y="120"/>
                </a:lnTo>
                <a:lnTo>
                  <a:pt x="54" y="125"/>
                </a:lnTo>
                <a:lnTo>
                  <a:pt x="98" y="156"/>
                </a:lnTo>
                <a:close/>
              </a:path>
            </a:pathLst>
          </a:custGeom>
          <a:gradFill rotWithShape="1">
            <a:gsLst>
              <a:gs pos="0">
                <a:srgbClr val="B759BC"/>
              </a:gs>
              <a:gs pos="100000">
                <a:srgbClr val="B759BC"/>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95232" name="Freeform 29"/>
          <p:cNvSpPr/>
          <p:nvPr>
            <p:custDataLst>
              <p:tags r:id="rId89"/>
            </p:custDataLst>
          </p:nvPr>
        </p:nvSpPr>
        <p:spPr bwMode="auto">
          <a:xfrm>
            <a:off x="4732020" y="2924175"/>
            <a:ext cx="209550" cy="306070"/>
          </a:xfrm>
          <a:custGeom>
            <a:avLst/>
            <a:gdLst/>
            <a:ahLst/>
            <a:cxnLst>
              <a:cxn ang="0">
                <a:pos x="125" y="313"/>
              </a:cxn>
              <a:cxn ang="0">
                <a:pos x="125" y="411"/>
              </a:cxn>
              <a:cxn ang="0">
                <a:pos x="129" y="425"/>
              </a:cxn>
              <a:cxn ang="0">
                <a:pos x="134" y="429"/>
              </a:cxn>
              <a:cxn ang="0">
                <a:pos x="143" y="434"/>
              </a:cxn>
              <a:cxn ang="0">
                <a:pos x="147" y="438"/>
              </a:cxn>
              <a:cxn ang="0">
                <a:pos x="156" y="434"/>
              </a:cxn>
              <a:cxn ang="0">
                <a:pos x="165" y="429"/>
              </a:cxn>
              <a:cxn ang="0">
                <a:pos x="174" y="425"/>
              </a:cxn>
              <a:cxn ang="0">
                <a:pos x="174" y="411"/>
              </a:cxn>
              <a:cxn ang="0">
                <a:pos x="174" y="308"/>
              </a:cxn>
              <a:cxn ang="0">
                <a:pos x="223" y="335"/>
              </a:cxn>
              <a:cxn ang="0">
                <a:pos x="232" y="340"/>
              </a:cxn>
              <a:cxn ang="0">
                <a:pos x="241" y="340"/>
              </a:cxn>
              <a:cxn ang="0">
                <a:pos x="250" y="335"/>
              </a:cxn>
              <a:cxn ang="0">
                <a:pos x="254" y="331"/>
              </a:cxn>
              <a:cxn ang="0">
                <a:pos x="254" y="322"/>
              </a:cxn>
              <a:cxn ang="0">
                <a:pos x="254" y="317"/>
              </a:cxn>
              <a:cxn ang="0">
                <a:pos x="254" y="308"/>
              </a:cxn>
              <a:cxn ang="0">
                <a:pos x="245" y="300"/>
              </a:cxn>
              <a:cxn ang="0">
                <a:pos x="178" y="264"/>
              </a:cxn>
              <a:cxn ang="0">
                <a:pos x="178" y="192"/>
              </a:cxn>
              <a:cxn ang="0">
                <a:pos x="263" y="246"/>
              </a:cxn>
              <a:cxn ang="0">
                <a:pos x="272" y="250"/>
              </a:cxn>
              <a:cxn ang="0">
                <a:pos x="281" y="250"/>
              </a:cxn>
              <a:cxn ang="0">
                <a:pos x="290" y="246"/>
              </a:cxn>
              <a:cxn ang="0">
                <a:pos x="294" y="241"/>
              </a:cxn>
              <a:cxn ang="0">
                <a:pos x="299" y="232"/>
              </a:cxn>
              <a:cxn ang="0">
                <a:pos x="299" y="224"/>
              </a:cxn>
              <a:cxn ang="0">
                <a:pos x="294" y="215"/>
              </a:cxn>
              <a:cxn ang="0">
                <a:pos x="285" y="210"/>
              </a:cxn>
              <a:cxn ang="0">
                <a:pos x="178" y="143"/>
              </a:cxn>
              <a:cxn ang="0">
                <a:pos x="178" y="0"/>
              </a:cxn>
              <a:cxn ang="0">
                <a:pos x="125" y="0"/>
              </a:cxn>
              <a:cxn ang="0">
                <a:pos x="125" y="143"/>
              </a:cxn>
              <a:cxn ang="0">
                <a:pos x="9" y="210"/>
              </a:cxn>
              <a:cxn ang="0">
                <a:pos x="4" y="215"/>
              </a:cxn>
              <a:cxn ang="0">
                <a:pos x="0" y="224"/>
              </a:cxn>
              <a:cxn ang="0">
                <a:pos x="0" y="232"/>
              </a:cxn>
              <a:cxn ang="0">
                <a:pos x="0" y="237"/>
              </a:cxn>
              <a:cxn ang="0">
                <a:pos x="4" y="246"/>
              </a:cxn>
              <a:cxn ang="0">
                <a:pos x="13" y="250"/>
              </a:cxn>
              <a:cxn ang="0">
                <a:pos x="22" y="250"/>
              </a:cxn>
              <a:cxn ang="0">
                <a:pos x="31" y="246"/>
              </a:cxn>
              <a:cxn ang="0">
                <a:pos x="125" y="197"/>
              </a:cxn>
              <a:cxn ang="0">
                <a:pos x="125" y="264"/>
              </a:cxn>
              <a:cxn ang="0">
                <a:pos x="53" y="300"/>
              </a:cxn>
              <a:cxn ang="0">
                <a:pos x="49" y="304"/>
              </a:cxn>
              <a:cxn ang="0">
                <a:pos x="44" y="313"/>
              </a:cxn>
              <a:cxn ang="0">
                <a:pos x="44" y="322"/>
              </a:cxn>
              <a:cxn ang="0">
                <a:pos x="49" y="326"/>
              </a:cxn>
              <a:cxn ang="0">
                <a:pos x="53" y="331"/>
              </a:cxn>
              <a:cxn ang="0">
                <a:pos x="62" y="335"/>
              </a:cxn>
              <a:cxn ang="0">
                <a:pos x="67" y="335"/>
              </a:cxn>
              <a:cxn ang="0">
                <a:pos x="76" y="335"/>
              </a:cxn>
              <a:cxn ang="0">
                <a:pos x="125" y="313"/>
              </a:cxn>
            </a:cxnLst>
            <a:rect l="0" t="0" r="r" b="b"/>
            <a:pathLst>
              <a:path w="299" h="438">
                <a:moveTo>
                  <a:pt x="125" y="313"/>
                </a:moveTo>
                <a:lnTo>
                  <a:pt x="125" y="411"/>
                </a:lnTo>
                <a:lnTo>
                  <a:pt x="129" y="425"/>
                </a:lnTo>
                <a:lnTo>
                  <a:pt x="134" y="429"/>
                </a:lnTo>
                <a:lnTo>
                  <a:pt x="143" y="434"/>
                </a:lnTo>
                <a:lnTo>
                  <a:pt x="147" y="438"/>
                </a:lnTo>
                <a:lnTo>
                  <a:pt x="156" y="434"/>
                </a:lnTo>
                <a:lnTo>
                  <a:pt x="165" y="429"/>
                </a:lnTo>
                <a:lnTo>
                  <a:pt x="174" y="425"/>
                </a:lnTo>
                <a:lnTo>
                  <a:pt x="174" y="411"/>
                </a:lnTo>
                <a:lnTo>
                  <a:pt x="174" y="308"/>
                </a:lnTo>
                <a:lnTo>
                  <a:pt x="223" y="335"/>
                </a:lnTo>
                <a:lnTo>
                  <a:pt x="232" y="340"/>
                </a:lnTo>
                <a:lnTo>
                  <a:pt x="241" y="340"/>
                </a:lnTo>
                <a:lnTo>
                  <a:pt x="250" y="335"/>
                </a:lnTo>
                <a:lnTo>
                  <a:pt x="254" y="331"/>
                </a:lnTo>
                <a:lnTo>
                  <a:pt x="254" y="322"/>
                </a:lnTo>
                <a:lnTo>
                  <a:pt x="254" y="317"/>
                </a:lnTo>
                <a:lnTo>
                  <a:pt x="254" y="308"/>
                </a:lnTo>
                <a:lnTo>
                  <a:pt x="245" y="300"/>
                </a:lnTo>
                <a:lnTo>
                  <a:pt x="178" y="264"/>
                </a:lnTo>
                <a:lnTo>
                  <a:pt x="178" y="192"/>
                </a:lnTo>
                <a:lnTo>
                  <a:pt x="263" y="246"/>
                </a:lnTo>
                <a:lnTo>
                  <a:pt x="272" y="250"/>
                </a:lnTo>
                <a:lnTo>
                  <a:pt x="281" y="250"/>
                </a:lnTo>
                <a:lnTo>
                  <a:pt x="290" y="246"/>
                </a:lnTo>
                <a:lnTo>
                  <a:pt x="294" y="241"/>
                </a:lnTo>
                <a:lnTo>
                  <a:pt x="299" y="232"/>
                </a:lnTo>
                <a:lnTo>
                  <a:pt x="299" y="224"/>
                </a:lnTo>
                <a:lnTo>
                  <a:pt x="294" y="215"/>
                </a:lnTo>
                <a:lnTo>
                  <a:pt x="285" y="210"/>
                </a:lnTo>
                <a:lnTo>
                  <a:pt x="178" y="143"/>
                </a:lnTo>
                <a:lnTo>
                  <a:pt x="178" y="0"/>
                </a:lnTo>
                <a:lnTo>
                  <a:pt x="125" y="0"/>
                </a:lnTo>
                <a:lnTo>
                  <a:pt x="125" y="143"/>
                </a:lnTo>
                <a:lnTo>
                  <a:pt x="9" y="210"/>
                </a:lnTo>
                <a:lnTo>
                  <a:pt x="4" y="215"/>
                </a:lnTo>
                <a:lnTo>
                  <a:pt x="0" y="224"/>
                </a:lnTo>
                <a:lnTo>
                  <a:pt x="0" y="232"/>
                </a:lnTo>
                <a:lnTo>
                  <a:pt x="0" y="237"/>
                </a:lnTo>
                <a:lnTo>
                  <a:pt x="4" y="246"/>
                </a:lnTo>
                <a:lnTo>
                  <a:pt x="13" y="250"/>
                </a:lnTo>
                <a:lnTo>
                  <a:pt x="22" y="250"/>
                </a:lnTo>
                <a:lnTo>
                  <a:pt x="31" y="246"/>
                </a:lnTo>
                <a:lnTo>
                  <a:pt x="125" y="197"/>
                </a:lnTo>
                <a:lnTo>
                  <a:pt x="125" y="264"/>
                </a:lnTo>
                <a:lnTo>
                  <a:pt x="53" y="300"/>
                </a:lnTo>
                <a:lnTo>
                  <a:pt x="49" y="304"/>
                </a:lnTo>
                <a:lnTo>
                  <a:pt x="44" y="313"/>
                </a:lnTo>
                <a:lnTo>
                  <a:pt x="44" y="322"/>
                </a:lnTo>
                <a:lnTo>
                  <a:pt x="49" y="326"/>
                </a:lnTo>
                <a:lnTo>
                  <a:pt x="53" y="331"/>
                </a:lnTo>
                <a:lnTo>
                  <a:pt x="62" y="335"/>
                </a:lnTo>
                <a:lnTo>
                  <a:pt x="67" y="335"/>
                </a:lnTo>
                <a:lnTo>
                  <a:pt x="76" y="335"/>
                </a:lnTo>
                <a:lnTo>
                  <a:pt x="125" y="313"/>
                </a:lnTo>
                <a:close/>
              </a:path>
            </a:pathLst>
          </a:custGeom>
          <a:gradFill rotWithShape="1">
            <a:gsLst>
              <a:gs pos="0">
                <a:srgbClr val="B759BC"/>
              </a:gs>
              <a:gs pos="100000">
                <a:srgbClr val="B759BC"/>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95233" name="Freeform 30"/>
          <p:cNvSpPr/>
          <p:nvPr>
            <p:custDataLst>
              <p:tags r:id="rId90"/>
            </p:custDataLst>
          </p:nvPr>
        </p:nvSpPr>
        <p:spPr bwMode="auto">
          <a:xfrm>
            <a:off x="4829175" y="2908300"/>
            <a:ext cx="276225" cy="189865"/>
          </a:xfrm>
          <a:custGeom>
            <a:avLst/>
            <a:gdLst/>
            <a:ahLst/>
            <a:cxnLst>
              <a:cxn ang="0">
                <a:pos x="272" y="201"/>
              </a:cxn>
              <a:cxn ang="0">
                <a:pos x="357" y="250"/>
              </a:cxn>
              <a:cxn ang="0">
                <a:pos x="366" y="254"/>
              </a:cxn>
              <a:cxn ang="0">
                <a:pos x="375" y="254"/>
              </a:cxn>
              <a:cxn ang="0">
                <a:pos x="384" y="250"/>
              </a:cxn>
              <a:cxn ang="0">
                <a:pos x="388" y="241"/>
              </a:cxn>
              <a:cxn ang="0">
                <a:pos x="393" y="232"/>
              </a:cxn>
              <a:cxn ang="0">
                <a:pos x="393" y="223"/>
              </a:cxn>
              <a:cxn ang="0">
                <a:pos x="388" y="214"/>
              </a:cxn>
              <a:cxn ang="0">
                <a:pos x="384" y="210"/>
              </a:cxn>
              <a:cxn ang="0">
                <a:pos x="295" y="156"/>
              </a:cxn>
              <a:cxn ang="0">
                <a:pos x="339" y="129"/>
              </a:cxn>
              <a:cxn ang="0">
                <a:pos x="348" y="125"/>
              </a:cxn>
              <a:cxn ang="0">
                <a:pos x="353" y="116"/>
              </a:cxn>
              <a:cxn ang="0">
                <a:pos x="353" y="107"/>
              </a:cxn>
              <a:cxn ang="0">
                <a:pos x="353" y="98"/>
              </a:cxn>
              <a:cxn ang="0">
                <a:pos x="344" y="94"/>
              </a:cxn>
              <a:cxn ang="0">
                <a:pos x="339" y="89"/>
              </a:cxn>
              <a:cxn ang="0">
                <a:pos x="330" y="89"/>
              </a:cxn>
              <a:cxn ang="0">
                <a:pos x="321" y="89"/>
              </a:cxn>
              <a:cxn ang="0">
                <a:pos x="254" y="129"/>
              </a:cxn>
              <a:cxn ang="0">
                <a:pos x="196" y="94"/>
              </a:cxn>
              <a:cxn ang="0">
                <a:pos x="281" y="49"/>
              </a:cxn>
              <a:cxn ang="0">
                <a:pos x="290" y="40"/>
              </a:cxn>
              <a:cxn ang="0">
                <a:pos x="295" y="31"/>
              </a:cxn>
              <a:cxn ang="0">
                <a:pos x="295" y="26"/>
              </a:cxn>
              <a:cxn ang="0">
                <a:pos x="295" y="18"/>
              </a:cxn>
              <a:cxn ang="0">
                <a:pos x="290" y="9"/>
              </a:cxn>
              <a:cxn ang="0">
                <a:pos x="281" y="4"/>
              </a:cxn>
              <a:cxn ang="0">
                <a:pos x="272" y="4"/>
              </a:cxn>
              <a:cxn ang="0">
                <a:pos x="263" y="9"/>
              </a:cxn>
              <a:cxn ang="0">
                <a:pos x="152" y="71"/>
              </a:cxn>
              <a:cxn ang="0">
                <a:pos x="27" y="0"/>
              </a:cxn>
              <a:cxn ang="0">
                <a:pos x="0" y="44"/>
              </a:cxn>
              <a:cxn ang="0">
                <a:pos x="125" y="116"/>
              </a:cxn>
              <a:cxn ang="0">
                <a:pos x="125" y="250"/>
              </a:cxn>
              <a:cxn ang="0">
                <a:pos x="125" y="259"/>
              </a:cxn>
              <a:cxn ang="0">
                <a:pos x="129" y="263"/>
              </a:cxn>
              <a:cxn ang="0">
                <a:pos x="138" y="268"/>
              </a:cxn>
              <a:cxn ang="0">
                <a:pos x="143" y="272"/>
              </a:cxn>
              <a:cxn ang="0">
                <a:pos x="152" y="272"/>
              </a:cxn>
              <a:cxn ang="0">
                <a:pos x="161" y="268"/>
              </a:cxn>
              <a:cxn ang="0">
                <a:pos x="165" y="259"/>
              </a:cxn>
              <a:cxn ang="0">
                <a:pos x="165" y="250"/>
              </a:cxn>
              <a:cxn ang="0">
                <a:pos x="170" y="143"/>
              </a:cxn>
              <a:cxn ang="0">
                <a:pos x="228" y="178"/>
              </a:cxn>
              <a:cxn ang="0">
                <a:pos x="223" y="254"/>
              </a:cxn>
              <a:cxn ang="0">
                <a:pos x="228" y="263"/>
              </a:cxn>
              <a:cxn ang="0">
                <a:pos x="232" y="268"/>
              </a:cxn>
              <a:cxn ang="0">
                <a:pos x="237" y="272"/>
              </a:cxn>
              <a:cxn ang="0">
                <a:pos x="245" y="272"/>
              </a:cxn>
              <a:cxn ang="0">
                <a:pos x="254" y="272"/>
              </a:cxn>
              <a:cxn ang="0">
                <a:pos x="259" y="268"/>
              </a:cxn>
              <a:cxn ang="0">
                <a:pos x="263" y="263"/>
              </a:cxn>
              <a:cxn ang="0">
                <a:pos x="268" y="254"/>
              </a:cxn>
              <a:cxn ang="0">
                <a:pos x="272" y="201"/>
              </a:cxn>
            </a:cxnLst>
            <a:rect l="0" t="0" r="r" b="b"/>
            <a:pathLst>
              <a:path w="393" h="272">
                <a:moveTo>
                  <a:pt x="272" y="201"/>
                </a:moveTo>
                <a:lnTo>
                  <a:pt x="357" y="250"/>
                </a:lnTo>
                <a:lnTo>
                  <a:pt x="366" y="254"/>
                </a:lnTo>
                <a:lnTo>
                  <a:pt x="375" y="254"/>
                </a:lnTo>
                <a:lnTo>
                  <a:pt x="384" y="250"/>
                </a:lnTo>
                <a:lnTo>
                  <a:pt x="388" y="241"/>
                </a:lnTo>
                <a:lnTo>
                  <a:pt x="393" y="232"/>
                </a:lnTo>
                <a:lnTo>
                  <a:pt x="393" y="223"/>
                </a:lnTo>
                <a:lnTo>
                  <a:pt x="388" y="214"/>
                </a:lnTo>
                <a:lnTo>
                  <a:pt x="384" y="210"/>
                </a:lnTo>
                <a:lnTo>
                  <a:pt x="295" y="156"/>
                </a:lnTo>
                <a:lnTo>
                  <a:pt x="339" y="129"/>
                </a:lnTo>
                <a:lnTo>
                  <a:pt x="348" y="125"/>
                </a:lnTo>
                <a:lnTo>
                  <a:pt x="353" y="116"/>
                </a:lnTo>
                <a:lnTo>
                  <a:pt x="353" y="107"/>
                </a:lnTo>
                <a:lnTo>
                  <a:pt x="353" y="98"/>
                </a:lnTo>
                <a:lnTo>
                  <a:pt x="344" y="94"/>
                </a:lnTo>
                <a:lnTo>
                  <a:pt x="339" y="89"/>
                </a:lnTo>
                <a:lnTo>
                  <a:pt x="330" y="89"/>
                </a:lnTo>
                <a:lnTo>
                  <a:pt x="321" y="89"/>
                </a:lnTo>
                <a:lnTo>
                  <a:pt x="254" y="129"/>
                </a:lnTo>
                <a:lnTo>
                  <a:pt x="196" y="94"/>
                </a:lnTo>
                <a:lnTo>
                  <a:pt x="281" y="49"/>
                </a:lnTo>
                <a:lnTo>
                  <a:pt x="290" y="40"/>
                </a:lnTo>
                <a:lnTo>
                  <a:pt x="295" y="31"/>
                </a:lnTo>
                <a:lnTo>
                  <a:pt x="295" y="26"/>
                </a:lnTo>
                <a:lnTo>
                  <a:pt x="295" y="18"/>
                </a:lnTo>
                <a:lnTo>
                  <a:pt x="290" y="9"/>
                </a:lnTo>
                <a:lnTo>
                  <a:pt x="281" y="4"/>
                </a:lnTo>
                <a:lnTo>
                  <a:pt x="272" y="4"/>
                </a:lnTo>
                <a:lnTo>
                  <a:pt x="263" y="9"/>
                </a:lnTo>
                <a:lnTo>
                  <a:pt x="152" y="71"/>
                </a:lnTo>
                <a:lnTo>
                  <a:pt x="27" y="0"/>
                </a:lnTo>
                <a:lnTo>
                  <a:pt x="0" y="44"/>
                </a:lnTo>
                <a:lnTo>
                  <a:pt x="125" y="116"/>
                </a:lnTo>
                <a:lnTo>
                  <a:pt x="125" y="250"/>
                </a:lnTo>
                <a:lnTo>
                  <a:pt x="125" y="259"/>
                </a:lnTo>
                <a:lnTo>
                  <a:pt x="129" y="263"/>
                </a:lnTo>
                <a:lnTo>
                  <a:pt x="138" y="268"/>
                </a:lnTo>
                <a:lnTo>
                  <a:pt x="143" y="272"/>
                </a:lnTo>
                <a:lnTo>
                  <a:pt x="152" y="272"/>
                </a:lnTo>
                <a:lnTo>
                  <a:pt x="161" y="268"/>
                </a:lnTo>
                <a:lnTo>
                  <a:pt x="165" y="259"/>
                </a:lnTo>
                <a:lnTo>
                  <a:pt x="165" y="250"/>
                </a:lnTo>
                <a:lnTo>
                  <a:pt x="170" y="143"/>
                </a:lnTo>
                <a:lnTo>
                  <a:pt x="228" y="178"/>
                </a:lnTo>
                <a:lnTo>
                  <a:pt x="223" y="254"/>
                </a:lnTo>
                <a:lnTo>
                  <a:pt x="228" y="263"/>
                </a:lnTo>
                <a:lnTo>
                  <a:pt x="232" y="268"/>
                </a:lnTo>
                <a:lnTo>
                  <a:pt x="237" y="272"/>
                </a:lnTo>
                <a:lnTo>
                  <a:pt x="245" y="272"/>
                </a:lnTo>
                <a:lnTo>
                  <a:pt x="254" y="272"/>
                </a:lnTo>
                <a:lnTo>
                  <a:pt x="259" y="268"/>
                </a:lnTo>
                <a:lnTo>
                  <a:pt x="263" y="263"/>
                </a:lnTo>
                <a:lnTo>
                  <a:pt x="268" y="254"/>
                </a:lnTo>
                <a:lnTo>
                  <a:pt x="272" y="201"/>
                </a:lnTo>
                <a:close/>
              </a:path>
            </a:pathLst>
          </a:custGeom>
          <a:gradFill rotWithShape="1">
            <a:gsLst>
              <a:gs pos="0">
                <a:srgbClr val="B759BC"/>
              </a:gs>
              <a:gs pos="100000">
                <a:srgbClr val="B759BC"/>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95234" name="Freeform 31"/>
          <p:cNvSpPr/>
          <p:nvPr>
            <p:custDataLst>
              <p:tags r:id="rId91"/>
            </p:custDataLst>
          </p:nvPr>
        </p:nvSpPr>
        <p:spPr bwMode="auto">
          <a:xfrm>
            <a:off x="4829175" y="2746375"/>
            <a:ext cx="276225" cy="193675"/>
          </a:xfrm>
          <a:custGeom>
            <a:avLst/>
            <a:gdLst/>
            <a:ahLst/>
            <a:cxnLst>
              <a:cxn ang="0">
                <a:pos x="295" y="121"/>
              </a:cxn>
              <a:cxn ang="0">
                <a:pos x="384" y="72"/>
              </a:cxn>
              <a:cxn ang="0">
                <a:pos x="393" y="63"/>
              </a:cxn>
              <a:cxn ang="0">
                <a:pos x="393" y="54"/>
              </a:cxn>
              <a:cxn ang="0">
                <a:pos x="393" y="49"/>
              </a:cxn>
              <a:cxn ang="0">
                <a:pos x="393" y="40"/>
              </a:cxn>
              <a:cxn ang="0">
                <a:pos x="384" y="31"/>
              </a:cxn>
              <a:cxn ang="0">
                <a:pos x="379" y="27"/>
              </a:cxn>
              <a:cxn ang="0">
                <a:pos x="370" y="27"/>
              </a:cxn>
              <a:cxn ang="0">
                <a:pos x="357" y="27"/>
              </a:cxn>
              <a:cxn ang="0">
                <a:pos x="268" y="81"/>
              </a:cxn>
              <a:cxn ang="0">
                <a:pos x="268" y="27"/>
              </a:cxn>
              <a:cxn ang="0">
                <a:pos x="268" y="14"/>
              </a:cxn>
              <a:cxn ang="0">
                <a:pos x="263" y="9"/>
              </a:cxn>
              <a:cxn ang="0">
                <a:pos x="254" y="5"/>
              </a:cxn>
              <a:cxn ang="0">
                <a:pos x="250" y="0"/>
              </a:cxn>
              <a:cxn ang="0">
                <a:pos x="241" y="5"/>
              </a:cxn>
              <a:cxn ang="0">
                <a:pos x="232" y="5"/>
              </a:cxn>
              <a:cxn ang="0">
                <a:pos x="228" y="14"/>
              </a:cxn>
              <a:cxn ang="0">
                <a:pos x="228" y="23"/>
              </a:cxn>
              <a:cxn ang="0">
                <a:pos x="228" y="99"/>
              </a:cxn>
              <a:cxn ang="0">
                <a:pos x="170" y="134"/>
              </a:cxn>
              <a:cxn ang="0">
                <a:pos x="170" y="36"/>
              </a:cxn>
              <a:cxn ang="0">
                <a:pos x="170" y="27"/>
              </a:cxn>
              <a:cxn ang="0">
                <a:pos x="165" y="18"/>
              </a:cxn>
              <a:cxn ang="0">
                <a:pos x="156" y="14"/>
              </a:cxn>
              <a:cxn ang="0">
                <a:pos x="147" y="9"/>
              </a:cxn>
              <a:cxn ang="0">
                <a:pos x="138" y="9"/>
              </a:cxn>
              <a:cxn ang="0">
                <a:pos x="134" y="14"/>
              </a:cxn>
              <a:cxn ang="0">
                <a:pos x="129" y="23"/>
              </a:cxn>
              <a:cxn ang="0">
                <a:pos x="125" y="31"/>
              </a:cxn>
              <a:cxn ang="0">
                <a:pos x="125" y="161"/>
              </a:cxn>
              <a:cxn ang="0">
                <a:pos x="0" y="233"/>
              </a:cxn>
              <a:cxn ang="0">
                <a:pos x="27" y="277"/>
              </a:cxn>
              <a:cxn ang="0">
                <a:pos x="152" y="206"/>
              </a:cxn>
              <a:cxn ang="0">
                <a:pos x="268" y="273"/>
              </a:cxn>
              <a:cxn ang="0">
                <a:pos x="272" y="277"/>
              </a:cxn>
              <a:cxn ang="0">
                <a:pos x="281" y="277"/>
              </a:cxn>
              <a:cxn ang="0">
                <a:pos x="290" y="273"/>
              </a:cxn>
              <a:cxn ang="0">
                <a:pos x="295" y="268"/>
              </a:cxn>
              <a:cxn ang="0">
                <a:pos x="299" y="259"/>
              </a:cxn>
              <a:cxn ang="0">
                <a:pos x="299" y="251"/>
              </a:cxn>
              <a:cxn ang="0">
                <a:pos x="295" y="242"/>
              </a:cxn>
              <a:cxn ang="0">
                <a:pos x="286" y="237"/>
              </a:cxn>
              <a:cxn ang="0">
                <a:pos x="196" y="179"/>
              </a:cxn>
              <a:cxn ang="0">
                <a:pos x="254" y="148"/>
              </a:cxn>
              <a:cxn ang="0">
                <a:pos x="321" y="188"/>
              </a:cxn>
              <a:cxn ang="0">
                <a:pos x="330" y="192"/>
              </a:cxn>
              <a:cxn ang="0">
                <a:pos x="335" y="192"/>
              </a:cxn>
              <a:cxn ang="0">
                <a:pos x="344" y="188"/>
              </a:cxn>
              <a:cxn ang="0">
                <a:pos x="348" y="179"/>
              </a:cxn>
              <a:cxn ang="0">
                <a:pos x="348" y="175"/>
              </a:cxn>
              <a:cxn ang="0">
                <a:pos x="348" y="166"/>
              </a:cxn>
              <a:cxn ang="0">
                <a:pos x="348" y="157"/>
              </a:cxn>
              <a:cxn ang="0">
                <a:pos x="339" y="152"/>
              </a:cxn>
              <a:cxn ang="0">
                <a:pos x="295" y="121"/>
              </a:cxn>
            </a:cxnLst>
            <a:rect l="0" t="0" r="r" b="b"/>
            <a:pathLst>
              <a:path w="393" h="277">
                <a:moveTo>
                  <a:pt x="295" y="121"/>
                </a:moveTo>
                <a:lnTo>
                  <a:pt x="384" y="72"/>
                </a:lnTo>
                <a:lnTo>
                  <a:pt x="393" y="63"/>
                </a:lnTo>
                <a:lnTo>
                  <a:pt x="393" y="54"/>
                </a:lnTo>
                <a:lnTo>
                  <a:pt x="393" y="49"/>
                </a:lnTo>
                <a:lnTo>
                  <a:pt x="393" y="40"/>
                </a:lnTo>
                <a:lnTo>
                  <a:pt x="384" y="31"/>
                </a:lnTo>
                <a:lnTo>
                  <a:pt x="379" y="27"/>
                </a:lnTo>
                <a:lnTo>
                  <a:pt x="370" y="27"/>
                </a:lnTo>
                <a:lnTo>
                  <a:pt x="357" y="27"/>
                </a:lnTo>
                <a:lnTo>
                  <a:pt x="268" y="81"/>
                </a:lnTo>
                <a:lnTo>
                  <a:pt x="268" y="27"/>
                </a:lnTo>
                <a:lnTo>
                  <a:pt x="268" y="14"/>
                </a:lnTo>
                <a:lnTo>
                  <a:pt x="263" y="9"/>
                </a:lnTo>
                <a:lnTo>
                  <a:pt x="254" y="5"/>
                </a:lnTo>
                <a:lnTo>
                  <a:pt x="250" y="0"/>
                </a:lnTo>
                <a:lnTo>
                  <a:pt x="241" y="5"/>
                </a:lnTo>
                <a:lnTo>
                  <a:pt x="232" y="5"/>
                </a:lnTo>
                <a:lnTo>
                  <a:pt x="228" y="14"/>
                </a:lnTo>
                <a:lnTo>
                  <a:pt x="228" y="23"/>
                </a:lnTo>
                <a:lnTo>
                  <a:pt x="228" y="99"/>
                </a:lnTo>
                <a:lnTo>
                  <a:pt x="170" y="134"/>
                </a:lnTo>
                <a:lnTo>
                  <a:pt x="170" y="36"/>
                </a:lnTo>
                <a:lnTo>
                  <a:pt x="170" y="27"/>
                </a:lnTo>
                <a:lnTo>
                  <a:pt x="165" y="18"/>
                </a:lnTo>
                <a:lnTo>
                  <a:pt x="156" y="14"/>
                </a:lnTo>
                <a:lnTo>
                  <a:pt x="147" y="9"/>
                </a:lnTo>
                <a:lnTo>
                  <a:pt x="138" y="9"/>
                </a:lnTo>
                <a:lnTo>
                  <a:pt x="134" y="14"/>
                </a:lnTo>
                <a:lnTo>
                  <a:pt x="129" y="23"/>
                </a:lnTo>
                <a:lnTo>
                  <a:pt x="125" y="31"/>
                </a:lnTo>
                <a:lnTo>
                  <a:pt x="125" y="161"/>
                </a:lnTo>
                <a:lnTo>
                  <a:pt x="0" y="233"/>
                </a:lnTo>
                <a:lnTo>
                  <a:pt x="27" y="277"/>
                </a:lnTo>
                <a:lnTo>
                  <a:pt x="152" y="206"/>
                </a:lnTo>
                <a:lnTo>
                  <a:pt x="268" y="273"/>
                </a:lnTo>
                <a:lnTo>
                  <a:pt x="272" y="277"/>
                </a:lnTo>
                <a:lnTo>
                  <a:pt x="281" y="277"/>
                </a:lnTo>
                <a:lnTo>
                  <a:pt x="290" y="273"/>
                </a:lnTo>
                <a:lnTo>
                  <a:pt x="295" y="268"/>
                </a:lnTo>
                <a:lnTo>
                  <a:pt x="299" y="259"/>
                </a:lnTo>
                <a:lnTo>
                  <a:pt x="299" y="251"/>
                </a:lnTo>
                <a:lnTo>
                  <a:pt x="295" y="242"/>
                </a:lnTo>
                <a:lnTo>
                  <a:pt x="286" y="237"/>
                </a:lnTo>
                <a:lnTo>
                  <a:pt x="196" y="179"/>
                </a:lnTo>
                <a:lnTo>
                  <a:pt x="254" y="148"/>
                </a:lnTo>
                <a:lnTo>
                  <a:pt x="321" y="188"/>
                </a:lnTo>
                <a:lnTo>
                  <a:pt x="330" y="192"/>
                </a:lnTo>
                <a:lnTo>
                  <a:pt x="335" y="192"/>
                </a:lnTo>
                <a:lnTo>
                  <a:pt x="344" y="188"/>
                </a:lnTo>
                <a:lnTo>
                  <a:pt x="348" y="179"/>
                </a:lnTo>
                <a:lnTo>
                  <a:pt x="348" y="175"/>
                </a:lnTo>
                <a:lnTo>
                  <a:pt x="348" y="166"/>
                </a:lnTo>
                <a:lnTo>
                  <a:pt x="348" y="157"/>
                </a:lnTo>
                <a:lnTo>
                  <a:pt x="339" y="152"/>
                </a:lnTo>
                <a:lnTo>
                  <a:pt x="295" y="121"/>
                </a:lnTo>
                <a:close/>
              </a:path>
            </a:pathLst>
          </a:custGeom>
          <a:gradFill rotWithShape="1">
            <a:gsLst>
              <a:gs pos="0">
                <a:srgbClr val="B759BC"/>
              </a:gs>
              <a:gs pos="100000">
                <a:srgbClr val="B759BC"/>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95237" name="Freeform 32"/>
          <p:cNvSpPr/>
          <p:nvPr>
            <p:custDataLst>
              <p:tags r:id="rId92"/>
            </p:custDataLst>
          </p:nvPr>
        </p:nvSpPr>
        <p:spPr bwMode="auto">
          <a:xfrm>
            <a:off x="4748530" y="2846070"/>
            <a:ext cx="184150" cy="158750"/>
          </a:xfrm>
          <a:custGeom>
            <a:avLst/>
            <a:gdLst/>
            <a:ahLst/>
            <a:cxnLst>
              <a:cxn ang="0">
                <a:pos x="0" y="116"/>
              </a:cxn>
              <a:cxn ang="0">
                <a:pos x="49" y="67"/>
              </a:cxn>
              <a:cxn ang="0">
                <a:pos x="67" y="0"/>
              </a:cxn>
              <a:cxn ang="0">
                <a:pos x="134" y="23"/>
              </a:cxn>
              <a:cxn ang="0">
                <a:pos x="201" y="0"/>
              </a:cxn>
              <a:cxn ang="0">
                <a:pos x="214" y="67"/>
              </a:cxn>
              <a:cxn ang="0">
                <a:pos x="263" y="116"/>
              </a:cxn>
              <a:cxn ang="0">
                <a:pos x="214" y="161"/>
              </a:cxn>
              <a:cxn ang="0">
                <a:pos x="201" y="228"/>
              </a:cxn>
              <a:cxn ang="0">
                <a:pos x="134" y="210"/>
              </a:cxn>
              <a:cxn ang="0">
                <a:pos x="67" y="228"/>
              </a:cxn>
              <a:cxn ang="0">
                <a:pos x="49" y="161"/>
              </a:cxn>
              <a:cxn ang="0">
                <a:pos x="0" y="116"/>
              </a:cxn>
            </a:cxnLst>
            <a:rect l="0" t="0" r="r" b="b"/>
            <a:pathLst>
              <a:path w="263" h="228">
                <a:moveTo>
                  <a:pt x="0" y="116"/>
                </a:moveTo>
                <a:lnTo>
                  <a:pt x="49" y="67"/>
                </a:lnTo>
                <a:lnTo>
                  <a:pt x="67" y="0"/>
                </a:lnTo>
                <a:lnTo>
                  <a:pt x="134" y="23"/>
                </a:lnTo>
                <a:lnTo>
                  <a:pt x="201" y="0"/>
                </a:lnTo>
                <a:lnTo>
                  <a:pt x="214" y="67"/>
                </a:lnTo>
                <a:lnTo>
                  <a:pt x="263" y="116"/>
                </a:lnTo>
                <a:lnTo>
                  <a:pt x="214" y="161"/>
                </a:lnTo>
                <a:lnTo>
                  <a:pt x="201" y="228"/>
                </a:lnTo>
                <a:lnTo>
                  <a:pt x="134" y="210"/>
                </a:lnTo>
                <a:lnTo>
                  <a:pt x="67" y="228"/>
                </a:lnTo>
                <a:lnTo>
                  <a:pt x="49" y="161"/>
                </a:lnTo>
                <a:lnTo>
                  <a:pt x="0" y="116"/>
                </a:lnTo>
                <a:close/>
              </a:path>
            </a:pathLst>
          </a:custGeom>
          <a:gradFill rotWithShape="1">
            <a:gsLst>
              <a:gs pos="0">
                <a:srgbClr val="B759BC"/>
              </a:gs>
              <a:gs pos="100000">
                <a:srgbClr val="B759BC"/>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52337" name="Rectangle 33"/>
          <p:cNvSpPr/>
          <p:nvPr>
            <p:custDataLst>
              <p:tags r:id="rId93"/>
            </p:custDataLst>
          </p:nvPr>
        </p:nvSpPr>
        <p:spPr>
          <a:xfrm>
            <a:off x="4976654" y="2620963"/>
            <a:ext cx="3548380" cy="398780"/>
          </a:xfrm>
          <a:prstGeom prst="rect">
            <a:avLst/>
          </a:prstGeom>
          <a:noFill/>
          <a:ln w="9525">
            <a:noFill/>
          </a:ln>
        </p:spPr>
        <p:txBody>
          <a:bodyPr wrap="none" anchor="t" anchorCtr="0">
            <a:spAutoFit/>
          </a:bodyPr>
          <a:p>
            <a:pPr algn="ctr" eaLnBrk="0" hangingPunct="0">
              <a:spcBef>
                <a:spcPct val="50000"/>
              </a:spcBef>
            </a:pPr>
            <a:r>
              <a:rPr lang="zh-CN" altLang="en-US" sz="2000" b="1" dirty="0">
                <a:solidFill>
                  <a:schemeClr val="dk1"/>
                </a:solidFill>
                <a:latin typeface="Times New Roman" panose="02020603050405020304" pitchFamily="18" charset="0"/>
                <a:ea typeface="微软雅黑" panose="020B0503020204020204" charset="-122"/>
                <a:cs typeface="微软雅黑" panose="020B0503020204020204" charset="-122"/>
              </a:rPr>
              <a:t>十一是心神不定的“心烦人” </a:t>
            </a:r>
            <a:endParaRPr lang="zh-CN" altLang="en-US" sz="2000" b="1"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
        <p:nvSpPr>
          <p:cNvPr id="52338" name="Line 34"/>
          <p:cNvSpPr/>
          <p:nvPr>
            <p:custDataLst>
              <p:tags r:id="rId94"/>
            </p:custDataLst>
          </p:nvPr>
        </p:nvSpPr>
        <p:spPr>
          <a:xfrm>
            <a:off x="5105400" y="3078163"/>
            <a:ext cx="3276600" cy="0"/>
          </a:xfrm>
          <a:prstGeom prst="line">
            <a:avLst/>
          </a:prstGeom>
          <a:ln w="9525" cap="flat" cmpd="sng">
            <a:solidFill>
              <a:schemeClr val="folHlink"/>
            </a:solidFill>
            <a:prstDash val="solid"/>
            <a:round/>
            <a:headEnd type="none" w="med" len="med"/>
            <a:tailEnd type="none" w="med" len="med"/>
          </a:ln>
        </p:spPr>
      </p:sp>
      <p:sp>
        <p:nvSpPr>
          <p:cNvPr id="95238" name="Freeform 37"/>
          <p:cNvSpPr/>
          <p:nvPr>
            <p:custDataLst>
              <p:tags r:id="rId95"/>
            </p:custDataLst>
          </p:nvPr>
        </p:nvSpPr>
        <p:spPr bwMode="auto">
          <a:xfrm>
            <a:off x="4735830" y="3352800"/>
            <a:ext cx="209550" cy="303530"/>
          </a:xfrm>
          <a:custGeom>
            <a:avLst/>
            <a:gdLst/>
            <a:ahLst/>
            <a:cxnLst>
              <a:cxn ang="0">
                <a:pos x="174" y="121"/>
              </a:cxn>
              <a:cxn ang="0">
                <a:pos x="174" y="23"/>
              </a:cxn>
              <a:cxn ang="0">
                <a:pos x="170" y="9"/>
              </a:cxn>
              <a:cxn ang="0">
                <a:pos x="165" y="5"/>
              </a:cxn>
              <a:cxn ang="0">
                <a:pos x="156" y="0"/>
              </a:cxn>
              <a:cxn ang="0">
                <a:pos x="152" y="0"/>
              </a:cxn>
              <a:cxn ang="0">
                <a:pos x="143" y="0"/>
              </a:cxn>
              <a:cxn ang="0">
                <a:pos x="134" y="5"/>
              </a:cxn>
              <a:cxn ang="0">
                <a:pos x="125" y="9"/>
              </a:cxn>
              <a:cxn ang="0">
                <a:pos x="125" y="23"/>
              </a:cxn>
              <a:cxn ang="0">
                <a:pos x="125" y="126"/>
              </a:cxn>
              <a:cxn ang="0">
                <a:pos x="76" y="99"/>
              </a:cxn>
              <a:cxn ang="0">
                <a:pos x="67" y="94"/>
              </a:cxn>
              <a:cxn ang="0">
                <a:pos x="58" y="94"/>
              </a:cxn>
              <a:cxn ang="0">
                <a:pos x="49" y="99"/>
              </a:cxn>
              <a:cxn ang="0">
                <a:pos x="45" y="103"/>
              </a:cxn>
              <a:cxn ang="0">
                <a:pos x="40" y="112"/>
              </a:cxn>
              <a:cxn ang="0">
                <a:pos x="45" y="117"/>
              </a:cxn>
              <a:cxn ang="0">
                <a:pos x="45" y="126"/>
              </a:cxn>
              <a:cxn ang="0">
                <a:pos x="54" y="134"/>
              </a:cxn>
              <a:cxn ang="0">
                <a:pos x="121" y="170"/>
              </a:cxn>
              <a:cxn ang="0">
                <a:pos x="121" y="242"/>
              </a:cxn>
              <a:cxn ang="0">
                <a:pos x="36" y="188"/>
              </a:cxn>
              <a:cxn ang="0">
                <a:pos x="27" y="184"/>
              </a:cxn>
              <a:cxn ang="0">
                <a:pos x="18" y="184"/>
              </a:cxn>
              <a:cxn ang="0">
                <a:pos x="9" y="188"/>
              </a:cxn>
              <a:cxn ang="0">
                <a:pos x="5" y="193"/>
              </a:cxn>
              <a:cxn ang="0">
                <a:pos x="0" y="202"/>
              </a:cxn>
              <a:cxn ang="0">
                <a:pos x="0" y="210"/>
              </a:cxn>
              <a:cxn ang="0">
                <a:pos x="5" y="219"/>
              </a:cxn>
              <a:cxn ang="0">
                <a:pos x="14" y="224"/>
              </a:cxn>
              <a:cxn ang="0">
                <a:pos x="121" y="291"/>
              </a:cxn>
              <a:cxn ang="0">
                <a:pos x="121" y="434"/>
              </a:cxn>
              <a:cxn ang="0">
                <a:pos x="174" y="434"/>
              </a:cxn>
              <a:cxn ang="0">
                <a:pos x="174" y="291"/>
              </a:cxn>
              <a:cxn ang="0">
                <a:pos x="290" y="224"/>
              </a:cxn>
              <a:cxn ang="0">
                <a:pos x="295" y="219"/>
              </a:cxn>
              <a:cxn ang="0">
                <a:pos x="299" y="210"/>
              </a:cxn>
              <a:cxn ang="0">
                <a:pos x="299" y="202"/>
              </a:cxn>
              <a:cxn ang="0">
                <a:pos x="299" y="197"/>
              </a:cxn>
              <a:cxn ang="0">
                <a:pos x="295" y="188"/>
              </a:cxn>
              <a:cxn ang="0">
                <a:pos x="286" y="184"/>
              </a:cxn>
              <a:cxn ang="0">
                <a:pos x="277" y="184"/>
              </a:cxn>
              <a:cxn ang="0">
                <a:pos x="268" y="188"/>
              </a:cxn>
              <a:cxn ang="0">
                <a:pos x="174" y="237"/>
              </a:cxn>
              <a:cxn ang="0">
                <a:pos x="174" y="170"/>
              </a:cxn>
              <a:cxn ang="0">
                <a:pos x="246" y="134"/>
              </a:cxn>
              <a:cxn ang="0">
                <a:pos x="250" y="130"/>
              </a:cxn>
              <a:cxn ang="0">
                <a:pos x="255" y="121"/>
              </a:cxn>
              <a:cxn ang="0">
                <a:pos x="255" y="112"/>
              </a:cxn>
              <a:cxn ang="0">
                <a:pos x="250" y="108"/>
              </a:cxn>
              <a:cxn ang="0">
                <a:pos x="246" y="103"/>
              </a:cxn>
              <a:cxn ang="0">
                <a:pos x="237" y="99"/>
              </a:cxn>
              <a:cxn ang="0">
                <a:pos x="232" y="99"/>
              </a:cxn>
              <a:cxn ang="0">
                <a:pos x="223" y="99"/>
              </a:cxn>
              <a:cxn ang="0">
                <a:pos x="174" y="121"/>
              </a:cxn>
            </a:cxnLst>
            <a:rect l="0" t="0" r="r" b="b"/>
            <a:pathLst>
              <a:path w="299" h="434">
                <a:moveTo>
                  <a:pt x="174" y="121"/>
                </a:moveTo>
                <a:lnTo>
                  <a:pt x="174" y="23"/>
                </a:lnTo>
                <a:lnTo>
                  <a:pt x="170" y="9"/>
                </a:lnTo>
                <a:lnTo>
                  <a:pt x="165" y="5"/>
                </a:lnTo>
                <a:lnTo>
                  <a:pt x="156" y="0"/>
                </a:lnTo>
                <a:lnTo>
                  <a:pt x="152" y="0"/>
                </a:lnTo>
                <a:lnTo>
                  <a:pt x="143" y="0"/>
                </a:lnTo>
                <a:lnTo>
                  <a:pt x="134" y="5"/>
                </a:lnTo>
                <a:lnTo>
                  <a:pt x="125" y="9"/>
                </a:lnTo>
                <a:lnTo>
                  <a:pt x="125" y="23"/>
                </a:lnTo>
                <a:lnTo>
                  <a:pt x="125" y="126"/>
                </a:lnTo>
                <a:lnTo>
                  <a:pt x="76" y="99"/>
                </a:lnTo>
                <a:lnTo>
                  <a:pt x="67" y="94"/>
                </a:lnTo>
                <a:lnTo>
                  <a:pt x="58" y="94"/>
                </a:lnTo>
                <a:lnTo>
                  <a:pt x="49" y="99"/>
                </a:lnTo>
                <a:lnTo>
                  <a:pt x="45" y="103"/>
                </a:lnTo>
                <a:lnTo>
                  <a:pt x="40" y="112"/>
                </a:lnTo>
                <a:lnTo>
                  <a:pt x="45" y="117"/>
                </a:lnTo>
                <a:lnTo>
                  <a:pt x="45" y="126"/>
                </a:lnTo>
                <a:lnTo>
                  <a:pt x="54" y="134"/>
                </a:lnTo>
                <a:lnTo>
                  <a:pt x="121" y="170"/>
                </a:lnTo>
                <a:lnTo>
                  <a:pt x="121" y="242"/>
                </a:lnTo>
                <a:lnTo>
                  <a:pt x="36" y="188"/>
                </a:lnTo>
                <a:lnTo>
                  <a:pt x="27" y="184"/>
                </a:lnTo>
                <a:lnTo>
                  <a:pt x="18" y="184"/>
                </a:lnTo>
                <a:lnTo>
                  <a:pt x="9" y="188"/>
                </a:lnTo>
                <a:lnTo>
                  <a:pt x="5" y="193"/>
                </a:lnTo>
                <a:lnTo>
                  <a:pt x="0" y="202"/>
                </a:lnTo>
                <a:lnTo>
                  <a:pt x="0" y="210"/>
                </a:lnTo>
                <a:lnTo>
                  <a:pt x="5" y="219"/>
                </a:lnTo>
                <a:lnTo>
                  <a:pt x="14" y="224"/>
                </a:lnTo>
                <a:lnTo>
                  <a:pt x="121" y="291"/>
                </a:lnTo>
                <a:lnTo>
                  <a:pt x="121" y="434"/>
                </a:lnTo>
                <a:lnTo>
                  <a:pt x="174" y="434"/>
                </a:lnTo>
                <a:lnTo>
                  <a:pt x="174" y="291"/>
                </a:lnTo>
                <a:lnTo>
                  <a:pt x="290" y="224"/>
                </a:lnTo>
                <a:lnTo>
                  <a:pt x="295" y="219"/>
                </a:lnTo>
                <a:lnTo>
                  <a:pt x="299" y="210"/>
                </a:lnTo>
                <a:lnTo>
                  <a:pt x="299" y="202"/>
                </a:lnTo>
                <a:lnTo>
                  <a:pt x="299" y="197"/>
                </a:lnTo>
                <a:lnTo>
                  <a:pt x="295" y="188"/>
                </a:lnTo>
                <a:lnTo>
                  <a:pt x="286" y="184"/>
                </a:lnTo>
                <a:lnTo>
                  <a:pt x="277" y="184"/>
                </a:lnTo>
                <a:lnTo>
                  <a:pt x="268" y="188"/>
                </a:lnTo>
                <a:lnTo>
                  <a:pt x="174" y="237"/>
                </a:lnTo>
                <a:lnTo>
                  <a:pt x="174" y="170"/>
                </a:lnTo>
                <a:lnTo>
                  <a:pt x="246" y="134"/>
                </a:lnTo>
                <a:lnTo>
                  <a:pt x="250" y="130"/>
                </a:lnTo>
                <a:lnTo>
                  <a:pt x="255" y="121"/>
                </a:lnTo>
                <a:lnTo>
                  <a:pt x="255" y="112"/>
                </a:lnTo>
                <a:lnTo>
                  <a:pt x="250" y="108"/>
                </a:lnTo>
                <a:lnTo>
                  <a:pt x="246" y="103"/>
                </a:lnTo>
                <a:lnTo>
                  <a:pt x="237" y="99"/>
                </a:lnTo>
                <a:lnTo>
                  <a:pt x="232" y="99"/>
                </a:lnTo>
                <a:lnTo>
                  <a:pt x="223" y="99"/>
                </a:lnTo>
                <a:lnTo>
                  <a:pt x="174" y="121"/>
                </a:lnTo>
                <a:close/>
              </a:path>
            </a:pathLst>
          </a:custGeom>
          <a:gradFill rotWithShape="1">
            <a:gsLst>
              <a:gs pos="0">
                <a:srgbClr val="5FCBFB"/>
              </a:gs>
              <a:gs pos="100000">
                <a:srgbClr val="5FCBFB"/>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95239" name="Freeform 38"/>
          <p:cNvSpPr/>
          <p:nvPr>
            <p:custDataLst>
              <p:tags r:id="rId96"/>
            </p:custDataLst>
          </p:nvPr>
        </p:nvSpPr>
        <p:spPr bwMode="auto">
          <a:xfrm>
            <a:off x="4572000" y="3481705"/>
            <a:ext cx="276225" cy="189865"/>
          </a:xfrm>
          <a:custGeom>
            <a:avLst/>
            <a:gdLst/>
            <a:ahLst/>
            <a:cxnLst>
              <a:cxn ang="0">
                <a:pos x="121" y="71"/>
              </a:cxn>
              <a:cxn ang="0">
                <a:pos x="36" y="22"/>
              </a:cxn>
              <a:cxn ang="0">
                <a:pos x="27" y="18"/>
              </a:cxn>
              <a:cxn ang="0">
                <a:pos x="18" y="18"/>
              </a:cxn>
              <a:cxn ang="0">
                <a:pos x="9" y="22"/>
              </a:cxn>
              <a:cxn ang="0">
                <a:pos x="5" y="31"/>
              </a:cxn>
              <a:cxn ang="0">
                <a:pos x="0" y="40"/>
              </a:cxn>
              <a:cxn ang="0">
                <a:pos x="0" y="49"/>
              </a:cxn>
              <a:cxn ang="0">
                <a:pos x="5" y="58"/>
              </a:cxn>
              <a:cxn ang="0">
                <a:pos x="9" y="62"/>
              </a:cxn>
              <a:cxn ang="0">
                <a:pos x="98" y="116"/>
              </a:cxn>
              <a:cxn ang="0">
                <a:pos x="54" y="143"/>
              </a:cxn>
              <a:cxn ang="0">
                <a:pos x="45" y="147"/>
              </a:cxn>
              <a:cxn ang="0">
                <a:pos x="40" y="156"/>
              </a:cxn>
              <a:cxn ang="0">
                <a:pos x="40" y="165"/>
              </a:cxn>
              <a:cxn ang="0">
                <a:pos x="40" y="174"/>
              </a:cxn>
              <a:cxn ang="0">
                <a:pos x="49" y="178"/>
              </a:cxn>
              <a:cxn ang="0">
                <a:pos x="54" y="183"/>
              </a:cxn>
              <a:cxn ang="0">
                <a:pos x="63" y="183"/>
              </a:cxn>
              <a:cxn ang="0">
                <a:pos x="72" y="183"/>
              </a:cxn>
              <a:cxn ang="0">
                <a:pos x="139" y="143"/>
              </a:cxn>
              <a:cxn ang="0">
                <a:pos x="197" y="178"/>
              </a:cxn>
              <a:cxn ang="0">
                <a:pos x="112" y="223"/>
              </a:cxn>
              <a:cxn ang="0">
                <a:pos x="103" y="232"/>
              </a:cxn>
              <a:cxn ang="0">
                <a:pos x="98" y="241"/>
              </a:cxn>
              <a:cxn ang="0">
                <a:pos x="98" y="246"/>
              </a:cxn>
              <a:cxn ang="0">
                <a:pos x="98" y="254"/>
              </a:cxn>
              <a:cxn ang="0">
                <a:pos x="103" y="263"/>
              </a:cxn>
              <a:cxn ang="0">
                <a:pos x="112" y="268"/>
              </a:cxn>
              <a:cxn ang="0">
                <a:pos x="121" y="268"/>
              </a:cxn>
              <a:cxn ang="0">
                <a:pos x="130" y="263"/>
              </a:cxn>
              <a:cxn ang="0">
                <a:pos x="241" y="201"/>
              </a:cxn>
              <a:cxn ang="0">
                <a:pos x="366" y="272"/>
              </a:cxn>
              <a:cxn ang="0">
                <a:pos x="393" y="228"/>
              </a:cxn>
              <a:cxn ang="0">
                <a:pos x="268" y="156"/>
              </a:cxn>
              <a:cxn ang="0">
                <a:pos x="268" y="22"/>
              </a:cxn>
              <a:cxn ang="0">
                <a:pos x="268" y="13"/>
              </a:cxn>
              <a:cxn ang="0">
                <a:pos x="264" y="9"/>
              </a:cxn>
              <a:cxn ang="0">
                <a:pos x="255" y="4"/>
              </a:cxn>
              <a:cxn ang="0">
                <a:pos x="250" y="0"/>
              </a:cxn>
              <a:cxn ang="0">
                <a:pos x="241" y="0"/>
              </a:cxn>
              <a:cxn ang="0">
                <a:pos x="232" y="4"/>
              </a:cxn>
              <a:cxn ang="0">
                <a:pos x="228" y="13"/>
              </a:cxn>
              <a:cxn ang="0">
                <a:pos x="228" y="22"/>
              </a:cxn>
              <a:cxn ang="0">
                <a:pos x="223" y="129"/>
              </a:cxn>
              <a:cxn ang="0">
                <a:pos x="165" y="94"/>
              </a:cxn>
              <a:cxn ang="0">
                <a:pos x="170" y="18"/>
              </a:cxn>
              <a:cxn ang="0">
                <a:pos x="165" y="9"/>
              </a:cxn>
              <a:cxn ang="0">
                <a:pos x="161" y="4"/>
              </a:cxn>
              <a:cxn ang="0">
                <a:pos x="156" y="0"/>
              </a:cxn>
              <a:cxn ang="0">
                <a:pos x="148" y="0"/>
              </a:cxn>
              <a:cxn ang="0">
                <a:pos x="139" y="0"/>
              </a:cxn>
              <a:cxn ang="0">
                <a:pos x="134" y="4"/>
              </a:cxn>
              <a:cxn ang="0">
                <a:pos x="130" y="9"/>
              </a:cxn>
              <a:cxn ang="0">
                <a:pos x="125" y="18"/>
              </a:cxn>
              <a:cxn ang="0">
                <a:pos x="121" y="71"/>
              </a:cxn>
            </a:cxnLst>
            <a:rect l="0" t="0" r="r" b="b"/>
            <a:pathLst>
              <a:path w="393" h="272">
                <a:moveTo>
                  <a:pt x="121" y="71"/>
                </a:moveTo>
                <a:lnTo>
                  <a:pt x="36" y="22"/>
                </a:lnTo>
                <a:lnTo>
                  <a:pt x="27" y="18"/>
                </a:lnTo>
                <a:lnTo>
                  <a:pt x="18" y="18"/>
                </a:lnTo>
                <a:lnTo>
                  <a:pt x="9" y="22"/>
                </a:lnTo>
                <a:lnTo>
                  <a:pt x="5" y="31"/>
                </a:lnTo>
                <a:lnTo>
                  <a:pt x="0" y="40"/>
                </a:lnTo>
                <a:lnTo>
                  <a:pt x="0" y="49"/>
                </a:lnTo>
                <a:lnTo>
                  <a:pt x="5" y="58"/>
                </a:lnTo>
                <a:lnTo>
                  <a:pt x="9" y="62"/>
                </a:lnTo>
                <a:lnTo>
                  <a:pt x="98" y="116"/>
                </a:lnTo>
                <a:lnTo>
                  <a:pt x="54" y="143"/>
                </a:lnTo>
                <a:lnTo>
                  <a:pt x="45" y="147"/>
                </a:lnTo>
                <a:lnTo>
                  <a:pt x="40" y="156"/>
                </a:lnTo>
                <a:lnTo>
                  <a:pt x="40" y="165"/>
                </a:lnTo>
                <a:lnTo>
                  <a:pt x="40" y="174"/>
                </a:lnTo>
                <a:lnTo>
                  <a:pt x="49" y="178"/>
                </a:lnTo>
                <a:lnTo>
                  <a:pt x="54" y="183"/>
                </a:lnTo>
                <a:lnTo>
                  <a:pt x="63" y="183"/>
                </a:lnTo>
                <a:lnTo>
                  <a:pt x="72" y="183"/>
                </a:lnTo>
                <a:lnTo>
                  <a:pt x="139" y="143"/>
                </a:lnTo>
                <a:lnTo>
                  <a:pt x="197" y="178"/>
                </a:lnTo>
                <a:lnTo>
                  <a:pt x="112" y="223"/>
                </a:lnTo>
                <a:lnTo>
                  <a:pt x="103" y="232"/>
                </a:lnTo>
                <a:lnTo>
                  <a:pt x="98" y="241"/>
                </a:lnTo>
                <a:lnTo>
                  <a:pt x="98" y="246"/>
                </a:lnTo>
                <a:lnTo>
                  <a:pt x="98" y="254"/>
                </a:lnTo>
                <a:lnTo>
                  <a:pt x="103" y="263"/>
                </a:lnTo>
                <a:lnTo>
                  <a:pt x="112" y="268"/>
                </a:lnTo>
                <a:lnTo>
                  <a:pt x="121" y="268"/>
                </a:lnTo>
                <a:lnTo>
                  <a:pt x="130" y="263"/>
                </a:lnTo>
                <a:lnTo>
                  <a:pt x="241" y="201"/>
                </a:lnTo>
                <a:lnTo>
                  <a:pt x="366" y="272"/>
                </a:lnTo>
                <a:lnTo>
                  <a:pt x="393" y="228"/>
                </a:lnTo>
                <a:lnTo>
                  <a:pt x="268" y="156"/>
                </a:lnTo>
                <a:lnTo>
                  <a:pt x="268" y="22"/>
                </a:lnTo>
                <a:lnTo>
                  <a:pt x="268" y="13"/>
                </a:lnTo>
                <a:lnTo>
                  <a:pt x="264" y="9"/>
                </a:lnTo>
                <a:lnTo>
                  <a:pt x="255" y="4"/>
                </a:lnTo>
                <a:lnTo>
                  <a:pt x="250" y="0"/>
                </a:lnTo>
                <a:lnTo>
                  <a:pt x="241" y="0"/>
                </a:lnTo>
                <a:lnTo>
                  <a:pt x="232" y="4"/>
                </a:lnTo>
                <a:lnTo>
                  <a:pt x="228" y="13"/>
                </a:lnTo>
                <a:lnTo>
                  <a:pt x="228" y="22"/>
                </a:lnTo>
                <a:lnTo>
                  <a:pt x="223" y="129"/>
                </a:lnTo>
                <a:lnTo>
                  <a:pt x="165" y="94"/>
                </a:lnTo>
                <a:lnTo>
                  <a:pt x="170" y="18"/>
                </a:lnTo>
                <a:lnTo>
                  <a:pt x="165" y="9"/>
                </a:lnTo>
                <a:lnTo>
                  <a:pt x="161" y="4"/>
                </a:lnTo>
                <a:lnTo>
                  <a:pt x="156" y="0"/>
                </a:lnTo>
                <a:lnTo>
                  <a:pt x="148" y="0"/>
                </a:lnTo>
                <a:lnTo>
                  <a:pt x="139" y="0"/>
                </a:lnTo>
                <a:lnTo>
                  <a:pt x="134" y="4"/>
                </a:lnTo>
                <a:lnTo>
                  <a:pt x="130" y="9"/>
                </a:lnTo>
                <a:lnTo>
                  <a:pt x="125" y="18"/>
                </a:lnTo>
                <a:lnTo>
                  <a:pt x="121" y="71"/>
                </a:lnTo>
                <a:close/>
              </a:path>
            </a:pathLst>
          </a:custGeom>
          <a:gradFill rotWithShape="1">
            <a:gsLst>
              <a:gs pos="0">
                <a:srgbClr val="5FCBFB"/>
              </a:gs>
              <a:gs pos="100000">
                <a:srgbClr val="5FCBFB"/>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95240" name="Freeform 39"/>
          <p:cNvSpPr/>
          <p:nvPr>
            <p:custDataLst>
              <p:tags r:id="rId97"/>
            </p:custDataLst>
          </p:nvPr>
        </p:nvSpPr>
        <p:spPr bwMode="auto">
          <a:xfrm>
            <a:off x="4572000" y="3639820"/>
            <a:ext cx="276225" cy="193675"/>
          </a:xfrm>
          <a:custGeom>
            <a:avLst/>
            <a:gdLst/>
            <a:ahLst/>
            <a:cxnLst>
              <a:cxn ang="0">
                <a:pos x="98" y="156"/>
              </a:cxn>
              <a:cxn ang="0">
                <a:pos x="9" y="205"/>
              </a:cxn>
              <a:cxn ang="0">
                <a:pos x="0" y="214"/>
              </a:cxn>
              <a:cxn ang="0">
                <a:pos x="0" y="223"/>
              </a:cxn>
              <a:cxn ang="0">
                <a:pos x="0" y="228"/>
              </a:cxn>
              <a:cxn ang="0">
                <a:pos x="0" y="237"/>
              </a:cxn>
              <a:cxn ang="0">
                <a:pos x="9" y="246"/>
              </a:cxn>
              <a:cxn ang="0">
                <a:pos x="14" y="250"/>
              </a:cxn>
              <a:cxn ang="0">
                <a:pos x="23" y="250"/>
              </a:cxn>
              <a:cxn ang="0">
                <a:pos x="36" y="250"/>
              </a:cxn>
              <a:cxn ang="0">
                <a:pos x="125" y="196"/>
              </a:cxn>
              <a:cxn ang="0">
                <a:pos x="125" y="250"/>
              </a:cxn>
              <a:cxn ang="0">
                <a:pos x="125" y="263"/>
              </a:cxn>
              <a:cxn ang="0">
                <a:pos x="130" y="268"/>
              </a:cxn>
              <a:cxn ang="0">
                <a:pos x="139" y="272"/>
              </a:cxn>
              <a:cxn ang="0">
                <a:pos x="143" y="277"/>
              </a:cxn>
              <a:cxn ang="0">
                <a:pos x="152" y="277"/>
              </a:cxn>
              <a:cxn ang="0">
                <a:pos x="161" y="272"/>
              </a:cxn>
              <a:cxn ang="0">
                <a:pos x="165" y="263"/>
              </a:cxn>
              <a:cxn ang="0">
                <a:pos x="165" y="254"/>
              </a:cxn>
              <a:cxn ang="0">
                <a:pos x="165" y="178"/>
              </a:cxn>
              <a:cxn ang="0">
                <a:pos x="223" y="143"/>
              </a:cxn>
              <a:cxn ang="0">
                <a:pos x="223" y="241"/>
              </a:cxn>
              <a:cxn ang="0">
                <a:pos x="223" y="250"/>
              </a:cxn>
              <a:cxn ang="0">
                <a:pos x="228" y="259"/>
              </a:cxn>
              <a:cxn ang="0">
                <a:pos x="237" y="263"/>
              </a:cxn>
              <a:cxn ang="0">
                <a:pos x="246" y="268"/>
              </a:cxn>
              <a:cxn ang="0">
                <a:pos x="255" y="268"/>
              </a:cxn>
              <a:cxn ang="0">
                <a:pos x="259" y="263"/>
              </a:cxn>
              <a:cxn ang="0">
                <a:pos x="264" y="254"/>
              </a:cxn>
              <a:cxn ang="0">
                <a:pos x="268" y="246"/>
              </a:cxn>
              <a:cxn ang="0">
                <a:pos x="268" y="116"/>
              </a:cxn>
              <a:cxn ang="0">
                <a:pos x="393" y="44"/>
              </a:cxn>
              <a:cxn ang="0">
                <a:pos x="366" y="0"/>
              </a:cxn>
              <a:cxn ang="0">
                <a:pos x="241" y="71"/>
              </a:cxn>
              <a:cxn ang="0">
                <a:pos x="125" y="4"/>
              </a:cxn>
              <a:cxn ang="0">
                <a:pos x="121" y="0"/>
              </a:cxn>
              <a:cxn ang="0">
                <a:pos x="112" y="0"/>
              </a:cxn>
              <a:cxn ang="0">
                <a:pos x="103" y="4"/>
              </a:cxn>
              <a:cxn ang="0">
                <a:pos x="98" y="9"/>
              </a:cxn>
              <a:cxn ang="0">
                <a:pos x="94" y="18"/>
              </a:cxn>
              <a:cxn ang="0">
                <a:pos x="94" y="26"/>
              </a:cxn>
              <a:cxn ang="0">
                <a:pos x="98" y="35"/>
              </a:cxn>
              <a:cxn ang="0">
                <a:pos x="107" y="40"/>
              </a:cxn>
              <a:cxn ang="0">
                <a:pos x="197" y="98"/>
              </a:cxn>
              <a:cxn ang="0">
                <a:pos x="139" y="129"/>
              </a:cxn>
              <a:cxn ang="0">
                <a:pos x="72" y="89"/>
              </a:cxn>
              <a:cxn ang="0">
                <a:pos x="63" y="85"/>
              </a:cxn>
              <a:cxn ang="0">
                <a:pos x="58" y="85"/>
              </a:cxn>
              <a:cxn ang="0">
                <a:pos x="49" y="89"/>
              </a:cxn>
              <a:cxn ang="0">
                <a:pos x="45" y="98"/>
              </a:cxn>
              <a:cxn ang="0">
                <a:pos x="45" y="102"/>
              </a:cxn>
              <a:cxn ang="0">
                <a:pos x="45" y="111"/>
              </a:cxn>
              <a:cxn ang="0">
                <a:pos x="45" y="120"/>
              </a:cxn>
              <a:cxn ang="0">
                <a:pos x="54" y="125"/>
              </a:cxn>
              <a:cxn ang="0">
                <a:pos x="98" y="156"/>
              </a:cxn>
            </a:cxnLst>
            <a:rect l="0" t="0" r="r" b="b"/>
            <a:pathLst>
              <a:path w="393" h="277">
                <a:moveTo>
                  <a:pt x="98" y="156"/>
                </a:moveTo>
                <a:lnTo>
                  <a:pt x="9" y="205"/>
                </a:lnTo>
                <a:lnTo>
                  <a:pt x="0" y="214"/>
                </a:lnTo>
                <a:lnTo>
                  <a:pt x="0" y="223"/>
                </a:lnTo>
                <a:lnTo>
                  <a:pt x="0" y="228"/>
                </a:lnTo>
                <a:lnTo>
                  <a:pt x="0" y="237"/>
                </a:lnTo>
                <a:lnTo>
                  <a:pt x="9" y="246"/>
                </a:lnTo>
                <a:lnTo>
                  <a:pt x="14" y="250"/>
                </a:lnTo>
                <a:lnTo>
                  <a:pt x="23" y="250"/>
                </a:lnTo>
                <a:lnTo>
                  <a:pt x="36" y="250"/>
                </a:lnTo>
                <a:lnTo>
                  <a:pt x="125" y="196"/>
                </a:lnTo>
                <a:lnTo>
                  <a:pt x="125" y="250"/>
                </a:lnTo>
                <a:lnTo>
                  <a:pt x="125" y="263"/>
                </a:lnTo>
                <a:lnTo>
                  <a:pt x="130" y="268"/>
                </a:lnTo>
                <a:lnTo>
                  <a:pt x="139" y="272"/>
                </a:lnTo>
                <a:lnTo>
                  <a:pt x="143" y="277"/>
                </a:lnTo>
                <a:lnTo>
                  <a:pt x="152" y="277"/>
                </a:lnTo>
                <a:lnTo>
                  <a:pt x="161" y="272"/>
                </a:lnTo>
                <a:lnTo>
                  <a:pt x="165" y="263"/>
                </a:lnTo>
                <a:lnTo>
                  <a:pt x="165" y="254"/>
                </a:lnTo>
                <a:lnTo>
                  <a:pt x="165" y="178"/>
                </a:lnTo>
                <a:lnTo>
                  <a:pt x="223" y="143"/>
                </a:lnTo>
                <a:lnTo>
                  <a:pt x="223" y="241"/>
                </a:lnTo>
                <a:lnTo>
                  <a:pt x="223" y="250"/>
                </a:lnTo>
                <a:lnTo>
                  <a:pt x="228" y="259"/>
                </a:lnTo>
                <a:lnTo>
                  <a:pt x="237" y="263"/>
                </a:lnTo>
                <a:lnTo>
                  <a:pt x="246" y="268"/>
                </a:lnTo>
                <a:lnTo>
                  <a:pt x="255" y="268"/>
                </a:lnTo>
                <a:lnTo>
                  <a:pt x="259" y="263"/>
                </a:lnTo>
                <a:lnTo>
                  <a:pt x="264" y="254"/>
                </a:lnTo>
                <a:lnTo>
                  <a:pt x="268" y="246"/>
                </a:lnTo>
                <a:lnTo>
                  <a:pt x="268" y="116"/>
                </a:lnTo>
                <a:lnTo>
                  <a:pt x="393" y="44"/>
                </a:lnTo>
                <a:lnTo>
                  <a:pt x="366" y="0"/>
                </a:lnTo>
                <a:lnTo>
                  <a:pt x="241" y="71"/>
                </a:lnTo>
                <a:lnTo>
                  <a:pt x="125" y="4"/>
                </a:lnTo>
                <a:lnTo>
                  <a:pt x="121" y="0"/>
                </a:lnTo>
                <a:lnTo>
                  <a:pt x="112" y="0"/>
                </a:lnTo>
                <a:lnTo>
                  <a:pt x="103" y="4"/>
                </a:lnTo>
                <a:lnTo>
                  <a:pt x="98" y="9"/>
                </a:lnTo>
                <a:lnTo>
                  <a:pt x="94" y="18"/>
                </a:lnTo>
                <a:lnTo>
                  <a:pt x="94" y="26"/>
                </a:lnTo>
                <a:lnTo>
                  <a:pt x="98" y="35"/>
                </a:lnTo>
                <a:lnTo>
                  <a:pt x="107" y="40"/>
                </a:lnTo>
                <a:lnTo>
                  <a:pt x="197" y="98"/>
                </a:lnTo>
                <a:lnTo>
                  <a:pt x="139" y="129"/>
                </a:lnTo>
                <a:lnTo>
                  <a:pt x="72" y="89"/>
                </a:lnTo>
                <a:lnTo>
                  <a:pt x="63" y="85"/>
                </a:lnTo>
                <a:lnTo>
                  <a:pt x="58" y="85"/>
                </a:lnTo>
                <a:lnTo>
                  <a:pt x="49" y="89"/>
                </a:lnTo>
                <a:lnTo>
                  <a:pt x="45" y="98"/>
                </a:lnTo>
                <a:lnTo>
                  <a:pt x="45" y="102"/>
                </a:lnTo>
                <a:lnTo>
                  <a:pt x="45" y="111"/>
                </a:lnTo>
                <a:lnTo>
                  <a:pt x="45" y="120"/>
                </a:lnTo>
                <a:lnTo>
                  <a:pt x="54" y="125"/>
                </a:lnTo>
                <a:lnTo>
                  <a:pt x="98" y="156"/>
                </a:lnTo>
                <a:close/>
              </a:path>
            </a:pathLst>
          </a:custGeom>
          <a:gradFill rotWithShape="1">
            <a:gsLst>
              <a:gs pos="0">
                <a:srgbClr val="5FCBFB"/>
              </a:gs>
              <a:gs pos="100000">
                <a:srgbClr val="5FCBFB"/>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95241" name="Freeform 40"/>
          <p:cNvSpPr/>
          <p:nvPr>
            <p:custDataLst>
              <p:tags r:id="rId98"/>
            </p:custDataLst>
          </p:nvPr>
        </p:nvSpPr>
        <p:spPr bwMode="auto">
          <a:xfrm>
            <a:off x="4732020" y="3656330"/>
            <a:ext cx="209550" cy="306070"/>
          </a:xfrm>
          <a:custGeom>
            <a:avLst/>
            <a:gdLst/>
            <a:ahLst/>
            <a:cxnLst>
              <a:cxn ang="0">
                <a:pos x="125" y="313"/>
              </a:cxn>
              <a:cxn ang="0">
                <a:pos x="125" y="411"/>
              </a:cxn>
              <a:cxn ang="0">
                <a:pos x="129" y="425"/>
              </a:cxn>
              <a:cxn ang="0">
                <a:pos x="134" y="429"/>
              </a:cxn>
              <a:cxn ang="0">
                <a:pos x="143" y="434"/>
              </a:cxn>
              <a:cxn ang="0">
                <a:pos x="147" y="438"/>
              </a:cxn>
              <a:cxn ang="0">
                <a:pos x="156" y="434"/>
              </a:cxn>
              <a:cxn ang="0">
                <a:pos x="165" y="429"/>
              </a:cxn>
              <a:cxn ang="0">
                <a:pos x="174" y="425"/>
              </a:cxn>
              <a:cxn ang="0">
                <a:pos x="174" y="411"/>
              </a:cxn>
              <a:cxn ang="0">
                <a:pos x="174" y="308"/>
              </a:cxn>
              <a:cxn ang="0">
                <a:pos x="223" y="335"/>
              </a:cxn>
              <a:cxn ang="0">
                <a:pos x="232" y="340"/>
              </a:cxn>
              <a:cxn ang="0">
                <a:pos x="241" y="340"/>
              </a:cxn>
              <a:cxn ang="0">
                <a:pos x="250" y="335"/>
              </a:cxn>
              <a:cxn ang="0">
                <a:pos x="254" y="331"/>
              </a:cxn>
              <a:cxn ang="0">
                <a:pos x="254" y="322"/>
              </a:cxn>
              <a:cxn ang="0">
                <a:pos x="254" y="317"/>
              </a:cxn>
              <a:cxn ang="0">
                <a:pos x="254" y="308"/>
              </a:cxn>
              <a:cxn ang="0">
                <a:pos x="245" y="300"/>
              </a:cxn>
              <a:cxn ang="0">
                <a:pos x="178" y="264"/>
              </a:cxn>
              <a:cxn ang="0">
                <a:pos x="178" y="192"/>
              </a:cxn>
              <a:cxn ang="0">
                <a:pos x="263" y="246"/>
              </a:cxn>
              <a:cxn ang="0">
                <a:pos x="272" y="250"/>
              </a:cxn>
              <a:cxn ang="0">
                <a:pos x="281" y="250"/>
              </a:cxn>
              <a:cxn ang="0">
                <a:pos x="290" y="246"/>
              </a:cxn>
              <a:cxn ang="0">
                <a:pos x="294" y="241"/>
              </a:cxn>
              <a:cxn ang="0">
                <a:pos x="299" y="232"/>
              </a:cxn>
              <a:cxn ang="0">
                <a:pos x="299" y="224"/>
              </a:cxn>
              <a:cxn ang="0">
                <a:pos x="294" y="215"/>
              </a:cxn>
              <a:cxn ang="0">
                <a:pos x="285" y="210"/>
              </a:cxn>
              <a:cxn ang="0">
                <a:pos x="178" y="143"/>
              </a:cxn>
              <a:cxn ang="0">
                <a:pos x="178" y="0"/>
              </a:cxn>
              <a:cxn ang="0">
                <a:pos x="125" y="0"/>
              </a:cxn>
              <a:cxn ang="0">
                <a:pos x="125" y="143"/>
              </a:cxn>
              <a:cxn ang="0">
                <a:pos x="9" y="210"/>
              </a:cxn>
              <a:cxn ang="0">
                <a:pos x="4" y="215"/>
              </a:cxn>
              <a:cxn ang="0">
                <a:pos x="0" y="224"/>
              </a:cxn>
              <a:cxn ang="0">
                <a:pos x="0" y="232"/>
              </a:cxn>
              <a:cxn ang="0">
                <a:pos x="0" y="237"/>
              </a:cxn>
              <a:cxn ang="0">
                <a:pos x="4" y="246"/>
              </a:cxn>
              <a:cxn ang="0">
                <a:pos x="13" y="250"/>
              </a:cxn>
              <a:cxn ang="0">
                <a:pos x="22" y="250"/>
              </a:cxn>
              <a:cxn ang="0">
                <a:pos x="31" y="246"/>
              </a:cxn>
              <a:cxn ang="0">
                <a:pos x="125" y="197"/>
              </a:cxn>
              <a:cxn ang="0">
                <a:pos x="125" y="264"/>
              </a:cxn>
              <a:cxn ang="0">
                <a:pos x="53" y="300"/>
              </a:cxn>
              <a:cxn ang="0">
                <a:pos x="49" y="304"/>
              </a:cxn>
              <a:cxn ang="0">
                <a:pos x="44" y="313"/>
              </a:cxn>
              <a:cxn ang="0">
                <a:pos x="44" y="322"/>
              </a:cxn>
              <a:cxn ang="0">
                <a:pos x="49" y="326"/>
              </a:cxn>
              <a:cxn ang="0">
                <a:pos x="53" y="331"/>
              </a:cxn>
              <a:cxn ang="0">
                <a:pos x="62" y="335"/>
              </a:cxn>
              <a:cxn ang="0">
                <a:pos x="67" y="335"/>
              </a:cxn>
              <a:cxn ang="0">
                <a:pos x="76" y="335"/>
              </a:cxn>
              <a:cxn ang="0">
                <a:pos x="125" y="313"/>
              </a:cxn>
            </a:cxnLst>
            <a:rect l="0" t="0" r="r" b="b"/>
            <a:pathLst>
              <a:path w="299" h="438">
                <a:moveTo>
                  <a:pt x="125" y="313"/>
                </a:moveTo>
                <a:lnTo>
                  <a:pt x="125" y="411"/>
                </a:lnTo>
                <a:lnTo>
                  <a:pt x="129" y="425"/>
                </a:lnTo>
                <a:lnTo>
                  <a:pt x="134" y="429"/>
                </a:lnTo>
                <a:lnTo>
                  <a:pt x="143" y="434"/>
                </a:lnTo>
                <a:lnTo>
                  <a:pt x="147" y="438"/>
                </a:lnTo>
                <a:lnTo>
                  <a:pt x="156" y="434"/>
                </a:lnTo>
                <a:lnTo>
                  <a:pt x="165" y="429"/>
                </a:lnTo>
                <a:lnTo>
                  <a:pt x="174" y="425"/>
                </a:lnTo>
                <a:lnTo>
                  <a:pt x="174" y="411"/>
                </a:lnTo>
                <a:lnTo>
                  <a:pt x="174" y="308"/>
                </a:lnTo>
                <a:lnTo>
                  <a:pt x="223" y="335"/>
                </a:lnTo>
                <a:lnTo>
                  <a:pt x="232" y="340"/>
                </a:lnTo>
                <a:lnTo>
                  <a:pt x="241" y="340"/>
                </a:lnTo>
                <a:lnTo>
                  <a:pt x="250" y="335"/>
                </a:lnTo>
                <a:lnTo>
                  <a:pt x="254" y="331"/>
                </a:lnTo>
                <a:lnTo>
                  <a:pt x="254" y="322"/>
                </a:lnTo>
                <a:lnTo>
                  <a:pt x="254" y="317"/>
                </a:lnTo>
                <a:lnTo>
                  <a:pt x="254" y="308"/>
                </a:lnTo>
                <a:lnTo>
                  <a:pt x="245" y="300"/>
                </a:lnTo>
                <a:lnTo>
                  <a:pt x="178" y="264"/>
                </a:lnTo>
                <a:lnTo>
                  <a:pt x="178" y="192"/>
                </a:lnTo>
                <a:lnTo>
                  <a:pt x="263" y="246"/>
                </a:lnTo>
                <a:lnTo>
                  <a:pt x="272" y="250"/>
                </a:lnTo>
                <a:lnTo>
                  <a:pt x="281" y="250"/>
                </a:lnTo>
                <a:lnTo>
                  <a:pt x="290" y="246"/>
                </a:lnTo>
                <a:lnTo>
                  <a:pt x="294" y="241"/>
                </a:lnTo>
                <a:lnTo>
                  <a:pt x="299" y="232"/>
                </a:lnTo>
                <a:lnTo>
                  <a:pt x="299" y="224"/>
                </a:lnTo>
                <a:lnTo>
                  <a:pt x="294" y="215"/>
                </a:lnTo>
                <a:lnTo>
                  <a:pt x="285" y="210"/>
                </a:lnTo>
                <a:lnTo>
                  <a:pt x="178" y="143"/>
                </a:lnTo>
                <a:lnTo>
                  <a:pt x="178" y="0"/>
                </a:lnTo>
                <a:lnTo>
                  <a:pt x="125" y="0"/>
                </a:lnTo>
                <a:lnTo>
                  <a:pt x="125" y="143"/>
                </a:lnTo>
                <a:lnTo>
                  <a:pt x="9" y="210"/>
                </a:lnTo>
                <a:lnTo>
                  <a:pt x="4" y="215"/>
                </a:lnTo>
                <a:lnTo>
                  <a:pt x="0" y="224"/>
                </a:lnTo>
                <a:lnTo>
                  <a:pt x="0" y="232"/>
                </a:lnTo>
                <a:lnTo>
                  <a:pt x="0" y="237"/>
                </a:lnTo>
                <a:lnTo>
                  <a:pt x="4" y="246"/>
                </a:lnTo>
                <a:lnTo>
                  <a:pt x="13" y="250"/>
                </a:lnTo>
                <a:lnTo>
                  <a:pt x="22" y="250"/>
                </a:lnTo>
                <a:lnTo>
                  <a:pt x="31" y="246"/>
                </a:lnTo>
                <a:lnTo>
                  <a:pt x="125" y="197"/>
                </a:lnTo>
                <a:lnTo>
                  <a:pt x="125" y="264"/>
                </a:lnTo>
                <a:lnTo>
                  <a:pt x="53" y="300"/>
                </a:lnTo>
                <a:lnTo>
                  <a:pt x="49" y="304"/>
                </a:lnTo>
                <a:lnTo>
                  <a:pt x="44" y="313"/>
                </a:lnTo>
                <a:lnTo>
                  <a:pt x="44" y="322"/>
                </a:lnTo>
                <a:lnTo>
                  <a:pt x="49" y="326"/>
                </a:lnTo>
                <a:lnTo>
                  <a:pt x="53" y="331"/>
                </a:lnTo>
                <a:lnTo>
                  <a:pt x="62" y="335"/>
                </a:lnTo>
                <a:lnTo>
                  <a:pt x="67" y="335"/>
                </a:lnTo>
                <a:lnTo>
                  <a:pt x="76" y="335"/>
                </a:lnTo>
                <a:lnTo>
                  <a:pt x="125" y="313"/>
                </a:lnTo>
                <a:close/>
              </a:path>
            </a:pathLst>
          </a:custGeom>
          <a:gradFill rotWithShape="1">
            <a:gsLst>
              <a:gs pos="0">
                <a:srgbClr val="5FCBFB"/>
              </a:gs>
              <a:gs pos="100000">
                <a:srgbClr val="5FCBFB"/>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95242" name="Freeform 41"/>
          <p:cNvSpPr/>
          <p:nvPr>
            <p:custDataLst>
              <p:tags r:id="rId99"/>
            </p:custDataLst>
          </p:nvPr>
        </p:nvSpPr>
        <p:spPr bwMode="auto">
          <a:xfrm>
            <a:off x="4829175" y="3639820"/>
            <a:ext cx="276225" cy="189865"/>
          </a:xfrm>
          <a:custGeom>
            <a:avLst/>
            <a:gdLst/>
            <a:ahLst/>
            <a:cxnLst>
              <a:cxn ang="0">
                <a:pos x="272" y="201"/>
              </a:cxn>
              <a:cxn ang="0">
                <a:pos x="357" y="250"/>
              </a:cxn>
              <a:cxn ang="0">
                <a:pos x="366" y="254"/>
              </a:cxn>
              <a:cxn ang="0">
                <a:pos x="375" y="254"/>
              </a:cxn>
              <a:cxn ang="0">
                <a:pos x="384" y="250"/>
              </a:cxn>
              <a:cxn ang="0">
                <a:pos x="388" y="241"/>
              </a:cxn>
              <a:cxn ang="0">
                <a:pos x="393" y="232"/>
              </a:cxn>
              <a:cxn ang="0">
                <a:pos x="393" y="223"/>
              </a:cxn>
              <a:cxn ang="0">
                <a:pos x="388" y="214"/>
              </a:cxn>
              <a:cxn ang="0">
                <a:pos x="384" y="210"/>
              </a:cxn>
              <a:cxn ang="0">
                <a:pos x="295" y="156"/>
              </a:cxn>
              <a:cxn ang="0">
                <a:pos x="339" y="129"/>
              </a:cxn>
              <a:cxn ang="0">
                <a:pos x="348" y="125"/>
              </a:cxn>
              <a:cxn ang="0">
                <a:pos x="353" y="116"/>
              </a:cxn>
              <a:cxn ang="0">
                <a:pos x="353" y="107"/>
              </a:cxn>
              <a:cxn ang="0">
                <a:pos x="353" y="98"/>
              </a:cxn>
              <a:cxn ang="0">
                <a:pos x="344" y="94"/>
              </a:cxn>
              <a:cxn ang="0">
                <a:pos x="339" y="89"/>
              </a:cxn>
              <a:cxn ang="0">
                <a:pos x="330" y="89"/>
              </a:cxn>
              <a:cxn ang="0">
                <a:pos x="321" y="89"/>
              </a:cxn>
              <a:cxn ang="0">
                <a:pos x="254" y="129"/>
              </a:cxn>
              <a:cxn ang="0">
                <a:pos x="196" y="94"/>
              </a:cxn>
              <a:cxn ang="0">
                <a:pos x="281" y="49"/>
              </a:cxn>
              <a:cxn ang="0">
                <a:pos x="290" y="40"/>
              </a:cxn>
              <a:cxn ang="0">
                <a:pos x="295" y="31"/>
              </a:cxn>
              <a:cxn ang="0">
                <a:pos x="295" y="26"/>
              </a:cxn>
              <a:cxn ang="0">
                <a:pos x="295" y="18"/>
              </a:cxn>
              <a:cxn ang="0">
                <a:pos x="290" y="9"/>
              </a:cxn>
              <a:cxn ang="0">
                <a:pos x="281" y="4"/>
              </a:cxn>
              <a:cxn ang="0">
                <a:pos x="272" y="4"/>
              </a:cxn>
              <a:cxn ang="0">
                <a:pos x="263" y="9"/>
              </a:cxn>
              <a:cxn ang="0">
                <a:pos x="152" y="71"/>
              </a:cxn>
              <a:cxn ang="0">
                <a:pos x="27" y="0"/>
              </a:cxn>
              <a:cxn ang="0">
                <a:pos x="0" y="44"/>
              </a:cxn>
              <a:cxn ang="0">
                <a:pos x="125" y="116"/>
              </a:cxn>
              <a:cxn ang="0">
                <a:pos x="125" y="250"/>
              </a:cxn>
              <a:cxn ang="0">
                <a:pos x="125" y="259"/>
              </a:cxn>
              <a:cxn ang="0">
                <a:pos x="129" y="263"/>
              </a:cxn>
              <a:cxn ang="0">
                <a:pos x="138" y="268"/>
              </a:cxn>
              <a:cxn ang="0">
                <a:pos x="143" y="272"/>
              </a:cxn>
              <a:cxn ang="0">
                <a:pos x="152" y="272"/>
              </a:cxn>
              <a:cxn ang="0">
                <a:pos x="161" y="268"/>
              </a:cxn>
              <a:cxn ang="0">
                <a:pos x="165" y="259"/>
              </a:cxn>
              <a:cxn ang="0">
                <a:pos x="165" y="250"/>
              </a:cxn>
              <a:cxn ang="0">
                <a:pos x="170" y="143"/>
              </a:cxn>
              <a:cxn ang="0">
                <a:pos x="228" y="178"/>
              </a:cxn>
              <a:cxn ang="0">
                <a:pos x="223" y="254"/>
              </a:cxn>
              <a:cxn ang="0">
                <a:pos x="228" y="263"/>
              </a:cxn>
              <a:cxn ang="0">
                <a:pos x="232" y="268"/>
              </a:cxn>
              <a:cxn ang="0">
                <a:pos x="237" y="272"/>
              </a:cxn>
              <a:cxn ang="0">
                <a:pos x="245" y="272"/>
              </a:cxn>
              <a:cxn ang="0">
                <a:pos x="254" y="272"/>
              </a:cxn>
              <a:cxn ang="0">
                <a:pos x="259" y="268"/>
              </a:cxn>
              <a:cxn ang="0">
                <a:pos x="263" y="263"/>
              </a:cxn>
              <a:cxn ang="0">
                <a:pos x="268" y="254"/>
              </a:cxn>
              <a:cxn ang="0">
                <a:pos x="272" y="201"/>
              </a:cxn>
            </a:cxnLst>
            <a:rect l="0" t="0" r="r" b="b"/>
            <a:pathLst>
              <a:path w="393" h="272">
                <a:moveTo>
                  <a:pt x="272" y="201"/>
                </a:moveTo>
                <a:lnTo>
                  <a:pt x="357" y="250"/>
                </a:lnTo>
                <a:lnTo>
                  <a:pt x="366" y="254"/>
                </a:lnTo>
                <a:lnTo>
                  <a:pt x="375" y="254"/>
                </a:lnTo>
                <a:lnTo>
                  <a:pt x="384" y="250"/>
                </a:lnTo>
                <a:lnTo>
                  <a:pt x="388" y="241"/>
                </a:lnTo>
                <a:lnTo>
                  <a:pt x="393" y="232"/>
                </a:lnTo>
                <a:lnTo>
                  <a:pt x="393" y="223"/>
                </a:lnTo>
                <a:lnTo>
                  <a:pt x="388" y="214"/>
                </a:lnTo>
                <a:lnTo>
                  <a:pt x="384" y="210"/>
                </a:lnTo>
                <a:lnTo>
                  <a:pt x="295" y="156"/>
                </a:lnTo>
                <a:lnTo>
                  <a:pt x="339" y="129"/>
                </a:lnTo>
                <a:lnTo>
                  <a:pt x="348" y="125"/>
                </a:lnTo>
                <a:lnTo>
                  <a:pt x="353" y="116"/>
                </a:lnTo>
                <a:lnTo>
                  <a:pt x="353" y="107"/>
                </a:lnTo>
                <a:lnTo>
                  <a:pt x="353" y="98"/>
                </a:lnTo>
                <a:lnTo>
                  <a:pt x="344" y="94"/>
                </a:lnTo>
                <a:lnTo>
                  <a:pt x="339" y="89"/>
                </a:lnTo>
                <a:lnTo>
                  <a:pt x="330" y="89"/>
                </a:lnTo>
                <a:lnTo>
                  <a:pt x="321" y="89"/>
                </a:lnTo>
                <a:lnTo>
                  <a:pt x="254" y="129"/>
                </a:lnTo>
                <a:lnTo>
                  <a:pt x="196" y="94"/>
                </a:lnTo>
                <a:lnTo>
                  <a:pt x="281" y="49"/>
                </a:lnTo>
                <a:lnTo>
                  <a:pt x="290" y="40"/>
                </a:lnTo>
                <a:lnTo>
                  <a:pt x="295" y="31"/>
                </a:lnTo>
                <a:lnTo>
                  <a:pt x="295" y="26"/>
                </a:lnTo>
                <a:lnTo>
                  <a:pt x="295" y="18"/>
                </a:lnTo>
                <a:lnTo>
                  <a:pt x="290" y="9"/>
                </a:lnTo>
                <a:lnTo>
                  <a:pt x="281" y="4"/>
                </a:lnTo>
                <a:lnTo>
                  <a:pt x="272" y="4"/>
                </a:lnTo>
                <a:lnTo>
                  <a:pt x="263" y="9"/>
                </a:lnTo>
                <a:lnTo>
                  <a:pt x="152" y="71"/>
                </a:lnTo>
                <a:lnTo>
                  <a:pt x="27" y="0"/>
                </a:lnTo>
                <a:lnTo>
                  <a:pt x="0" y="44"/>
                </a:lnTo>
                <a:lnTo>
                  <a:pt x="125" y="116"/>
                </a:lnTo>
                <a:lnTo>
                  <a:pt x="125" y="250"/>
                </a:lnTo>
                <a:lnTo>
                  <a:pt x="125" y="259"/>
                </a:lnTo>
                <a:lnTo>
                  <a:pt x="129" y="263"/>
                </a:lnTo>
                <a:lnTo>
                  <a:pt x="138" y="268"/>
                </a:lnTo>
                <a:lnTo>
                  <a:pt x="143" y="272"/>
                </a:lnTo>
                <a:lnTo>
                  <a:pt x="152" y="272"/>
                </a:lnTo>
                <a:lnTo>
                  <a:pt x="161" y="268"/>
                </a:lnTo>
                <a:lnTo>
                  <a:pt x="165" y="259"/>
                </a:lnTo>
                <a:lnTo>
                  <a:pt x="165" y="250"/>
                </a:lnTo>
                <a:lnTo>
                  <a:pt x="170" y="143"/>
                </a:lnTo>
                <a:lnTo>
                  <a:pt x="228" y="178"/>
                </a:lnTo>
                <a:lnTo>
                  <a:pt x="223" y="254"/>
                </a:lnTo>
                <a:lnTo>
                  <a:pt x="228" y="263"/>
                </a:lnTo>
                <a:lnTo>
                  <a:pt x="232" y="268"/>
                </a:lnTo>
                <a:lnTo>
                  <a:pt x="237" y="272"/>
                </a:lnTo>
                <a:lnTo>
                  <a:pt x="245" y="272"/>
                </a:lnTo>
                <a:lnTo>
                  <a:pt x="254" y="272"/>
                </a:lnTo>
                <a:lnTo>
                  <a:pt x="259" y="268"/>
                </a:lnTo>
                <a:lnTo>
                  <a:pt x="263" y="263"/>
                </a:lnTo>
                <a:lnTo>
                  <a:pt x="268" y="254"/>
                </a:lnTo>
                <a:lnTo>
                  <a:pt x="272" y="201"/>
                </a:lnTo>
                <a:close/>
              </a:path>
            </a:pathLst>
          </a:custGeom>
          <a:gradFill rotWithShape="1">
            <a:gsLst>
              <a:gs pos="0">
                <a:srgbClr val="5FCBFB"/>
              </a:gs>
              <a:gs pos="100000">
                <a:srgbClr val="5FCBFB"/>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95243" name="Freeform 42"/>
          <p:cNvSpPr/>
          <p:nvPr>
            <p:custDataLst>
              <p:tags r:id="rId100"/>
            </p:custDataLst>
          </p:nvPr>
        </p:nvSpPr>
        <p:spPr bwMode="auto">
          <a:xfrm>
            <a:off x="4829175" y="3477895"/>
            <a:ext cx="276225" cy="193675"/>
          </a:xfrm>
          <a:custGeom>
            <a:avLst/>
            <a:gdLst/>
            <a:ahLst/>
            <a:cxnLst>
              <a:cxn ang="0">
                <a:pos x="295" y="121"/>
              </a:cxn>
              <a:cxn ang="0">
                <a:pos x="384" y="72"/>
              </a:cxn>
              <a:cxn ang="0">
                <a:pos x="393" y="63"/>
              </a:cxn>
              <a:cxn ang="0">
                <a:pos x="393" y="54"/>
              </a:cxn>
              <a:cxn ang="0">
                <a:pos x="393" y="49"/>
              </a:cxn>
              <a:cxn ang="0">
                <a:pos x="393" y="40"/>
              </a:cxn>
              <a:cxn ang="0">
                <a:pos x="384" y="31"/>
              </a:cxn>
              <a:cxn ang="0">
                <a:pos x="379" y="27"/>
              </a:cxn>
              <a:cxn ang="0">
                <a:pos x="370" y="27"/>
              </a:cxn>
              <a:cxn ang="0">
                <a:pos x="357" y="27"/>
              </a:cxn>
              <a:cxn ang="0">
                <a:pos x="268" y="81"/>
              </a:cxn>
              <a:cxn ang="0">
                <a:pos x="268" y="27"/>
              </a:cxn>
              <a:cxn ang="0">
                <a:pos x="268" y="14"/>
              </a:cxn>
              <a:cxn ang="0">
                <a:pos x="263" y="9"/>
              </a:cxn>
              <a:cxn ang="0">
                <a:pos x="254" y="5"/>
              </a:cxn>
              <a:cxn ang="0">
                <a:pos x="250" y="0"/>
              </a:cxn>
              <a:cxn ang="0">
                <a:pos x="241" y="5"/>
              </a:cxn>
              <a:cxn ang="0">
                <a:pos x="232" y="5"/>
              </a:cxn>
              <a:cxn ang="0">
                <a:pos x="228" y="14"/>
              </a:cxn>
              <a:cxn ang="0">
                <a:pos x="228" y="23"/>
              </a:cxn>
              <a:cxn ang="0">
                <a:pos x="228" y="99"/>
              </a:cxn>
              <a:cxn ang="0">
                <a:pos x="170" y="134"/>
              </a:cxn>
              <a:cxn ang="0">
                <a:pos x="170" y="36"/>
              </a:cxn>
              <a:cxn ang="0">
                <a:pos x="170" y="27"/>
              </a:cxn>
              <a:cxn ang="0">
                <a:pos x="165" y="18"/>
              </a:cxn>
              <a:cxn ang="0">
                <a:pos x="156" y="14"/>
              </a:cxn>
              <a:cxn ang="0">
                <a:pos x="147" y="9"/>
              </a:cxn>
              <a:cxn ang="0">
                <a:pos x="138" y="9"/>
              </a:cxn>
              <a:cxn ang="0">
                <a:pos x="134" y="14"/>
              </a:cxn>
              <a:cxn ang="0">
                <a:pos x="129" y="23"/>
              </a:cxn>
              <a:cxn ang="0">
                <a:pos x="125" y="31"/>
              </a:cxn>
              <a:cxn ang="0">
                <a:pos x="125" y="161"/>
              </a:cxn>
              <a:cxn ang="0">
                <a:pos x="0" y="233"/>
              </a:cxn>
              <a:cxn ang="0">
                <a:pos x="27" y="277"/>
              </a:cxn>
              <a:cxn ang="0">
                <a:pos x="152" y="206"/>
              </a:cxn>
              <a:cxn ang="0">
                <a:pos x="268" y="273"/>
              </a:cxn>
              <a:cxn ang="0">
                <a:pos x="272" y="277"/>
              </a:cxn>
              <a:cxn ang="0">
                <a:pos x="281" y="277"/>
              </a:cxn>
              <a:cxn ang="0">
                <a:pos x="290" y="273"/>
              </a:cxn>
              <a:cxn ang="0">
                <a:pos x="295" y="268"/>
              </a:cxn>
              <a:cxn ang="0">
                <a:pos x="299" y="259"/>
              </a:cxn>
              <a:cxn ang="0">
                <a:pos x="299" y="251"/>
              </a:cxn>
              <a:cxn ang="0">
                <a:pos x="295" y="242"/>
              </a:cxn>
              <a:cxn ang="0">
                <a:pos x="286" y="237"/>
              </a:cxn>
              <a:cxn ang="0">
                <a:pos x="196" y="179"/>
              </a:cxn>
              <a:cxn ang="0">
                <a:pos x="254" y="148"/>
              </a:cxn>
              <a:cxn ang="0">
                <a:pos x="321" y="188"/>
              </a:cxn>
              <a:cxn ang="0">
                <a:pos x="330" y="192"/>
              </a:cxn>
              <a:cxn ang="0">
                <a:pos x="335" y="192"/>
              </a:cxn>
              <a:cxn ang="0">
                <a:pos x="344" y="188"/>
              </a:cxn>
              <a:cxn ang="0">
                <a:pos x="348" y="179"/>
              </a:cxn>
              <a:cxn ang="0">
                <a:pos x="348" y="175"/>
              </a:cxn>
              <a:cxn ang="0">
                <a:pos x="348" y="166"/>
              </a:cxn>
              <a:cxn ang="0">
                <a:pos x="348" y="157"/>
              </a:cxn>
              <a:cxn ang="0">
                <a:pos x="339" y="152"/>
              </a:cxn>
              <a:cxn ang="0">
                <a:pos x="295" y="121"/>
              </a:cxn>
            </a:cxnLst>
            <a:rect l="0" t="0" r="r" b="b"/>
            <a:pathLst>
              <a:path w="393" h="277">
                <a:moveTo>
                  <a:pt x="295" y="121"/>
                </a:moveTo>
                <a:lnTo>
                  <a:pt x="384" y="72"/>
                </a:lnTo>
                <a:lnTo>
                  <a:pt x="393" y="63"/>
                </a:lnTo>
                <a:lnTo>
                  <a:pt x="393" y="54"/>
                </a:lnTo>
                <a:lnTo>
                  <a:pt x="393" y="49"/>
                </a:lnTo>
                <a:lnTo>
                  <a:pt x="393" y="40"/>
                </a:lnTo>
                <a:lnTo>
                  <a:pt x="384" y="31"/>
                </a:lnTo>
                <a:lnTo>
                  <a:pt x="379" y="27"/>
                </a:lnTo>
                <a:lnTo>
                  <a:pt x="370" y="27"/>
                </a:lnTo>
                <a:lnTo>
                  <a:pt x="357" y="27"/>
                </a:lnTo>
                <a:lnTo>
                  <a:pt x="268" y="81"/>
                </a:lnTo>
                <a:lnTo>
                  <a:pt x="268" y="27"/>
                </a:lnTo>
                <a:lnTo>
                  <a:pt x="268" y="14"/>
                </a:lnTo>
                <a:lnTo>
                  <a:pt x="263" y="9"/>
                </a:lnTo>
                <a:lnTo>
                  <a:pt x="254" y="5"/>
                </a:lnTo>
                <a:lnTo>
                  <a:pt x="250" y="0"/>
                </a:lnTo>
                <a:lnTo>
                  <a:pt x="241" y="5"/>
                </a:lnTo>
                <a:lnTo>
                  <a:pt x="232" y="5"/>
                </a:lnTo>
                <a:lnTo>
                  <a:pt x="228" y="14"/>
                </a:lnTo>
                <a:lnTo>
                  <a:pt x="228" y="23"/>
                </a:lnTo>
                <a:lnTo>
                  <a:pt x="228" y="99"/>
                </a:lnTo>
                <a:lnTo>
                  <a:pt x="170" y="134"/>
                </a:lnTo>
                <a:lnTo>
                  <a:pt x="170" y="36"/>
                </a:lnTo>
                <a:lnTo>
                  <a:pt x="170" y="27"/>
                </a:lnTo>
                <a:lnTo>
                  <a:pt x="165" y="18"/>
                </a:lnTo>
                <a:lnTo>
                  <a:pt x="156" y="14"/>
                </a:lnTo>
                <a:lnTo>
                  <a:pt x="147" y="9"/>
                </a:lnTo>
                <a:lnTo>
                  <a:pt x="138" y="9"/>
                </a:lnTo>
                <a:lnTo>
                  <a:pt x="134" y="14"/>
                </a:lnTo>
                <a:lnTo>
                  <a:pt x="129" y="23"/>
                </a:lnTo>
                <a:lnTo>
                  <a:pt x="125" y="31"/>
                </a:lnTo>
                <a:lnTo>
                  <a:pt x="125" y="161"/>
                </a:lnTo>
                <a:lnTo>
                  <a:pt x="0" y="233"/>
                </a:lnTo>
                <a:lnTo>
                  <a:pt x="27" y="277"/>
                </a:lnTo>
                <a:lnTo>
                  <a:pt x="152" y="206"/>
                </a:lnTo>
                <a:lnTo>
                  <a:pt x="268" y="273"/>
                </a:lnTo>
                <a:lnTo>
                  <a:pt x="272" y="277"/>
                </a:lnTo>
                <a:lnTo>
                  <a:pt x="281" y="277"/>
                </a:lnTo>
                <a:lnTo>
                  <a:pt x="290" y="273"/>
                </a:lnTo>
                <a:lnTo>
                  <a:pt x="295" y="268"/>
                </a:lnTo>
                <a:lnTo>
                  <a:pt x="299" y="259"/>
                </a:lnTo>
                <a:lnTo>
                  <a:pt x="299" y="251"/>
                </a:lnTo>
                <a:lnTo>
                  <a:pt x="295" y="242"/>
                </a:lnTo>
                <a:lnTo>
                  <a:pt x="286" y="237"/>
                </a:lnTo>
                <a:lnTo>
                  <a:pt x="196" y="179"/>
                </a:lnTo>
                <a:lnTo>
                  <a:pt x="254" y="148"/>
                </a:lnTo>
                <a:lnTo>
                  <a:pt x="321" y="188"/>
                </a:lnTo>
                <a:lnTo>
                  <a:pt x="330" y="192"/>
                </a:lnTo>
                <a:lnTo>
                  <a:pt x="335" y="192"/>
                </a:lnTo>
                <a:lnTo>
                  <a:pt x="344" y="188"/>
                </a:lnTo>
                <a:lnTo>
                  <a:pt x="348" y="179"/>
                </a:lnTo>
                <a:lnTo>
                  <a:pt x="348" y="175"/>
                </a:lnTo>
                <a:lnTo>
                  <a:pt x="348" y="166"/>
                </a:lnTo>
                <a:lnTo>
                  <a:pt x="348" y="157"/>
                </a:lnTo>
                <a:lnTo>
                  <a:pt x="339" y="152"/>
                </a:lnTo>
                <a:lnTo>
                  <a:pt x="295" y="121"/>
                </a:lnTo>
                <a:close/>
              </a:path>
            </a:pathLst>
          </a:custGeom>
          <a:gradFill rotWithShape="1">
            <a:gsLst>
              <a:gs pos="0">
                <a:srgbClr val="5FCBFB"/>
              </a:gs>
              <a:gs pos="100000">
                <a:srgbClr val="5FCBFB"/>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95244" name="Freeform 43"/>
          <p:cNvSpPr/>
          <p:nvPr>
            <p:custDataLst>
              <p:tags r:id="rId101"/>
            </p:custDataLst>
          </p:nvPr>
        </p:nvSpPr>
        <p:spPr bwMode="auto">
          <a:xfrm>
            <a:off x="4748530" y="3577590"/>
            <a:ext cx="184150" cy="158750"/>
          </a:xfrm>
          <a:custGeom>
            <a:avLst/>
            <a:gdLst/>
            <a:ahLst/>
            <a:cxnLst>
              <a:cxn ang="0">
                <a:pos x="0" y="116"/>
              </a:cxn>
              <a:cxn ang="0">
                <a:pos x="49" y="67"/>
              </a:cxn>
              <a:cxn ang="0">
                <a:pos x="67" y="0"/>
              </a:cxn>
              <a:cxn ang="0">
                <a:pos x="134" y="23"/>
              </a:cxn>
              <a:cxn ang="0">
                <a:pos x="201" y="0"/>
              </a:cxn>
              <a:cxn ang="0">
                <a:pos x="214" y="67"/>
              </a:cxn>
              <a:cxn ang="0">
                <a:pos x="263" y="116"/>
              </a:cxn>
              <a:cxn ang="0">
                <a:pos x="214" y="161"/>
              </a:cxn>
              <a:cxn ang="0">
                <a:pos x="201" y="228"/>
              </a:cxn>
              <a:cxn ang="0">
                <a:pos x="134" y="210"/>
              </a:cxn>
              <a:cxn ang="0">
                <a:pos x="67" y="228"/>
              </a:cxn>
              <a:cxn ang="0">
                <a:pos x="49" y="161"/>
              </a:cxn>
              <a:cxn ang="0">
                <a:pos x="0" y="116"/>
              </a:cxn>
            </a:cxnLst>
            <a:rect l="0" t="0" r="r" b="b"/>
            <a:pathLst>
              <a:path w="263" h="228">
                <a:moveTo>
                  <a:pt x="0" y="116"/>
                </a:moveTo>
                <a:lnTo>
                  <a:pt x="49" y="67"/>
                </a:lnTo>
                <a:lnTo>
                  <a:pt x="67" y="0"/>
                </a:lnTo>
                <a:lnTo>
                  <a:pt x="134" y="23"/>
                </a:lnTo>
                <a:lnTo>
                  <a:pt x="201" y="0"/>
                </a:lnTo>
                <a:lnTo>
                  <a:pt x="214" y="67"/>
                </a:lnTo>
                <a:lnTo>
                  <a:pt x="263" y="116"/>
                </a:lnTo>
                <a:lnTo>
                  <a:pt x="214" y="161"/>
                </a:lnTo>
                <a:lnTo>
                  <a:pt x="201" y="228"/>
                </a:lnTo>
                <a:lnTo>
                  <a:pt x="134" y="210"/>
                </a:lnTo>
                <a:lnTo>
                  <a:pt x="67" y="228"/>
                </a:lnTo>
                <a:lnTo>
                  <a:pt x="49" y="161"/>
                </a:lnTo>
                <a:lnTo>
                  <a:pt x="0" y="116"/>
                </a:lnTo>
                <a:close/>
              </a:path>
            </a:pathLst>
          </a:custGeom>
          <a:gradFill rotWithShape="1">
            <a:gsLst>
              <a:gs pos="0">
                <a:srgbClr val="5FCBFB"/>
              </a:gs>
              <a:gs pos="100000">
                <a:srgbClr val="5FCBFB"/>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52347" name="Rectangle 44"/>
          <p:cNvSpPr/>
          <p:nvPr>
            <p:custDataLst>
              <p:tags r:id="rId102"/>
            </p:custDataLst>
          </p:nvPr>
        </p:nvSpPr>
        <p:spPr>
          <a:xfrm>
            <a:off x="4833779" y="3352800"/>
            <a:ext cx="4500880" cy="398780"/>
          </a:xfrm>
          <a:prstGeom prst="rect">
            <a:avLst/>
          </a:prstGeom>
          <a:noFill/>
          <a:ln w="9525">
            <a:noFill/>
          </a:ln>
        </p:spPr>
        <p:txBody>
          <a:bodyPr wrap="none" anchor="t" anchorCtr="0">
            <a:spAutoFit/>
          </a:bodyPr>
          <a:p>
            <a:pPr algn="ctr" eaLnBrk="0" hangingPunct="0">
              <a:spcBef>
                <a:spcPct val="50000"/>
              </a:spcBef>
            </a:pPr>
            <a:r>
              <a:rPr lang="zh-CN" altLang="en-US" sz="2000" b="1" dirty="0">
                <a:solidFill>
                  <a:schemeClr val="dk1"/>
                </a:solidFill>
                <a:latin typeface="Times New Roman" panose="02020603050405020304" pitchFamily="18" charset="0"/>
                <a:ea typeface="微软雅黑" panose="020B0503020204020204" charset="-122"/>
                <a:cs typeface="微软雅黑" panose="020B0503020204020204" charset="-122"/>
              </a:rPr>
              <a:t>十二是单纯追求任务指标的“效益人”</a:t>
            </a:r>
            <a:endParaRPr lang="zh-CN" altLang="en-US" sz="2000" b="1"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
        <p:nvSpPr>
          <p:cNvPr id="52348" name="Line 45"/>
          <p:cNvSpPr/>
          <p:nvPr/>
        </p:nvSpPr>
        <p:spPr>
          <a:xfrm>
            <a:off x="5105400" y="3810000"/>
            <a:ext cx="3276600" cy="0"/>
          </a:xfrm>
          <a:prstGeom prst="line">
            <a:avLst/>
          </a:prstGeom>
          <a:ln w="9525" cap="flat" cmpd="sng">
            <a:solidFill>
              <a:srgbClr val="99CCFF"/>
            </a:solidFill>
            <a:prstDash val="solid"/>
            <a:round/>
            <a:headEnd type="none" w="med" len="med"/>
            <a:tailEnd type="none" w="med" len="med"/>
          </a:ln>
        </p:spPr>
      </p:sp>
      <p:sp>
        <p:nvSpPr>
          <p:cNvPr id="95245" name="Freeform 48"/>
          <p:cNvSpPr/>
          <p:nvPr>
            <p:custDataLst>
              <p:tags r:id="rId103"/>
            </p:custDataLst>
          </p:nvPr>
        </p:nvSpPr>
        <p:spPr bwMode="auto">
          <a:xfrm>
            <a:off x="4735830" y="4038600"/>
            <a:ext cx="209550" cy="303530"/>
          </a:xfrm>
          <a:custGeom>
            <a:avLst/>
            <a:gdLst/>
            <a:ahLst/>
            <a:cxnLst>
              <a:cxn ang="0">
                <a:pos x="174" y="121"/>
              </a:cxn>
              <a:cxn ang="0">
                <a:pos x="174" y="23"/>
              </a:cxn>
              <a:cxn ang="0">
                <a:pos x="170" y="9"/>
              </a:cxn>
              <a:cxn ang="0">
                <a:pos x="165" y="5"/>
              </a:cxn>
              <a:cxn ang="0">
                <a:pos x="156" y="0"/>
              </a:cxn>
              <a:cxn ang="0">
                <a:pos x="152" y="0"/>
              </a:cxn>
              <a:cxn ang="0">
                <a:pos x="143" y="0"/>
              </a:cxn>
              <a:cxn ang="0">
                <a:pos x="134" y="5"/>
              </a:cxn>
              <a:cxn ang="0">
                <a:pos x="125" y="9"/>
              </a:cxn>
              <a:cxn ang="0">
                <a:pos x="125" y="23"/>
              </a:cxn>
              <a:cxn ang="0">
                <a:pos x="125" y="126"/>
              </a:cxn>
              <a:cxn ang="0">
                <a:pos x="76" y="99"/>
              </a:cxn>
              <a:cxn ang="0">
                <a:pos x="67" y="94"/>
              </a:cxn>
              <a:cxn ang="0">
                <a:pos x="58" y="94"/>
              </a:cxn>
              <a:cxn ang="0">
                <a:pos x="49" y="99"/>
              </a:cxn>
              <a:cxn ang="0">
                <a:pos x="45" y="103"/>
              </a:cxn>
              <a:cxn ang="0">
                <a:pos x="40" y="112"/>
              </a:cxn>
              <a:cxn ang="0">
                <a:pos x="45" y="117"/>
              </a:cxn>
              <a:cxn ang="0">
                <a:pos x="45" y="126"/>
              </a:cxn>
              <a:cxn ang="0">
                <a:pos x="54" y="134"/>
              </a:cxn>
              <a:cxn ang="0">
                <a:pos x="121" y="170"/>
              </a:cxn>
              <a:cxn ang="0">
                <a:pos x="121" y="242"/>
              </a:cxn>
              <a:cxn ang="0">
                <a:pos x="36" y="188"/>
              </a:cxn>
              <a:cxn ang="0">
                <a:pos x="27" y="184"/>
              </a:cxn>
              <a:cxn ang="0">
                <a:pos x="18" y="184"/>
              </a:cxn>
              <a:cxn ang="0">
                <a:pos x="9" y="188"/>
              </a:cxn>
              <a:cxn ang="0">
                <a:pos x="5" y="193"/>
              </a:cxn>
              <a:cxn ang="0">
                <a:pos x="0" y="202"/>
              </a:cxn>
              <a:cxn ang="0">
                <a:pos x="0" y="210"/>
              </a:cxn>
              <a:cxn ang="0">
                <a:pos x="5" y="219"/>
              </a:cxn>
              <a:cxn ang="0">
                <a:pos x="14" y="224"/>
              </a:cxn>
              <a:cxn ang="0">
                <a:pos x="121" y="291"/>
              </a:cxn>
              <a:cxn ang="0">
                <a:pos x="121" y="434"/>
              </a:cxn>
              <a:cxn ang="0">
                <a:pos x="174" y="434"/>
              </a:cxn>
              <a:cxn ang="0">
                <a:pos x="174" y="291"/>
              </a:cxn>
              <a:cxn ang="0">
                <a:pos x="290" y="224"/>
              </a:cxn>
              <a:cxn ang="0">
                <a:pos x="295" y="219"/>
              </a:cxn>
              <a:cxn ang="0">
                <a:pos x="299" y="210"/>
              </a:cxn>
              <a:cxn ang="0">
                <a:pos x="299" y="202"/>
              </a:cxn>
              <a:cxn ang="0">
                <a:pos x="299" y="197"/>
              </a:cxn>
              <a:cxn ang="0">
                <a:pos x="295" y="188"/>
              </a:cxn>
              <a:cxn ang="0">
                <a:pos x="286" y="184"/>
              </a:cxn>
              <a:cxn ang="0">
                <a:pos x="277" y="184"/>
              </a:cxn>
              <a:cxn ang="0">
                <a:pos x="268" y="188"/>
              </a:cxn>
              <a:cxn ang="0">
                <a:pos x="174" y="237"/>
              </a:cxn>
              <a:cxn ang="0">
                <a:pos x="174" y="170"/>
              </a:cxn>
              <a:cxn ang="0">
                <a:pos x="246" y="134"/>
              </a:cxn>
              <a:cxn ang="0">
                <a:pos x="250" y="130"/>
              </a:cxn>
              <a:cxn ang="0">
                <a:pos x="255" y="121"/>
              </a:cxn>
              <a:cxn ang="0">
                <a:pos x="255" y="112"/>
              </a:cxn>
              <a:cxn ang="0">
                <a:pos x="250" y="108"/>
              </a:cxn>
              <a:cxn ang="0">
                <a:pos x="246" y="103"/>
              </a:cxn>
              <a:cxn ang="0">
                <a:pos x="237" y="99"/>
              </a:cxn>
              <a:cxn ang="0">
                <a:pos x="232" y="99"/>
              </a:cxn>
              <a:cxn ang="0">
                <a:pos x="223" y="99"/>
              </a:cxn>
              <a:cxn ang="0">
                <a:pos x="174" y="121"/>
              </a:cxn>
            </a:cxnLst>
            <a:rect l="0" t="0" r="r" b="b"/>
            <a:pathLst>
              <a:path w="299" h="434">
                <a:moveTo>
                  <a:pt x="174" y="121"/>
                </a:moveTo>
                <a:lnTo>
                  <a:pt x="174" y="23"/>
                </a:lnTo>
                <a:lnTo>
                  <a:pt x="170" y="9"/>
                </a:lnTo>
                <a:lnTo>
                  <a:pt x="165" y="5"/>
                </a:lnTo>
                <a:lnTo>
                  <a:pt x="156" y="0"/>
                </a:lnTo>
                <a:lnTo>
                  <a:pt x="152" y="0"/>
                </a:lnTo>
                <a:lnTo>
                  <a:pt x="143" y="0"/>
                </a:lnTo>
                <a:lnTo>
                  <a:pt x="134" y="5"/>
                </a:lnTo>
                <a:lnTo>
                  <a:pt x="125" y="9"/>
                </a:lnTo>
                <a:lnTo>
                  <a:pt x="125" y="23"/>
                </a:lnTo>
                <a:lnTo>
                  <a:pt x="125" y="126"/>
                </a:lnTo>
                <a:lnTo>
                  <a:pt x="76" y="99"/>
                </a:lnTo>
                <a:lnTo>
                  <a:pt x="67" y="94"/>
                </a:lnTo>
                <a:lnTo>
                  <a:pt x="58" y="94"/>
                </a:lnTo>
                <a:lnTo>
                  <a:pt x="49" y="99"/>
                </a:lnTo>
                <a:lnTo>
                  <a:pt x="45" y="103"/>
                </a:lnTo>
                <a:lnTo>
                  <a:pt x="40" y="112"/>
                </a:lnTo>
                <a:lnTo>
                  <a:pt x="45" y="117"/>
                </a:lnTo>
                <a:lnTo>
                  <a:pt x="45" y="126"/>
                </a:lnTo>
                <a:lnTo>
                  <a:pt x="54" y="134"/>
                </a:lnTo>
                <a:lnTo>
                  <a:pt x="121" y="170"/>
                </a:lnTo>
                <a:lnTo>
                  <a:pt x="121" y="242"/>
                </a:lnTo>
                <a:lnTo>
                  <a:pt x="36" y="188"/>
                </a:lnTo>
                <a:lnTo>
                  <a:pt x="27" y="184"/>
                </a:lnTo>
                <a:lnTo>
                  <a:pt x="18" y="184"/>
                </a:lnTo>
                <a:lnTo>
                  <a:pt x="9" y="188"/>
                </a:lnTo>
                <a:lnTo>
                  <a:pt x="5" y="193"/>
                </a:lnTo>
                <a:lnTo>
                  <a:pt x="0" y="202"/>
                </a:lnTo>
                <a:lnTo>
                  <a:pt x="0" y="210"/>
                </a:lnTo>
                <a:lnTo>
                  <a:pt x="5" y="219"/>
                </a:lnTo>
                <a:lnTo>
                  <a:pt x="14" y="224"/>
                </a:lnTo>
                <a:lnTo>
                  <a:pt x="121" y="291"/>
                </a:lnTo>
                <a:lnTo>
                  <a:pt x="121" y="434"/>
                </a:lnTo>
                <a:lnTo>
                  <a:pt x="174" y="434"/>
                </a:lnTo>
                <a:lnTo>
                  <a:pt x="174" y="291"/>
                </a:lnTo>
                <a:lnTo>
                  <a:pt x="290" y="224"/>
                </a:lnTo>
                <a:lnTo>
                  <a:pt x="295" y="219"/>
                </a:lnTo>
                <a:lnTo>
                  <a:pt x="299" y="210"/>
                </a:lnTo>
                <a:lnTo>
                  <a:pt x="299" y="202"/>
                </a:lnTo>
                <a:lnTo>
                  <a:pt x="299" y="197"/>
                </a:lnTo>
                <a:lnTo>
                  <a:pt x="295" y="188"/>
                </a:lnTo>
                <a:lnTo>
                  <a:pt x="286" y="184"/>
                </a:lnTo>
                <a:lnTo>
                  <a:pt x="277" y="184"/>
                </a:lnTo>
                <a:lnTo>
                  <a:pt x="268" y="188"/>
                </a:lnTo>
                <a:lnTo>
                  <a:pt x="174" y="237"/>
                </a:lnTo>
                <a:lnTo>
                  <a:pt x="174" y="170"/>
                </a:lnTo>
                <a:lnTo>
                  <a:pt x="246" y="134"/>
                </a:lnTo>
                <a:lnTo>
                  <a:pt x="250" y="130"/>
                </a:lnTo>
                <a:lnTo>
                  <a:pt x="255" y="121"/>
                </a:lnTo>
                <a:lnTo>
                  <a:pt x="255" y="112"/>
                </a:lnTo>
                <a:lnTo>
                  <a:pt x="250" y="108"/>
                </a:lnTo>
                <a:lnTo>
                  <a:pt x="246" y="103"/>
                </a:lnTo>
                <a:lnTo>
                  <a:pt x="237" y="99"/>
                </a:lnTo>
                <a:lnTo>
                  <a:pt x="232" y="99"/>
                </a:lnTo>
                <a:lnTo>
                  <a:pt x="223" y="99"/>
                </a:lnTo>
                <a:lnTo>
                  <a:pt x="174" y="121"/>
                </a:lnTo>
                <a:close/>
              </a:path>
            </a:pathLst>
          </a:custGeom>
          <a:gradFill rotWithShape="1">
            <a:gsLst>
              <a:gs pos="0">
                <a:srgbClr val="D4625E"/>
              </a:gs>
              <a:gs pos="100000">
                <a:srgbClr val="D4625E"/>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95246" name="Freeform 49"/>
          <p:cNvSpPr/>
          <p:nvPr>
            <p:custDataLst>
              <p:tags r:id="rId104"/>
            </p:custDataLst>
          </p:nvPr>
        </p:nvSpPr>
        <p:spPr bwMode="auto">
          <a:xfrm>
            <a:off x="4572000" y="4167505"/>
            <a:ext cx="276225" cy="189865"/>
          </a:xfrm>
          <a:custGeom>
            <a:avLst/>
            <a:gdLst/>
            <a:ahLst/>
            <a:cxnLst>
              <a:cxn ang="0">
                <a:pos x="121" y="71"/>
              </a:cxn>
              <a:cxn ang="0">
                <a:pos x="36" y="22"/>
              </a:cxn>
              <a:cxn ang="0">
                <a:pos x="27" y="18"/>
              </a:cxn>
              <a:cxn ang="0">
                <a:pos x="18" y="18"/>
              </a:cxn>
              <a:cxn ang="0">
                <a:pos x="9" y="22"/>
              </a:cxn>
              <a:cxn ang="0">
                <a:pos x="5" y="31"/>
              </a:cxn>
              <a:cxn ang="0">
                <a:pos x="0" y="40"/>
              </a:cxn>
              <a:cxn ang="0">
                <a:pos x="0" y="49"/>
              </a:cxn>
              <a:cxn ang="0">
                <a:pos x="5" y="58"/>
              </a:cxn>
              <a:cxn ang="0">
                <a:pos x="9" y="62"/>
              </a:cxn>
              <a:cxn ang="0">
                <a:pos x="98" y="116"/>
              </a:cxn>
              <a:cxn ang="0">
                <a:pos x="54" y="143"/>
              </a:cxn>
              <a:cxn ang="0">
                <a:pos x="45" y="147"/>
              </a:cxn>
              <a:cxn ang="0">
                <a:pos x="40" y="156"/>
              </a:cxn>
              <a:cxn ang="0">
                <a:pos x="40" y="165"/>
              </a:cxn>
              <a:cxn ang="0">
                <a:pos x="40" y="174"/>
              </a:cxn>
              <a:cxn ang="0">
                <a:pos x="49" y="178"/>
              </a:cxn>
              <a:cxn ang="0">
                <a:pos x="54" y="183"/>
              </a:cxn>
              <a:cxn ang="0">
                <a:pos x="63" y="183"/>
              </a:cxn>
              <a:cxn ang="0">
                <a:pos x="72" y="183"/>
              </a:cxn>
              <a:cxn ang="0">
                <a:pos x="139" y="143"/>
              </a:cxn>
              <a:cxn ang="0">
                <a:pos x="197" y="178"/>
              </a:cxn>
              <a:cxn ang="0">
                <a:pos x="112" y="223"/>
              </a:cxn>
              <a:cxn ang="0">
                <a:pos x="103" y="232"/>
              </a:cxn>
              <a:cxn ang="0">
                <a:pos x="98" y="241"/>
              </a:cxn>
              <a:cxn ang="0">
                <a:pos x="98" y="246"/>
              </a:cxn>
              <a:cxn ang="0">
                <a:pos x="98" y="254"/>
              </a:cxn>
              <a:cxn ang="0">
                <a:pos x="103" y="263"/>
              </a:cxn>
              <a:cxn ang="0">
                <a:pos x="112" y="268"/>
              </a:cxn>
              <a:cxn ang="0">
                <a:pos x="121" y="268"/>
              </a:cxn>
              <a:cxn ang="0">
                <a:pos x="130" y="263"/>
              </a:cxn>
              <a:cxn ang="0">
                <a:pos x="241" y="201"/>
              </a:cxn>
              <a:cxn ang="0">
                <a:pos x="366" y="272"/>
              </a:cxn>
              <a:cxn ang="0">
                <a:pos x="393" y="228"/>
              </a:cxn>
              <a:cxn ang="0">
                <a:pos x="268" y="156"/>
              </a:cxn>
              <a:cxn ang="0">
                <a:pos x="268" y="22"/>
              </a:cxn>
              <a:cxn ang="0">
                <a:pos x="268" y="13"/>
              </a:cxn>
              <a:cxn ang="0">
                <a:pos x="264" y="9"/>
              </a:cxn>
              <a:cxn ang="0">
                <a:pos x="255" y="4"/>
              </a:cxn>
              <a:cxn ang="0">
                <a:pos x="250" y="0"/>
              </a:cxn>
              <a:cxn ang="0">
                <a:pos x="241" y="0"/>
              </a:cxn>
              <a:cxn ang="0">
                <a:pos x="232" y="4"/>
              </a:cxn>
              <a:cxn ang="0">
                <a:pos x="228" y="13"/>
              </a:cxn>
              <a:cxn ang="0">
                <a:pos x="228" y="22"/>
              </a:cxn>
              <a:cxn ang="0">
                <a:pos x="223" y="129"/>
              </a:cxn>
              <a:cxn ang="0">
                <a:pos x="165" y="94"/>
              </a:cxn>
              <a:cxn ang="0">
                <a:pos x="170" y="18"/>
              </a:cxn>
              <a:cxn ang="0">
                <a:pos x="165" y="9"/>
              </a:cxn>
              <a:cxn ang="0">
                <a:pos x="161" y="4"/>
              </a:cxn>
              <a:cxn ang="0">
                <a:pos x="156" y="0"/>
              </a:cxn>
              <a:cxn ang="0">
                <a:pos x="148" y="0"/>
              </a:cxn>
              <a:cxn ang="0">
                <a:pos x="139" y="0"/>
              </a:cxn>
              <a:cxn ang="0">
                <a:pos x="134" y="4"/>
              </a:cxn>
              <a:cxn ang="0">
                <a:pos x="130" y="9"/>
              </a:cxn>
              <a:cxn ang="0">
                <a:pos x="125" y="18"/>
              </a:cxn>
              <a:cxn ang="0">
                <a:pos x="121" y="71"/>
              </a:cxn>
            </a:cxnLst>
            <a:rect l="0" t="0" r="r" b="b"/>
            <a:pathLst>
              <a:path w="393" h="272">
                <a:moveTo>
                  <a:pt x="121" y="71"/>
                </a:moveTo>
                <a:lnTo>
                  <a:pt x="36" y="22"/>
                </a:lnTo>
                <a:lnTo>
                  <a:pt x="27" y="18"/>
                </a:lnTo>
                <a:lnTo>
                  <a:pt x="18" y="18"/>
                </a:lnTo>
                <a:lnTo>
                  <a:pt x="9" y="22"/>
                </a:lnTo>
                <a:lnTo>
                  <a:pt x="5" y="31"/>
                </a:lnTo>
                <a:lnTo>
                  <a:pt x="0" y="40"/>
                </a:lnTo>
                <a:lnTo>
                  <a:pt x="0" y="49"/>
                </a:lnTo>
                <a:lnTo>
                  <a:pt x="5" y="58"/>
                </a:lnTo>
                <a:lnTo>
                  <a:pt x="9" y="62"/>
                </a:lnTo>
                <a:lnTo>
                  <a:pt x="98" y="116"/>
                </a:lnTo>
                <a:lnTo>
                  <a:pt x="54" y="143"/>
                </a:lnTo>
                <a:lnTo>
                  <a:pt x="45" y="147"/>
                </a:lnTo>
                <a:lnTo>
                  <a:pt x="40" y="156"/>
                </a:lnTo>
                <a:lnTo>
                  <a:pt x="40" y="165"/>
                </a:lnTo>
                <a:lnTo>
                  <a:pt x="40" y="174"/>
                </a:lnTo>
                <a:lnTo>
                  <a:pt x="49" y="178"/>
                </a:lnTo>
                <a:lnTo>
                  <a:pt x="54" y="183"/>
                </a:lnTo>
                <a:lnTo>
                  <a:pt x="63" y="183"/>
                </a:lnTo>
                <a:lnTo>
                  <a:pt x="72" y="183"/>
                </a:lnTo>
                <a:lnTo>
                  <a:pt x="139" y="143"/>
                </a:lnTo>
                <a:lnTo>
                  <a:pt x="197" y="178"/>
                </a:lnTo>
                <a:lnTo>
                  <a:pt x="112" y="223"/>
                </a:lnTo>
                <a:lnTo>
                  <a:pt x="103" y="232"/>
                </a:lnTo>
                <a:lnTo>
                  <a:pt x="98" y="241"/>
                </a:lnTo>
                <a:lnTo>
                  <a:pt x="98" y="246"/>
                </a:lnTo>
                <a:lnTo>
                  <a:pt x="98" y="254"/>
                </a:lnTo>
                <a:lnTo>
                  <a:pt x="103" y="263"/>
                </a:lnTo>
                <a:lnTo>
                  <a:pt x="112" y="268"/>
                </a:lnTo>
                <a:lnTo>
                  <a:pt x="121" y="268"/>
                </a:lnTo>
                <a:lnTo>
                  <a:pt x="130" y="263"/>
                </a:lnTo>
                <a:lnTo>
                  <a:pt x="241" y="201"/>
                </a:lnTo>
                <a:lnTo>
                  <a:pt x="366" y="272"/>
                </a:lnTo>
                <a:lnTo>
                  <a:pt x="393" y="228"/>
                </a:lnTo>
                <a:lnTo>
                  <a:pt x="268" y="156"/>
                </a:lnTo>
                <a:lnTo>
                  <a:pt x="268" y="22"/>
                </a:lnTo>
                <a:lnTo>
                  <a:pt x="268" y="13"/>
                </a:lnTo>
                <a:lnTo>
                  <a:pt x="264" y="9"/>
                </a:lnTo>
                <a:lnTo>
                  <a:pt x="255" y="4"/>
                </a:lnTo>
                <a:lnTo>
                  <a:pt x="250" y="0"/>
                </a:lnTo>
                <a:lnTo>
                  <a:pt x="241" y="0"/>
                </a:lnTo>
                <a:lnTo>
                  <a:pt x="232" y="4"/>
                </a:lnTo>
                <a:lnTo>
                  <a:pt x="228" y="13"/>
                </a:lnTo>
                <a:lnTo>
                  <a:pt x="228" y="22"/>
                </a:lnTo>
                <a:lnTo>
                  <a:pt x="223" y="129"/>
                </a:lnTo>
                <a:lnTo>
                  <a:pt x="165" y="94"/>
                </a:lnTo>
                <a:lnTo>
                  <a:pt x="170" y="18"/>
                </a:lnTo>
                <a:lnTo>
                  <a:pt x="165" y="9"/>
                </a:lnTo>
                <a:lnTo>
                  <a:pt x="161" y="4"/>
                </a:lnTo>
                <a:lnTo>
                  <a:pt x="156" y="0"/>
                </a:lnTo>
                <a:lnTo>
                  <a:pt x="148" y="0"/>
                </a:lnTo>
                <a:lnTo>
                  <a:pt x="139" y="0"/>
                </a:lnTo>
                <a:lnTo>
                  <a:pt x="134" y="4"/>
                </a:lnTo>
                <a:lnTo>
                  <a:pt x="130" y="9"/>
                </a:lnTo>
                <a:lnTo>
                  <a:pt x="125" y="18"/>
                </a:lnTo>
                <a:lnTo>
                  <a:pt x="121" y="71"/>
                </a:lnTo>
                <a:close/>
              </a:path>
            </a:pathLst>
          </a:custGeom>
          <a:gradFill rotWithShape="1">
            <a:gsLst>
              <a:gs pos="0">
                <a:srgbClr val="D4625E"/>
              </a:gs>
              <a:gs pos="100000">
                <a:srgbClr val="D4625E"/>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95247" name="Freeform 50"/>
          <p:cNvSpPr/>
          <p:nvPr>
            <p:custDataLst>
              <p:tags r:id="rId105"/>
            </p:custDataLst>
          </p:nvPr>
        </p:nvSpPr>
        <p:spPr bwMode="auto">
          <a:xfrm>
            <a:off x="4572000" y="4325620"/>
            <a:ext cx="276225" cy="193675"/>
          </a:xfrm>
          <a:custGeom>
            <a:avLst/>
            <a:gdLst/>
            <a:ahLst/>
            <a:cxnLst>
              <a:cxn ang="0">
                <a:pos x="98" y="156"/>
              </a:cxn>
              <a:cxn ang="0">
                <a:pos x="9" y="205"/>
              </a:cxn>
              <a:cxn ang="0">
                <a:pos x="0" y="214"/>
              </a:cxn>
              <a:cxn ang="0">
                <a:pos x="0" y="223"/>
              </a:cxn>
              <a:cxn ang="0">
                <a:pos x="0" y="228"/>
              </a:cxn>
              <a:cxn ang="0">
                <a:pos x="0" y="237"/>
              </a:cxn>
              <a:cxn ang="0">
                <a:pos x="9" y="246"/>
              </a:cxn>
              <a:cxn ang="0">
                <a:pos x="14" y="250"/>
              </a:cxn>
              <a:cxn ang="0">
                <a:pos x="23" y="250"/>
              </a:cxn>
              <a:cxn ang="0">
                <a:pos x="36" y="250"/>
              </a:cxn>
              <a:cxn ang="0">
                <a:pos x="125" y="196"/>
              </a:cxn>
              <a:cxn ang="0">
                <a:pos x="125" y="250"/>
              </a:cxn>
              <a:cxn ang="0">
                <a:pos x="125" y="263"/>
              </a:cxn>
              <a:cxn ang="0">
                <a:pos x="130" y="268"/>
              </a:cxn>
              <a:cxn ang="0">
                <a:pos x="139" y="272"/>
              </a:cxn>
              <a:cxn ang="0">
                <a:pos x="143" y="277"/>
              </a:cxn>
              <a:cxn ang="0">
                <a:pos x="152" y="277"/>
              </a:cxn>
              <a:cxn ang="0">
                <a:pos x="161" y="272"/>
              </a:cxn>
              <a:cxn ang="0">
                <a:pos x="165" y="263"/>
              </a:cxn>
              <a:cxn ang="0">
                <a:pos x="165" y="254"/>
              </a:cxn>
              <a:cxn ang="0">
                <a:pos x="165" y="178"/>
              </a:cxn>
              <a:cxn ang="0">
                <a:pos x="223" y="143"/>
              </a:cxn>
              <a:cxn ang="0">
                <a:pos x="223" y="241"/>
              </a:cxn>
              <a:cxn ang="0">
                <a:pos x="223" y="250"/>
              </a:cxn>
              <a:cxn ang="0">
                <a:pos x="228" y="259"/>
              </a:cxn>
              <a:cxn ang="0">
                <a:pos x="237" y="263"/>
              </a:cxn>
              <a:cxn ang="0">
                <a:pos x="246" y="268"/>
              </a:cxn>
              <a:cxn ang="0">
                <a:pos x="255" y="268"/>
              </a:cxn>
              <a:cxn ang="0">
                <a:pos x="259" y="263"/>
              </a:cxn>
              <a:cxn ang="0">
                <a:pos x="264" y="254"/>
              </a:cxn>
              <a:cxn ang="0">
                <a:pos x="268" y="246"/>
              </a:cxn>
              <a:cxn ang="0">
                <a:pos x="268" y="116"/>
              </a:cxn>
              <a:cxn ang="0">
                <a:pos x="393" y="44"/>
              </a:cxn>
              <a:cxn ang="0">
                <a:pos x="366" y="0"/>
              </a:cxn>
              <a:cxn ang="0">
                <a:pos x="241" y="71"/>
              </a:cxn>
              <a:cxn ang="0">
                <a:pos x="125" y="4"/>
              </a:cxn>
              <a:cxn ang="0">
                <a:pos x="121" y="0"/>
              </a:cxn>
              <a:cxn ang="0">
                <a:pos x="112" y="0"/>
              </a:cxn>
              <a:cxn ang="0">
                <a:pos x="103" y="4"/>
              </a:cxn>
              <a:cxn ang="0">
                <a:pos x="98" y="9"/>
              </a:cxn>
              <a:cxn ang="0">
                <a:pos x="94" y="18"/>
              </a:cxn>
              <a:cxn ang="0">
                <a:pos x="94" y="26"/>
              </a:cxn>
              <a:cxn ang="0">
                <a:pos x="98" y="35"/>
              </a:cxn>
              <a:cxn ang="0">
                <a:pos x="107" y="40"/>
              </a:cxn>
              <a:cxn ang="0">
                <a:pos x="197" y="98"/>
              </a:cxn>
              <a:cxn ang="0">
                <a:pos x="139" y="129"/>
              </a:cxn>
              <a:cxn ang="0">
                <a:pos x="72" y="89"/>
              </a:cxn>
              <a:cxn ang="0">
                <a:pos x="63" y="85"/>
              </a:cxn>
              <a:cxn ang="0">
                <a:pos x="58" y="85"/>
              </a:cxn>
              <a:cxn ang="0">
                <a:pos x="49" y="89"/>
              </a:cxn>
              <a:cxn ang="0">
                <a:pos x="45" y="98"/>
              </a:cxn>
              <a:cxn ang="0">
                <a:pos x="45" y="102"/>
              </a:cxn>
              <a:cxn ang="0">
                <a:pos x="45" y="111"/>
              </a:cxn>
              <a:cxn ang="0">
                <a:pos x="45" y="120"/>
              </a:cxn>
              <a:cxn ang="0">
                <a:pos x="54" y="125"/>
              </a:cxn>
              <a:cxn ang="0">
                <a:pos x="98" y="156"/>
              </a:cxn>
            </a:cxnLst>
            <a:rect l="0" t="0" r="r" b="b"/>
            <a:pathLst>
              <a:path w="393" h="277">
                <a:moveTo>
                  <a:pt x="98" y="156"/>
                </a:moveTo>
                <a:lnTo>
                  <a:pt x="9" y="205"/>
                </a:lnTo>
                <a:lnTo>
                  <a:pt x="0" y="214"/>
                </a:lnTo>
                <a:lnTo>
                  <a:pt x="0" y="223"/>
                </a:lnTo>
                <a:lnTo>
                  <a:pt x="0" y="228"/>
                </a:lnTo>
                <a:lnTo>
                  <a:pt x="0" y="237"/>
                </a:lnTo>
                <a:lnTo>
                  <a:pt x="9" y="246"/>
                </a:lnTo>
                <a:lnTo>
                  <a:pt x="14" y="250"/>
                </a:lnTo>
                <a:lnTo>
                  <a:pt x="23" y="250"/>
                </a:lnTo>
                <a:lnTo>
                  <a:pt x="36" y="250"/>
                </a:lnTo>
                <a:lnTo>
                  <a:pt x="125" y="196"/>
                </a:lnTo>
                <a:lnTo>
                  <a:pt x="125" y="250"/>
                </a:lnTo>
                <a:lnTo>
                  <a:pt x="125" y="263"/>
                </a:lnTo>
                <a:lnTo>
                  <a:pt x="130" y="268"/>
                </a:lnTo>
                <a:lnTo>
                  <a:pt x="139" y="272"/>
                </a:lnTo>
                <a:lnTo>
                  <a:pt x="143" y="277"/>
                </a:lnTo>
                <a:lnTo>
                  <a:pt x="152" y="277"/>
                </a:lnTo>
                <a:lnTo>
                  <a:pt x="161" y="272"/>
                </a:lnTo>
                <a:lnTo>
                  <a:pt x="165" y="263"/>
                </a:lnTo>
                <a:lnTo>
                  <a:pt x="165" y="254"/>
                </a:lnTo>
                <a:lnTo>
                  <a:pt x="165" y="178"/>
                </a:lnTo>
                <a:lnTo>
                  <a:pt x="223" y="143"/>
                </a:lnTo>
                <a:lnTo>
                  <a:pt x="223" y="241"/>
                </a:lnTo>
                <a:lnTo>
                  <a:pt x="223" y="250"/>
                </a:lnTo>
                <a:lnTo>
                  <a:pt x="228" y="259"/>
                </a:lnTo>
                <a:lnTo>
                  <a:pt x="237" y="263"/>
                </a:lnTo>
                <a:lnTo>
                  <a:pt x="246" y="268"/>
                </a:lnTo>
                <a:lnTo>
                  <a:pt x="255" y="268"/>
                </a:lnTo>
                <a:lnTo>
                  <a:pt x="259" y="263"/>
                </a:lnTo>
                <a:lnTo>
                  <a:pt x="264" y="254"/>
                </a:lnTo>
                <a:lnTo>
                  <a:pt x="268" y="246"/>
                </a:lnTo>
                <a:lnTo>
                  <a:pt x="268" y="116"/>
                </a:lnTo>
                <a:lnTo>
                  <a:pt x="393" y="44"/>
                </a:lnTo>
                <a:lnTo>
                  <a:pt x="366" y="0"/>
                </a:lnTo>
                <a:lnTo>
                  <a:pt x="241" y="71"/>
                </a:lnTo>
                <a:lnTo>
                  <a:pt x="125" y="4"/>
                </a:lnTo>
                <a:lnTo>
                  <a:pt x="121" y="0"/>
                </a:lnTo>
                <a:lnTo>
                  <a:pt x="112" y="0"/>
                </a:lnTo>
                <a:lnTo>
                  <a:pt x="103" y="4"/>
                </a:lnTo>
                <a:lnTo>
                  <a:pt x="98" y="9"/>
                </a:lnTo>
                <a:lnTo>
                  <a:pt x="94" y="18"/>
                </a:lnTo>
                <a:lnTo>
                  <a:pt x="94" y="26"/>
                </a:lnTo>
                <a:lnTo>
                  <a:pt x="98" y="35"/>
                </a:lnTo>
                <a:lnTo>
                  <a:pt x="107" y="40"/>
                </a:lnTo>
                <a:lnTo>
                  <a:pt x="197" y="98"/>
                </a:lnTo>
                <a:lnTo>
                  <a:pt x="139" y="129"/>
                </a:lnTo>
                <a:lnTo>
                  <a:pt x="72" y="89"/>
                </a:lnTo>
                <a:lnTo>
                  <a:pt x="63" y="85"/>
                </a:lnTo>
                <a:lnTo>
                  <a:pt x="58" y="85"/>
                </a:lnTo>
                <a:lnTo>
                  <a:pt x="49" y="89"/>
                </a:lnTo>
                <a:lnTo>
                  <a:pt x="45" y="98"/>
                </a:lnTo>
                <a:lnTo>
                  <a:pt x="45" y="102"/>
                </a:lnTo>
                <a:lnTo>
                  <a:pt x="45" y="111"/>
                </a:lnTo>
                <a:lnTo>
                  <a:pt x="45" y="120"/>
                </a:lnTo>
                <a:lnTo>
                  <a:pt x="54" y="125"/>
                </a:lnTo>
                <a:lnTo>
                  <a:pt x="98" y="156"/>
                </a:lnTo>
                <a:close/>
              </a:path>
            </a:pathLst>
          </a:custGeom>
          <a:gradFill rotWithShape="1">
            <a:gsLst>
              <a:gs pos="0">
                <a:srgbClr val="D4625E"/>
              </a:gs>
              <a:gs pos="100000">
                <a:srgbClr val="D4625E"/>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95248" name="Freeform 51"/>
          <p:cNvSpPr/>
          <p:nvPr>
            <p:custDataLst>
              <p:tags r:id="rId106"/>
            </p:custDataLst>
          </p:nvPr>
        </p:nvSpPr>
        <p:spPr bwMode="auto">
          <a:xfrm>
            <a:off x="4732020" y="4342130"/>
            <a:ext cx="209550" cy="306070"/>
          </a:xfrm>
          <a:custGeom>
            <a:avLst/>
            <a:gdLst/>
            <a:ahLst/>
            <a:cxnLst>
              <a:cxn ang="0">
                <a:pos x="125" y="313"/>
              </a:cxn>
              <a:cxn ang="0">
                <a:pos x="125" y="411"/>
              </a:cxn>
              <a:cxn ang="0">
                <a:pos x="129" y="425"/>
              </a:cxn>
              <a:cxn ang="0">
                <a:pos x="134" y="429"/>
              </a:cxn>
              <a:cxn ang="0">
                <a:pos x="143" y="434"/>
              </a:cxn>
              <a:cxn ang="0">
                <a:pos x="147" y="438"/>
              </a:cxn>
              <a:cxn ang="0">
                <a:pos x="156" y="434"/>
              </a:cxn>
              <a:cxn ang="0">
                <a:pos x="165" y="429"/>
              </a:cxn>
              <a:cxn ang="0">
                <a:pos x="174" y="425"/>
              </a:cxn>
              <a:cxn ang="0">
                <a:pos x="174" y="411"/>
              </a:cxn>
              <a:cxn ang="0">
                <a:pos x="174" y="308"/>
              </a:cxn>
              <a:cxn ang="0">
                <a:pos x="223" y="335"/>
              </a:cxn>
              <a:cxn ang="0">
                <a:pos x="232" y="340"/>
              </a:cxn>
              <a:cxn ang="0">
                <a:pos x="241" y="340"/>
              </a:cxn>
              <a:cxn ang="0">
                <a:pos x="250" y="335"/>
              </a:cxn>
              <a:cxn ang="0">
                <a:pos x="254" y="331"/>
              </a:cxn>
              <a:cxn ang="0">
                <a:pos x="254" y="322"/>
              </a:cxn>
              <a:cxn ang="0">
                <a:pos x="254" y="317"/>
              </a:cxn>
              <a:cxn ang="0">
                <a:pos x="254" y="308"/>
              </a:cxn>
              <a:cxn ang="0">
                <a:pos x="245" y="300"/>
              </a:cxn>
              <a:cxn ang="0">
                <a:pos x="178" y="264"/>
              </a:cxn>
              <a:cxn ang="0">
                <a:pos x="178" y="192"/>
              </a:cxn>
              <a:cxn ang="0">
                <a:pos x="263" y="246"/>
              </a:cxn>
              <a:cxn ang="0">
                <a:pos x="272" y="250"/>
              </a:cxn>
              <a:cxn ang="0">
                <a:pos x="281" y="250"/>
              </a:cxn>
              <a:cxn ang="0">
                <a:pos x="290" y="246"/>
              </a:cxn>
              <a:cxn ang="0">
                <a:pos x="294" y="241"/>
              </a:cxn>
              <a:cxn ang="0">
                <a:pos x="299" y="232"/>
              </a:cxn>
              <a:cxn ang="0">
                <a:pos x="299" y="224"/>
              </a:cxn>
              <a:cxn ang="0">
                <a:pos x="294" y="215"/>
              </a:cxn>
              <a:cxn ang="0">
                <a:pos x="285" y="210"/>
              </a:cxn>
              <a:cxn ang="0">
                <a:pos x="178" y="143"/>
              </a:cxn>
              <a:cxn ang="0">
                <a:pos x="178" y="0"/>
              </a:cxn>
              <a:cxn ang="0">
                <a:pos x="125" y="0"/>
              </a:cxn>
              <a:cxn ang="0">
                <a:pos x="125" y="143"/>
              </a:cxn>
              <a:cxn ang="0">
                <a:pos x="9" y="210"/>
              </a:cxn>
              <a:cxn ang="0">
                <a:pos x="4" y="215"/>
              </a:cxn>
              <a:cxn ang="0">
                <a:pos x="0" y="224"/>
              </a:cxn>
              <a:cxn ang="0">
                <a:pos x="0" y="232"/>
              </a:cxn>
              <a:cxn ang="0">
                <a:pos x="0" y="237"/>
              </a:cxn>
              <a:cxn ang="0">
                <a:pos x="4" y="246"/>
              </a:cxn>
              <a:cxn ang="0">
                <a:pos x="13" y="250"/>
              </a:cxn>
              <a:cxn ang="0">
                <a:pos x="22" y="250"/>
              </a:cxn>
              <a:cxn ang="0">
                <a:pos x="31" y="246"/>
              </a:cxn>
              <a:cxn ang="0">
                <a:pos x="125" y="197"/>
              </a:cxn>
              <a:cxn ang="0">
                <a:pos x="125" y="264"/>
              </a:cxn>
              <a:cxn ang="0">
                <a:pos x="53" y="300"/>
              </a:cxn>
              <a:cxn ang="0">
                <a:pos x="49" y="304"/>
              </a:cxn>
              <a:cxn ang="0">
                <a:pos x="44" y="313"/>
              </a:cxn>
              <a:cxn ang="0">
                <a:pos x="44" y="322"/>
              </a:cxn>
              <a:cxn ang="0">
                <a:pos x="49" y="326"/>
              </a:cxn>
              <a:cxn ang="0">
                <a:pos x="53" y="331"/>
              </a:cxn>
              <a:cxn ang="0">
                <a:pos x="62" y="335"/>
              </a:cxn>
              <a:cxn ang="0">
                <a:pos x="67" y="335"/>
              </a:cxn>
              <a:cxn ang="0">
                <a:pos x="76" y="335"/>
              </a:cxn>
              <a:cxn ang="0">
                <a:pos x="125" y="313"/>
              </a:cxn>
            </a:cxnLst>
            <a:rect l="0" t="0" r="r" b="b"/>
            <a:pathLst>
              <a:path w="299" h="438">
                <a:moveTo>
                  <a:pt x="125" y="313"/>
                </a:moveTo>
                <a:lnTo>
                  <a:pt x="125" y="411"/>
                </a:lnTo>
                <a:lnTo>
                  <a:pt x="129" y="425"/>
                </a:lnTo>
                <a:lnTo>
                  <a:pt x="134" y="429"/>
                </a:lnTo>
                <a:lnTo>
                  <a:pt x="143" y="434"/>
                </a:lnTo>
                <a:lnTo>
                  <a:pt x="147" y="438"/>
                </a:lnTo>
                <a:lnTo>
                  <a:pt x="156" y="434"/>
                </a:lnTo>
                <a:lnTo>
                  <a:pt x="165" y="429"/>
                </a:lnTo>
                <a:lnTo>
                  <a:pt x="174" y="425"/>
                </a:lnTo>
                <a:lnTo>
                  <a:pt x="174" y="411"/>
                </a:lnTo>
                <a:lnTo>
                  <a:pt x="174" y="308"/>
                </a:lnTo>
                <a:lnTo>
                  <a:pt x="223" y="335"/>
                </a:lnTo>
                <a:lnTo>
                  <a:pt x="232" y="340"/>
                </a:lnTo>
                <a:lnTo>
                  <a:pt x="241" y="340"/>
                </a:lnTo>
                <a:lnTo>
                  <a:pt x="250" y="335"/>
                </a:lnTo>
                <a:lnTo>
                  <a:pt x="254" y="331"/>
                </a:lnTo>
                <a:lnTo>
                  <a:pt x="254" y="322"/>
                </a:lnTo>
                <a:lnTo>
                  <a:pt x="254" y="317"/>
                </a:lnTo>
                <a:lnTo>
                  <a:pt x="254" y="308"/>
                </a:lnTo>
                <a:lnTo>
                  <a:pt x="245" y="300"/>
                </a:lnTo>
                <a:lnTo>
                  <a:pt x="178" y="264"/>
                </a:lnTo>
                <a:lnTo>
                  <a:pt x="178" y="192"/>
                </a:lnTo>
                <a:lnTo>
                  <a:pt x="263" y="246"/>
                </a:lnTo>
                <a:lnTo>
                  <a:pt x="272" y="250"/>
                </a:lnTo>
                <a:lnTo>
                  <a:pt x="281" y="250"/>
                </a:lnTo>
                <a:lnTo>
                  <a:pt x="290" y="246"/>
                </a:lnTo>
                <a:lnTo>
                  <a:pt x="294" y="241"/>
                </a:lnTo>
                <a:lnTo>
                  <a:pt x="299" y="232"/>
                </a:lnTo>
                <a:lnTo>
                  <a:pt x="299" y="224"/>
                </a:lnTo>
                <a:lnTo>
                  <a:pt x="294" y="215"/>
                </a:lnTo>
                <a:lnTo>
                  <a:pt x="285" y="210"/>
                </a:lnTo>
                <a:lnTo>
                  <a:pt x="178" y="143"/>
                </a:lnTo>
                <a:lnTo>
                  <a:pt x="178" y="0"/>
                </a:lnTo>
                <a:lnTo>
                  <a:pt x="125" y="0"/>
                </a:lnTo>
                <a:lnTo>
                  <a:pt x="125" y="143"/>
                </a:lnTo>
                <a:lnTo>
                  <a:pt x="9" y="210"/>
                </a:lnTo>
                <a:lnTo>
                  <a:pt x="4" y="215"/>
                </a:lnTo>
                <a:lnTo>
                  <a:pt x="0" y="224"/>
                </a:lnTo>
                <a:lnTo>
                  <a:pt x="0" y="232"/>
                </a:lnTo>
                <a:lnTo>
                  <a:pt x="0" y="237"/>
                </a:lnTo>
                <a:lnTo>
                  <a:pt x="4" y="246"/>
                </a:lnTo>
                <a:lnTo>
                  <a:pt x="13" y="250"/>
                </a:lnTo>
                <a:lnTo>
                  <a:pt x="22" y="250"/>
                </a:lnTo>
                <a:lnTo>
                  <a:pt x="31" y="246"/>
                </a:lnTo>
                <a:lnTo>
                  <a:pt x="125" y="197"/>
                </a:lnTo>
                <a:lnTo>
                  <a:pt x="125" y="264"/>
                </a:lnTo>
                <a:lnTo>
                  <a:pt x="53" y="300"/>
                </a:lnTo>
                <a:lnTo>
                  <a:pt x="49" y="304"/>
                </a:lnTo>
                <a:lnTo>
                  <a:pt x="44" y="313"/>
                </a:lnTo>
                <a:lnTo>
                  <a:pt x="44" y="322"/>
                </a:lnTo>
                <a:lnTo>
                  <a:pt x="49" y="326"/>
                </a:lnTo>
                <a:lnTo>
                  <a:pt x="53" y="331"/>
                </a:lnTo>
                <a:lnTo>
                  <a:pt x="62" y="335"/>
                </a:lnTo>
                <a:lnTo>
                  <a:pt x="67" y="335"/>
                </a:lnTo>
                <a:lnTo>
                  <a:pt x="76" y="335"/>
                </a:lnTo>
                <a:lnTo>
                  <a:pt x="125" y="313"/>
                </a:lnTo>
                <a:close/>
              </a:path>
            </a:pathLst>
          </a:custGeom>
          <a:gradFill rotWithShape="1">
            <a:gsLst>
              <a:gs pos="0">
                <a:srgbClr val="D4625E"/>
              </a:gs>
              <a:gs pos="100000">
                <a:srgbClr val="D4625E"/>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95249" name="Freeform 52"/>
          <p:cNvSpPr/>
          <p:nvPr>
            <p:custDataLst>
              <p:tags r:id="rId107"/>
            </p:custDataLst>
          </p:nvPr>
        </p:nvSpPr>
        <p:spPr bwMode="auto">
          <a:xfrm>
            <a:off x="4829175" y="4325620"/>
            <a:ext cx="276225" cy="189865"/>
          </a:xfrm>
          <a:custGeom>
            <a:avLst/>
            <a:gdLst/>
            <a:ahLst/>
            <a:cxnLst>
              <a:cxn ang="0">
                <a:pos x="272" y="201"/>
              </a:cxn>
              <a:cxn ang="0">
                <a:pos x="357" y="250"/>
              </a:cxn>
              <a:cxn ang="0">
                <a:pos x="366" y="254"/>
              </a:cxn>
              <a:cxn ang="0">
                <a:pos x="375" y="254"/>
              </a:cxn>
              <a:cxn ang="0">
                <a:pos x="384" y="250"/>
              </a:cxn>
              <a:cxn ang="0">
                <a:pos x="388" y="241"/>
              </a:cxn>
              <a:cxn ang="0">
                <a:pos x="393" y="232"/>
              </a:cxn>
              <a:cxn ang="0">
                <a:pos x="393" y="223"/>
              </a:cxn>
              <a:cxn ang="0">
                <a:pos x="388" y="214"/>
              </a:cxn>
              <a:cxn ang="0">
                <a:pos x="384" y="210"/>
              </a:cxn>
              <a:cxn ang="0">
                <a:pos x="295" y="156"/>
              </a:cxn>
              <a:cxn ang="0">
                <a:pos x="339" y="129"/>
              </a:cxn>
              <a:cxn ang="0">
                <a:pos x="348" y="125"/>
              </a:cxn>
              <a:cxn ang="0">
                <a:pos x="353" y="116"/>
              </a:cxn>
              <a:cxn ang="0">
                <a:pos x="353" y="107"/>
              </a:cxn>
              <a:cxn ang="0">
                <a:pos x="353" y="98"/>
              </a:cxn>
              <a:cxn ang="0">
                <a:pos x="344" y="94"/>
              </a:cxn>
              <a:cxn ang="0">
                <a:pos x="339" y="89"/>
              </a:cxn>
              <a:cxn ang="0">
                <a:pos x="330" y="89"/>
              </a:cxn>
              <a:cxn ang="0">
                <a:pos x="321" y="89"/>
              </a:cxn>
              <a:cxn ang="0">
                <a:pos x="254" y="129"/>
              </a:cxn>
              <a:cxn ang="0">
                <a:pos x="196" y="94"/>
              </a:cxn>
              <a:cxn ang="0">
                <a:pos x="281" y="49"/>
              </a:cxn>
              <a:cxn ang="0">
                <a:pos x="290" y="40"/>
              </a:cxn>
              <a:cxn ang="0">
                <a:pos x="295" y="31"/>
              </a:cxn>
              <a:cxn ang="0">
                <a:pos x="295" y="26"/>
              </a:cxn>
              <a:cxn ang="0">
                <a:pos x="295" y="18"/>
              </a:cxn>
              <a:cxn ang="0">
                <a:pos x="290" y="9"/>
              </a:cxn>
              <a:cxn ang="0">
                <a:pos x="281" y="4"/>
              </a:cxn>
              <a:cxn ang="0">
                <a:pos x="272" y="4"/>
              </a:cxn>
              <a:cxn ang="0">
                <a:pos x="263" y="9"/>
              </a:cxn>
              <a:cxn ang="0">
                <a:pos x="152" y="71"/>
              </a:cxn>
              <a:cxn ang="0">
                <a:pos x="27" y="0"/>
              </a:cxn>
              <a:cxn ang="0">
                <a:pos x="0" y="44"/>
              </a:cxn>
              <a:cxn ang="0">
                <a:pos x="125" y="116"/>
              </a:cxn>
              <a:cxn ang="0">
                <a:pos x="125" y="250"/>
              </a:cxn>
              <a:cxn ang="0">
                <a:pos x="125" y="259"/>
              </a:cxn>
              <a:cxn ang="0">
                <a:pos x="129" y="263"/>
              </a:cxn>
              <a:cxn ang="0">
                <a:pos x="138" y="268"/>
              </a:cxn>
              <a:cxn ang="0">
                <a:pos x="143" y="272"/>
              </a:cxn>
              <a:cxn ang="0">
                <a:pos x="152" y="272"/>
              </a:cxn>
              <a:cxn ang="0">
                <a:pos x="161" y="268"/>
              </a:cxn>
              <a:cxn ang="0">
                <a:pos x="165" y="259"/>
              </a:cxn>
              <a:cxn ang="0">
                <a:pos x="165" y="250"/>
              </a:cxn>
              <a:cxn ang="0">
                <a:pos x="170" y="143"/>
              </a:cxn>
              <a:cxn ang="0">
                <a:pos x="228" y="178"/>
              </a:cxn>
              <a:cxn ang="0">
                <a:pos x="223" y="254"/>
              </a:cxn>
              <a:cxn ang="0">
                <a:pos x="228" y="263"/>
              </a:cxn>
              <a:cxn ang="0">
                <a:pos x="232" y="268"/>
              </a:cxn>
              <a:cxn ang="0">
                <a:pos x="237" y="272"/>
              </a:cxn>
              <a:cxn ang="0">
                <a:pos x="245" y="272"/>
              </a:cxn>
              <a:cxn ang="0">
                <a:pos x="254" y="272"/>
              </a:cxn>
              <a:cxn ang="0">
                <a:pos x="259" y="268"/>
              </a:cxn>
              <a:cxn ang="0">
                <a:pos x="263" y="263"/>
              </a:cxn>
              <a:cxn ang="0">
                <a:pos x="268" y="254"/>
              </a:cxn>
              <a:cxn ang="0">
                <a:pos x="272" y="201"/>
              </a:cxn>
            </a:cxnLst>
            <a:rect l="0" t="0" r="r" b="b"/>
            <a:pathLst>
              <a:path w="393" h="272">
                <a:moveTo>
                  <a:pt x="272" y="201"/>
                </a:moveTo>
                <a:lnTo>
                  <a:pt x="357" y="250"/>
                </a:lnTo>
                <a:lnTo>
                  <a:pt x="366" y="254"/>
                </a:lnTo>
                <a:lnTo>
                  <a:pt x="375" y="254"/>
                </a:lnTo>
                <a:lnTo>
                  <a:pt x="384" y="250"/>
                </a:lnTo>
                <a:lnTo>
                  <a:pt x="388" y="241"/>
                </a:lnTo>
                <a:lnTo>
                  <a:pt x="393" y="232"/>
                </a:lnTo>
                <a:lnTo>
                  <a:pt x="393" y="223"/>
                </a:lnTo>
                <a:lnTo>
                  <a:pt x="388" y="214"/>
                </a:lnTo>
                <a:lnTo>
                  <a:pt x="384" y="210"/>
                </a:lnTo>
                <a:lnTo>
                  <a:pt x="295" y="156"/>
                </a:lnTo>
                <a:lnTo>
                  <a:pt x="339" y="129"/>
                </a:lnTo>
                <a:lnTo>
                  <a:pt x="348" y="125"/>
                </a:lnTo>
                <a:lnTo>
                  <a:pt x="353" y="116"/>
                </a:lnTo>
                <a:lnTo>
                  <a:pt x="353" y="107"/>
                </a:lnTo>
                <a:lnTo>
                  <a:pt x="353" y="98"/>
                </a:lnTo>
                <a:lnTo>
                  <a:pt x="344" y="94"/>
                </a:lnTo>
                <a:lnTo>
                  <a:pt x="339" y="89"/>
                </a:lnTo>
                <a:lnTo>
                  <a:pt x="330" y="89"/>
                </a:lnTo>
                <a:lnTo>
                  <a:pt x="321" y="89"/>
                </a:lnTo>
                <a:lnTo>
                  <a:pt x="254" y="129"/>
                </a:lnTo>
                <a:lnTo>
                  <a:pt x="196" y="94"/>
                </a:lnTo>
                <a:lnTo>
                  <a:pt x="281" y="49"/>
                </a:lnTo>
                <a:lnTo>
                  <a:pt x="290" y="40"/>
                </a:lnTo>
                <a:lnTo>
                  <a:pt x="295" y="31"/>
                </a:lnTo>
                <a:lnTo>
                  <a:pt x="295" y="26"/>
                </a:lnTo>
                <a:lnTo>
                  <a:pt x="295" y="18"/>
                </a:lnTo>
                <a:lnTo>
                  <a:pt x="290" y="9"/>
                </a:lnTo>
                <a:lnTo>
                  <a:pt x="281" y="4"/>
                </a:lnTo>
                <a:lnTo>
                  <a:pt x="272" y="4"/>
                </a:lnTo>
                <a:lnTo>
                  <a:pt x="263" y="9"/>
                </a:lnTo>
                <a:lnTo>
                  <a:pt x="152" y="71"/>
                </a:lnTo>
                <a:lnTo>
                  <a:pt x="27" y="0"/>
                </a:lnTo>
                <a:lnTo>
                  <a:pt x="0" y="44"/>
                </a:lnTo>
                <a:lnTo>
                  <a:pt x="125" y="116"/>
                </a:lnTo>
                <a:lnTo>
                  <a:pt x="125" y="250"/>
                </a:lnTo>
                <a:lnTo>
                  <a:pt x="125" y="259"/>
                </a:lnTo>
                <a:lnTo>
                  <a:pt x="129" y="263"/>
                </a:lnTo>
                <a:lnTo>
                  <a:pt x="138" y="268"/>
                </a:lnTo>
                <a:lnTo>
                  <a:pt x="143" y="272"/>
                </a:lnTo>
                <a:lnTo>
                  <a:pt x="152" y="272"/>
                </a:lnTo>
                <a:lnTo>
                  <a:pt x="161" y="268"/>
                </a:lnTo>
                <a:lnTo>
                  <a:pt x="165" y="259"/>
                </a:lnTo>
                <a:lnTo>
                  <a:pt x="165" y="250"/>
                </a:lnTo>
                <a:lnTo>
                  <a:pt x="170" y="143"/>
                </a:lnTo>
                <a:lnTo>
                  <a:pt x="228" y="178"/>
                </a:lnTo>
                <a:lnTo>
                  <a:pt x="223" y="254"/>
                </a:lnTo>
                <a:lnTo>
                  <a:pt x="228" y="263"/>
                </a:lnTo>
                <a:lnTo>
                  <a:pt x="232" y="268"/>
                </a:lnTo>
                <a:lnTo>
                  <a:pt x="237" y="272"/>
                </a:lnTo>
                <a:lnTo>
                  <a:pt x="245" y="272"/>
                </a:lnTo>
                <a:lnTo>
                  <a:pt x="254" y="272"/>
                </a:lnTo>
                <a:lnTo>
                  <a:pt x="259" y="268"/>
                </a:lnTo>
                <a:lnTo>
                  <a:pt x="263" y="263"/>
                </a:lnTo>
                <a:lnTo>
                  <a:pt x="268" y="254"/>
                </a:lnTo>
                <a:lnTo>
                  <a:pt x="272" y="201"/>
                </a:lnTo>
                <a:close/>
              </a:path>
            </a:pathLst>
          </a:custGeom>
          <a:gradFill rotWithShape="1">
            <a:gsLst>
              <a:gs pos="0">
                <a:srgbClr val="D4625E"/>
              </a:gs>
              <a:gs pos="100000">
                <a:srgbClr val="D4625E"/>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95250" name="Freeform 53"/>
          <p:cNvSpPr/>
          <p:nvPr>
            <p:custDataLst>
              <p:tags r:id="rId108"/>
            </p:custDataLst>
          </p:nvPr>
        </p:nvSpPr>
        <p:spPr bwMode="auto">
          <a:xfrm>
            <a:off x="4829175" y="4163695"/>
            <a:ext cx="276225" cy="193675"/>
          </a:xfrm>
          <a:custGeom>
            <a:avLst/>
            <a:gdLst/>
            <a:ahLst/>
            <a:cxnLst>
              <a:cxn ang="0">
                <a:pos x="295" y="121"/>
              </a:cxn>
              <a:cxn ang="0">
                <a:pos x="384" y="72"/>
              </a:cxn>
              <a:cxn ang="0">
                <a:pos x="393" y="63"/>
              </a:cxn>
              <a:cxn ang="0">
                <a:pos x="393" y="54"/>
              </a:cxn>
              <a:cxn ang="0">
                <a:pos x="393" y="49"/>
              </a:cxn>
              <a:cxn ang="0">
                <a:pos x="393" y="40"/>
              </a:cxn>
              <a:cxn ang="0">
                <a:pos x="384" y="31"/>
              </a:cxn>
              <a:cxn ang="0">
                <a:pos x="379" y="27"/>
              </a:cxn>
              <a:cxn ang="0">
                <a:pos x="370" y="27"/>
              </a:cxn>
              <a:cxn ang="0">
                <a:pos x="357" y="27"/>
              </a:cxn>
              <a:cxn ang="0">
                <a:pos x="268" y="81"/>
              </a:cxn>
              <a:cxn ang="0">
                <a:pos x="268" y="27"/>
              </a:cxn>
              <a:cxn ang="0">
                <a:pos x="268" y="14"/>
              </a:cxn>
              <a:cxn ang="0">
                <a:pos x="263" y="9"/>
              </a:cxn>
              <a:cxn ang="0">
                <a:pos x="254" y="5"/>
              </a:cxn>
              <a:cxn ang="0">
                <a:pos x="250" y="0"/>
              </a:cxn>
              <a:cxn ang="0">
                <a:pos x="241" y="5"/>
              </a:cxn>
              <a:cxn ang="0">
                <a:pos x="232" y="5"/>
              </a:cxn>
              <a:cxn ang="0">
                <a:pos x="228" y="14"/>
              </a:cxn>
              <a:cxn ang="0">
                <a:pos x="228" y="23"/>
              </a:cxn>
              <a:cxn ang="0">
                <a:pos x="228" y="99"/>
              </a:cxn>
              <a:cxn ang="0">
                <a:pos x="170" y="134"/>
              </a:cxn>
              <a:cxn ang="0">
                <a:pos x="170" y="36"/>
              </a:cxn>
              <a:cxn ang="0">
                <a:pos x="170" y="27"/>
              </a:cxn>
              <a:cxn ang="0">
                <a:pos x="165" y="18"/>
              </a:cxn>
              <a:cxn ang="0">
                <a:pos x="156" y="14"/>
              </a:cxn>
              <a:cxn ang="0">
                <a:pos x="147" y="9"/>
              </a:cxn>
              <a:cxn ang="0">
                <a:pos x="138" y="9"/>
              </a:cxn>
              <a:cxn ang="0">
                <a:pos x="134" y="14"/>
              </a:cxn>
              <a:cxn ang="0">
                <a:pos x="129" y="23"/>
              </a:cxn>
              <a:cxn ang="0">
                <a:pos x="125" y="31"/>
              </a:cxn>
              <a:cxn ang="0">
                <a:pos x="125" y="161"/>
              </a:cxn>
              <a:cxn ang="0">
                <a:pos x="0" y="233"/>
              </a:cxn>
              <a:cxn ang="0">
                <a:pos x="27" y="277"/>
              </a:cxn>
              <a:cxn ang="0">
                <a:pos x="152" y="206"/>
              </a:cxn>
              <a:cxn ang="0">
                <a:pos x="268" y="273"/>
              </a:cxn>
              <a:cxn ang="0">
                <a:pos x="272" y="277"/>
              </a:cxn>
              <a:cxn ang="0">
                <a:pos x="281" y="277"/>
              </a:cxn>
              <a:cxn ang="0">
                <a:pos x="290" y="273"/>
              </a:cxn>
              <a:cxn ang="0">
                <a:pos x="295" y="268"/>
              </a:cxn>
              <a:cxn ang="0">
                <a:pos x="299" y="259"/>
              </a:cxn>
              <a:cxn ang="0">
                <a:pos x="299" y="251"/>
              </a:cxn>
              <a:cxn ang="0">
                <a:pos x="295" y="242"/>
              </a:cxn>
              <a:cxn ang="0">
                <a:pos x="286" y="237"/>
              </a:cxn>
              <a:cxn ang="0">
                <a:pos x="196" y="179"/>
              </a:cxn>
              <a:cxn ang="0">
                <a:pos x="254" y="148"/>
              </a:cxn>
              <a:cxn ang="0">
                <a:pos x="321" y="188"/>
              </a:cxn>
              <a:cxn ang="0">
                <a:pos x="330" y="192"/>
              </a:cxn>
              <a:cxn ang="0">
                <a:pos x="335" y="192"/>
              </a:cxn>
              <a:cxn ang="0">
                <a:pos x="344" y="188"/>
              </a:cxn>
              <a:cxn ang="0">
                <a:pos x="348" y="179"/>
              </a:cxn>
              <a:cxn ang="0">
                <a:pos x="348" y="175"/>
              </a:cxn>
              <a:cxn ang="0">
                <a:pos x="348" y="166"/>
              </a:cxn>
              <a:cxn ang="0">
                <a:pos x="348" y="157"/>
              </a:cxn>
              <a:cxn ang="0">
                <a:pos x="339" y="152"/>
              </a:cxn>
              <a:cxn ang="0">
                <a:pos x="295" y="121"/>
              </a:cxn>
            </a:cxnLst>
            <a:rect l="0" t="0" r="r" b="b"/>
            <a:pathLst>
              <a:path w="393" h="277">
                <a:moveTo>
                  <a:pt x="295" y="121"/>
                </a:moveTo>
                <a:lnTo>
                  <a:pt x="384" y="72"/>
                </a:lnTo>
                <a:lnTo>
                  <a:pt x="393" y="63"/>
                </a:lnTo>
                <a:lnTo>
                  <a:pt x="393" y="54"/>
                </a:lnTo>
                <a:lnTo>
                  <a:pt x="393" y="49"/>
                </a:lnTo>
                <a:lnTo>
                  <a:pt x="393" y="40"/>
                </a:lnTo>
                <a:lnTo>
                  <a:pt x="384" y="31"/>
                </a:lnTo>
                <a:lnTo>
                  <a:pt x="379" y="27"/>
                </a:lnTo>
                <a:lnTo>
                  <a:pt x="370" y="27"/>
                </a:lnTo>
                <a:lnTo>
                  <a:pt x="357" y="27"/>
                </a:lnTo>
                <a:lnTo>
                  <a:pt x="268" y="81"/>
                </a:lnTo>
                <a:lnTo>
                  <a:pt x="268" y="27"/>
                </a:lnTo>
                <a:lnTo>
                  <a:pt x="268" y="14"/>
                </a:lnTo>
                <a:lnTo>
                  <a:pt x="263" y="9"/>
                </a:lnTo>
                <a:lnTo>
                  <a:pt x="254" y="5"/>
                </a:lnTo>
                <a:lnTo>
                  <a:pt x="250" y="0"/>
                </a:lnTo>
                <a:lnTo>
                  <a:pt x="241" y="5"/>
                </a:lnTo>
                <a:lnTo>
                  <a:pt x="232" y="5"/>
                </a:lnTo>
                <a:lnTo>
                  <a:pt x="228" y="14"/>
                </a:lnTo>
                <a:lnTo>
                  <a:pt x="228" y="23"/>
                </a:lnTo>
                <a:lnTo>
                  <a:pt x="228" y="99"/>
                </a:lnTo>
                <a:lnTo>
                  <a:pt x="170" y="134"/>
                </a:lnTo>
                <a:lnTo>
                  <a:pt x="170" y="36"/>
                </a:lnTo>
                <a:lnTo>
                  <a:pt x="170" y="27"/>
                </a:lnTo>
                <a:lnTo>
                  <a:pt x="165" y="18"/>
                </a:lnTo>
                <a:lnTo>
                  <a:pt x="156" y="14"/>
                </a:lnTo>
                <a:lnTo>
                  <a:pt x="147" y="9"/>
                </a:lnTo>
                <a:lnTo>
                  <a:pt x="138" y="9"/>
                </a:lnTo>
                <a:lnTo>
                  <a:pt x="134" y="14"/>
                </a:lnTo>
                <a:lnTo>
                  <a:pt x="129" y="23"/>
                </a:lnTo>
                <a:lnTo>
                  <a:pt x="125" y="31"/>
                </a:lnTo>
                <a:lnTo>
                  <a:pt x="125" y="161"/>
                </a:lnTo>
                <a:lnTo>
                  <a:pt x="0" y="233"/>
                </a:lnTo>
                <a:lnTo>
                  <a:pt x="27" y="277"/>
                </a:lnTo>
                <a:lnTo>
                  <a:pt x="152" y="206"/>
                </a:lnTo>
                <a:lnTo>
                  <a:pt x="268" y="273"/>
                </a:lnTo>
                <a:lnTo>
                  <a:pt x="272" y="277"/>
                </a:lnTo>
                <a:lnTo>
                  <a:pt x="281" y="277"/>
                </a:lnTo>
                <a:lnTo>
                  <a:pt x="290" y="273"/>
                </a:lnTo>
                <a:lnTo>
                  <a:pt x="295" y="268"/>
                </a:lnTo>
                <a:lnTo>
                  <a:pt x="299" y="259"/>
                </a:lnTo>
                <a:lnTo>
                  <a:pt x="299" y="251"/>
                </a:lnTo>
                <a:lnTo>
                  <a:pt x="295" y="242"/>
                </a:lnTo>
                <a:lnTo>
                  <a:pt x="286" y="237"/>
                </a:lnTo>
                <a:lnTo>
                  <a:pt x="196" y="179"/>
                </a:lnTo>
                <a:lnTo>
                  <a:pt x="254" y="148"/>
                </a:lnTo>
                <a:lnTo>
                  <a:pt x="321" y="188"/>
                </a:lnTo>
                <a:lnTo>
                  <a:pt x="330" y="192"/>
                </a:lnTo>
                <a:lnTo>
                  <a:pt x="335" y="192"/>
                </a:lnTo>
                <a:lnTo>
                  <a:pt x="344" y="188"/>
                </a:lnTo>
                <a:lnTo>
                  <a:pt x="348" y="179"/>
                </a:lnTo>
                <a:lnTo>
                  <a:pt x="348" y="175"/>
                </a:lnTo>
                <a:lnTo>
                  <a:pt x="348" y="166"/>
                </a:lnTo>
                <a:lnTo>
                  <a:pt x="348" y="157"/>
                </a:lnTo>
                <a:lnTo>
                  <a:pt x="339" y="152"/>
                </a:lnTo>
                <a:lnTo>
                  <a:pt x="295" y="121"/>
                </a:lnTo>
                <a:close/>
              </a:path>
            </a:pathLst>
          </a:custGeom>
          <a:gradFill rotWithShape="1">
            <a:gsLst>
              <a:gs pos="0">
                <a:srgbClr val="D4625E"/>
              </a:gs>
              <a:gs pos="100000">
                <a:srgbClr val="D4625E"/>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95251" name="Freeform 54"/>
          <p:cNvSpPr/>
          <p:nvPr>
            <p:custDataLst>
              <p:tags r:id="rId109"/>
            </p:custDataLst>
          </p:nvPr>
        </p:nvSpPr>
        <p:spPr bwMode="auto">
          <a:xfrm>
            <a:off x="4748530" y="4263390"/>
            <a:ext cx="184150" cy="158750"/>
          </a:xfrm>
          <a:custGeom>
            <a:avLst/>
            <a:gdLst/>
            <a:ahLst/>
            <a:cxnLst>
              <a:cxn ang="0">
                <a:pos x="0" y="116"/>
              </a:cxn>
              <a:cxn ang="0">
                <a:pos x="49" y="67"/>
              </a:cxn>
              <a:cxn ang="0">
                <a:pos x="67" y="0"/>
              </a:cxn>
              <a:cxn ang="0">
                <a:pos x="134" y="23"/>
              </a:cxn>
              <a:cxn ang="0">
                <a:pos x="201" y="0"/>
              </a:cxn>
              <a:cxn ang="0">
                <a:pos x="214" y="67"/>
              </a:cxn>
              <a:cxn ang="0">
                <a:pos x="263" y="116"/>
              </a:cxn>
              <a:cxn ang="0">
                <a:pos x="214" y="161"/>
              </a:cxn>
              <a:cxn ang="0">
                <a:pos x="201" y="228"/>
              </a:cxn>
              <a:cxn ang="0">
                <a:pos x="134" y="210"/>
              </a:cxn>
              <a:cxn ang="0">
                <a:pos x="67" y="228"/>
              </a:cxn>
              <a:cxn ang="0">
                <a:pos x="49" y="161"/>
              </a:cxn>
              <a:cxn ang="0">
                <a:pos x="0" y="116"/>
              </a:cxn>
            </a:cxnLst>
            <a:rect l="0" t="0" r="r" b="b"/>
            <a:pathLst>
              <a:path w="263" h="228">
                <a:moveTo>
                  <a:pt x="0" y="116"/>
                </a:moveTo>
                <a:lnTo>
                  <a:pt x="49" y="67"/>
                </a:lnTo>
                <a:lnTo>
                  <a:pt x="67" y="0"/>
                </a:lnTo>
                <a:lnTo>
                  <a:pt x="134" y="23"/>
                </a:lnTo>
                <a:lnTo>
                  <a:pt x="201" y="0"/>
                </a:lnTo>
                <a:lnTo>
                  <a:pt x="214" y="67"/>
                </a:lnTo>
                <a:lnTo>
                  <a:pt x="263" y="116"/>
                </a:lnTo>
                <a:lnTo>
                  <a:pt x="214" y="161"/>
                </a:lnTo>
                <a:lnTo>
                  <a:pt x="201" y="228"/>
                </a:lnTo>
                <a:lnTo>
                  <a:pt x="134" y="210"/>
                </a:lnTo>
                <a:lnTo>
                  <a:pt x="67" y="228"/>
                </a:lnTo>
                <a:lnTo>
                  <a:pt x="49" y="161"/>
                </a:lnTo>
                <a:lnTo>
                  <a:pt x="0" y="116"/>
                </a:lnTo>
                <a:close/>
              </a:path>
            </a:pathLst>
          </a:custGeom>
          <a:gradFill rotWithShape="1">
            <a:gsLst>
              <a:gs pos="0">
                <a:srgbClr val="D4625E"/>
              </a:gs>
              <a:gs pos="100000">
                <a:srgbClr val="D4625E"/>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52357" name="Rectangle 55"/>
          <p:cNvSpPr/>
          <p:nvPr>
            <p:custDataLst>
              <p:tags r:id="rId110"/>
            </p:custDataLst>
          </p:nvPr>
        </p:nvSpPr>
        <p:spPr>
          <a:xfrm>
            <a:off x="4843304" y="4098925"/>
            <a:ext cx="4564380" cy="398780"/>
          </a:xfrm>
          <a:prstGeom prst="rect">
            <a:avLst/>
          </a:prstGeom>
          <a:noFill/>
          <a:ln w="9525">
            <a:noFill/>
          </a:ln>
        </p:spPr>
        <p:txBody>
          <a:bodyPr wrap="none" anchor="t" anchorCtr="0">
            <a:spAutoFit/>
          </a:bodyPr>
          <a:p>
            <a:pPr algn="ctr" eaLnBrk="0" hangingPunct="0">
              <a:spcBef>
                <a:spcPct val="50000"/>
              </a:spcBef>
            </a:pPr>
            <a:r>
              <a:rPr lang="zh-CN" altLang="en-US" sz="2000" b="1" dirty="0">
                <a:solidFill>
                  <a:schemeClr val="dk1"/>
                </a:solidFill>
                <a:latin typeface="Times New Roman" panose="02020603050405020304" pitchFamily="18" charset="0"/>
                <a:ea typeface="微软雅黑" panose="020B0503020204020204" charset="-122"/>
                <a:cs typeface="微软雅黑" panose="020B0503020204020204" charset="-122"/>
              </a:rPr>
              <a:t>十三是休息不好身体欠佳的“疲惫人” </a:t>
            </a:r>
            <a:endParaRPr lang="zh-CN" altLang="en-US" sz="2000" b="1"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
        <p:nvSpPr>
          <p:cNvPr id="52358" name="Line 56"/>
          <p:cNvSpPr/>
          <p:nvPr/>
        </p:nvSpPr>
        <p:spPr>
          <a:xfrm>
            <a:off x="5105400" y="4495800"/>
            <a:ext cx="3276600" cy="0"/>
          </a:xfrm>
          <a:prstGeom prst="line">
            <a:avLst/>
          </a:prstGeom>
          <a:ln w="9525" cap="flat" cmpd="sng">
            <a:solidFill>
              <a:srgbClr val="7BA6F3"/>
            </a:solidFill>
            <a:prstDash val="solid"/>
            <a:round/>
            <a:headEnd type="none" w="med" len="med"/>
            <a:tailEnd type="none" w="med" len="med"/>
          </a:ln>
        </p:spPr>
      </p:sp>
      <p:sp>
        <p:nvSpPr>
          <p:cNvPr id="105498" name="Freeform 26"/>
          <p:cNvSpPr/>
          <p:nvPr>
            <p:custDataLst>
              <p:tags r:id="rId111"/>
            </p:custDataLst>
          </p:nvPr>
        </p:nvSpPr>
        <p:spPr bwMode="auto">
          <a:xfrm>
            <a:off x="4812030" y="4754880"/>
            <a:ext cx="209550" cy="303530"/>
          </a:xfrm>
          <a:custGeom>
            <a:avLst/>
            <a:gdLst/>
            <a:ahLst/>
            <a:cxnLst>
              <a:cxn ang="0">
                <a:pos x="174" y="121"/>
              </a:cxn>
              <a:cxn ang="0">
                <a:pos x="174" y="23"/>
              </a:cxn>
              <a:cxn ang="0">
                <a:pos x="170" y="9"/>
              </a:cxn>
              <a:cxn ang="0">
                <a:pos x="165" y="5"/>
              </a:cxn>
              <a:cxn ang="0">
                <a:pos x="156" y="0"/>
              </a:cxn>
              <a:cxn ang="0">
                <a:pos x="152" y="0"/>
              </a:cxn>
              <a:cxn ang="0">
                <a:pos x="143" y="0"/>
              </a:cxn>
              <a:cxn ang="0">
                <a:pos x="134" y="5"/>
              </a:cxn>
              <a:cxn ang="0">
                <a:pos x="125" y="9"/>
              </a:cxn>
              <a:cxn ang="0">
                <a:pos x="125" y="23"/>
              </a:cxn>
              <a:cxn ang="0">
                <a:pos x="125" y="126"/>
              </a:cxn>
              <a:cxn ang="0">
                <a:pos x="76" y="99"/>
              </a:cxn>
              <a:cxn ang="0">
                <a:pos x="67" y="94"/>
              </a:cxn>
              <a:cxn ang="0">
                <a:pos x="58" y="94"/>
              </a:cxn>
              <a:cxn ang="0">
                <a:pos x="49" y="99"/>
              </a:cxn>
              <a:cxn ang="0">
                <a:pos x="45" y="103"/>
              </a:cxn>
              <a:cxn ang="0">
                <a:pos x="40" y="112"/>
              </a:cxn>
              <a:cxn ang="0">
                <a:pos x="45" y="117"/>
              </a:cxn>
              <a:cxn ang="0">
                <a:pos x="45" y="126"/>
              </a:cxn>
              <a:cxn ang="0">
                <a:pos x="54" y="134"/>
              </a:cxn>
              <a:cxn ang="0">
                <a:pos x="121" y="170"/>
              </a:cxn>
              <a:cxn ang="0">
                <a:pos x="121" y="242"/>
              </a:cxn>
              <a:cxn ang="0">
                <a:pos x="36" y="188"/>
              </a:cxn>
              <a:cxn ang="0">
                <a:pos x="27" y="184"/>
              </a:cxn>
              <a:cxn ang="0">
                <a:pos x="18" y="184"/>
              </a:cxn>
              <a:cxn ang="0">
                <a:pos x="9" y="188"/>
              </a:cxn>
              <a:cxn ang="0">
                <a:pos x="5" y="193"/>
              </a:cxn>
              <a:cxn ang="0">
                <a:pos x="0" y="202"/>
              </a:cxn>
              <a:cxn ang="0">
                <a:pos x="0" y="210"/>
              </a:cxn>
              <a:cxn ang="0">
                <a:pos x="5" y="219"/>
              </a:cxn>
              <a:cxn ang="0">
                <a:pos x="14" y="224"/>
              </a:cxn>
              <a:cxn ang="0">
                <a:pos x="121" y="291"/>
              </a:cxn>
              <a:cxn ang="0">
                <a:pos x="121" y="434"/>
              </a:cxn>
              <a:cxn ang="0">
                <a:pos x="174" y="434"/>
              </a:cxn>
              <a:cxn ang="0">
                <a:pos x="174" y="291"/>
              </a:cxn>
              <a:cxn ang="0">
                <a:pos x="290" y="224"/>
              </a:cxn>
              <a:cxn ang="0">
                <a:pos x="295" y="219"/>
              </a:cxn>
              <a:cxn ang="0">
                <a:pos x="299" y="210"/>
              </a:cxn>
              <a:cxn ang="0">
                <a:pos x="299" y="202"/>
              </a:cxn>
              <a:cxn ang="0">
                <a:pos x="299" y="197"/>
              </a:cxn>
              <a:cxn ang="0">
                <a:pos x="295" y="188"/>
              </a:cxn>
              <a:cxn ang="0">
                <a:pos x="286" y="184"/>
              </a:cxn>
              <a:cxn ang="0">
                <a:pos x="277" y="184"/>
              </a:cxn>
              <a:cxn ang="0">
                <a:pos x="268" y="188"/>
              </a:cxn>
              <a:cxn ang="0">
                <a:pos x="174" y="237"/>
              </a:cxn>
              <a:cxn ang="0">
                <a:pos x="174" y="170"/>
              </a:cxn>
              <a:cxn ang="0">
                <a:pos x="246" y="134"/>
              </a:cxn>
              <a:cxn ang="0">
                <a:pos x="250" y="130"/>
              </a:cxn>
              <a:cxn ang="0">
                <a:pos x="255" y="121"/>
              </a:cxn>
              <a:cxn ang="0">
                <a:pos x="255" y="112"/>
              </a:cxn>
              <a:cxn ang="0">
                <a:pos x="250" y="108"/>
              </a:cxn>
              <a:cxn ang="0">
                <a:pos x="246" y="103"/>
              </a:cxn>
              <a:cxn ang="0">
                <a:pos x="237" y="99"/>
              </a:cxn>
              <a:cxn ang="0">
                <a:pos x="232" y="99"/>
              </a:cxn>
              <a:cxn ang="0">
                <a:pos x="223" y="99"/>
              </a:cxn>
              <a:cxn ang="0">
                <a:pos x="174" y="121"/>
              </a:cxn>
            </a:cxnLst>
            <a:rect l="0" t="0" r="r" b="b"/>
            <a:pathLst>
              <a:path w="299" h="434">
                <a:moveTo>
                  <a:pt x="174" y="121"/>
                </a:moveTo>
                <a:lnTo>
                  <a:pt x="174" y="23"/>
                </a:lnTo>
                <a:lnTo>
                  <a:pt x="170" y="9"/>
                </a:lnTo>
                <a:lnTo>
                  <a:pt x="165" y="5"/>
                </a:lnTo>
                <a:lnTo>
                  <a:pt x="156" y="0"/>
                </a:lnTo>
                <a:lnTo>
                  <a:pt x="152" y="0"/>
                </a:lnTo>
                <a:lnTo>
                  <a:pt x="143" y="0"/>
                </a:lnTo>
                <a:lnTo>
                  <a:pt x="134" y="5"/>
                </a:lnTo>
                <a:lnTo>
                  <a:pt x="125" y="9"/>
                </a:lnTo>
                <a:lnTo>
                  <a:pt x="125" y="23"/>
                </a:lnTo>
                <a:lnTo>
                  <a:pt x="125" y="126"/>
                </a:lnTo>
                <a:lnTo>
                  <a:pt x="76" y="99"/>
                </a:lnTo>
                <a:lnTo>
                  <a:pt x="67" y="94"/>
                </a:lnTo>
                <a:lnTo>
                  <a:pt x="58" y="94"/>
                </a:lnTo>
                <a:lnTo>
                  <a:pt x="49" y="99"/>
                </a:lnTo>
                <a:lnTo>
                  <a:pt x="45" y="103"/>
                </a:lnTo>
                <a:lnTo>
                  <a:pt x="40" y="112"/>
                </a:lnTo>
                <a:lnTo>
                  <a:pt x="45" y="117"/>
                </a:lnTo>
                <a:lnTo>
                  <a:pt x="45" y="126"/>
                </a:lnTo>
                <a:lnTo>
                  <a:pt x="54" y="134"/>
                </a:lnTo>
                <a:lnTo>
                  <a:pt x="121" y="170"/>
                </a:lnTo>
                <a:lnTo>
                  <a:pt x="121" y="242"/>
                </a:lnTo>
                <a:lnTo>
                  <a:pt x="36" y="188"/>
                </a:lnTo>
                <a:lnTo>
                  <a:pt x="27" y="184"/>
                </a:lnTo>
                <a:lnTo>
                  <a:pt x="18" y="184"/>
                </a:lnTo>
                <a:lnTo>
                  <a:pt x="9" y="188"/>
                </a:lnTo>
                <a:lnTo>
                  <a:pt x="5" y="193"/>
                </a:lnTo>
                <a:lnTo>
                  <a:pt x="0" y="202"/>
                </a:lnTo>
                <a:lnTo>
                  <a:pt x="0" y="210"/>
                </a:lnTo>
                <a:lnTo>
                  <a:pt x="5" y="219"/>
                </a:lnTo>
                <a:lnTo>
                  <a:pt x="14" y="224"/>
                </a:lnTo>
                <a:lnTo>
                  <a:pt x="121" y="291"/>
                </a:lnTo>
                <a:lnTo>
                  <a:pt x="121" y="434"/>
                </a:lnTo>
                <a:lnTo>
                  <a:pt x="174" y="434"/>
                </a:lnTo>
                <a:lnTo>
                  <a:pt x="174" y="291"/>
                </a:lnTo>
                <a:lnTo>
                  <a:pt x="290" y="224"/>
                </a:lnTo>
                <a:lnTo>
                  <a:pt x="295" y="219"/>
                </a:lnTo>
                <a:lnTo>
                  <a:pt x="299" y="210"/>
                </a:lnTo>
                <a:lnTo>
                  <a:pt x="299" y="202"/>
                </a:lnTo>
                <a:lnTo>
                  <a:pt x="299" y="197"/>
                </a:lnTo>
                <a:lnTo>
                  <a:pt x="295" y="188"/>
                </a:lnTo>
                <a:lnTo>
                  <a:pt x="286" y="184"/>
                </a:lnTo>
                <a:lnTo>
                  <a:pt x="277" y="184"/>
                </a:lnTo>
                <a:lnTo>
                  <a:pt x="268" y="188"/>
                </a:lnTo>
                <a:lnTo>
                  <a:pt x="174" y="237"/>
                </a:lnTo>
                <a:lnTo>
                  <a:pt x="174" y="170"/>
                </a:lnTo>
                <a:lnTo>
                  <a:pt x="246" y="134"/>
                </a:lnTo>
                <a:lnTo>
                  <a:pt x="250" y="130"/>
                </a:lnTo>
                <a:lnTo>
                  <a:pt x="255" y="121"/>
                </a:lnTo>
                <a:lnTo>
                  <a:pt x="255" y="112"/>
                </a:lnTo>
                <a:lnTo>
                  <a:pt x="250" y="108"/>
                </a:lnTo>
                <a:lnTo>
                  <a:pt x="246" y="103"/>
                </a:lnTo>
                <a:lnTo>
                  <a:pt x="237" y="99"/>
                </a:lnTo>
                <a:lnTo>
                  <a:pt x="232" y="99"/>
                </a:lnTo>
                <a:lnTo>
                  <a:pt x="223" y="99"/>
                </a:lnTo>
                <a:lnTo>
                  <a:pt x="174" y="121"/>
                </a:lnTo>
                <a:close/>
              </a:path>
            </a:pathLst>
          </a:custGeom>
          <a:gradFill rotWithShape="1">
            <a:gsLst>
              <a:gs pos="0">
                <a:srgbClr val="B759BC"/>
              </a:gs>
              <a:gs pos="100000">
                <a:srgbClr val="B759BC"/>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105499" name="Freeform 27"/>
          <p:cNvSpPr/>
          <p:nvPr>
            <p:custDataLst>
              <p:tags r:id="rId112"/>
            </p:custDataLst>
          </p:nvPr>
        </p:nvSpPr>
        <p:spPr bwMode="auto">
          <a:xfrm>
            <a:off x="4648200" y="4883150"/>
            <a:ext cx="276225" cy="189865"/>
          </a:xfrm>
          <a:custGeom>
            <a:avLst/>
            <a:gdLst/>
            <a:ahLst/>
            <a:cxnLst>
              <a:cxn ang="0">
                <a:pos x="121" y="71"/>
              </a:cxn>
              <a:cxn ang="0">
                <a:pos x="36" y="22"/>
              </a:cxn>
              <a:cxn ang="0">
                <a:pos x="27" y="18"/>
              </a:cxn>
              <a:cxn ang="0">
                <a:pos x="18" y="18"/>
              </a:cxn>
              <a:cxn ang="0">
                <a:pos x="9" y="22"/>
              </a:cxn>
              <a:cxn ang="0">
                <a:pos x="5" y="31"/>
              </a:cxn>
              <a:cxn ang="0">
                <a:pos x="0" y="40"/>
              </a:cxn>
              <a:cxn ang="0">
                <a:pos x="0" y="49"/>
              </a:cxn>
              <a:cxn ang="0">
                <a:pos x="5" y="58"/>
              </a:cxn>
              <a:cxn ang="0">
                <a:pos x="9" y="62"/>
              </a:cxn>
              <a:cxn ang="0">
                <a:pos x="98" y="116"/>
              </a:cxn>
              <a:cxn ang="0">
                <a:pos x="54" y="143"/>
              </a:cxn>
              <a:cxn ang="0">
                <a:pos x="45" y="147"/>
              </a:cxn>
              <a:cxn ang="0">
                <a:pos x="40" y="156"/>
              </a:cxn>
              <a:cxn ang="0">
                <a:pos x="40" y="165"/>
              </a:cxn>
              <a:cxn ang="0">
                <a:pos x="40" y="174"/>
              </a:cxn>
              <a:cxn ang="0">
                <a:pos x="49" y="178"/>
              </a:cxn>
              <a:cxn ang="0">
                <a:pos x="54" y="183"/>
              </a:cxn>
              <a:cxn ang="0">
                <a:pos x="63" y="183"/>
              </a:cxn>
              <a:cxn ang="0">
                <a:pos x="72" y="183"/>
              </a:cxn>
              <a:cxn ang="0">
                <a:pos x="139" y="143"/>
              </a:cxn>
              <a:cxn ang="0">
                <a:pos x="197" y="178"/>
              </a:cxn>
              <a:cxn ang="0">
                <a:pos x="112" y="223"/>
              </a:cxn>
              <a:cxn ang="0">
                <a:pos x="103" y="232"/>
              </a:cxn>
              <a:cxn ang="0">
                <a:pos x="98" y="241"/>
              </a:cxn>
              <a:cxn ang="0">
                <a:pos x="98" y="246"/>
              </a:cxn>
              <a:cxn ang="0">
                <a:pos x="98" y="254"/>
              </a:cxn>
              <a:cxn ang="0">
                <a:pos x="103" y="263"/>
              </a:cxn>
              <a:cxn ang="0">
                <a:pos x="112" y="268"/>
              </a:cxn>
              <a:cxn ang="0">
                <a:pos x="121" y="268"/>
              </a:cxn>
              <a:cxn ang="0">
                <a:pos x="130" y="263"/>
              </a:cxn>
              <a:cxn ang="0">
                <a:pos x="241" y="201"/>
              </a:cxn>
              <a:cxn ang="0">
                <a:pos x="366" y="272"/>
              </a:cxn>
              <a:cxn ang="0">
                <a:pos x="393" y="228"/>
              </a:cxn>
              <a:cxn ang="0">
                <a:pos x="268" y="156"/>
              </a:cxn>
              <a:cxn ang="0">
                <a:pos x="268" y="22"/>
              </a:cxn>
              <a:cxn ang="0">
                <a:pos x="268" y="13"/>
              </a:cxn>
              <a:cxn ang="0">
                <a:pos x="264" y="9"/>
              </a:cxn>
              <a:cxn ang="0">
                <a:pos x="255" y="4"/>
              </a:cxn>
              <a:cxn ang="0">
                <a:pos x="250" y="0"/>
              </a:cxn>
              <a:cxn ang="0">
                <a:pos x="241" y="0"/>
              </a:cxn>
              <a:cxn ang="0">
                <a:pos x="232" y="4"/>
              </a:cxn>
              <a:cxn ang="0">
                <a:pos x="228" y="13"/>
              </a:cxn>
              <a:cxn ang="0">
                <a:pos x="228" y="22"/>
              </a:cxn>
              <a:cxn ang="0">
                <a:pos x="223" y="129"/>
              </a:cxn>
              <a:cxn ang="0">
                <a:pos x="165" y="94"/>
              </a:cxn>
              <a:cxn ang="0">
                <a:pos x="170" y="18"/>
              </a:cxn>
              <a:cxn ang="0">
                <a:pos x="165" y="9"/>
              </a:cxn>
              <a:cxn ang="0">
                <a:pos x="161" y="4"/>
              </a:cxn>
              <a:cxn ang="0">
                <a:pos x="156" y="0"/>
              </a:cxn>
              <a:cxn ang="0">
                <a:pos x="148" y="0"/>
              </a:cxn>
              <a:cxn ang="0">
                <a:pos x="139" y="0"/>
              </a:cxn>
              <a:cxn ang="0">
                <a:pos x="134" y="4"/>
              </a:cxn>
              <a:cxn ang="0">
                <a:pos x="130" y="9"/>
              </a:cxn>
              <a:cxn ang="0">
                <a:pos x="125" y="18"/>
              </a:cxn>
              <a:cxn ang="0">
                <a:pos x="121" y="71"/>
              </a:cxn>
            </a:cxnLst>
            <a:rect l="0" t="0" r="r" b="b"/>
            <a:pathLst>
              <a:path w="393" h="272">
                <a:moveTo>
                  <a:pt x="121" y="71"/>
                </a:moveTo>
                <a:lnTo>
                  <a:pt x="36" y="22"/>
                </a:lnTo>
                <a:lnTo>
                  <a:pt x="27" y="18"/>
                </a:lnTo>
                <a:lnTo>
                  <a:pt x="18" y="18"/>
                </a:lnTo>
                <a:lnTo>
                  <a:pt x="9" y="22"/>
                </a:lnTo>
                <a:lnTo>
                  <a:pt x="5" y="31"/>
                </a:lnTo>
                <a:lnTo>
                  <a:pt x="0" y="40"/>
                </a:lnTo>
                <a:lnTo>
                  <a:pt x="0" y="49"/>
                </a:lnTo>
                <a:lnTo>
                  <a:pt x="5" y="58"/>
                </a:lnTo>
                <a:lnTo>
                  <a:pt x="9" y="62"/>
                </a:lnTo>
                <a:lnTo>
                  <a:pt x="98" y="116"/>
                </a:lnTo>
                <a:lnTo>
                  <a:pt x="54" y="143"/>
                </a:lnTo>
                <a:lnTo>
                  <a:pt x="45" y="147"/>
                </a:lnTo>
                <a:lnTo>
                  <a:pt x="40" y="156"/>
                </a:lnTo>
                <a:lnTo>
                  <a:pt x="40" y="165"/>
                </a:lnTo>
                <a:lnTo>
                  <a:pt x="40" y="174"/>
                </a:lnTo>
                <a:lnTo>
                  <a:pt x="49" y="178"/>
                </a:lnTo>
                <a:lnTo>
                  <a:pt x="54" y="183"/>
                </a:lnTo>
                <a:lnTo>
                  <a:pt x="63" y="183"/>
                </a:lnTo>
                <a:lnTo>
                  <a:pt x="72" y="183"/>
                </a:lnTo>
                <a:lnTo>
                  <a:pt x="139" y="143"/>
                </a:lnTo>
                <a:lnTo>
                  <a:pt x="197" y="178"/>
                </a:lnTo>
                <a:lnTo>
                  <a:pt x="112" y="223"/>
                </a:lnTo>
                <a:lnTo>
                  <a:pt x="103" y="232"/>
                </a:lnTo>
                <a:lnTo>
                  <a:pt x="98" y="241"/>
                </a:lnTo>
                <a:lnTo>
                  <a:pt x="98" y="246"/>
                </a:lnTo>
                <a:lnTo>
                  <a:pt x="98" y="254"/>
                </a:lnTo>
                <a:lnTo>
                  <a:pt x="103" y="263"/>
                </a:lnTo>
                <a:lnTo>
                  <a:pt x="112" y="268"/>
                </a:lnTo>
                <a:lnTo>
                  <a:pt x="121" y="268"/>
                </a:lnTo>
                <a:lnTo>
                  <a:pt x="130" y="263"/>
                </a:lnTo>
                <a:lnTo>
                  <a:pt x="241" y="201"/>
                </a:lnTo>
                <a:lnTo>
                  <a:pt x="366" y="272"/>
                </a:lnTo>
                <a:lnTo>
                  <a:pt x="393" y="228"/>
                </a:lnTo>
                <a:lnTo>
                  <a:pt x="268" y="156"/>
                </a:lnTo>
                <a:lnTo>
                  <a:pt x="268" y="22"/>
                </a:lnTo>
                <a:lnTo>
                  <a:pt x="268" y="13"/>
                </a:lnTo>
                <a:lnTo>
                  <a:pt x="264" y="9"/>
                </a:lnTo>
                <a:lnTo>
                  <a:pt x="255" y="4"/>
                </a:lnTo>
                <a:lnTo>
                  <a:pt x="250" y="0"/>
                </a:lnTo>
                <a:lnTo>
                  <a:pt x="241" y="0"/>
                </a:lnTo>
                <a:lnTo>
                  <a:pt x="232" y="4"/>
                </a:lnTo>
                <a:lnTo>
                  <a:pt x="228" y="13"/>
                </a:lnTo>
                <a:lnTo>
                  <a:pt x="228" y="22"/>
                </a:lnTo>
                <a:lnTo>
                  <a:pt x="223" y="129"/>
                </a:lnTo>
                <a:lnTo>
                  <a:pt x="165" y="94"/>
                </a:lnTo>
                <a:lnTo>
                  <a:pt x="170" y="18"/>
                </a:lnTo>
                <a:lnTo>
                  <a:pt x="165" y="9"/>
                </a:lnTo>
                <a:lnTo>
                  <a:pt x="161" y="4"/>
                </a:lnTo>
                <a:lnTo>
                  <a:pt x="156" y="0"/>
                </a:lnTo>
                <a:lnTo>
                  <a:pt x="148" y="0"/>
                </a:lnTo>
                <a:lnTo>
                  <a:pt x="139" y="0"/>
                </a:lnTo>
                <a:lnTo>
                  <a:pt x="134" y="4"/>
                </a:lnTo>
                <a:lnTo>
                  <a:pt x="130" y="9"/>
                </a:lnTo>
                <a:lnTo>
                  <a:pt x="125" y="18"/>
                </a:lnTo>
                <a:lnTo>
                  <a:pt x="121" y="71"/>
                </a:lnTo>
                <a:close/>
              </a:path>
            </a:pathLst>
          </a:custGeom>
          <a:gradFill rotWithShape="1">
            <a:gsLst>
              <a:gs pos="0">
                <a:srgbClr val="B759BC"/>
              </a:gs>
              <a:gs pos="100000">
                <a:srgbClr val="B759BC"/>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105500" name="Freeform 28"/>
          <p:cNvSpPr/>
          <p:nvPr>
            <p:custDataLst>
              <p:tags r:id="rId113"/>
            </p:custDataLst>
          </p:nvPr>
        </p:nvSpPr>
        <p:spPr bwMode="auto">
          <a:xfrm>
            <a:off x="4648200" y="5041900"/>
            <a:ext cx="276225" cy="193675"/>
          </a:xfrm>
          <a:custGeom>
            <a:avLst/>
            <a:gdLst/>
            <a:ahLst/>
            <a:cxnLst>
              <a:cxn ang="0">
                <a:pos x="98" y="156"/>
              </a:cxn>
              <a:cxn ang="0">
                <a:pos x="9" y="205"/>
              </a:cxn>
              <a:cxn ang="0">
                <a:pos x="0" y="214"/>
              </a:cxn>
              <a:cxn ang="0">
                <a:pos x="0" y="223"/>
              </a:cxn>
              <a:cxn ang="0">
                <a:pos x="0" y="228"/>
              </a:cxn>
              <a:cxn ang="0">
                <a:pos x="0" y="237"/>
              </a:cxn>
              <a:cxn ang="0">
                <a:pos x="9" y="246"/>
              </a:cxn>
              <a:cxn ang="0">
                <a:pos x="14" y="250"/>
              </a:cxn>
              <a:cxn ang="0">
                <a:pos x="23" y="250"/>
              </a:cxn>
              <a:cxn ang="0">
                <a:pos x="36" y="250"/>
              </a:cxn>
              <a:cxn ang="0">
                <a:pos x="125" y="196"/>
              </a:cxn>
              <a:cxn ang="0">
                <a:pos x="125" y="250"/>
              </a:cxn>
              <a:cxn ang="0">
                <a:pos x="125" y="263"/>
              </a:cxn>
              <a:cxn ang="0">
                <a:pos x="130" y="268"/>
              </a:cxn>
              <a:cxn ang="0">
                <a:pos x="139" y="272"/>
              </a:cxn>
              <a:cxn ang="0">
                <a:pos x="143" y="277"/>
              </a:cxn>
              <a:cxn ang="0">
                <a:pos x="152" y="277"/>
              </a:cxn>
              <a:cxn ang="0">
                <a:pos x="161" y="272"/>
              </a:cxn>
              <a:cxn ang="0">
                <a:pos x="165" y="263"/>
              </a:cxn>
              <a:cxn ang="0">
                <a:pos x="165" y="254"/>
              </a:cxn>
              <a:cxn ang="0">
                <a:pos x="165" y="178"/>
              </a:cxn>
              <a:cxn ang="0">
                <a:pos x="223" y="143"/>
              </a:cxn>
              <a:cxn ang="0">
                <a:pos x="223" y="241"/>
              </a:cxn>
              <a:cxn ang="0">
                <a:pos x="223" y="250"/>
              </a:cxn>
              <a:cxn ang="0">
                <a:pos x="228" y="259"/>
              </a:cxn>
              <a:cxn ang="0">
                <a:pos x="237" y="263"/>
              </a:cxn>
              <a:cxn ang="0">
                <a:pos x="246" y="268"/>
              </a:cxn>
              <a:cxn ang="0">
                <a:pos x="255" y="268"/>
              </a:cxn>
              <a:cxn ang="0">
                <a:pos x="259" y="263"/>
              </a:cxn>
              <a:cxn ang="0">
                <a:pos x="264" y="254"/>
              </a:cxn>
              <a:cxn ang="0">
                <a:pos x="268" y="246"/>
              </a:cxn>
              <a:cxn ang="0">
                <a:pos x="268" y="116"/>
              </a:cxn>
              <a:cxn ang="0">
                <a:pos x="393" y="44"/>
              </a:cxn>
              <a:cxn ang="0">
                <a:pos x="366" y="0"/>
              </a:cxn>
              <a:cxn ang="0">
                <a:pos x="241" y="71"/>
              </a:cxn>
              <a:cxn ang="0">
                <a:pos x="125" y="4"/>
              </a:cxn>
              <a:cxn ang="0">
                <a:pos x="121" y="0"/>
              </a:cxn>
              <a:cxn ang="0">
                <a:pos x="112" y="0"/>
              </a:cxn>
              <a:cxn ang="0">
                <a:pos x="103" y="4"/>
              </a:cxn>
              <a:cxn ang="0">
                <a:pos x="98" y="9"/>
              </a:cxn>
              <a:cxn ang="0">
                <a:pos x="94" y="18"/>
              </a:cxn>
              <a:cxn ang="0">
                <a:pos x="94" y="26"/>
              </a:cxn>
              <a:cxn ang="0">
                <a:pos x="98" y="35"/>
              </a:cxn>
              <a:cxn ang="0">
                <a:pos x="107" y="40"/>
              </a:cxn>
              <a:cxn ang="0">
                <a:pos x="197" y="98"/>
              </a:cxn>
              <a:cxn ang="0">
                <a:pos x="139" y="129"/>
              </a:cxn>
              <a:cxn ang="0">
                <a:pos x="72" y="89"/>
              </a:cxn>
              <a:cxn ang="0">
                <a:pos x="63" y="85"/>
              </a:cxn>
              <a:cxn ang="0">
                <a:pos x="58" y="85"/>
              </a:cxn>
              <a:cxn ang="0">
                <a:pos x="49" y="89"/>
              </a:cxn>
              <a:cxn ang="0">
                <a:pos x="45" y="98"/>
              </a:cxn>
              <a:cxn ang="0">
                <a:pos x="45" y="102"/>
              </a:cxn>
              <a:cxn ang="0">
                <a:pos x="45" y="111"/>
              </a:cxn>
              <a:cxn ang="0">
                <a:pos x="45" y="120"/>
              </a:cxn>
              <a:cxn ang="0">
                <a:pos x="54" y="125"/>
              </a:cxn>
              <a:cxn ang="0">
                <a:pos x="98" y="156"/>
              </a:cxn>
            </a:cxnLst>
            <a:rect l="0" t="0" r="r" b="b"/>
            <a:pathLst>
              <a:path w="393" h="277">
                <a:moveTo>
                  <a:pt x="98" y="156"/>
                </a:moveTo>
                <a:lnTo>
                  <a:pt x="9" y="205"/>
                </a:lnTo>
                <a:lnTo>
                  <a:pt x="0" y="214"/>
                </a:lnTo>
                <a:lnTo>
                  <a:pt x="0" y="223"/>
                </a:lnTo>
                <a:lnTo>
                  <a:pt x="0" y="228"/>
                </a:lnTo>
                <a:lnTo>
                  <a:pt x="0" y="237"/>
                </a:lnTo>
                <a:lnTo>
                  <a:pt x="9" y="246"/>
                </a:lnTo>
                <a:lnTo>
                  <a:pt x="14" y="250"/>
                </a:lnTo>
                <a:lnTo>
                  <a:pt x="23" y="250"/>
                </a:lnTo>
                <a:lnTo>
                  <a:pt x="36" y="250"/>
                </a:lnTo>
                <a:lnTo>
                  <a:pt x="125" y="196"/>
                </a:lnTo>
                <a:lnTo>
                  <a:pt x="125" y="250"/>
                </a:lnTo>
                <a:lnTo>
                  <a:pt x="125" y="263"/>
                </a:lnTo>
                <a:lnTo>
                  <a:pt x="130" y="268"/>
                </a:lnTo>
                <a:lnTo>
                  <a:pt x="139" y="272"/>
                </a:lnTo>
                <a:lnTo>
                  <a:pt x="143" y="277"/>
                </a:lnTo>
                <a:lnTo>
                  <a:pt x="152" y="277"/>
                </a:lnTo>
                <a:lnTo>
                  <a:pt x="161" y="272"/>
                </a:lnTo>
                <a:lnTo>
                  <a:pt x="165" y="263"/>
                </a:lnTo>
                <a:lnTo>
                  <a:pt x="165" y="254"/>
                </a:lnTo>
                <a:lnTo>
                  <a:pt x="165" y="178"/>
                </a:lnTo>
                <a:lnTo>
                  <a:pt x="223" y="143"/>
                </a:lnTo>
                <a:lnTo>
                  <a:pt x="223" y="241"/>
                </a:lnTo>
                <a:lnTo>
                  <a:pt x="223" y="250"/>
                </a:lnTo>
                <a:lnTo>
                  <a:pt x="228" y="259"/>
                </a:lnTo>
                <a:lnTo>
                  <a:pt x="237" y="263"/>
                </a:lnTo>
                <a:lnTo>
                  <a:pt x="246" y="268"/>
                </a:lnTo>
                <a:lnTo>
                  <a:pt x="255" y="268"/>
                </a:lnTo>
                <a:lnTo>
                  <a:pt x="259" y="263"/>
                </a:lnTo>
                <a:lnTo>
                  <a:pt x="264" y="254"/>
                </a:lnTo>
                <a:lnTo>
                  <a:pt x="268" y="246"/>
                </a:lnTo>
                <a:lnTo>
                  <a:pt x="268" y="116"/>
                </a:lnTo>
                <a:lnTo>
                  <a:pt x="393" y="44"/>
                </a:lnTo>
                <a:lnTo>
                  <a:pt x="366" y="0"/>
                </a:lnTo>
                <a:lnTo>
                  <a:pt x="241" y="71"/>
                </a:lnTo>
                <a:lnTo>
                  <a:pt x="125" y="4"/>
                </a:lnTo>
                <a:lnTo>
                  <a:pt x="121" y="0"/>
                </a:lnTo>
                <a:lnTo>
                  <a:pt x="112" y="0"/>
                </a:lnTo>
                <a:lnTo>
                  <a:pt x="103" y="4"/>
                </a:lnTo>
                <a:lnTo>
                  <a:pt x="98" y="9"/>
                </a:lnTo>
                <a:lnTo>
                  <a:pt x="94" y="18"/>
                </a:lnTo>
                <a:lnTo>
                  <a:pt x="94" y="26"/>
                </a:lnTo>
                <a:lnTo>
                  <a:pt x="98" y="35"/>
                </a:lnTo>
                <a:lnTo>
                  <a:pt x="107" y="40"/>
                </a:lnTo>
                <a:lnTo>
                  <a:pt x="197" y="98"/>
                </a:lnTo>
                <a:lnTo>
                  <a:pt x="139" y="129"/>
                </a:lnTo>
                <a:lnTo>
                  <a:pt x="72" y="89"/>
                </a:lnTo>
                <a:lnTo>
                  <a:pt x="63" y="85"/>
                </a:lnTo>
                <a:lnTo>
                  <a:pt x="58" y="85"/>
                </a:lnTo>
                <a:lnTo>
                  <a:pt x="49" y="89"/>
                </a:lnTo>
                <a:lnTo>
                  <a:pt x="45" y="98"/>
                </a:lnTo>
                <a:lnTo>
                  <a:pt x="45" y="102"/>
                </a:lnTo>
                <a:lnTo>
                  <a:pt x="45" y="111"/>
                </a:lnTo>
                <a:lnTo>
                  <a:pt x="45" y="120"/>
                </a:lnTo>
                <a:lnTo>
                  <a:pt x="54" y="125"/>
                </a:lnTo>
                <a:lnTo>
                  <a:pt x="98" y="156"/>
                </a:lnTo>
                <a:close/>
              </a:path>
            </a:pathLst>
          </a:custGeom>
          <a:gradFill rotWithShape="1">
            <a:gsLst>
              <a:gs pos="0">
                <a:srgbClr val="B759BC"/>
              </a:gs>
              <a:gs pos="100000">
                <a:srgbClr val="B759BC"/>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105501" name="Freeform 29"/>
          <p:cNvSpPr/>
          <p:nvPr>
            <p:custDataLst>
              <p:tags r:id="rId114"/>
            </p:custDataLst>
          </p:nvPr>
        </p:nvSpPr>
        <p:spPr bwMode="auto">
          <a:xfrm>
            <a:off x="4808220" y="5057775"/>
            <a:ext cx="209550" cy="306070"/>
          </a:xfrm>
          <a:custGeom>
            <a:avLst/>
            <a:gdLst/>
            <a:ahLst/>
            <a:cxnLst>
              <a:cxn ang="0">
                <a:pos x="125" y="313"/>
              </a:cxn>
              <a:cxn ang="0">
                <a:pos x="125" y="411"/>
              </a:cxn>
              <a:cxn ang="0">
                <a:pos x="129" y="425"/>
              </a:cxn>
              <a:cxn ang="0">
                <a:pos x="134" y="429"/>
              </a:cxn>
              <a:cxn ang="0">
                <a:pos x="143" y="434"/>
              </a:cxn>
              <a:cxn ang="0">
                <a:pos x="147" y="438"/>
              </a:cxn>
              <a:cxn ang="0">
                <a:pos x="156" y="434"/>
              </a:cxn>
              <a:cxn ang="0">
                <a:pos x="165" y="429"/>
              </a:cxn>
              <a:cxn ang="0">
                <a:pos x="174" y="425"/>
              </a:cxn>
              <a:cxn ang="0">
                <a:pos x="174" y="411"/>
              </a:cxn>
              <a:cxn ang="0">
                <a:pos x="174" y="308"/>
              </a:cxn>
              <a:cxn ang="0">
                <a:pos x="223" y="335"/>
              </a:cxn>
              <a:cxn ang="0">
                <a:pos x="232" y="340"/>
              </a:cxn>
              <a:cxn ang="0">
                <a:pos x="241" y="340"/>
              </a:cxn>
              <a:cxn ang="0">
                <a:pos x="250" y="335"/>
              </a:cxn>
              <a:cxn ang="0">
                <a:pos x="254" y="331"/>
              </a:cxn>
              <a:cxn ang="0">
                <a:pos x="254" y="322"/>
              </a:cxn>
              <a:cxn ang="0">
                <a:pos x="254" y="317"/>
              </a:cxn>
              <a:cxn ang="0">
                <a:pos x="254" y="308"/>
              </a:cxn>
              <a:cxn ang="0">
                <a:pos x="245" y="300"/>
              </a:cxn>
              <a:cxn ang="0">
                <a:pos x="178" y="264"/>
              </a:cxn>
              <a:cxn ang="0">
                <a:pos x="178" y="192"/>
              </a:cxn>
              <a:cxn ang="0">
                <a:pos x="263" y="246"/>
              </a:cxn>
              <a:cxn ang="0">
                <a:pos x="272" y="250"/>
              </a:cxn>
              <a:cxn ang="0">
                <a:pos x="281" y="250"/>
              </a:cxn>
              <a:cxn ang="0">
                <a:pos x="290" y="246"/>
              </a:cxn>
              <a:cxn ang="0">
                <a:pos x="294" y="241"/>
              </a:cxn>
              <a:cxn ang="0">
                <a:pos x="299" y="232"/>
              </a:cxn>
              <a:cxn ang="0">
                <a:pos x="299" y="224"/>
              </a:cxn>
              <a:cxn ang="0">
                <a:pos x="294" y="215"/>
              </a:cxn>
              <a:cxn ang="0">
                <a:pos x="285" y="210"/>
              </a:cxn>
              <a:cxn ang="0">
                <a:pos x="178" y="143"/>
              </a:cxn>
              <a:cxn ang="0">
                <a:pos x="178" y="0"/>
              </a:cxn>
              <a:cxn ang="0">
                <a:pos x="125" y="0"/>
              </a:cxn>
              <a:cxn ang="0">
                <a:pos x="125" y="143"/>
              </a:cxn>
              <a:cxn ang="0">
                <a:pos x="9" y="210"/>
              </a:cxn>
              <a:cxn ang="0">
                <a:pos x="4" y="215"/>
              </a:cxn>
              <a:cxn ang="0">
                <a:pos x="0" y="224"/>
              </a:cxn>
              <a:cxn ang="0">
                <a:pos x="0" y="232"/>
              </a:cxn>
              <a:cxn ang="0">
                <a:pos x="0" y="237"/>
              </a:cxn>
              <a:cxn ang="0">
                <a:pos x="4" y="246"/>
              </a:cxn>
              <a:cxn ang="0">
                <a:pos x="13" y="250"/>
              </a:cxn>
              <a:cxn ang="0">
                <a:pos x="22" y="250"/>
              </a:cxn>
              <a:cxn ang="0">
                <a:pos x="31" y="246"/>
              </a:cxn>
              <a:cxn ang="0">
                <a:pos x="125" y="197"/>
              </a:cxn>
              <a:cxn ang="0">
                <a:pos x="125" y="264"/>
              </a:cxn>
              <a:cxn ang="0">
                <a:pos x="53" y="300"/>
              </a:cxn>
              <a:cxn ang="0">
                <a:pos x="49" y="304"/>
              </a:cxn>
              <a:cxn ang="0">
                <a:pos x="44" y="313"/>
              </a:cxn>
              <a:cxn ang="0">
                <a:pos x="44" y="322"/>
              </a:cxn>
              <a:cxn ang="0">
                <a:pos x="49" y="326"/>
              </a:cxn>
              <a:cxn ang="0">
                <a:pos x="53" y="331"/>
              </a:cxn>
              <a:cxn ang="0">
                <a:pos x="62" y="335"/>
              </a:cxn>
              <a:cxn ang="0">
                <a:pos x="67" y="335"/>
              </a:cxn>
              <a:cxn ang="0">
                <a:pos x="76" y="335"/>
              </a:cxn>
              <a:cxn ang="0">
                <a:pos x="125" y="313"/>
              </a:cxn>
            </a:cxnLst>
            <a:rect l="0" t="0" r="r" b="b"/>
            <a:pathLst>
              <a:path w="299" h="438">
                <a:moveTo>
                  <a:pt x="125" y="313"/>
                </a:moveTo>
                <a:lnTo>
                  <a:pt x="125" y="411"/>
                </a:lnTo>
                <a:lnTo>
                  <a:pt x="129" y="425"/>
                </a:lnTo>
                <a:lnTo>
                  <a:pt x="134" y="429"/>
                </a:lnTo>
                <a:lnTo>
                  <a:pt x="143" y="434"/>
                </a:lnTo>
                <a:lnTo>
                  <a:pt x="147" y="438"/>
                </a:lnTo>
                <a:lnTo>
                  <a:pt x="156" y="434"/>
                </a:lnTo>
                <a:lnTo>
                  <a:pt x="165" y="429"/>
                </a:lnTo>
                <a:lnTo>
                  <a:pt x="174" y="425"/>
                </a:lnTo>
                <a:lnTo>
                  <a:pt x="174" y="411"/>
                </a:lnTo>
                <a:lnTo>
                  <a:pt x="174" y="308"/>
                </a:lnTo>
                <a:lnTo>
                  <a:pt x="223" y="335"/>
                </a:lnTo>
                <a:lnTo>
                  <a:pt x="232" y="340"/>
                </a:lnTo>
                <a:lnTo>
                  <a:pt x="241" y="340"/>
                </a:lnTo>
                <a:lnTo>
                  <a:pt x="250" y="335"/>
                </a:lnTo>
                <a:lnTo>
                  <a:pt x="254" y="331"/>
                </a:lnTo>
                <a:lnTo>
                  <a:pt x="254" y="322"/>
                </a:lnTo>
                <a:lnTo>
                  <a:pt x="254" y="317"/>
                </a:lnTo>
                <a:lnTo>
                  <a:pt x="254" y="308"/>
                </a:lnTo>
                <a:lnTo>
                  <a:pt x="245" y="300"/>
                </a:lnTo>
                <a:lnTo>
                  <a:pt x="178" y="264"/>
                </a:lnTo>
                <a:lnTo>
                  <a:pt x="178" y="192"/>
                </a:lnTo>
                <a:lnTo>
                  <a:pt x="263" y="246"/>
                </a:lnTo>
                <a:lnTo>
                  <a:pt x="272" y="250"/>
                </a:lnTo>
                <a:lnTo>
                  <a:pt x="281" y="250"/>
                </a:lnTo>
                <a:lnTo>
                  <a:pt x="290" y="246"/>
                </a:lnTo>
                <a:lnTo>
                  <a:pt x="294" y="241"/>
                </a:lnTo>
                <a:lnTo>
                  <a:pt x="299" y="232"/>
                </a:lnTo>
                <a:lnTo>
                  <a:pt x="299" y="224"/>
                </a:lnTo>
                <a:lnTo>
                  <a:pt x="294" y="215"/>
                </a:lnTo>
                <a:lnTo>
                  <a:pt x="285" y="210"/>
                </a:lnTo>
                <a:lnTo>
                  <a:pt x="178" y="143"/>
                </a:lnTo>
                <a:lnTo>
                  <a:pt x="178" y="0"/>
                </a:lnTo>
                <a:lnTo>
                  <a:pt x="125" y="0"/>
                </a:lnTo>
                <a:lnTo>
                  <a:pt x="125" y="143"/>
                </a:lnTo>
                <a:lnTo>
                  <a:pt x="9" y="210"/>
                </a:lnTo>
                <a:lnTo>
                  <a:pt x="4" y="215"/>
                </a:lnTo>
                <a:lnTo>
                  <a:pt x="0" y="224"/>
                </a:lnTo>
                <a:lnTo>
                  <a:pt x="0" y="232"/>
                </a:lnTo>
                <a:lnTo>
                  <a:pt x="0" y="237"/>
                </a:lnTo>
                <a:lnTo>
                  <a:pt x="4" y="246"/>
                </a:lnTo>
                <a:lnTo>
                  <a:pt x="13" y="250"/>
                </a:lnTo>
                <a:lnTo>
                  <a:pt x="22" y="250"/>
                </a:lnTo>
                <a:lnTo>
                  <a:pt x="31" y="246"/>
                </a:lnTo>
                <a:lnTo>
                  <a:pt x="125" y="197"/>
                </a:lnTo>
                <a:lnTo>
                  <a:pt x="125" y="264"/>
                </a:lnTo>
                <a:lnTo>
                  <a:pt x="53" y="300"/>
                </a:lnTo>
                <a:lnTo>
                  <a:pt x="49" y="304"/>
                </a:lnTo>
                <a:lnTo>
                  <a:pt x="44" y="313"/>
                </a:lnTo>
                <a:lnTo>
                  <a:pt x="44" y="322"/>
                </a:lnTo>
                <a:lnTo>
                  <a:pt x="49" y="326"/>
                </a:lnTo>
                <a:lnTo>
                  <a:pt x="53" y="331"/>
                </a:lnTo>
                <a:lnTo>
                  <a:pt x="62" y="335"/>
                </a:lnTo>
                <a:lnTo>
                  <a:pt x="67" y="335"/>
                </a:lnTo>
                <a:lnTo>
                  <a:pt x="76" y="335"/>
                </a:lnTo>
                <a:lnTo>
                  <a:pt x="125" y="313"/>
                </a:lnTo>
                <a:close/>
              </a:path>
            </a:pathLst>
          </a:custGeom>
          <a:gradFill rotWithShape="1">
            <a:gsLst>
              <a:gs pos="0">
                <a:srgbClr val="B759BC"/>
              </a:gs>
              <a:gs pos="100000">
                <a:srgbClr val="B759BC"/>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105502" name="Freeform 30"/>
          <p:cNvSpPr/>
          <p:nvPr>
            <p:custDataLst>
              <p:tags r:id="rId115"/>
            </p:custDataLst>
          </p:nvPr>
        </p:nvSpPr>
        <p:spPr bwMode="auto">
          <a:xfrm>
            <a:off x="4905375" y="5041900"/>
            <a:ext cx="276225" cy="189865"/>
          </a:xfrm>
          <a:custGeom>
            <a:avLst/>
            <a:gdLst/>
            <a:ahLst/>
            <a:cxnLst>
              <a:cxn ang="0">
                <a:pos x="272" y="201"/>
              </a:cxn>
              <a:cxn ang="0">
                <a:pos x="357" y="250"/>
              </a:cxn>
              <a:cxn ang="0">
                <a:pos x="366" y="254"/>
              </a:cxn>
              <a:cxn ang="0">
                <a:pos x="375" y="254"/>
              </a:cxn>
              <a:cxn ang="0">
                <a:pos x="384" y="250"/>
              </a:cxn>
              <a:cxn ang="0">
                <a:pos x="388" y="241"/>
              </a:cxn>
              <a:cxn ang="0">
                <a:pos x="393" y="232"/>
              </a:cxn>
              <a:cxn ang="0">
                <a:pos x="393" y="223"/>
              </a:cxn>
              <a:cxn ang="0">
                <a:pos x="388" y="214"/>
              </a:cxn>
              <a:cxn ang="0">
                <a:pos x="384" y="210"/>
              </a:cxn>
              <a:cxn ang="0">
                <a:pos x="295" y="156"/>
              </a:cxn>
              <a:cxn ang="0">
                <a:pos x="339" y="129"/>
              </a:cxn>
              <a:cxn ang="0">
                <a:pos x="348" y="125"/>
              </a:cxn>
              <a:cxn ang="0">
                <a:pos x="353" y="116"/>
              </a:cxn>
              <a:cxn ang="0">
                <a:pos x="353" y="107"/>
              </a:cxn>
              <a:cxn ang="0">
                <a:pos x="353" y="98"/>
              </a:cxn>
              <a:cxn ang="0">
                <a:pos x="344" y="94"/>
              </a:cxn>
              <a:cxn ang="0">
                <a:pos x="339" y="89"/>
              </a:cxn>
              <a:cxn ang="0">
                <a:pos x="330" y="89"/>
              </a:cxn>
              <a:cxn ang="0">
                <a:pos x="321" y="89"/>
              </a:cxn>
              <a:cxn ang="0">
                <a:pos x="254" y="129"/>
              </a:cxn>
              <a:cxn ang="0">
                <a:pos x="196" y="94"/>
              </a:cxn>
              <a:cxn ang="0">
                <a:pos x="281" y="49"/>
              </a:cxn>
              <a:cxn ang="0">
                <a:pos x="290" y="40"/>
              </a:cxn>
              <a:cxn ang="0">
                <a:pos x="295" y="31"/>
              </a:cxn>
              <a:cxn ang="0">
                <a:pos x="295" y="26"/>
              </a:cxn>
              <a:cxn ang="0">
                <a:pos x="295" y="18"/>
              </a:cxn>
              <a:cxn ang="0">
                <a:pos x="290" y="9"/>
              </a:cxn>
              <a:cxn ang="0">
                <a:pos x="281" y="4"/>
              </a:cxn>
              <a:cxn ang="0">
                <a:pos x="272" y="4"/>
              </a:cxn>
              <a:cxn ang="0">
                <a:pos x="263" y="9"/>
              </a:cxn>
              <a:cxn ang="0">
                <a:pos x="152" y="71"/>
              </a:cxn>
              <a:cxn ang="0">
                <a:pos x="27" y="0"/>
              </a:cxn>
              <a:cxn ang="0">
                <a:pos x="0" y="44"/>
              </a:cxn>
              <a:cxn ang="0">
                <a:pos x="125" y="116"/>
              </a:cxn>
              <a:cxn ang="0">
                <a:pos x="125" y="250"/>
              </a:cxn>
              <a:cxn ang="0">
                <a:pos x="125" y="259"/>
              </a:cxn>
              <a:cxn ang="0">
                <a:pos x="129" y="263"/>
              </a:cxn>
              <a:cxn ang="0">
                <a:pos x="138" y="268"/>
              </a:cxn>
              <a:cxn ang="0">
                <a:pos x="143" y="272"/>
              </a:cxn>
              <a:cxn ang="0">
                <a:pos x="152" y="272"/>
              </a:cxn>
              <a:cxn ang="0">
                <a:pos x="161" y="268"/>
              </a:cxn>
              <a:cxn ang="0">
                <a:pos x="165" y="259"/>
              </a:cxn>
              <a:cxn ang="0">
                <a:pos x="165" y="250"/>
              </a:cxn>
              <a:cxn ang="0">
                <a:pos x="170" y="143"/>
              </a:cxn>
              <a:cxn ang="0">
                <a:pos x="228" y="178"/>
              </a:cxn>
              <a:cxn ang="0">
                <a:pos x="223" y="254"/>
              </a:cxn>
              <a:cxn ang="0">
                <a:pos x="228" y="263"/>
              </a:cxn>
              <a:cxn ang="0">
                <a:pos x="232" y="268"/>
              </a:cxn>
              <a:cxn ang="0">
                <a:pos x="237" y="272"/>
              </a:cxn>
              <a:cxn ang="0">
                <a:pos x="245" y="272"/>
              </a:cxn>
              <a:cxn ang="0">
                <a:pos x="254" y="272"/>
              </a:cxn>
              <a:cxn ang="0">
                <a:pos x="259" y="268"/>
              </a:cxn>
              <a:cxn ang="0">
                <a:pos x="263" y="263"/>
              </a:cxn>
              <a:cxn ang="0">
                <a:pos x="268" y="254"/>
              </a:cxn>
              <a:cxn ang="0">
                <a:pos x="272" y="201"/>
              </a:cxn>
            </a:cxnLst>
            <a:rect l="0" t="0" r="r" b="b"/>
            <a:pathLst>
              <a:path w="393" h="272">
                <a:moveTo>
                  <a:pt x="272" y="201"/>
                </a:moveTo>
                <a:lnTo>
                  <a:pt x="357" y="250"/>
                </a:lnTo>
                <a:lnTo>
                  <a:pt x="366" y="254"/>
                </a:lnTo>
                <a:lnTo>
                  <a:pt x="375" y="254"/>
                </a:lnTo>
                <a:lnTo>
                  <a:pt x="384" y="250"/>
                </a:lnTo>
                <a:lnTo>
                  <a:pt x="388" y="241"/>
                </a:lnTo>
                <a:lnTo>
                  <a:pt x="393" y="232"/>
                </a:lnTo>
                <a:lnTo>
                  <a:pt x="393" y="223"/>
                </a:lnTo>
                <a:lnTo>
                  <a:pt x="388" y="214"/>
                </a:lnTo>
                <a:lnTo>
                  <a:pt x="384" y="210"/>
                </a:lnTo>
                <a:lnTo>
                  <a:pt x="295" y="156"/>
                </a:lnTo>
                <a:lnTo>
                  <a:pt x="339" y="129"/>
                </a:lnTo>
                <a:lnTo>
                  <a:pt x="348" y="125"/>
                </a:lnTo>
                <a:lnTo>
                  <a:pt x="353" y="116"/>
                </a:lnTo>
                <a:lnTo>
                  <a:pt x="353" y="107"/>
                </a:lnTo>
                <a:lnTo>
                  <a:pt x="353" y="98"/>
                </a:lnTo>
                <a:lnTo>
                  <a:pt x="344" y="94"/>
                </a:lnTo>
                <a:lnTo>
                  <a:pt x="339" y="89"/>
                </a:lnTo>
                <a:lnTo>
                  <a:pt x="330" y="89"/>
                </a:lnTo>
                <a:lnTo>
                  <a:pt x="321" y="89"/>
                </a:lnTo>
                <a:lnTo>
                  <a:pt x="254" y="129"/>
                </a:lnTo>
                <a:lnTo>
                  <a:pt x="196" y="94"/>
                </a:lnTo>
                <a:lnTo>
                  <a:pt x="281" y="49"/>
                </a:lnTo>
                <a:lnTo>
                  <a:pt x="290" y="40"/>
                </a:lnTo>
                <a:lnTo>
                  <a:pt x="295" y="31"/>
                </a:lnTo>
                <a:lnTo>
                  <a:pt x="295" y="26"/>
                </a:lnTo>
                <a:lnTo>
                  <a:pt x="295" y="18"/>
                </a:lnTo>
                <a:lnTo>
                  <a:pt x="290" y="9"/>
                </a:lnTo>
                <a:lnTo>
                  <a:pt x="281" y="4"/>
                </a:lnTo>
                <a:lnTo>
                  <a:pt x="272" y="4"/>
                </a:lnTo>
                <a:lnTo>
                  <a:pt x="263" y="9"/>
                </a:lnTo>
                <a:lnTo>
                  <a:pt x="152" y="71"/>
                </a:lnTo>
                <a:lnTo>
                  <a:pt x="27" y="0"/>
                </a:lnTo>
                <a:lnTo>
                  <a:pt x="0" y="44"/>
                </a:lnTo>
                <a:lnTo>
                  <a:pt x="125" y="116"/>
                </a:lnTo>
                <a:lnTo>
                  <a:pt x="125" y="250"/>
                </a:lnTo>
                <a:lnTo>
                  <a:pt x="125" y="259"/>
                </a:lnTo>
                <a:lnTo>
                  <a:pt x="129" y="263"/>
                </a:lnTo>
                <a:lnTo>
                  <a:pt x="138" y="268"/>
                </a:lnTo>
                <a:lnTo>
                  <a:pt x="143" y="272"/>
                </a:lnTo>
                <a:lnTo>
                  <a:pt x="152" y="272"/>
                </a:lnTo>
                <a:lnTo>
                  <a:pt x="161" y="268"/>
                </a:lnTo>
                <a:lnTo>
                  <a:pt x="165" y="259"/>
                </a:lnTo>
                <a:lnTo>
                  <a:pt x="165" y="250"/>
                </a:lnTo>
                <a:lnTo>
                  <a:pt x="170" y="143"/>
                </a:lnTo>
                <a:lnTo>
                  <a:pt x="228" y="178"/>
                </a:lnTo>
                <a:lnTo>
                  <a:pt x="223" y="254"/>
                </a:lnTo>
                <a:lnTo>
                  <a:pt x="228" y="263"/>
                </a:lnTo>
                <a:lnTo>
                  <a:pt x="232" y="268"/>
                </a:lnTo>
                <a:lnTo>
                  <a:pt x="237" y="272"/>
                </a:lnTo>
                <a:lnTo>
                  <a:pt x="245" y="272"/>
                </a:lnTo>
                <a:lnTo>
                  <a:pt x="254" y="272"/>
                </a:lnTo>
                <a:lnTo>
                  <a:pt x="259" y="268"/>
                </a:lnTo>
                <a:lnTo>
                  <a:pt x="263" y="263"/>
                </a:lnTo>
                <a:lnTo>
                  <a:pt x="268" y="254"/>
                </a:lnTo>
                <a:lnTo>
                  <a:pt x="272" y="201"/>
                </a:lnTo>
                <a:close/>
              </a:path>
            </a:pathLst>
          </a:custGeom>
          <a:gradFill rotWithShape="1">
            <a:gsLst>
              <a:gs pos="0">
                <a:srgbClr val="B759BC"/>
              </a:gs>
              <a:gs pos="100000">
                <a:srgbClr val="B759BC"/>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105503" name="Freeform 31"/>
          <p:cNvSpPr/>
          <p:nvPr>
            <p:custDataLst>
              <p:tags r:id="rId116"/>
            </p:custDataLst>
          </p:nvPr>
        </p:nvSpPr>
        <p:spPr bwMode="auto">
          <a:xfrm>
            <a:off x="4905375" y="4879975"/>
            <a:ext cx="276225" cy="193675"/>
          </a:xfrm>
          <a:custGeom>
            <a:avLst/>
            <a:gdLst/>
            <a:ahLst/>
            <a:cxnLst>
              <a:cxn ang="0">
                <a:pos x="295" y="121"/>
              </a:cxn>
              <a:cxn ang="0">
                <a:pos x="384" y="72"/>
              </a:cxn>
              <a:cxn ang="0">
                <a:pos x="393" y="63"/>
              </a:cxn>
              <a:cxn ang="0">
                <a:pos x="393" y="54"/>
              </a:cxn>
              <a:cxn ang="0">
                <a:pos x="393" y="49"/>
              </a:cxn>
              <a:cxn ang="0">
                <a:pos x="393" y="40"/>
              </a:cxn>
              <a:cxn ang="0">
                <a:pos x="384" y="31"/>
              </a:cxn>
              <a:cxn ang="0">
                <a:pos x="379" y="27"/>
              </a:cxn>
              <a:cxn ang="0">
                <a:pos x="370" y="27"/>
              </a:cxn>
              <a:cxn ang="0">
                <a:pos x="357" y="27"/>
              </a:cxn>
              <a:cxn ang="0">
                <a:pos x="268" y="81"/>
              </a:cxn>
              <a:cxn ang="0">
                <a:pos x="268" y="27"/>
              </a:cxn>
              <a:cxn ang="0">
                <a:pos x="268" y="14"/>
              </a:cxn>
              <a:cxn ang="0">
                <a:pos x="263" y="9"/>
              </a:cxn>
              <a:cxn ang="0">
                <a:pos x="254" y="5"/>
              </a:cxn>
              <a:cxn ang="0">
                <a:pos x="250" y="0"/>
              </a:cxn>
              <a:cxn ang="0">
                <a:pos x="241" y="5"/>
              </a:cxn>
              <a:cxn ang="0">
                <a:pos x="232" y="5"/>
              </a:cxn>
              <a:cxn ang="0">
                <a:pos x="228" y="14"/>
              </a:cxn>
              <a:cxn ang="0">
                <a:pos x="228" y="23"/>
              </a:cxn>
              <a:cxn ang="0">
                <a:pos x="228" y="99"/>
              </a:cxn>
              <a:cxn ang="0">
                <a:pos x="170" y="134"/>
              </a:cxn>
              <a:cxn ang="0">
                <a:pos x="170" y="36"/>
              </a:cxn>
              <a:cxn ang="0">
                <a:pos x="170" y="27"/>
              </a:cxn>
              <a:cxn ang="0">
                <a:pos x="165" y="18"/>
              </a:cxn>
              <a:cxn ang="0">
                <a:pos x="156" y="14"/>
              </a:cxn>
              <a:cxn ang="0">
                <a:pos x="147" y="9"/>
              </a:cxn>
              <a:cxn ang="0">
                <a:pos x="138" y="9"/>
              </a:cxn>
              <a:cxn ang="0">
                <a:pos x="134" y="14"/>
              </a:cxn>
              <a:cxn ang="0">
                <a:pos x="129" y="23"/>
              </a:cxn>
              <a:cxn ang="0">
                <a:pos x="125" y="31"/>
              </a:cxn>
              <a:cxn ang="0">
                <a:pos x="125" y="161"/>
              </a:cxn>
              <a:cxn ang="0">
                <a:pos x="0" y="233"/>
              </a:cxn>
              <a:cxn ang="0">
                <a:pos x="27" y="277"/>
              </a:cxn>
              <a:cxn ang="0">
                <a:pos x="152" y="206"/>
              </a:cxn>
              <a:cxn ang="0">
                <a:pos x="268" y="273"/>
              </a:cxn>
              <a:cxn ang="0">
                <a:pos x="272" y="277"/>
              </a:cxn>
              <a:cxn ang="0">
                <a:pos x="281" y="277"/>
              </a:cxn>
              <a:cxn ang="0">
                <a:pos x="290" y="273"/>
              </a:cxn>
              <a:cxn ang="0">
                <a:pos x="295" y="268"/>
              </a:cxn>
              <a:cxn ang="0">
                <a:pos x="299" y="259"/>
              </a:cxn>
              <a:cxn ang="0">
                <a:pos x="299" y="251"/>
              </a:cxn>
              <a:cxn ang="0">
                <a:pos x="295" y="242"/>
              </a:cxn>
              <a:cxn ang="0">
                <a:pos x="286" y="237"/>
              </a:cxn>
              <a:cxn ang="0">
                <a:pos x="196" y="179"/>
              </a:cxn>
              <a:cxn ang="0">
                <a:pos x="254" y="148"/>
              </a:cxn>
              <a:cxn ang="0">
                <a:pos x="321" y="188"/>
              </a:cxn>
              <a:cxn ang="0">
                <a:pos x="330" y="192"/>
              </a:cxn>
              <a:cxn ang="0">
                <a:pos x="335" y="192"/>
              </a:cxn>
              <a:cxn ang="0">
                <a:pos x="344" y="188"/>
              </a:cxn>
              <a:cxn ang="0">
                <a:pos x="348" y="179"/>
              </a:cxn>
              <a:cxn ang="0">
                <a:pos x="348" y="175"/>
              </a:cxn>
              <a:cxn ang="0">
                <a:pos x="348" y="166"/>
              </a:cxn>
              <a:cxn ang="0">
                <a:pos x="348" y="157"/>
              </a:cxn>
              <a:cxn ang="0">
                <a:pos x="339" y="152"/>
              </a:cxn>
              <a:cxn ang="0">
                <a:pos x="295" y="121"/>
              </a:cxn>
            </a:cxnLst>
            <a:rect l="0" t="0" r="r" b="b"/>
            <a:pathLst>
              <a:path w="393" h="277">
                <a:moveTo>
                  <a:pt x="295" y="121"/>
                </a:moveTo>
                <a:lnTo>
                  <a:pt x="384" y="72"/>
                </a:lnTo>
                <a:lnTo>
                  <a:pt x="393" y="63"/>
                </a:lnTo>
                <a:lnTo>
                  <a:pt x="393" y="54"/>
                </a:lnTo>
                <a:lnTo>
                  <a:pt x="393" y="49"/>
                </a:lnTo>
                <a:lnTo>
                  <a:pt x="393" y="40"/>
                </a:lnTo>
                <a:lnTo>
                  <a:pt x="384" y="31"/>
                </a:lnTo>
                <a:lnTo>
                  <a:pt x="379" y="27"/>
                </a:lnTo>
                <a:lnTo>
                  <a:pt x="370" y="27"/>
                </a:lnTo>
                <a:lnTo>
                  <a:pt x="357" y="27"/>
                </a:lnTo>
                <a:lnTo>
                  <a:pt x="268" y="81"/>
                </a:lnTo>
                <a:lnTo>
                  <a:pt x="268" y="27"/>
                </a:lnTo>
                <a:lnTo>
                  <a:pt x="268" y="14"/>
                </a:lnTo>
                <a:lnTo>
                  <a:pt x="263" y="9"/>
                </a:lnTo>
                <a:lnTo>
                  <a:pt x="254" y="5"/>
                </a:lnTo>
                <a:lnTo>
                  <a:pt x="250" y="0"/>
                </a:lnTo>
                <a:lnTo>
                  <a:pt x="241" y="5"/>
                </a:lnTo>
                <a:lnTo>
                  <a:pt x="232" y="5"/>
                </a:lnTo>
                <a:lnTo>
                  <a:pt x="228" y="14"/>
                </a:lnTo>
                <a:lnTo>
                  <a:pt x="228" y="23"/>
                </a:lnTo>
                <a:lnTo>
                  <a:pt x="228" y="99"/>
                </a:lnTo>
                <a:lnTo>
                  <a:pt x="170" y="134"/>
                </a:lnTo>
                <a:lnTo>
                  <a:pt x="170" y="36"/>
                </a:lnTo>
                <a:lnTo>
                  <a:pt x="170" y="27"/>
                </a:lnTo>
                <a:lnTo>
                  <a:pt x="165" y="18"/>
                </a:lnTo>
                <a:lnTo>
                  <a:pt x="156" y="14"/>
                </a:lnTo>
                <a:lnTo>
                  <a:pt x="147" y="9"/>
                </a:lnTo>
                <a:lnTo>
                  <a:pt x="138" y="9"/>
                </a:lnTo>
                <a:lnTo>
                  <a:pt x="134" y="14"/>
                </a:lnTo>
                <a:lnTo>
                  <a:pt x="129" y="23"/>
                </a:lnTo>
                <a:lnTo>
                  <a:pt x="125" y="31"/>
                </a:lnTo>
                <a:lnTo>
                  <a:pt x="125" y="161"/>
                </a:lnTo>
                <a:lnTo>
                  <a:pt x="0" y="233"/>
                </a:lnTo>
                <a:lnTo>
                  <a:pt x="27" y="277"/>
                </a:lnTo>
                <a:lnTo>
                  <a:pt x="152" y="206"/>
                </a:lnTo>
                <a:lnTo>
                  <a:pt x="268" y="273"/>
                </a:lnTo>
                <a:lnTo>
                  <a:pt x="272" y="277"/>
                </a:lnTo>
                <a:lnTo>
                  <a:pt x="281" y="277"/>
                </a:lnTo>
                <a:lnTo>
                  <a:pt x="290" y="273"/>
                </a:lnTo>
                <a:lnTo>
                  <a:pt x="295" y="268"/>
                </a:lnTo>
                <a:lnTo>
                  <a:pt x="299" y="259"/>
                </a:lnTo>
                <a:lnTo>
                  <a:pt x="299" y="251"/>
                </a:lnTo>
                <a:lnTo>
                  <a:pt x="295" y="242"/>
                </a:lnTo>
                <a:lnTo>
                  <a:pt x="286" y="237"/>
                </a:lnTo>
                <a:lnTo>
                  <a:pt x="196" y="179"/>
                </a:lnTo>
                <a:lnTo>
                  <a:pt x="254" y="148"/>
                </a:lnTo>
                <a:lnTo>
                  <a:pt x="321" y="188"/>
                </a:lnTo>
                <a:lnTo>
                  <a:pt x="330" y="192"/>
                </a:lnTo>
                <a:lnTo>
                  <a:pt x="335" y="192"/>
                </a:lnTo>
                <a:lnTo>
                  <a:pt x="344" y="188"/>
                </a:lnTo>
                <a:lnTo>
                  <a:pt x="348" y="179"/>
                </a:lnTo>
                <a:lnTo>
                  <a:pt x="348" y="175"/>
                </a:lnTo>
                <a:lnTo>
                  <a:pt x="348" y="166"/>
                </a:lnTo>
                <a:lnTo>
                  <a:pt x="348" y="157"/>
                </a:lnTo>
                <a:lnTo>
                  <a:pt x="339" y="152"/>
                </a:lnTo>
                <a:lnTo>
                  <a:pt x="295" y="121"/>
                </a:lnTo>
                <a:close/>
              </a:path>
            </a:pathLst>
          </a:custGeom>
          <a:gradFill rotWithShape="1">
            <a:gsLst>
              <a:gs pos="0">
                <a:srgbClr val="B759BC"/>
              </a:gs>
              <a:gs pos="100000">
                <a:srgbClr val="B759BC"/>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105504" name="Freeform 32"/>
          <p:cNvSpPr/>
          <p:nvPr>
            <p:custDataLst>
              <p:tags r:id="rId117"/>
            </p:custDataLst>
          </p:nvPr>
        </p:nvSpPr>
        <p:spPr bwMode="auto">
          <a:xfrm>
            <a:off x="4824730" y="4979670"/>
            <a:ext cx="184150" cy="158750"/>
          </a:xfrm>
          <a:custGeom>
            <a:avLst/>
            <a:gdLst/>
            <a:ahLst/>
            <a:cxnLst>
              <a:cxn ang="0">
                <a:pos x="0" y="116"/>
              </a:cxn>
              <a:cxn ang="0">
                <a:pos x="49" y="67"/>
              </a:cxn>
              <a:cxn ang="0">
                <a:pos x="67" y="0"/>
              </a:cxn>
              <a:cxn ang="0">
                <a:pos x="134" y="23"/>
              </a:cxn>
              <a:cxn ang="0">
                <a:pos x="201" y="0"/>
              </a:cxn>
              <a:cxn ang="0">
                <a:pos x="214" y="67"/>
              </a:cxn>
              <a:cxn ang="0">
                <a:pos x="263" y="116"/>
              </a:cxn>
              <a:cxn ang="0">
                <a:pos x="214" y="161"/>
              </a:cxn>
              <a:cxn ang="0">
                <a:pos x="201" y="228"/>
              </a:cxn>
              <a:cxn ang="0">
                <a:pos x="134" y="210"/>
              </a:cxn>
              <a:cxn ang="0">
                <a:pos x="67" y="228"/>
              </a:cxn>
              <a:cxn ang="0">
                <a:pos x="49" y="161"/>
              </a:cxn>
              <a:cxn ang="0">
                <a:pos x="0" y="116"/>
              </a:cxn>
            </a:cxnLst>
            <a:rect l="0" t="0" r="r" b="b"/>
            <a:pathLst>
              <a:path w="263" h="228">
                <a:moveTo>
                  <a:pt x="0" y="116"/>
                </a:moveTo>
                <a:lnTo>
                  <a:pt x="49" y="67"/>
                </a:lnTo>
                <a:lnTo>
                  <a:pt x="67" y="0"/>
                </a:lnTo>
                <a:lnTo>
                  <a:pt x="134" y="23"/>
                </a:lnTo>
                <a:lnTo>
                  <a:pt x="201" y="0"/>
                </a:lnTo>
                <a:lnTo>
                  <a:pt x="214" y="67"/>
                </a:lnTo>
                <a:lnTo>
                  <a:pt x="263" y="116"/>
                </a:lnTo>
                <a:lnTo>
                  <a:pt x="214" y="161"/>
                </a:lnTo>
                <a:lnTo>
                  <a:pt x="201" y="228"/>
                </a:lnTo>
                <a:lnTo>
                  <a:pt x="134" y="210"/>
                </a:lnTo>
                <a:lnTo>
                  <a:pt x="67" y="228"/>
                </a:lnTo>
                <a:lnTo>
                  <a:pt x="49" y="161"/>
                </a:lnTo>
                <a:lnTo>
                  <a:pt x="0" y="116"/>
                </a:lnTo>
                <a:close/>
              </a:path>
            </a:pathLst>
          </a:custGeom>
          <a:gradFill rotWithShape="1">
            <a:gsLst>
              <a:gs pos="0">
                <a:srgbClr val="B759BC"/>
              </a:gs>
              <a:gs pos="100000">
                <a:srgbClr val="B759BC"/>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52367" name="Rectangle 33"/>
          <p:cNvSpPr/>
          <p:nvPr>
            <p:custDataLst>
              <p:tags r:id="rId118"/>
            </p:custDataLst>
          </p:nvPr>
        </p:nvSpPr>
        <p:spPr>
          <a:xfrm>
            <a:off x="4836954" y="4784725"/>
            <a:ext cx="3992880" cy="398780"/>
          </a:xfrm>
          <a:prstGeom prst="rect">
            <a:avLst/>
          </a:prstGeom>
          <a:noFill/>
          <a:ln w="9525">
            <a:noFill/>
          </a:ln>
        </p:spPr>
        <p:txBody>
          <a:bodyPr wrap="none" anchor="t" anchorCtr="0">
            <a:spAutoFit/>
          </a:bodyPr>
          <a:p>
            <a:pPr algn="ctr" eaLnBrk="0" hangingPunct="0">
              <a:spcBef>
                <a:spcPct val="50000"/>
              </a:spcBef>
            </a:pPr>
            <a:r>
              <a:rPr lang="zh-CN" altLang="en-US" sz="2000" b="1" dirty="0">
                <a:solidFill>
                  <a:schemeClr val="dk1"/>
                </a:solidFill>
                <a:latin typeface="Times New Roman" panose="02020603050405020304" pitchFamily="18" charset="0"/>
                <a:ea typeface="微软雅黑" panose="020B0503020204020204" charset="-122"/>
                <a:cs typeface="微软雅黑" panose="020B0503020204020204" charset="-122"/>
              </a:rPr>
              <a:t>十四是变化工种岗位的“改行人”</a:t>
            </a:r>
            <a:endParaRPr lang="zh-CN" altLang="en-US" sz="2000" b="1"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
        <p:nvSpPr>
          <p:cNvPr id="52368" name="Line 34"/>
          <p:cNvSpPr/>
          <p:nvPr>
            <p:custDataLst>
              <p:tags r:id="rId119"/>
            </p:custDataLst>
          </p:nvPr>
        </p:nvSpPr>
        <p:spPr>
          <a:xfrm>
            <a:off x="5181600" y="5211763"/>
            <a:ext cx="3276600" cy="0"/>
          </a:xfrm>
          <a:prstGeom prst="line">
            <a:avLst/>
          </a:prstGeom>
          <a:ln w="9525" cap="flat" cmpd="sng">
            <a:solidFill>
              <a:schemeClr val="folHlink"/>
            </a:solidFill>
            <a:prstDash val="solid"/>
            <a:round/>
            <a:headEnd type="none" w="med" len="med"/>
            <a:tailEnd type="none" w="med" len="med"/>
          </a:ln>
        </p:spPr>
      </p:sp>
      <p:sp>
        <p:nvSpPr>
          <p:cNvPr id="105509" name="Freeform 37"/>
          <p:cNvSpPr/>
          <p:nvPr>
            <p:custDataLst>
              <p:tags r:id="rId120"/>
            </p:custDataLst>
          </p:nvPr>
        </p:nvSpPr>
        <p:spPr bwMode="auto">
          <a:xfrm>
            <a:off x="4812030" y="5486400"/>
            <a:ext cx="209550" cy="303530"/>
          </a:xfrm>
          <a:custGeom>
            <a:avLst/>
            <a:gdLst/>
            <a:ahLst/>
            <a:cxnLst>
              <a:cxn ang="0">
                <a:pos x="174" y="121"/>
              </a:cxn>
              <a:cxn ang="0">
                <a:pos x="174" y="23"/>
              </a:cxn>
              <a:cxn ang="0">
                <a:pos x="170" y="9"/>
              </a:cxn>
              <a:cxn ang="0">
                <a:pos x="165" y="5"/>
              </a:cxn>
              <a:cxn ang="0">
                <a:pos x="156" y="0"/>
              </a:cxn>
              <a:cxn ang="0">
                <a:pos x="152" y="0"/>
              </a:cxn>
              <a:cxn ang="0">
                <a:pos x="143" y="0"/>
              </a:cxn>
              <a:cxn ang="0">
                <a:pos x="134" y="5"/>
              </a:cxn>
              <a:cxn ang="0">
                <a:pos x="125" y="9"/>
              </a:cxn>
              <a:cxn ang="0">
                <a:pos x="125" y="23"/>
              </a:cxn>
              <a:cxn ang="0">
                <a:pos x="125" y="126"/>
              </a:cxn>
              <a:cxn ang="0">
                <a:pos x="76" y="99"/>
              </a:cxn>
              <a:cxn ang="0">
                <a:pos x="67" y="94"/>
              </a:cxn>
              <a:cxn ang="0">
                <a:pos x="58" y="94"/>
              </a:cxn>
              <a:cxn ang="0">
                <a:pos x="49" y="99"/>
              </a:cxn>
              <a:cxn ang="0">
                <a:pos x="45" y="103"/>
              </a:cxn>
              <a:cxn ang="0">
                <a:pos x="40" y="112"/>
              </a:cxn>
              <a:cxn ang="0">
                <a:pos x="45" y="117"/>
              </a:cxn>
              <a:cxn ang="0">
                <a:pos x="45" y="126"/>
              </a:cxn>
              <a:cxn ang="0">
                <a:pos x="54" y="134"/>
              </a:cxn>
              <a:cxn ang="0">
                <a:pos x="121" y="170"/>
              </a:cxn>
              <a:cxn ang="0">
                <a:pos x="121" y="242"/>
              </a:cxn>
              <a:cxn ang="0">
                <a:pos x="36" y="188"/>
              </a:cxn>
              <a:cxn ang="0">
                <a:pos x="27" y="184"/>
              </a:cxn>
              <a:cxn ang="0">
                <a:pos x="18" y="184"/>
              </a:cxn>
              <a:cxn ang="0">
                <a:pos x="9" y="188"/>
              </a:cxn>
              <a:cxn ang="0">
                <a:pos x="5" y="193"/>
              </a:cxn>
              <a:cxn ang="0">
                <a:pos x="0" y="202"/>
              </a:cxn>
              <a:cxn ang="0">
                <a:pos x="0" y="210"/>
              </a:cxn>
              <a:cxn ang="0">
                <a:pos x="5" y="219"/>
              </a:cxn>
              <a:cxn ang="0">
                <a:pos x="14" y="224"/>
              </a:cxn>
              <a:cxn ang="0">
                <a:pos x="121" y="291"/>
              </a:cxn>
              <a:cxn ang="0">
                <a:pos x="121" y="434"/>
              </a:cxn>
              <a:cxn ang="0">
                <a:pos x="174" y="434"/>
              </a:cxn>
              <a:cxn ang="0">
                <a:pos x="174" y="291"/>
              </a:cxn>
              <a:cxn ang="0">
                <a:pos x="290" y="224"/>
              </a:cxn>
              <a:cxn ang="0">
                <a:pos x="295" y="219"/>
              </a:cxn>
              <a:cxn ang="0">
                <a:pos x="299" y="210"/>
              </a:cxn>
              <a:cxn ang="0">
                <a:pos x="299" y="202"/>
              </a:cxn>
              <a:cxn ang="0">
                <a:pos x="299" y="197"/>
              </a:cxn>
              <a:cxn ang="0">
                <a:pos x="295" y="188"/>
              </a:cxn>
              <a:cxn ang="0">
                <a:pos x="286" y="184"/>
              </a:cxn>
              <a:cxn ang="0">
                <a:pos x="277" y="184"/>
              </a:cxn>
              <a:cxn ang="0">
                <a:pos x="268" y="188"/>
              </a:cxn>
              <a:cxn ang="0">
                <a:pos x="174" y="237"/>
              </a:cxn>
              <a:cxn ang="0">
                <a:pos x="174" y="170"/>
              </a:cxn>
              <a:cxn ang="0">
                <a:pos x="246" y="134"/>
              </a:cxn>
              <a:cxn ang="0">
                <a:pos x="250" y="130"/>
              </a:cxn>
              <a:cxn ang="0">
                <a:pos x="255" y="121"/>
              </a:cxn>
              <a:cxn ang="0">
                <a:pos x="255" y="112"/>
              </a:cxn>
              <a:cxn ang="0">
                <a:pos x="250" y="108"/>
              </a:cxn>
              <a:cxn ang="0">
                <a:pos x="246" y="103"/>
              </a:cxn>
              <a:cxn ang="0">
                <a:pos x="237" y="99"/>
              </a:cxn>
              <a:cxn ang="0">
                <a:pos x="232" y="99"/>
              </a:cxn>
              <a:cxn ang="0">
                <a:pos x="223" y="99"/>
              </a:cxn>
              <a:cxn ang="0">
                <a:pos x="174" y="121"/>
              </a:cxn>
            </a:cxnLst>
            <a:rect l="0" t="0" r="r" b="b"/>
            <a:pathLst>
              <a:path w="299" h="434">
                <a:moveTo>
                  <a:pt x="174" y="121"/>
                </a:moveTo>
                <a:lnTo>
                  <a:pt x="174" y="23"/>
                </a:lnTo>
                <a:lnTo>
                  <a:pt x="170" y="9"/>
                </a:lnTo>
                <a:lnTo>
                  <a:pt x="165" y="5"/>
                </a:lnTo>
                <a:lnTo>
                  <a:pt x="156" y="0"/>
                </a:lnTo>
                <a:lnTo>
                  <a:pt x="152" y="0"/>
                </a:lnTo>
                <a:lnTo>
                  <a:pt x="143" y="0"/>
                </a:lnTo>
                <a:lnTo>
                  <a:pt x="134" y="5"/>
                </a:lnTo>
                <a:lnTo>
                  <a:pt x="125" y="9"/>
                </a:lnTo>
                <a:lnTo>
                  <a:pt x="125" y="23"/>
                </a:lnTo>
                <a:lnTo>
                  <a:pt x="125" y="126"/>
                </a:lnTo>
                <a:lnTo>
                  <a:pt x="76" y="99"/>
                </a:lnTo>
                <a:lnTo>
                  <a:pt x="67" y="94"/>
                </a:lnTo>
                <a:lnTo>
                  <a:pt x="58" y="94"/>
                </a:lnTo>
                <a:lnTo>
                  <a:pt x="49" y="99"/>
                </a:lnTo>
                <a:lnTo>
                  <a:pt x="45" y="103"/>
                </a:lnTo>
                <a:lnTo>
                  <a:pt x="40" y="112"/>
                </a:lnTo>
                <a:lnTo>
                  <a:pt x="45" y="117"/>
                </a:lnTo>
                <a:lnTo>
                  <a:pt x="45" y="126"/>
                </a:lnTo>
                <a:lnTo>
                  <a:pt x="54" y="134"/>
                </a:lnTo>
                <a:lnTo>
                  <a:pt x="121" y="170"/>
                </a:lnTo>
                <a:lnTo>
                  <a:pt x="121" y="242"/>
                </a:lnTo>
                <a:lnTo>
                  <a:pt x="36" y="188"/>
                </a:lnTo>
                <a:lnTo>
                  <a:pt x="27" y="184"/>
                </a:lnTo>
                <a:lnTo>
                  <a:pt x="18" y="184"/>
                </a:lnTo>
                <a:lnTo>
                  <a:pt x="9" y="188"/>
                </a:lnTo>
                <a:lnTo>
                  <a:pt x="5" y="193"/>
                </a:lnTo>
                <a:lnTo>
                  <a:pt x="0" y="202"/>
                </a:lnTo>
                <a:lnTo>
                  <a:pt x="0" y="210"/>
                </a:lnTo>
                <a:lnTo>
                  <a:pt x="5" y="219"/>
                </a:lnTo>
                <a:lnTo>
                  <a:pt x="14" y="224"/>
                </a:lnTo>
                <a:lnTo>
                  <a:pt x="121" y="291"/>
                </a:lnTo>
                <a:lnTo>
                  <a:pt x="121" y="434"/>
                </a:lnTo>
                <a:lnTo>
                  <a:pt x="174" y="434"/>
                </a:lnTo>
                <a:lnTo>
                  <a:pt x="174" y="291"/>
                </a:lnTo>
                <a:lnTo>
                  <a:pt x="290" y="224"/>
                </a:lnTo>
                <a:lnTo>
                  <a:pt x="295" y="219"/>
                </a:lnTo>
                <a:lnTo>
                  <a:pt x="299" y="210"/>
                </a:lnTo>
                <a:lnTo>
                  <a:pt x="299" y="202"/>
                </a:lnTo>
                <a:lnTo>
                  <a:pt x="299" y="197"/>
                </a:lnTo>
                <a:lnTo>
                  <a:pt x="295" y="188"/>
                </a:lnTo>
                <a:lnTo>
                  <a:pt x="286" y="184"/>
                </a:lnTo>
                <a:lnTo>
                  <a:pt x="277" y="184"/>
                </a:lnTo>
                <a:lnTo>
                  <a:pt x="268" y="188"/>
                </a:lnTo>
                <a:lnTo>
                  <a:pt x="174" y="237"/>
                </a:lnTo>
                <a:lnTo>
                  <a:pt x="174" y="170"/>
                </a:lnTo>
                <a:lnTo>
                  <a:pt x="246" y="134"/>
                </a:lnTo>
                <a:lnTo>
                  <a:pt x="250" y="130"/>
                </a:lnTo>
                <a:lnTo>
                  <a:pt x="255" y="121"/>
                </a:lnTo>
                <a:lnTo>
                  <a:pt x="255" y="112"/>
                </a:lnTo>
                <a:lnTo>
                  <a:pt x="250" y="108"/>
                </a:lnTo>
                <a:lnTo>
                  <a:pt x="246" y="103"/>
                </a:lnTo>
                <a:lnTo>
                  <a:pt x="237" y="99"/>
                </a:lnTo>
                <a:lnTo>
                  <a:pt x="232" y="99"/>
                </a:lnTo>
                <a:lnTo>
                  <a:pt x="223" y="99"/>
                </a:lnTo>
                <a:lnTo>
                  <a:pt x="174" y="121"/>
                </a:lnTo>
                <a:close/>
              </a:path>
            </a:pathLst>
          </a:custGeom>
          <a:gradFill rotWithShape="1">
            <a:gsLst>
              <a:gs pos="0">
                <a:srgbClr val="5FCBFB"/>
              </a:gs>
              <a:gs pos="100000">
                <a:srgbClr val="5FCBFB"/>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105510" name="Freeform 38"/>
          <p:cNvSpPr/>
          <p:nvPr>
            <p:custDataLst>
              <p:tags r:id="rId121"/>
            </p:custDataLst>
          </p:nvPr>
        </p:nvSpPr>
        <p:spPr bwMode="auto">
          <a:xfrm>
            <a:off x="4648200" y="5615305"/>
            <a:ext cx="276225" cy="189865"/>
          </a:xfrm>
          <a:custGeom>
            <a:avLst/>
            <a:gdLst/>
            <a:ahLst/>
            <a:cxnLst>
              <a:cxn ang="0">
                <a:pos x="121" y="71"/>
              </a:cxn>
              <a:cxn ang="0">
                <a:pos x="36" y="22"/>
              </a:cxn>
              <a:cxn ang="0">
                <a:pos x="27" y="18"/>
              </a:cxn>
              <a:cxn ang="0">
                <a:pos x="18" y="18"/>
              </a:cxn>
              <a:cxn ang="0">
                <a:pos x="9" y="22"/>
              </a:cxn>
              <a:cxn ang="0">
                <a:pos x="5" y="31"/>
              </a:cxn>
              <a:cxn ang="0">
                <a:pos x="0" y="40"/>
              </a:cxn>
              <a:cxn ang="0">
                <a:pos x="0" y="49"/>
              </a:cxn>
              <a:cxn ang="0">
                <a:pos x="5" y="58"/>
              </a:cxn>
              <a:cxn ang="0">
                <a:pos x="9" y="62"/>
              </a:cxn>
              <a:cxn ang="0">
                <a:pos x="98" y="116"/>
              </a:cxn>
              <a:cxn ang="0">
                <a:pos x="54" y="143"/>
              </a:cxn>
              <a:cxn ang="0">
                <a:pos x="45" y="147"/>
              </a:cxn>
              <a:cxn ang="0">
                <a:pos x="40" y="156"/>
              </a:cxn>
              <a:cxn ang="0">
                <a:pos x="40" y="165"/>
              </a:cxn>
              <a:cxn ang="0">
                <a:pos x="40" y="174"/>
              </a:cxn>
              <a:cxn ang="0">
                <a:pos x="49" y="178"/>
              </a:cxn>
              <a:cxn ang="0">
                <a:pos x="54" y="183"/>
              </a:cxn>
              <a:cxn ang="0">
                <a:pos x="63" y="183"/>
              </a:cxn>
              <a:cxn ang="0">
                <a:pos x="72" y="183"/>
              </a:cxn>
              <a:cxn ang="0">
                <a:pos x="139" y="143"/>
              </a:cxn>
              <a:cxn ang="0">
                <a:pos x="197" y="178"/>
              </a:cxn>
              <a:cxn ang="0">
                <a:pos x="112" y="223"/>
              </a:cxn>
              <a:cxn ang="0">
                <a:pos x="103" y="232"/>
              </a:cxn>
              <a:cxn ang="0">
                <a:pos x="98" y="241"/>
              </a:cxn>
              <a:cxn ang="0">
                <a:pos x="98" y="246"/>
              </a:cxn>
              <a:cxn ang="0">
                <a:pos x="98" y="254"/>
              </a:cxn>
              <a:cxn ang="0">
                <a:pos x="103" y="263"/>
              </a:cxn>
              <a:cxn ang="0">
                <a:pos x="112" y="268"/>
              </a:cxn>
              <a:cxn ang="0">
                <a:pos x="121" y="268"/>
              </a:cxn>
              <a:cxn ang="0">
                <a:pos x="130" y="263"/>
              </a:cxn>
              <a:cxn ang="0">
                <a:pos x="241" y="201"/>
              </a:cxn>
              <a:cxn ang="0">
                <a:pos x="366" y="272"/>
              </a:cxn>
              <a:cxn ang="0">
                <a:pos x="393" y="228"/>
              </a:cxn>
              <a:cxn ang="0">
                <a:pos x="268" y="156"/>
              </a:cxn>
              <a:cxn ang="0">
                <a:pos x="268" y="22"/>
              </a:cxn>
              <a:cxn ang="0">
                <a:pos x="268" y="13"/>
              </a:cxn>
              <a:cxn ang="0">
                <a:pos x="264" y="9"/>
              </a:cxn>
              <a:cxn ang="0">
                <a:pos x="255" y="4"/>
              </a:cxn>
              <a:cxn ang="0">
                <a:pos x="250" y="0"/>
              </a:cxn>
              <a:cxn ang="0">
                <a:pos x="241" y="0"/>
              </a:cxn>
              <a:cxn ang="0">
                <a:pos x="232" y="4"/>
              </a:cxn>
              <a:cxn ang="0">
                <a:pos x="228" y="13"/>
              </a:cxn>
              <a:cxn ang="0">
                <a:pos x="228" y="22"/>
              </a:cxn>
              <a:cxn ang="0">
                <a:pos x="223" y="129"/>
              </a:cxn>
              <a:cxn ang="0">
                <a:pos x="165" y="94"/>
              </a:cxn>
              <a:cxn ang="0">
                <a:pos x="170" y="18"/>
              </a:cxn>
              <a:cxn ang="0">
                <a:pos x="165" y="9"/>
              </a:cxn>
              <a:cxn ang="0">
                <a:pos x="161" y="4"/>
              </a:cxn>
              <a:cxn ang="0">
                <a:pos x="156" y="0"/>
              </a:cxn>
              <a:cxn ang="0">
                <a:pos x="148" y="0"/>
              </a:cxn>
              <a:cxn ang="0">
                <a:pos x="139" y="0"/>
              </a:cxn>
              <a:cxn ang="0">
                <a:pos x="134" y="4"/>
              </a:cxn>
              <a:cxn ang="0">
                <a:pos x="130" y="9"/>
              </a:cxn>
              <a:cxn ang="0">
                <a:pos x="125" y="18"/>
              </a:cxn>
              <a:cxn ang="0">
                <a:pos x="121" y="71"/>
              </a:cxn>
            </a:cxnLst>
            <a:rect l="0" t="0" r="r" b="b"/>
            <a:pathLst>
              <a:path w="393" h="272">
                <a:moveTo>
                  <a:pt x="121" y="71"/>
                </a:moveTo>
                <a:lnTo>
                  <a:pt x="36" y="22"/>
                </a:lnTo>
                <a:lnTo>
                  <a:pt x="27" y="18"/>
                </a:lnTo>
                <a:lnTo>
                  <a:pt x="18" y="18"/>
                </a:lnTo>
                <a:lnTo>
                  <a:pt x="9" y="22"/>
                </a:lnTo>
                <a:lnTo>
                  <a:pt x="5" y="31"/>
                </a:lnTo>
                <a:lnTo>
                  <a:pt x="0" y="40"/>
                </a:lnTo>
                <a:lnTo>
                  <a:pt x="0" y="49"/>
                </a:lnTo>
                <a:lnTo>
                  <a:pt x="5" y="58"/>
                </a:lnTo>
                <a:lnTo>
                  <a:pt x="9" y="62"/>
                </a:lnTo>
                <a:lnTo>
                  <a:pt x="98" y="116"/>
                </a:lnTo>
                <a:lnTo>
                  <a:pt x="54" y="143"/>
                </a:lnTo>
                <a:lnTo>
                  <a:pt x="45" y="147"/>
                </a:lnTo>
                <a:lnTo>
                  <a:pt x="40" y="156"/>
                </a:lnTo>
                <a:lnTo>
                  <a:pt x="40" y="165"/>
                </a:lnTo>
                <a:lnTo>
                  <a:pt x="40" y="174"/>
                </a:lnTo>
                <a:lnTo>
                  <a:pt x="49" y="178"/>
                </a:lnTo>
                <a:lnTo>
                  <a:pt x="54" y="183"/>
                </a:lnTo>
                <a:lnTo>
                  <a:pt x="63" y="183"/>
                </a:lnTo>
                <a:lnTo>
                  <a:pt x="72" y="183"/>
                </a:lnTo>
                <a:lnTo>
                  <a:pt x="139" y="143"/>
                </a:lnTo>
                <a:lnTo>
                  <a:pt x="197" y="178"/>
                </a:lnTo>
                <a:lnTo>
                  <a:pt x="112" y="223"/>
                </a:lnTo>
                <a:lnTo>
                  <a:pt x="103" y="232"/>
                </a:lnTo>
                <a:lnTo>
                  <a:pt x="98" y="241"/>
                </a:lnTo>
                <a:lnTo>
                  <a:pt x="98" y="246"/>
                </a:lnTo>
                <a:lnTo>
                  <a:pt x="98" y="254"/>
                </a:lnTo>
                <a:lnTo>
                  <a:pt x="103" y="263"/>
                </a:lnTo>
                <a:lnTo>
                  <a:pt x="112" y="268"/>
                </a:lnTo>
                <a:lnTo>
                  <a:pt x="121" y="268"/>
                </a:lnTo>
                <a:lnTo>
                  <a:pt x="130" y="263"/>
                </a:lnTo>
                <a:lnTo>
                  <a:pt x="241" y="201"/>
                </a:lnTo>
                <a:lnTo>
                  <a:pt x="366" y="272"/>
                </a:lnTo>
                <a:lnTo>
                  <a:pt x="393" y="228"/>
                </a:lnTo>
                <a:lnTo>
                  <a:pt x="268" y="156"/>
                </a:lnTo>
                <a:lnTo>
                  <a:pt x="268" y="22"/>
                </a:lnTo>
                <a:lnTo>
                  <a:pt x="268" y="13"/>
                </a:lnTo>
                <a:lnTo>
                  <a:pt x="264" y="9"/>
                </a:lnTo>
                <a:lnTo>
                  <a:pt x="255" y="4"/>
                </a:lnTo>
                <a:lnTo>
                  <a:pt x="250" y="0"/>
                </a:lnTo>
                <a:lnTo>
                  <a:pt x="241" y="0"/>
                </a:lnTo>
                <a:lnTo>
                  <a:pt x="232" y="4"/>
                </a:lnTo>
                <a:lnTo>
                  <a:pt x="228" y="13"/>
                </a:lnTo>
                <a:lnTo>
                  <a:pt x="228" y="22"/>
                </a:lnTo>
                <a:lnTo>
                  <a:pt x="223" y="129"/>
                </a:lnTo>
                <a:lnTo>
                  <a:pt x="165" y="94"/>
                </a:lnTo>
                <a:lnTo>
                  <a:pt x="170" y="18"/>
                </a:lnTo>
                <a:lnTo>
                  <a:pt x="165" y="9"/>
                </a:lnTo>
                <a:lnTo>
                  <a:pt x="161" y="4"/>
                </a:lnTo>
                <a:lnTo>
                  <a:pt x="156" y="0"/>
                </a:lnTo>
                <a:lnTo>
                  <a:pt x="148" y="0"/>
                </a:lnTo>
                <a:lnTo>
                  <a:pt x="139" y="0"/>
                </a:lnTo>
                <a:lnTo>
                  <a:pt x="134" y="4"/>
                </a:lnTo>
                <a:lnTo>
                  <a:pt x="130" y="9"/>
                </a:lnTo>
                <a:lnTo>
                  <a:pt x="125" y="18"/>
                </a:lnTo>
                <a:lnTo>
                  <a:pt x="121" y="71"/>
                </a:lnTo>
                <a:close/>
              </a:path>
            </a:pathLst>
          </a:custGeom>
          <a:gradFill rotWithShape="1">
            <a:gsLst>
              <a:gs pos="0">
                <a:srgbClr val="5FCBFB"/>
              </a:gs>
              <a:gs pos="100000">
                <a:srgbClr val="5FCBFB"/>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105511" name="Freeform 39"/>
          <p:cNvSpPr/>
          <p:nvPr>
            <p:custDataLst>
              <p:tags r:id="rId122"/>
            </p:custDataLst>
          </p:nvPr>
        </p:nvSpPr>
        <p:spPr bwMode="auto">
          <a:xfrm>
            <a:off x="4648200" y="5773420"/>
            <a:ext cx="276225" cy="193675"/>
          </a:xfrm>
          <a:custGeom>
            <a:avLst/>
            <a:gdLst/>
            <a:ahLst/>
            <a:cxnLst>
              <a:cxn ang="0">
                <a:pos x="98" y="156"/>
              </a:cxn>
              <a:cxn ang="0">
                <a:pos x="9" y="205"/>
              </a:cxn>
              <a:cxn ang="0">
                <a:pos x="0" y="214"/>
              </a:cxn>
              <a:cxn ang="0">
                <a:pos x="0" y="223"/>
              </a:cxn>
              <a:cxn ang="0">
                <a:pos x="0" y="228"/>
              </a:cxn>
              <a:cxn ang="0">
                <a:pos x="0" y="237"/>
              </a:cxn>
              <a:cxn ang="0">
                <a:pos x="9" y="246"/>
              </a:cxn>
              <a:cxn ang="0">
                <a:pos x="14" y="250"/>
              </a:cxn>
              <a:cxn ang="0">
                <a:pos x="23" y="250"/>
              </a:cxn>
              <a:cxn ang="0">
                <a:pos x="36" y="250"/>
              </a:cxn>
              <a:cxn ang="0">
                <a:pos x="125" y="196"/>
              </a:cxn>
              <a:cxn ang="0">
                <a:pos x="125" y="250"/>
              </a:cxn>
              <a:cxn ang="0">
                <a:pos x="125" y="263"/>
              </a:cxn>
              <a:cxn ang="0">
                <a:pos x="130" y="268"/>
              </a:cxn>
              <a:cxn ang="0">
                <a:pos x="139" y="272"/>
              </a:cxn>
              <a:cxn ang="0">
                <a:pos x="143" y="277"/>
              </a:cxn>
              <a:cxn ang="0">
                <a:pos x="152" y="277"/>
              </a:cxn>
              <a:cxn ang="0">
                <a:pos x="161" y="272"/>
              </a:cxn>
              <a:cxn ang="0">
                <a:pos x="165" y="263"/>
              </a:cxn>
              <a:cxn ang="0">
                <a:pos x="165" y="254"/>
              </a:cxn>
              <a:cxn ang="0">
                <a:pos x="165" y="178"/>
              </a:cxn>
              <a:cxn ang="0">
                <a:pos x="223" y="143"/>
              </a:cxn>
              <a:cxn ang="0">
                <a:pos x="223" y="241"/>
              </a:cxn>
              <a:cxn ang="0">
                <a:pos x="223" y="250"/>
              </a:cxn>
              <a:cxn ang="0">
                <a:pos x="228" y="259"/>
              </a:cxn>
              <a:cxn ang="0">
                <a:pos x="237" y="263"/>
              </a:cxn>
              <a:cxn ang="0">
                <a:pos x="246" y="268"/>
              </a:cxn>
              <a:cxn ang="0">
                <a:pos x="255" y="268"/>
              </a:cxn>
              <a:cxn ang="0">
                <a:pos x="259" y="263"/>
              </a:cxn>
              <a:cxn ang="0">
                <a:pos x="264" y="254"/>
              </a:cxn>
              <a:cxn ang="0">
                <a:pos x="268" y="246"/>
              </a:cxn>
              <a:cxn ang="0">
                <a:pos x="268" y="116"/>
              </a:cxn>
              <a:cxn ang="0">
                <a:pos x="393" y="44"/>
              </a:cxn>
              <a:cxn ang="0">
                <a:pos x="366" y="0"/>
              </a:cxn>
              <a:cxn ang="0">
                <a:pos x="241" y="71"/>
              </a:cxn>
              <a:cxn ang="0">
                <a:pos x="125" y="4"/>
              </a:cxn>
              <a:cxn ang="0">
                <a:pos x="121" y="0"/>
              </a:cxn>
              <a:cxn ang="0">
                <a:pos x="112" y="0"/>
              </a:cxn>
              <a:cxn ang="0">
                <a:pos x="103" y="4"/>
              </a:cxn>
              <a:cxn ang="0">
                <a:pos x="98" y="9"/>
              </a:cxn>
              <a:cxn ang="0">
                <a:pos x="94" y="18"/>
              </a:cxn>
              <a:cxn ang="0">
                <a:pos x="94" y="26"/>
              </a:cxn>
              <a:cxn ang="0">
                <a:pos x="98" y="35"/>
              </a:cxn>
              <a:cxn ang="0">
                <a:pos x="107" y="40"/>
              </a:cxn>
              <a:cxn ang="0">
                <a:pos x="197" y="98"/>
              </a:cxn>
              <a:cxn ang="0">
                <a:pos x="139" y="129"/>
              </a:cxn>
              <a:cxn ang="0">
                <a:pos x="72" y="89"/>
              </a:cxn>
              <a:cxn ang="0">
                <a:pos x="63" y="85"/>
              </a:cxn>
              <a:cxn ang="0">
                <a:pos x="58" y="85"/>
              </a:cxn>
              <a:cxn ang="0">
                <a:pos x="49" y="89"/>
              </a:cxn>
              <a:cxn ang="0">
                <a:pos x="45" y="98"/>
              </a:cxn>
              <a:cxn ang="0">
                <a:pos x="45" y="102"/>
              </a:cxn>
              <a:cxn ang="0">
                <a:pos x="45" y="111"/>
              </a:cxn>
              <a:cxn ang="0">
                <a:pos x="45" y="120"/>
              </a:cxn>
              <a:cxn ang="0">
                <a:pos x="54" y="125"/>
              </a:cxn>
              <a:cxn ang="0">
                <a:pos x="98" y="156"/>
              </a:cxn>
            </a:cxnLst>
            <a:rect l="0" t="0" r="r" b="b"/>
            <a:pathLst>
              <a:path w="393" h="277">
                <a:moveTo>
                  <a:pt x="98" y="156"/>
                </a:moveTo>
                <a:lnTo>
                  <a:pt x="9" y="205"/>
                </a:lnTo>
                <a:lnTo>
                  <a:pt x="0" y="214"/>
                </a:lnTo>
                <a:lnTo>
                  <a:pt x="0" y="223"/>
                </a:lnTo>
                <a:lnTo>
                  <a:pt x="0" y="228"/>
                </a:lnTo>
                <a:lnTo>
                  <a:pt x="0" y="237"/>
                </a:lnTo>
                <a:lnTo>
                  <a:pt x="9" y="246"/>
                </a:lnTo>
                <a:lnTo>
                  <a:pt x="14" y="250"/>
                </a:lnTo>
                <a:lnTo>
                  <a:pt x="23" y="250"/>
                </a:lnTo>
                <a:lnTo>
                  <a:pt x="36" y="250"/>
                </a:lnTo>
                <a:lnTo>
                  <a:pt x="125" y="196"/>
                </a:lnTo>
                <a:lnTo>
                  <a:pt x="125" y="250"/>
                </a:lnTo>
                <a:lnTo>
                  <a:pt x="125" y="263"/>
                </a:lnTo>
                <a:lnTo>
                  <a:pt x="130" y="268"/>
                </a:lnTo>
                <a:lnTo>
                  <a:pt x="139" y="272"/>
                </a:lnTo>
                <a:lnTo>
                  <a:pt x="143" y="277"/>
                </a:lnTo>
                <a:lnTo>
                  <a:pt x="152" y="277"/>
                </a:lnTo>
                <a:lnTo>
                  <a:pt x="161" y="272"/>
                </a:lnTo>
                <a:lnTo>
                  <a:pt x="165" y="263"/>
                </a:lnTo>
                <a:lnTo>
                  <a:pt x="165" y="254"/>
                </a:lnTo>
                <a:lnTo>
                  <a:pt x="165" y="178"/>
                </a:lnTo>
                <a:lnTo>
                  <a:pt x="223" y="143"/>
                </a:lnTo>
                <a:lnTo>
                  <a:pt x="223" y="241"/>
                </a:lnTo>
                <a:lnTo>
                  <a:pt x="223" y="250"/>
                </a:lnTo>
                <a:lnTo>
                  <a:pt x="228" y="259"/>
                </a:lnTo>
                <a:lnTo>
                  <a:pt x="237" y="263"/>
                </a:lnTo>
                <a:lnTo>
                  <a:pt x="246" y="268"/>
                </a:lnTo>
                <a:lnTo>
                  <a:pt x="255" y="268"/>
                </a:lnTo>
                <a:lnTo>
                  <a:pt x="259" y="263"/>
                </a:lnTo>
                <a:lnTo>
                  <a:pt x="264" y="254"/>
                </a:lnTo>
                <a:lnTo>
                  <a:pt x="268" y="246"/>
                </a:lnTo>
                <a:lnTo>
                  <a:pt x="268" y="116"/>
                </a:lnTo>
                <a:lnTo>
                  <a:pt x="393" y="44"/>
                </a:lnTo>
                <a:lnTo>
                  <a:pt x="366" y="0"/>
                </a:lnTo>
                <a:lnTo>
                  <a:pt x="241" y="71"/>
                </a:lnTo>
                <a:lnTo>
                  <a:pt x="125" y="4"/>
                </a:lnTo>
                <a:lnTo>
                  <a:pt x="121" y="0"/>
                </a:lnTo>
                <a:lnTo>
                  <a:pt x="112" y="0"/>
                </a:lnTo>
                <a:lnTo>
                  <a:pt x="103" y="4"/>
                </a:lnTo>
                <a:lnTo>
                  <a:pt x="98" y="9"/>
                </a:lnTo>
                <a:lnTo>
                  <a:pt x="94" y="18"/>
                </a:lnTo>
                <a:lnTo>
                  <a:pt x="94" y="26"/>
                </a:lnTo>
                <a:lnTo>
                  <a:pt x="98" y="35"/>
                </a:lnTo>
                <a:lnTo>
                  <a:pt x="107" y="40"/>
                </a:lnTo>
                <a:lnTo>
                  <a:pt x="197" y="98"/>
                </a:lnTo>
                <a:lnTo>
                  <a:pt x="139" y="129"/>
                </a:lnTo>
                <a:lnTo>
                  <a:pt x="72" y="89"/>
                </a:lnTo>
                <a:lnTo>
                  <a:pt x="63" y="85"/>
                </a:lnTo>
                <a:lnTo>
                  <a:pt x="58" y="85"/>
                </a:lnTo>
                <a:lnTo>
                  <a:pt x="49" y="89"/>
                </a:lnTo>
                <a:lnTo>
                  <a:pt x="45" y="98"/>
                </a:lnTo>
                <a:lnTo>
                  <a:pt x="45" y="102"/>
                </a:lnTo>
                <a:lnTo>
                  <a:pt x="45" y="111"/>
                </a:lnTo>
                <a:lnTo>
                  <a:pt x="45" y="120"/>
                </a:lnTo>
                <a:lnTo>
                  <a:pt x="54" y="125"/>
                </a:lnTo>
                <a:lnTo>
                  <a:pt x="98" y="156"/>
                </a:lnTo>
                <a:close/>
              </a:path>
            </a:pathLst>
          </a:custGeom>
          <a:gradFill rotWithShape="1">
            <a:gsLst>
              <a:gs pos="0">
                <a:srgbClr val="5FCBFB"/>
              </a:gs>
              <a:gs pos="100000">
                <a:srgbClr val="5FCBFB"/>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105512" name="Freeform 40"/>
          <p:cNvSpPr/>
          <p:nvPr>
            <p:custDataLst>
              <p:tags r:id="rId123"/>
            </p:custDataLst>
          </p:nvPr>
        </p:nvSpPr>
        <p:spPr bwMode="auto">
          <a:xfrm>
            <a:off x="4808220" y="5789930"/>
            <a:ext cx="209550" cy="306070"/>
          </a:xfrm>
          <a:custGeom>
            <a:avLst/>
            <a:gdLst/>
            <a:ahLst/>
            <a:cxnLst>
              <a:cxn ang="0">
                <a:pos x="125" y="313"/>
              </a:cxn>
              <a:cxn ang="0">
                <a:pos x="125" y="411"/>
              </a:cxn>
              <a:cxn ang="0">
                <a:pos x="129" y="425"/>
              </a:cxn>
              <a:cxn ang="0">
                <a:pos x="134" y="429"/>
              </a:cxn>
              <a:cxn ang="0">
                <a:pos x="143" y="434"/>
              </a:cxn>
              <a:cxn ang="0">
                <a:pos x="147" y="438"/>
              </a:cxn>
              <a:cxn ang="0">
                <a:pos x="156" y="434"/>
              </a:cxn>
              <a:cxn ang="0">
                <a:pos x="165" y="429"/>
              </a:cxn>
              <a:cxn ang="0">
                <a:pos x="174" y="425"/>
              </a:cxn>
              <a:cxn ang="0">
                <a:pos x="174" y="411"/>
              </a:cxn>
              <a:cxn ang="0">
                <a:pos x="174" y="308"/>
              </a:cxn>
              <a:cxn ang="0">
                <a:pos x="223" y="335"/>
              </a:cxn>
              <a:cxn ang="0">
                <a:pos x="232" y="340"/>
              </a:cxn>
              <a:cxn ang="0">
                <a:pos x="241" y="340"/>
              </a:cxn>
              <a:cxn ang="0">
                <a:pos x="250" y="335"/>
              </a:cxn>
              <a:cxn ang="0">
                <a:pos x="254" y="331"/>
              </a:cxn>
              <a:cxn ang="0">
                <a:pos x="254" y="322"/>
              </a:cxn>
              <a:cxn ang="0">
                <a:pos x="254" y="317"/>
              </a:cxn>
              <a:cxn ang="0">
                <a:pos x="254" y="308"/>
              </a:cxn>
              <a:cxn ang="0">
                <a:pos x="245" y="300"/>
              </a:cxn>
              <a:cxn ang="0">
                <a:pos x="178" y="264"/>
              </a:cxn>
              <a:cxn ang="0">
                <a:pos x="178" y="192"/>
              </a:cxn>
              <a:cxn ang="0">
                <a:pos x="263" y="246"/>
              </a:cxn>
              <a:cxn ang="0">
                <a:pos x="272" y="250"/>
              </a:cxn>
              <a:cxn ang="0">
                <a:pos x="281" y="250"/>
              </a:cxn>
              <a:cxn ang="0">
                <a:pos x="290" y="246"/>
              </a:cxn>
              <a:cxn ang="0">
                <a:pos x="294" y="241"/>
              </a:cxn>
              <a:cxn ang="0">
                <a:pos x="299" y="232"/>
              </a:cxn>
              <a:cxn ang="0">
                <a:pos x="299" y="224"/>
              </a:cxn>
              <a:cxn ang="0">
                <a:pos x="294" y="215"/>
              </a:cxn>
              <a:cxn ang="0">
                <a:pos x="285" y="210"/>
              </a:cxn>
              <a:cxn ang="0">
                <a:pos x="178" y="143"/>
              </a:cxn>
              <a:cxn ang="0">
                <a:pos x="178" y="0"/>
              </a:cxn>
              <a:cxn ang="0">
                <a:pos x="125" y="0"/>
              </a:cxn>
              <a:cxn ang="0">
                <a:pos x="125" y="143"/>
              </a:cxn>
              <a:cxn ang="0">
                <a:pos x="9" y="210"/>
              </a:cxn>
              <a:cxn ang="0">
                <a:pos x="4" y="215"/>
              </a:cxn>
              <a:cxn ang="0">
                <a:pos x="0" y="224"/>
              </a:cxn>
              <a:cxn ang="0">
                <a:pos x="0" y="232"/>
              </a:cxn>
              <a:cxn ang="0">
                <a:pos x="0" y="237"/>
              </a:cxn>
              <a:cxn ang="0">
                <a:pos x="4" y="246"/>
              </a:cxn>
              <a:cxn ang="0">
                <a:pos x="13" y="250"/>
              </a:cxn>
              <a:cxn ang="0">
                <a:pos x="22" y="250"/>
              </a:cxn>
              <a:cxn ang="0">
                <a:pos x="31" y="246"/>
              </a:cxn>
              <a:cxn ang="0">
                <a:pos x="125" y="197"/>
              </a:cxn>
              <a:cxn ang="0">
                <a:pos x="125" y="264"/>
              </a:cxn>
              <a:cxn ang="0">
                <a:pos x="53" y="300"/>
              </a:cxn>
              <a:cxn ang="0">
                <a:pos x="49" y="304"/>
              </a:cxn>
              <a:cxn ang="0">
                <a:pos x="44" y="313"/>
              </a:cxn>
              <a:cxn ang="0">
                <a:pos x="44" y="322"/>
              </a:cxn>
              <a:cxn ang="0">
                <a:pos x="49" y="326"/>
              </a:cxn>
              <a:cxn ang="0">
                <a:pos x="53" y="331"/>
              </a:cxn>
              <a:cxn ang="0">
                <a:pos x="62" y="335"/>
              </a:cxn>
              <a:cxn ang="0">
                <a:pos x="67" y="335"/>
              </a:cxn>
              <a:cxn ang="0">
                <a:pos x="76" y="335"/>
              </a:cxn>
              <a:cxn ang="0">
                <a:pos x="125" y="313"/>
              </a:cxn>
            </a:cxnLst>
            <a:rect l="0" t="0" r="r" b="b"/>
            <a:pathLst>
              <a:path w="299" h="438">
                <a:moveTo>
                  <a:pt x="125" y="313"/>
                </a:moveTo>
                <a:lnTo>
                  <a:pt x="125" y="411"/>
                </a:lnTo>
                <a:lnTo>
                  <a:pt x="129" y="425"/>
                </a:lnTo>
                <a:lnTo>
                  <a:pt x="134" y="429"/>
                </a:lnTo>
                <a:lnTo>
                  <a:pt x="143" y="434"/>
                </a:lnTo>
                <a:lnTo>
                  <a:pt x="147" y="438"/>
                </a:lnTo>
                <a:lnTo>
                  <a:pt x="156" y="434"/>
                </a:lnTo>
                <a:lnTo>
                  <a:pt x="165" y="429"/>
                </a:lnTo>
                <a:lnTo>
                  <a:pt x="174" y="425"/>
                </a:lnTo>
                <a:lnTo>
                  <a:pt x="174" y="411"/>
                </a:lnTo>
                <a:lnTo>
                  <a:pt x="174" y="308"/>
                </a:lnTo>
                <a:lnTo>
                  <a:pt x="223" y="335"/>
                </a:lnTo>
                <a:lnTo>
                  <a:pt x="232" y="340"/>
                </a:lnTo>
                <a:lnTo>
                  <a:pt x="241" y="340"/>
                </a:lnTo>
                <a:lnTo>
                  <a:pt x="250" y="335"/>
                </a:lnTo>
                <a:lnTo>
                  <a:pt x="254" y="331"/>
                </a:lnTo>
                <a:lnTo>
                  <a:pt x="254" y="322"/>
                </a:lnTo>
                <a:lnTo>
                  <a:pt x="254" y="317"/>
                </a:lnTo>
                <a:lnTo>
                  <a:pt x="254" y="308"/>
                </a:lnTo>
                <a:lnTo>
                  <a:pt x="245" y="300"/>
                </a:lnTo>
                <a:lnTo>
                  <a:pt x="178" y="264"/>
                </a:lnTo>
                <a:lnTo>
                  <a:pt x="178" y="192"/>
                </a:lnTo>
                <a:lnTo>
                  <a:pt x="263" y="246"/>
                </a:lnTo>
                <a:lnTo>
                  <a:pt x="272" y="250"/>
                </a:lnTo>
                <a:lnTo>
                  <a:pt x="281" y="250"/>
                </a:lnTo>
                <a:lnTo>
                  <a:pt x="290" y="246"/>
                </a:lnTo>
                <a:lnTo>
                  <a:pt x="294" y="241"/>
                </a:lnTo>
                <a:lnTo>
                  <a:pt x="299" y="232"/>
                </a:lnTo>
                <a:lnTo>
                  <a:pt x="299" y="224"/>
                </a:lnTo>
                <a:lnTo>
                  <a:pt x="294" y="215"/>
                </a:lnTo>
                <a:lnTo>
                  <a:pt x="285" y="210"/>
                </a:lnTo>
                <a:lnTo>
                  <a:pt x="178" y="143"/>
                </a:lnTo>
                <a:lnTo>
                  <a:pt x="178" y="0"/>
                </a:lnTo>
                <a:lnTo>
                  <a:pt x="125" y="0"/>
                </a:lnTo>
                <a:lnTo>
                  <a:pt x="125" y="143"/>
                </a:lnTo>
                <a:lnTo>
                  <a:pt x="9" y="210"/>
                </a:lnTo>
                <a:lnTo>
                  <a:pt x="4" y="215"/>
                </a:lnTo>
                <a:lnTo>
                  <a:pt x="0" y="224"/>
                </a:lnTo>
                <a:lnTo>
                  <a:pt x="0" y="232"/>
                </a:lnTo>
                <a:lnTo>
                  <a:pt x="0" y="237"/>
                </a:lnTo>
                <a:lnTo>
                  <a:pt x="4" y="246"/>
                </a:lnTo>
                <a:lnTo>
                  <a:pt x="13" y="250"/>
                </a:lnTo>
                <a:lnTo>
                  <a:pt x="22" y="250"/>
                </a:lnTo>
                <a:lnTo>
                  <a:pt x="31" y="246"/>
                </a:lnTo>
                <a:lnTo>
                  <a:pt x="125" y="197"/>
                </a:lnTo>
                <a:lnTo>
                  <a:pt x="125" y="264"/>
                </a:lnTo>
                <a:lnTo>
                  <a:pt x="53" y="300"/>
                </a:lnTo>
                <a:lnTo>
                  <a:pt x="49" y="304"/>
                </a:lnTo>
                <a:lnTo>
                  <a:pt x="44" y="313"/>
                </a:lnTo>
                <a:lnTo>
                  <a:pt x="44" y="322"/>
                </a:lnTo>
                <a:lnTo>
                  <a:pt x="49" y="326"/>
                </a:lnTo>
                <a:lnTo>
                  <a:pt x="53" y="331"/>
                </a:lnTo>
                <a:lnTo>
                  <a:pt x="62" y="335"/>
                </a:lnTo>
                <a:lnTo>
                  <a:pt x="67" y="335"/>
                </a:lnTo>
                <a:lnTo>
                  <a:pt x="76" y="335"/>
                </a:lnTo>
                <a:lnTo>
                  <a:pt x="125" y="313"/>
                </a:lnTo>
                <a:close/>
              </a:path>
            </a:pathLst>
          </a:custGeom>
          <a:gradFill rotWithShape="1">
            <a:gsLst>
              <a:gs pos="0">
                <a:srgbClr val="5FCBFB"/>
              </a:gs>
              <a:gs pos="100000">
                <a:srgbClr val="5FCBFB"/>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105513" name="Freeform 41"/>
          <p:cNvSpPr/>
          <p:nvPr>
            <p:custDataLst>
              <p:tags r:id="rId124"/>
            </p:custDataLst>
          </p:nvPr>
        </p:nvSpPr>
        <p:spPr bwMode="auto">
          <a:xfrm>
            <a:off x="4905375" y="5773420"/>
            <a:ext cx="276225" cy="189865"/>
          </a:xfrm>
          <a:custGeom>
            <a:avLst/>
            <a:gdLst/>
            <a:ahLst/>
            <a:cxnLst>
              <a:cxn ang="0">
                <a:pos x="272" y="201"/>
              </a:cxn>
              <a:cxn ang="0">
                <a:pos x="357" y="250"/>
              </a:cxn>
              <a:cxn ang="0">
                <a:pos x="366" y="254"/>
              </a:cxn>
              <a:cxn ang="0">
                <a:pos x="375" y="254"/>
              </a:cxn>
              <a:cxn ang="0">
                <a:pos x="384" y="250"/>
              </a:cxn>
              <a:cxn ang="0">
                <a:pos x="388" y="241"/>
              </a:cxn>
              <a:cxn ang="0">
                <a:pos x="393" y="232"/>
              </a:cxn>
              <a:cxn ang="0">
                <a:pos x="393" y="223"/>
              </a:cxn>
              <a:cxn ang="0">
                <a:pos x="388" y="214"/>
              </a:cxn>
              <a:cxn ang="0">
                <a:pos x="384" y="210"/>
              </a:cxn>
              <a:cxn ang="0">
                <a:pos x="295" y="156"/>
              </a:cxn>
              <a:cxn ang="0">
                <a:pos x="339" y="129"/>
              </a:cxn>
              <a:cxn ang="0">
                <a:pos x="348" y="125"/>
              </a:cxn>
              <a:cxn ang="0">
                <a:pos x="353" y="116"/>
              </a:cxn>
              <a:cxn ang="0">
                <a:pos x="353" y="107"/>
              </a:cxn>
              <a:cxn ang="0">
                <a:pos x="353" y="98"/>
              </a:cxn>
              <a:cxn ang="0">
                <a:pos x="344" y="94"/>
              </a:cxn>
              <a:cxn ang="0">
                <a:pos x="339" y="89"/>
              </a:cxn>
              <a:cxn ang="0">
                <a:pos x="330" y="89"/>
              </a:cxn>
              <a:cxn ang="0">
                <a:pos x="321" y="89"/>
              </a:cxn>
              <a:cxn ang="0">
                <a:pos x="254" y="129"/>
              </a:cxn>
              <a:cxn ang="0">
                <a:pos x="196" y="94"/>
              </a:cxn>
              <a:cxn ang="0">
                <a:pos x="281" y="49"/>
              </a:cxn>
              <a:cxn ang="0">
                <a:pos x="290" y="40"/>
              </a:cxn>
              <a:cxn ang="0">
                <a:pos x="295" y="31"/>
              </a:cxn>
              <a:cxn ang="0">
                <a:pos x="295" y="26"/>
              </a:cxn>
              <a:cxn ang="0">
                <a:pos x="295" y="18"/>
              </a:cxn>
              <a:cxn ang="0">
                <a:pos x="290" y="9"/>
              </a:cxn>
              <a:cxn ang="0">
                <a:pos x="281" y="4"/>
              </a:cxn>
              <a:cxn ang="0">
                <a:pos x="272" y="4"/>
              </a:cxn>
              <a:cxn ang="0">
                <a:pos x="263" y="9"/>
              </a:cxn>
              <a:cxn ang="0">
                <a:pos x="152" y="71"/>
              </a:cxn>
              <a:cxn ang="0">
                <a:pos x="27" y="0"/>
              </a:cxn>
              <a:cxn ang="0">
                <a:pos x="0" y="44"/>
              </a:cxn>
              <a:cxn ang="0">
                <a:pos x="125" y="116"/>
              </a:cxn>
              <a:cxn ang="0">
                <a:pos x="125" y="250"/>
              </a:cxn>
              <a:cxn ang="0">
                <a:pos x="125" y="259"/>
              </a:cxn>
              <a:cxn ang="0">
                <a:pos x="129" y="263"/>
              </a:cxn>
              <a:cxn ang="0">
                <a:pos x="138" y="268"/>
              </a:cxn>
              <a:cxn ang="0">
                <a:pos x="143" y="272"/>
              </a:cxn>
              <a:cxn ang="0">
                <a:pos x="152" y="272"/>
              </a:cxn>
              <a:cxn ang="0">
                <a:pos x="161" y="268"/>
              </a:cxn>
              <a:cxn ang="0">
                <a:pos x="165" y="259"/>
              </a:cxn>
              <a:cxn ang="0">
                <a:pos x="165" y="250"/>
              </a:cxn>
              <a:cxn ang="0">
                <a:pos x="170" y="143"/>
              </a:cxn>
              <a:cxn ang="0">
                <a:pos x="228" y="178"/>
              </a:cxn>
              <a:cxn ang="0">
                <a:pos x="223" y="254"/>
              </a:cxn>
              <a:cxn ang="0">
                <a:pos x="228" y="263"/>
              </a:cxn>
              <a:cxn ang="0">
                <a:pos x="232" y="268"/>
              </a:cxn>
              <a:cxn ang="0">
                <a:pos x="237" y="272"/>
              </a:cxn>
              <a:cxn ang="0">
                <a:pos x="245" y="272"/>
              </a:cxn>
              <a:cxn ang="0">
                <a:pos x="254" y="272"/>
              </a:cxn>
              <a:cxn ang="0">
                <a:pos x="259" y="268"/>
              </a:cxn>
              <a:cxn ang="0">
                <a:pos x="263" y="263"/>
              </a:cxn>
              <a:cxn ang="0">
                <a:pos x="268" y="254"/>
              </a:cxn>
              <a:cxn ang="0">
                <a:pos x="272" y="201"/>
              </a:cxn>
            </a:cxnLst>
            <a:rect l="0" t="0" r="r" b="b"/>
            <a:pathLst>
              <a:path w="393" h="272">
                <a:moveTo>
                  <a:pt x="272" y="201"/>
                </a:moveTo>
                <a:lnTo>
                  <a:pt x="357" y="250"/>
                </a:lnTo>
                <a:lnTo>
                  <a:pt x="366" y="254"/>
                </a:lnTo>
                <a:lnTo>
                  <a:pt x="375" y="254"/>
                </a:lnTo>
                <a:lnTo>
                  <a:pt x="384" y="250"/>
                </a:lnTo>
                <a:lnTo>
                  <a:pt x="388" y="241"/>
                </a:lnTo>
                <a:lnTo>
                  <a:pt x="393" y="232"/>
                </a:lnTo>
                <a:lnTo>
                  <a:pt x="393" y="223"/>
                </a:lnTo>
                <a:lnTo>
                  <a:pt x="388" y="214"/>
                </a:lnTo>
                <a:lnTo>
                  <a:pt x="384" y="210"/>
                </a:lnTo>
                <a:lnTo>
                  <a:pt x="295" y="156"/>
                </a:lnTo>
                <a:lnTo>
                  <a:pt x="339" y="129"/>
                </a:lnTo>
                <a:lnTo>
                  <a:pt x="348" y="125"/>
                </a:lnTo>
                <a:lnTo>
                  <a:pt x="353" y="116"/>
                </a:lnTo>
                <a:lnTo>
                  <a:pt x="353" y="107"/>
                </a:lnTo>
                <a:lnTo>
                  <a:pt x="353" y="98"/>
                </a:lnTo>
                <a:lnTo>
                  <a:pt x="344" y="94"/>
                </a:lnTo>
                <a:lnTo>
                  <a:pt x="339" y="89"/>
                </a:lnTo>
                <a:lnTo>
                  <a:pt x="330" y="89"/>
                </a:lnTo>
                <a:lnTo>
                  <a:pt x="321" y="89"/>
                </a:lnTo>
                <a:lnTo>
                  <a:pt x="254" y="129"/>
                </a:lnTo>
                <a:lnTo>
                  <a:pt x="196" y="94"/>
                </a:lnTo>
                <a:lnTo>
                  <a:pt x="281" y="49"/>
                </a:lnTo>
                <a:lnTo>
                  <a:pt x="290" y="40"/>
                </a:lnTo>
                <a:lnTo>
                  <a:pt x="295" y="31"/>
                </a:lnTo>
                <a:lnTo>
                  <a:pt x="295" y="26"/>
                </a:lnTo>
                <a:lnTo>
                  <a:pt x="295" y="18"/>
                </a:lnTo>
                <a:lnTo>
                  <a:pt x="290" y="9"/>
                </a:lnTo>
                <a:lnTo>
                  <a:pt x="281" y="4"/>
                </a:lnTo>
                <a:lnTo>
                  <a:pt x="272" y="4"/>
                </a:lnTo>
                <a:lnTo>
                  <a:pt x="263" y="9"/>
                </a:lnTo>
                <a:lnTo>
                  <a:pt x="152" y="71"/>
                </a:lnTo>
                <a:lnTo>
                  <a:pt x="27" y="0"/>
                </a:lnTo>
                <a:lnTo>
                  <a:pt x="0" y="44"/>
                </a:lnTo>
                <a:lnTo>
                  <a:pt x="125" y="116"/>
                </a:lnTo>
                <a:lnTo>
                  <a:pt x="125" y="250"/>
                </a:lnTo>
                <a:lnTo>
                  <a:pt x="125" y="259"/>
                </a:lnTo>
                <a:lnTo>
                  <a:pt x="129" y="263"/>
                </a:lnTo>
                <a:lnTo>
                  <a:pt x="138" y="268"/>
                </a:lnTo>
                <a:lnTo>
                  <a:pt x="143" y="272"/>
                </a:lnTo>
                <a:lnTo>
                  <a:pt x="152" y="272"/>
                </a:lnTo>
                <a:lnTo>
                  <a:pt x="161" y="268"/>
                </a:lnTo>
                <a:lnTo>
                  <a:pt x="165" y="259"/>
                </a:lnTo>
                <a:lnTo>
                  <a:pt x="165" y="250"/>
                </a:lnTo>
                <a:lnTo>
                  <a:pt x="170" y="143"/>
                </a:lnTo>
                <a:lnTo>
                  <a:pt x="228" y="178"/>
                </a:lnTo>
                <a:lnTo>
                  <a:pt x="223" y="254"/>
                </a:lnTo>
                <a:lnTo>
                  <a:pt x="228" y="263"/>
                </a:lnTo>
                <a:lnTo>
                  <a:pt x="232" y="268"/>
                </a:lnTo>
                <a:lnTo>
                  <a:pt x="237" y="272"/>
                </a:lnTo>
                <a:lnTo>
                  <a:pt x="245" y="272"/>
                </a:lnTo>
                <a:lnTo>
                  <a:pt x="254" y="272"/>
                </a:lnTo>
                <a:lnTo>
                  <a:pt x="259" y="268"/>
                </a:lnTo>
                <a:lnTo>
                  <a:pt x="263" y="263"/>
                </a:lnTo>
                <a:lnTo>
                  <a:pt x="268" y="254"/>
                </a:lnTo>
                <a:lnTo>
                  <a:pt x="272" y="201"/>
                </a:lnTo>
                <a:close/>
              </a:path>
            </a:pathLst>
          </a:custGeom>
          <a:gradFill rotWithShape="1">
            <a:gsLst>
              <a:gs pos="0">
                <a:srgbClr val="5FCBFB"/>
              </a:gs>
              <a:gs pos="100000">
                <a:srgbClr val="5FCBFB"/>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105514" name="Freeform 42"/>
          <p:cNvSpPr/>
          <p:nvPr>
            <p:custDataLst>
              <p:tags r:id="rId125"/>
            </p:custDataLst>
          </p:nvPr>
        </p:nvSpPr>
        <p:spPr bwMode="auto">
          <a:xfrm>
            <a:off x="4905375" y="5611495"/>
            <a:ext cx="276225" cy="193675"/>
          </a:xfrm>
          <a:custGeom>
            <a:avLst/>
            <a:gdLst/>
            <a:ahLst/>
            <a:cxnLst>
              <a:cxn ang="0">
                <a:pos x="295" y="121"/>
              </a:cxn>
              <a:cxn ang="0">
                <a:pos x="384" y="72"/>
              </a:cxn>
              <a:cxn ang="0">
                <a:pos x="393" y="63"/>
              </a:cxn>
              <a:cxn ang="0">
                <a:pos x="393" y="54"/>
              </a:cxn>
              <a:cxn ang="0">
                <a:pos x="393" y="49"/>
              </a:cxn>
              <a:cxn ang="0">
                <a:pos x="393" y="40"/>
              </a:cxn>
              <a:cxn ang="0">
                <a:pos x="384" y="31"/>
              </a:cxn>
              <a:cxn ang="0">
                <a:pos x="379" y="27"/>
              </a:cxn>
              <a:cxn ang="0">
                <a:pos x="370" y="27"/>
              </a:cxn>
              <a:cxn ang="0">
                <a:pos x="357" y="27"/>
              </a:cxn>
              <a:cxn ang="0">
                <a:pos x="268" y="81"/>
              </a:cxn>
              <a:cxn ang="0">
                <a:pos x="268" y="27"/>
              </a:cxn>
              <a:cxn ang="0">
                <a:pos x="268" y="14"/>
              </a:cxn>
              <a:cxn ang="0">
                <a:pos x="263" y="9"/>
              </a:cxn>
              <a:cxn ang="0">
                <a:pos x="254" y="5"/>
              </a:cxn>
              <a:cxn ang="0">
                <a:pos x="250" y="0"/>
              </a:cxn>
              <a:cxn ang="0">
                <a:pos x="241" y="5"/>
              </a:cxn>
              <a:cxn ang="0">
                <a:pos x="232" y="5"/>
              </a:cxn>
              <a:cxn ang="0">
                <a:pos x="228" y="14"/>
              </a:cxn>
              <a:cxn ang="0">
                <a:pos x="228" y="23"/>
              </a:cxn>
              <a:cxn ang="0">
                <a:pos x="228" y="99"/>
              </a:cxn>
              <a:cxn ang="0">
                <a:pos x="170" y="134"/>
              </a:cxn>
              <a:cxn ang="0">
                <a:pos x="170" y="36"/>
              </a:cxn>
              <a:cxn ang="0">
                <a:pos x="170" y="27"/>
              </a:cxn>
              <a:cxn ang="0">
                <a:pos x="165" y="18"/>
              </a:cxn>
              <a:cxn ang="0">
                <a:pos x="156" y="14"/>
              </a:cxn>
              <a:cxn ang="0">
                <a:pos x="147" y="9"/>
              </a:cxn>
              <a:cxn ang="0">
                <a:pos x="138" y="9"/>
              </a:cxn>
              <a:cxn ang="0">
                <a:pos x="134" y="14"/>
              </a:cxn>
              <a:cxn ang="0">
                <a:pos x="129" y="23"/>
              </a:cxn>
              <a:cxn ang="0">
                <a:pos x="125" y="31"/>
              </a:cxn>
              <a:cxn ang="0">
                <a:pos x="125" y="161"/>
              </a:cxn>
              <a:cxn ang="0">
                <a:pos x="0" y="233"/>
              </a:cxn>
              <a:cxn ang="0">
                <a:pos x="27" y="277"/>
              </a:cxn>
              <a:cxn ang="0">
                <a:pos x="152" y="206"/>
              </a:cxn>
              <a:cxn ang="0">
                <a:pos x="268" y="273"/>
              </a:cxn>
              <a:cxn ang="0">
                <a:pos x="272" y="277"/>
              </a:cxn>
              <a:cxn ang="0">
                <a:pos x="281" y="277"/>
              </a:cxn>
              <a:cxn ang="0">
                <a:pos x="290" y="273"/>
              </a:cxn>
              <a:cxn ang="0">
                <a:pos x="295" y="268"/>
              </a:cxn>
              <a:cxn ang="0">
                <a:pos x="299" y="259"/>
              </a:cxn>
              <a:cxn ang="0">
                <a:pos x="299" y="251"/>
              </a:cxn>
              <a:cxn ang="0">
                <a:pos x="295" y="242"/>
              </a:cxn>
              <a:cxn ang="0">
                <a:pos x="286" y="237"/>
              </a:cxn>
              <a:cxn ang="0">
                <a:pos x="196" y="179"/>
              </a:cxn>
              <a:cxn ang="0">
                <a:pos x="254" y="148"/>
              </a:cxn>
              <a:cxn ang="0">
                <a:pos x="321" y="188"/>
              </a:cxn>
              <a:cxn ang="0">
                <a:pos x="330" y="192"/>
              </a:cxn>
              <a:cxn ang="0">
                <a:pos x="335" y="192"/>
              </a:cxn>
              <a:cxn ang="0">
                <a:pos x="344" y="188"/>
              </a:cxn>
              <a:cxn ang="0">
                <a:pos x="348" y="179"/>
              </a:cxn>
              <a:cxn ang="0">
                <a:pos x="348" y="175"/>
              </a:cxn>
              <a:cxn ang="0">
                <a:pos x="348" y="166"/>
              </a:cxn>
              <a:cxn ang="0">
                <a:pos x="348" y="157"/>
              </a:cxn>
              <a:cxn ang="0">
                <a:pos x="339" y="152"/>
              </a:cxn>
              <a:cxn ang="0">
                <a:pos x="295" y="121"/>
              </a:cxn>
            </a:cxnLst>
            <a:rect l="0" t="0" r="r" b="b"/>
            <a:pathLst>
              <a:path w="393" h="277">
                <a:moveTo>
                  <a:pt x="295" y="121"/>
                </a:moveTo>
                <a:lnTo>
                  <a:pt x="384" y="72"/>
                </a:lnTo>
                <a:lnTo>
                  <a:pt x="393" y="63"/>
                </a:lnTo>
                <a:lnTo>
                  <a:pt x="393" y="54"/>
                </a:lnTo>
                <a:lnTo>
                  <a:pt x="393" y="49"/>
                </a:lnTo>
                <a:lnTo>
                  <a:pt x="393" y="40"/>
                </a:lnTo>
                <a:lnTo>
                  <a:pt x="384" y="31"/>
                </a:lnTo>
                <a:lnTo>
                  <a:pt x="379" y="27"/>
                </a:lnTo>
                <a:lnTo>
                  <a:pt x="370" y="27"/>
                </a:lnTo>
                <a:lnTo>
                  <a:pt x="357" y="27"/>
                </a:lnTo>
                <a:lnTo>
                  <a:pt x="268" y="81"/>
                </a:lnTo>
                <a:lnTo>
                  <a:pt x="268" y="27"/>
                </a:lnTo>
                <a:lnTo>
                  <a:pt x="268" y="14"/>
                </a:lnTo>
                <a:lnTo>
                  <a:pt x="263" y="9"/>
                </a:lnTo>
                <a:lnTo>
                  <a:pt x="254" y="5"/>
                </a:lnTo>
                <a:lnTo>
                  <a:pt x="250" y="0"/>
                </a:lnTo>
                <a:lnTo>
                  <a:pt x="241" y="5"/>
                </a:lnTo>
                <a:lnTo>
                  <a:pt x="232" y="5"/>
                </a:lnTo>
                <a:lnTo>
                  <a:pt x="228" y="14"/>
                </a:lnTo>
                <a:lnTo>
                  <a:pt x="228" y="23"/>
                </a:lnTo>
                <a:lnTo>
                  <a:pt x="228" y="99"/>
                </a:lnTo>
                <a:lnTo>
                  <a:pt x="170" y="134"/>
                </a:lnTo>
                <a:lnTo>
                  <a:pt x="170" y="36"/>
                </a:lnTo>
                <a:lnTo>
                  <a:pt x="170" y="27"/>
                </a:lnTo>
                <a:lnTo>
                  <a:pt x="165" y="18"/>
                </a:lnTo>
                <a:lnTo>
                  <a:pt x="156" y="14"/>
                </a:lnTo>
                <a:lnTo>
                  <a:pt x="147" y="9"/>
                </a:lnTo>
                <a:lnTo>
                  <a:pt x="138" y="9"/>
                </a:lnTo>
                <a:lnTo>
                  <a:pt x="134" y="14"/>
                </a:lnTo>
                <a:lnTo>
                  <a:pt x="129" y="23"/>
                </a:lnTo>
                <a:lnTo>
                  <a:pt x="125" y="31"/>
                </a:lnTo>
                <a:lnTo>
                  <a:pt x="125" y="161"/>
                </a:lnTo>
                <a:lnTo>
                  <a:pt x="0" y="233"/>
                </a:lnTo>
                <a:lnTo>
                  <a:pt x="27" y="277"/>
                </a:lnTo>
                <a:lnTo>
                  <a:pt x="152" y="206"/>
                </a:lnTo>
                <a:lnTo>
                  <a:pt x="268" y="273"/>
                </a:lnTo>
                <a:lnTo>
                  <a:pt x="272" y="277"/>
                </a:lnTo>
                <a:lnTo>
                  <a:pt x="281" y="277"/>
                </a:lnTo>
                <a:lnTo>
                  <a:pt x="290" y="273"/>
                </a:lnTo>
                <a:lnTo>
                  <a:pt x="295" y="268"/>
                </a:lnTo>
                <a:lnTo>
                  <a:pt x="299" y="259"/>
                </a:lnTo>
                <a:lnTo>
                  <a:pt x="299" y="251"/>
                </a:lnTo>
                <a:lnTo>
                  <a:pt x="295" y="242"/>
                </a:lnTo>
                <a:lnTo>
                  <a:pt x="286" y="237"/>
                </a:lnTo>
                <a:lnTo>
                  <a:pt x="196" y="179"/>
                </a:lnTo>
                <a:lnTo>
                  <a:pt x="254" y="148"/>
                </a:lnTo>
                <a:lnTo>
                  <a:pt x="321" y="188"/>
                </a:lnTo>
                <a:lnTo>
                  <a:pt x="330" y="192"/>
                </a:lnTo>
                <a:lnTo>
                  <a:pt x="335" y="192"/>
                </a:lnTo>
                <a:lnTo>
                  <a:pt x="344" y="188"/>
                </a:lnTo>
                <a:lnTo>
                  <a:pt x="348" y="179"/>
                </a:lnTo>
                <a:lnTo>
                  <a:pt x="348" y="175"/>
                </a:lnTo>
                <a:lnTo>
                  <a:pt x="348" y="166"/>
                </a:lnTo>
                <a:lnTo>
                  <a:pt x="348" y="157"/>
                </a:lnTo>
                <a:lnTo>
                  <a:pt x="339" y="152"/>
                </a:lnTo>
                <a:lnTo>
                  <a:pt x="295" y="121"/>
                </a:lnTo>
                <a:close/>
              </a:path>
            </a:pathLst>
          </a:custGeom>
          <a:gradFill rotWithShape="1">
            <a:gsLst>
              <a:gs pos="0">
                <a:srgbClr val="5FCBFB"/>
              </a:gs>
              <a:gs pos="100000">
                <a:srgbClr val="5FCBFB"/>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105515" name="Freeform 43"/>
          <p:cNvSpPr/>
          <p:nvPr>
            <p:custDataLst>
              <p:tags r:id="rId126"/>
            </p:custDataLst>
          </p:nvPr>
        </p:nvSpPr>
        <p:spPr bwMode="auto">
          <a:xfrm>
            <a:off x="4824730" y="5711190"/>
            <a:ext cx="184150" cy="158750"/>
          </a:xfrm>
          <a:custGeom>
            <a:avLst/>
            <a:gdLst/>
            <a:ahLst/>
            <a:cxnLst>
              <a:cxn ang="0">
                <a:pos x="0" y="116"/>
              </a:cxn>
              <a:cxn ang="0">
                <a:pos x="49" y="67"/>
              </a:cxn>
              <a:cxn ang="0">
                <a:pos x="67" y="0"/>
              </a:cxn>
              <a:cxn ang="0">
                <a:pos x="134" y="23"/>
              </a:cxn>
              <a:cxn ang="0">
                <a:pos x="201" y="0"/>
              </a:cxn>
              <a:cxn ang="0">
                <a:pos x="214" y="67"/>
              </a:cxn>
              <a:cxn ang="0">
                <a:pos x="263" y="116"/>
              </a:cxn>
              <a:cxn ang="0">
                <a:pos x="214" y="161"/>
              </a:cxn>
              <a:cxn ang="0">
                <a:pos x="201" y="228"/>
              </a:cxn>
              <a:cxn ang="0">
                <a:pos x="134" y="210"/>
              </a:cxn>
              <a:cxn ang="0">
                <a:pos x="67" y="228"/>
              </a:cxn>
              <a:cxn ang="0">
                <a:pos x="49" y="161"/>
              </a:cxn>
              <a:cxn ang="0">
                <a:pos x="0" y="116"/>
              </a:cxn>
            </a:cxnLst>
            <a:rect l="0" t="0" r="r" b="b"/>
            <a:pathLst>
              <a:path w="263" h="228">
                <a:moveTo>
                  <a:pt x="0" y="116"/>
                </a:moveTo>
                <a:lnTo>
                  <a:pt x="49" y="67"/>
                </a:lnTo>
                <a:lnTo>
                  <a:pt x="67" y="0"/>
                </a:lnTo>
                <a:lnTo>
                  <a:pt x="134" y="23"/>
                </a:lnTo>
                <a:lnTo>
                  <a:pt x="201" y="0"/>
                </a:lnTo>
                <a:lnTo>
                  <a:pt x="214" y="67"/>
                </a:lnTo>
                <a:lnTo>
                  <a:pt x="263" y="116"/>
                </a:lnTo>
                <a:lnTo>
                  <a:pt x="214" y="161"/>
                </a:lnTo>
                <a:lnTo>
                  <a:pt x="201" y="228"/>
                </a:lnTo>
                <a:lnTo>
                  <a:pt x="134" y="210"/>
                </a:lnTo>
                <a:lnTo>
                  <a:pt x="67" y="228"/>
                </a:lnTo>
                <a:lnTo>
                  <a:pt x="49" y="161"/>
                </a:lnTo>
                <a:lnTo>
                  <a:pt x="0" y="116"/>
                </a:lnTo>
                <a:close/>
              </a:path>
            </a:pathLst>
          </a:custGeom>
          <a:gradFill rotWithShape="1">
            <a:gsLst>
              <a:gs pos="0">
                <a:srgbClr val="5FCBFB"/>
              </a:gs>
              <a:gs pos="100000">
                <a:srgbClr val="5FCBFB"/>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52377" name="Rectangle 44"/>
          <p:cNvSpPr/>
          <p:nvPr>
            <p:custDataLst>
              <p:tags r:id="rId127"/>
            </p:custDataLst>
          </p:nvPr>
        </p:nvSpPr>
        <p:spPr>
          <a:xfrm>
            <a:off x="4911567" y="5486400"/>
            <a:ext cx="3484880" cy="398780"/>
          </a:xfrm>
          <a:prstGeom prst="rect">
            <a:avLst/>
          </a:prstGeom>
          <a:noFill/>
          <a:ln w="9525">
            <a:noFill/>
          </a:ln>
        </p:spPr>
        <p:txBody>
          <a:bodyPr wrap="none" anchor="t" anchorCtr="0">
            <a:spAutoFit/>
          </a:bodyPr>
          <a:p>
            <a:pPr algn="ctr" eaLnBrk="0" hangingPunct="0">
              <a:spcBef>
                <a:spcPct val="50000"/>
              </a:spcBef>
            </a:pPr>
            <a:r>
              <a:rPr lang="zh-CN" altLang="en-US" sz="2000" b="1" dirty="0">
                <a:solidFill>
                  <a:schemeClr val="dk1"/>
                </a:solidFill>
                <a:latin typeface="Times New Roman" panose="02020603050405020304" pitchFamily="18" charset="0"/>
                <a:ea typeface="微软雅黑" panose="020B0503020204020204" charset="-122"/>
                <a:cs typeface="微软雅黑" panose="020B0503020204020204" charset="-122"/>
              </a:rPr>
              <a:t>十五是初来乍到的“新工人”</a:t>
            </a:r>
            <a:endParaRPr lang="zh-CN" altLang="en-US" sz="2000" b="1"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
        <p:nvSpPr>
          <p:cNvPr id="52378" name="Line 45"/>
          <p:cNvSpPr/>
          <p:nvPr/>
        </p:nvSpPr>
        <p:spPr>
          <a:xfrm>
            <a:off x="5181600" y="5943600"/>
            <a:ext cx="3276600" cy="0"/>
          </a:xfrm>
          <a:prstGeom prst="line">
            <a:avLst/>
          </a:prstGeom>
          <a:ln w="9525" cap="flat" cmpd="sng">
            <a:solidFill>
              <a:srgbClr val="99CCFF"/>
            </a:solidFill>
            <a:prstDash val="solid"/>
            <a:round/>
            <a:headEnd type="none" w="med" len="med"/>
            <a:tailEnd type="none" w="med" len="med"/>
          </a:ln>
        </p:spPr>
      </p:sp>
      <p:sp>
        <p:nvSpPr>
          <p:cNvPr id="105520" name="Freeform 48"/>
          <p:cNvSpPr/>
          <p:nvPr>
            <p:custDataLst>
              <p:tags r:id="rId128"/>
            </p:custDataLst>
          </p:nvPr>
        </p:nvSpPr>
        <p:spPr bwMode="auto">
          <a:xfrm>
            <a:off x="4812030" y="6172200"/>
            <a:ext cx="209550" cy="303530"/>
          </a:xfrm>
          <a:custGeom>
            <a:avLst/>
            <a:gdLst/>
            <a:ahLst/>
            <a:cxnLst>
              <a:cxn ang="0">
                <a:pos x="174" y="121"/>
              </a:cxn>
              <a:cxn ang="0">
                <a:pos x="174" y="23"/>
              </a:cxn>
              <a:cxn ang="0">
                <a:pos x="170" y="9"/>
              </a:cxn>
              <a:cxn ang="0">
                <a:pos x="165" y="5"/>
              </a:cxn>
              <a:cxn ang="0">
                <a:pos x="156" y="0"/>
              </a:cxn>
              <a:cxn ang="0">
                <a:pos x="152" y="0"/>
              </a:cxn>
              <a:cxn ang="0">
                <a:pos x="143" y="0"/>
              </a:cxn>
              <a:cxn ang="0">
                <a:pos x="134" y="5"/>
              </a:cxn>
              <a:cxn ang="0">
                <a:pos x="125" y="9"/>
              </a:cxn>
              <a:cxn ang="0">
                <a:pos x="125" y="23"/>
              </a:cxn>
              <a:cxn ang="0">
                <a:pos x="125" y="126"/>
              </a:cxn>
              <a:cxn ang="0">
                <a:pos x="76" y="99"/>
              </a:cxn>
              <a:cxn ang="0">
                <a:pos x="67" y="94"/>
              </a:cxn>
              <a:cxn ang="0">
                <a:pos x="58" y="94"/>
              </a:cxn>
              <a:cxn ang="0">
                <a:pos x="49" y="99"/>
              </a:cxn>
              <a:cxn ang="0">
                <a:pos x="45" y="103"/>
              </a:cxn>
              <a:cxn ang="0">
                <a:pos x="40" y="112"/>
              </a:cxn>
              <a:cxn ang="0">
                <a:pos x="45" y="117"/>
              </a:cxn>
              <a:cxn ang="0">
                <a:pos x="45" y="126"/>
              </a:cxn>
              <a:cxn ang="0">
                <a:pos x="54" y="134"/>
              </a:cxn>
              <a:cxn ang="0">
                <a:pos x="121" y="170"/>
              </a:cxn>
              <a:cxn ang="0">
                <a:pos x="121" y="242"/>
              </a:cxn>
              <a:cxn ang="0">
                <a:pos x="36" y="188"/>
              </a:cxn>
              <a:cxn ang="0">
                <a:pos x="27" y="184"/>
              </a:cxn>
              <a:cxn ang="0">
                <a:pos x="18" y="184"/>
              </a:cxn>
              <a:cxn ang="0">
                <a:pos x="9" y="188"/>
              </a:cxn>
              <a:cxn ang="0">
                <a:pos x="5" y="193"/>
              </a:cxn>
              <a:cxn ang="0">
                <a:pos x="0" y="202"/>
              </a:cxn>
              <a:cxn ang="0">
                <a:pos x="0" y="210"/>
              </a:cxn>
              <a:cxn ang="0">
                <a:pos x="5" y="219"/>
              </a:cxn>
              <a:cxn ang="0">
                <a:pos x="14" y="224"/>
              </a:cxn>
              <a:cxn ang="0">
                <a:pos x="121" y="291"/>
              </a:cxn>
              <a:cxn ang="0">
                <a:pos x="121" y="434"/>
              </a:cxn>
              <a:cxn ang="0">
                <a:pos x="174" y="434"/>
              </a:cxn>
              <a:cxn ang="0">
                <a:pos x="174" y="291"/>
              </a:cxn>
              <a:cxn ang="0">
                <a:pos x="290" y="224"/>
              </a:cxn>
              <a:cxn ang="0">
                <a:pos x="295" y="219"/>
              </a:cxn>
              <a:cxn ang="0">
                <a:pos x="299" y="210"/>
              </a:cxn>
              <a:cxn ang="0">
                <a:pos x="299" y="202"/>
              </a:cxn>
              <a:cxn ang="0">
                <a:pos x="299" y="197"/>
              </a:cxn>
              <a:cxn ang="0">
                <a:pos x="295" y="188"/>
              </a:cxn>
              <a:cxn ang="0">
                <a:pos x="286" y="184"/>
              </a:cxn>
              <a:cxn ang="0">
                <a:pos x="277" y="184"/>
              </a:cxn>
              <a:cxn ang="0">
                <a:pos x="268" y="188"/>
              </a:cxn>
              <a:cxn ang="0">
                <a:pos x="174" y="237"/>
              </a:cxn>
              <a:cxn ang="0">
                <a:pos x="174" y="170"/>
              </a:cxn>
              <a:cxn ang="0">
                <a:pos x="246" y="134"/>
              </a:cxn>
              <a:cxn ang="0">
                <a:pos x="250" y="130"/>
              </a:cxn>
              <a:cxn ang="0">
                <a:pos x="255" y="121"/>
              </a:cxn>
              <a:cxn ang="0">
                <a:pos x="255" y="112"/>
              </a:cxn>
              <a:cxn ang="0">
                <a:pos x="250" y="108"/>
              </a:cxn>
              <a:cxn ang="0">
                <a:pos x="246" y="103"/>
              </a:cxn>
              <a:cxn ang="0">
                <a:pos x="237" y="99"/>
              </a:cxn>
              <a:cxn ang="0">
                <a:pos x="232" y="99"/>
              </a:cxn>
              <a:cxn ang="0">
                <a:pos x="223" y="99"/>
              </a:cxn>
              <a:cxn ang="0">
                <a:pos x="174" y="121"/>
              </a:cxn>
            </a:cxnLst>
            <a:rect l="0" t="0" r="r" b="b"/>
            <a:pathLst>
              <a:path w="299" h="434">
                <a:moveTo>
                  <a:pt x="174" y="121"/>
                </a:moveTo>
                <a:lnTo>
                  <a:pt x="174" y="23"/>
                </a:lnTo>
                <a:lnTo>
                  <a:pt x="170" y="9"/>
                </a:lnTo>
                <a:lnTo>
                  <a:pt x="165" y="5"/>
                </a:lnTo>
                <a:lnTo>
                  <a:pt x="156" y="0"/>
                </a:lnTo>
                <a:lnTo>
                  <a:pt x="152" y="0"/>
                </a:lnTo>
                <a:lnTo>
                  <a:pt x="143" y="0"/>
                </a:lnTo>
                <a:lnTo>
                  <a:pt x="134" y="5"/>
                </a:lnTo>
                <a:lnTo>
                  <a:pt x="125" y="9"/>
                </a:lnTo>
                <a:lnTo>
                  <a:pt x="125" y="23"/>
                </a:lnTo>
                <a:lnTo>
                  <a:pt x="125" y="126"/>
                </a:lnTo>
                <a:lnTo>
                  <a:pt x="76" y="99"/>
                </a:lnTo>
                <a:lnTo>
                  <a:pt x="67" y="94"/>
                </a:lnTo>
                <a:lnTo>
                  <a:pt x="58" y="94"/>
                </a:lnTo>
                <a:lnTo>
                  <a:pt x="49" y="99"/>
                </a:lnTo>
                <a:lnTo>
                  <a:pt x="45" y="103"/>
                </a:lnTo>
                <a:lnTo>
                  <a:pt x="40" y="112"/>
                </a:lnTo>
                <a:lnTo>
                  <a:pt x="45" y="117"/>
                </a:lnTo>
                <a:lnTo>
                  <a:pt x="45" y="126"/>
                </a:lnTo>
                <a:lnTo>
                  <a:pt x="54" y="134"/>
                </a:lnTo>
                <a:lnTo>
                  <a:pt x="121" y="170"/>
                </a:lnTo>
                <a:lnTo>
                  <a:pt x="121" y="242"/>
                </a:lnTo>
                <a:lnTo>
                  <a:pt x="36" y="188"/>
                </a:lnTo>
                <a:lnTo>
                  <a:pt x="27" y="184"/>
                </a:lnTo>
                <a:lnTo>
                  <a:pt x="18" y="184"/>
                </a:lnTo>
                <a:lnTo>
                  <a:pt x="9" y="188"/>
                </a:lnTo>
                <a:lnTo>
                  <a:pt x="5" y="193"/>
                </a:lnTo>
                <a:lnTo>
                  <a:pt x="0" y="202"/>
                </a:lnTo>
                <a:lnTo>
                  <a:pt x="0" y="210"/>
                </a:lnTo>
                <a:lnTo>
                  <a:pt x="5" y="219"/>
                </a:lnTo>
                <a:lnTo>
                  <a:pt x="14" y="224"/>
                </a:lnTo>
                <a:lnTo>
                  <a:pt x="121" y="291"/>
                </a:lnTo>
                <a:lnTo>
                  <a:pt x="121" y="434"/>
                </a:lnTo>
                <a:lnTo>
                  <a:pt x="174" y="434"/>
                </a:lnTo>
                <a:lnTo>
                  <a:pt x="174" y="291"/>
                </a:lnTo>
                <a:lnTo>
                  <a:pt x="290" y="224"/>
                </a:lnTo>
                <a:lnTo>
                  <a:pt x="295" y="219"/>
                </a:lnTo>
                <a:lnTo>
                  <a:pt x="299" y="210"/>
                </a:lnTo>
                <a:lnTo>
                  <a:pt x="299" y="202"/>
                </a:lnTo>
                <a:lnTo>
                  <a:pt x="299" y="197"/>
                </a:lnTo>
                <a:lnTo>
                  <a:pt x="295" y="188"/>
                </a:lnTo>
                <a:lnTo>
                  <a:pt x="286" y="184"/>
                </a:lnTo>
                <a:lnTo>
                  <a:pt x="277" y="184"/>
                </a:lnTo>
                <a:lnTo>
                  <a:pt x="268" y="188"/>
                </a:lnTo>
                <a:lnTo>
                  <a:pt x="174" y="237"/>
                </a:lnTo>
                <a:lnTo>
                  <a:pt x="174" y="170"/>
                </a:lnTo>
                <a:lnTo>
                  <a:pt x="246" y="134"/>
                </a:lnTo>
                <a:lnTo>
                  <a:pt x="250" y="130"/>
                </a:lnTo>
                <a:lnTo>
                  <a:pt x="255" y="121"/>
                </a:lnTo>
                <a:lnTo>
                  <a:pt x="255" y="112"/>
                </a:lnTo>
                <a:lnTo>
                  <a:pt x="250" y="108"/>
                </a:lnTo>
                <a:lnTo>
                  <a:pt x="246" y="103"/>
                </a:lnTo>
                <a:lnTo>
                  <a:pt x="237" y="99"/>
                </a:lnTo>
                <a:lnTo>
                  <a:pt x="232" y="99"/>
                </a:lnTo>
                <a:lnTo>
                  <a:pt x="223" y="99"/>
                </a:lnTo>
                <a:lnTo>
                  <a:pt x="174" y="121"/>
                </a:lnTo>
                <a:close/>
              </a:path>
            </a:pathLst>
          </a:custGeom>
          <a:gradFill rotWithShape="1">
            <a:gsLst>
              <a:gs pos="0">
                <a:srgbClr val="D4625E"/>
              </a:gs>
              <a:gs pos="100000">
                <a:srgbClr val="D4625E"/>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105521" name="Freeform 49"/>
          <p:cNvSpPr/>
          <p:nvPr>
            <p:custDataLst>
              <p:tags r:id="rId129"/>
            </p:custDataLst>
          </p:nvPr>
        </p:nvSpPr>
        <p:spPr bwMode="auto">
          <a:xfrm>
            <a:off x="4648200" y="6301105"/>
            <a:ext cx="276225" cy="189865"/>
          </a:xfrm>
          <a:custGeom>
            <a:avLst/>
            <a:gdLst/>
            <a:ahLst/>
            <a:cxnLst>
              <a:cxn ang="0">
                <a:pos x="121" y="71"/>
              </a:cxn>
              <a:cxn ang="0">
                <a:pos x="36" y="22"/>
              </a:cxn>
              <a:cxn ang="0">
                <a:pos x="27" y="18"/>
              </a:cxn>
              <a:cxn ang="0">
                <a:pos x="18" y="18"/>
              </a:cxn>
              <a:cxn ang="0">
                <a:pos x="9" y="22"/>
              </a:cxn>
              <a:cxn ang="0">
                <a:pos x="5" y="31"/>
              </a:cxn>
              <a:cxn ang="0">
                <a:pos x="0" y="40"/>
              </a:cxn>
              <a:cxn ang="0">
                <a:pos x="0" y="49"/>
              </a:cxn>
              <a:cxn ang="0">
                <a:pos x="5" y="58"/>
              </a:cxn>
              <a:cxn ang="0">
                <a:pos x="9" y="62"/>
              </a:cxn>
              <a:cxn ang="0">
                <a:pos x="98" y="116"/>
              </a:cxn>
              <a:cxn ang="0">
                <a:pos x="54" y="143"/>
              </a:cxn>
              <a:cxn ang="0">
                <a:pos x="45" y="147"/>
              </a:cxn>
              <a:cxn ang="0">
                <a:pos x="40" y="156"/>
              </a:cxn>
              <a:cxn ang="0">
                <a:pos x="40" y="165"/>
              </a:cxn>
              <a:cxn ang="0">
                <a:pos x="40" y="174"/>
              </a:cxn>
              <a:cxn ang="0">
                <a:pos x="49" y="178"/>
              </a:cxn>
              <a:cxn ang="0">
                <a:pos x="54" y="183"/>
              </a:cxn>
              <a:cxn ang="0">
                <a:pos x="63" y="183"/>
              </a:cxn>
              <a:cxn ang="0">
                <a:pos x="72" y="183"/>
              </a:cxn>
              <a:cxn ang="0">
                <a:pos x="139" y="143"/>
              </a:cxn>
              <a:cxn ang="0">
                <a:pos x="197" y="178"/>
              </a:cxn>
              <a:cxn ang="0">
                <a:pos x="112" y="223"/>
              </a:cxn>
              <a:cxn ang="0">
                <a:pos x="103" y="232"/>
              </a:cxn>
              <a:cxn ang="0">
                <a:pos x="98" y="241"/>
              </a:cxn>
              <a:cxn ang="0">
                <a:pos x="98" y="246"/>
              </a:cxn>
              <a:cxn ang="0">
                <a:pos x="98" y="254"/>
              </a:cxn>
              <a:cxn ang="0">
                <a:pos x="103" y="263"/>
              </a:cxn>
              <a:cxn ang="0">
                <a:pos x="112" y="268"/>
              </a:cxn>
              <a:cxn ang="0">
                <a:pos x="121" y="268"/>
              </a:cxn>
              <a:cxn ang="0">
                <a:pos x="130" y="263"/>
              </a:cxn>
              <a:cxn ang="0">
                <a:pos x="241" y="201"/>
              </a:cxn>
              <a:cxn ang="0">
                <a:pos x="366" y="272"/>
              </a:cxn>
              <a:cxn ang="0">
                <a:pos x="393" y="228"/>
              </a:cxn>
              <a:cxn ang="0">
                <a:pos x="268" y="156"/>
              </a:cxn>
              <a:cxn ang="0">
                <a:pos x="268" y="22"/>
              </a:cxn>
              <a:cxn ang="0">
                <a:pos x="268" y="13"/>
              </a:cxn>
              <a:cxn ang="0">
                <a:pos x="264" y="9"/>
              </a:cxn>
              <a:cxn ang="0">
                <a:pos x="255" y="4"/>
              </a:cxn>
              <a:cxn ang="0">
                <a:pos x="250" y="0"/>
              </a:cxn>
              <a:cxn ang="0">
                <a:pos x="241" y="0"/>
              </a:cxn>
              <a:cxn ang="0">
                <a:pos x="232" y="4"/>
              </a:cxn>
              <a:cxn ang="0">
                <a:pos x="228" y="13"/>
              </a:cxn>
              <a:cxn ang="0">
                <a:pos x="228" y="22"/>
              </a:cxn>
              <a:cxn ang="0">
                <a:pos x="223" y="129"/>
              </a:cxn>
              <a:cxn ang="0">
                <a:pos x="165" y="94"/>
              </a:cxn>
              <a:cxn ang="0">
                <a:pos x="170" y="18"/>
              </a:cxn>
              <a:cxn ang="0">
                <a:pos x="165" y="9"/>
              </a:cxn>
              <a:cxn ang="0">
                <a:pos x="161" y="4"/>
              </a:cxn>
              <a:cxn ang="0">
                <a:pos x="156" y="0"/>
              </a:cxn>
              <a:cxn ang="0">
                <a:pos x="148" y="0"/>
              </a:cxn>
              <a:cxn ang="0">
                <a:pos x="139" y="0"/>
              </a:cxn>
              <a:cxn ang="0">
                <a:pos x="134" y="4"/>
              </a:cxn>
              <a:cxn ang="0">
                <a:pos x="130" y="9"/>
              </a:cxn>
              <a:cxn ang="0">
                <a:pos x="125" y="18"/>
              </a:cxn>
              <a:cxn ang="0">
                <a:pos x="121" y="71"/>
              </a:cxn>
            </a:cxnLst>
            <a:rect l="0" t="0" r="r" b="b"/>
            <a:pathLst>
              <a:path w="393" h="272">
                <a:moveTo>
                  <a:pt x="121" y="71"/>
                </a:moveTo>
                <a:lnTo>
                  <a:pt x="36" y="22"/>
                </a:lnTo>
                <a:lnTo>
                  <a:pt x="27" y="18"/>
                </a:lnTo>
                <a:lnTo>
                  <a:pt x="18" y="18"/>
                </a:lnTo>
                <a:lnTo>
                  <a:pt x="9" y="22"/>
                </a:lnTo>
                <a:lnTo>
                  <a:pt x="5" y="31"/>
                </a:lnTo>
                <a:lnTo>
                  <a:pt x="0" y="40"/>
                </a:lnTo>
                <a:lnTo>
                  <a:pt x="0" y="49"/>
                </a:lnTo>
                <a:lnTo>
                  <a:pt x="5" y="58"/>
                </a:lnTo>
                <a:lnTo>
                  <a:pt x="9" y="62"/>
                </a:lnTo>
                <a:lnTo>
                  <a:pt x="98" y="116"/>
                </a:lnTo>
                <a:lnTo>
                  <a:pt x="54" y="143"/>
                </a:lnTo>
                <a:lnTo>
                  <a:pt x="45" y="147"/>
                </a:lnTo>
                <a:lnTo>
                  <a:pt x="40" y="156"/>
                </a:lnTo>
                <a:lnTo>
                  <a:pt x="40" y="165"/>
                </a:lnTo>
                <a:lnTo>
                  <a:pt x="40" y="174"/>
                </a:lnTo>
                <a:lnTo>
                  <a:pt x="49" y="178"/>
                </a:lnTo>
                <a:lnTo>
                  <a:pt x="54" y="183"/>
                </a:lnTo>
                <a:lnTo>
                  <a:pt x="63" y="183"/>
                </a:lnTo>
                <a:lnTo>
                  <a:pt x="72" y="183"/>
                </a:lnTo>
                <a:lnTo>
                  <a:pt x="139" y="143"/>
                </a:lnTo>
                <a:lnTo>
                  <a:pt x="197" y="178"/>
                </a:lnTo>
                <a:lnTo>
                  <a:pt x="112" y="223"/>
                </a:lnTo>
                <a:lnTo>
                  <a:pt x="103" y="232"/>
                </a:lnTo>
                <a:lnTo>
                  <a:pt x="98" y="241"/>
                </a:lnTo>
                <a:lnTo>
                  <a:pt x="98" y="246"/>
                </a:lnTo>
                <a:lnTo>
                  <a:pt x="98" y="254"/>
                </a:lnTo>
                <a:lnTo>
                  <a:pt x="103" y="263"/>
                </a:lnTo>
                <a:lnTo>
                  <a:pt x="112" y="268"/>
                </a:lnTo>
                <a:lnTo>
                  <a:pt x="121" y="268"/>
                </a:lnTo>
                <a:lnTo>
                  <a:pt x="130" y="263"/>
                </a:lnTo>
                <a:lnTo>
                  <a:pt x="241" y="201"/>
                </a:lnTo>
                <a:lnTo>
                  <a:pt x="366" y="272"/>
                </a:lnTo>
                <a:lnTo>
                  <a:pt x="393" y="228"/>
                </a:lnTo>
                <a:lnTo>
                  <a:pt x="268" y="156"/>
                </a:lnTo>
                <a:lnTo>
                  <a:pt x="268" y="22"/>
                </a:lnTo>
                <a:lnTo>
                  <a:pt x="268" y="13"/>
                </a:lnTo>
                <a:lnTo>
                  <a:pt x="264" y="9"/>
                </a:lnTo>
                <a:lnTo>
                  <a:pt x="255" y="4"/>
                </a:lnTo>
                <a:lnTo>
                  <a:pt x="250" y="0"/>
                </a:lnTo>
                <a:lnTo>
                  <a:pt x="241" y="0"/>
                </a:lnTo>
                <a:lnTo>
                  <a:pt x="232" y="4"/>
                </a:lnTo>
                <a:lnTo>
                  <a:pt x="228" y="13"/>
                </a:lnTo>
                <a:lnTo>
                  <a:pt x="228" y="22"/>
                </a:lnTo>
                <a:lnTo>
                  <a:pt x="223" y="129"/>
                </a:lnTo>
                <a:lnTo>
                  <a:pt x="165" y="94"/>
                </a:lnTo>
                <a:lnTo>
                  <a:pt x="170" y="18"/>
                </a:lnTo>
                <a:lnTo>
                  <a:pt x="165" y="9"/>
                </a:lnTo>
                <a:lnTo>
                  <a:pt x="161" y="4"/>
                </a:lnTo>
                <a:lnTo>
                  <a:pt x="156" y="0"/>
                </a:lnTo>
                <a:lnTo>
                  <a:pt x="148" y="0"/>
                </a:lnTo>
                <a:lnTo>
                  <a:pt x="139" y="0"/>
                </a:lnTo>
                <a:lnTo>
                  <a:pt x="134" y="4"/>
                </a:lnTo>
                <a:lnTo>
                  <a:pt x="130" y="9"/>
                </a:lnTo>
                <a:lnTo>
                  <a:pt x="125" y="18"/>
                </a:lnTo>
                <a:lnTo>
                  <a:pt x="121" y="71"/>
                </a:lnTo>
                <a:close/>
              </a:path>
            </a:pathLst>
          </a:custGeom>
          <a:gradFill rotWithShape="1">
            <a:gsLst>
              <a:gs pos="0">
                <a:srgbClr val="D4625E"/>
              </a:gs>
              <a:gs pos="100000">
                <a:srgbClr val="D4625E"/>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105522" name="Freeform 50"/>
          <p:cNvSpPr/>
          <p:nvPr>
            <p:custDataLst>
              <p:tags r:id="rId130"/>
            </p:custDataLst>
          </p:nvPr>
        </p:nvSpPr>
        <p:spPr bwMode="auto">
          <a:xfrm>
            <a:off x="4648200" y="6459220"/>
            <a:ext cx="276225" cy="193675"/>
          </a:xfrm>
          <a:custGeom>
            <a:avLst/>
            <a:gdLst/>
            <a:ahLst/>
            <a:cxnLst>
              <a:cxn ang="0">
                <a:pos x="98" y="156"/>
              </a:cxn>
              <a:cxn ang="0">
                <a:pos x="9" y="205"/>
              </a:cxn>
              <a:cxn ang="0">
                <a:pos x="0" y="214"/>
              </a:cxn>
              <a:cxn ang="0">
                <a:pos x="0" y="223"/>
              </a:cxn>
              <a:cxn ang="0">
                <a:pos x="0" y="228"/>
              </a:cxn>
              <a:cxn ang="0">
                <a:pos x="0" y="237"/>
              </a:cxn>
              <a:cxn ang="0">
                <a:pos x="9" y="246"/>
              </a:cxn>
              <a:cxn ang="0">
                <a:pos x="14" y="250"/>
              </a:cxn>
              <a:cxn ang="0">
                <a:pos x="23" y="250"/>
              </a:cxn>
              <a:cxn ang="0">
                <a:pos x="36" y="250"/>
              </a:cxn>
              <a:cxn ang="0">
                <a:pos x="125" y="196"/>
              </a:cxn>
              <a:cxn ang="0">
                <a:pos x="125" y="250"/>
              </a:cxn>
              <a:cxn ang="0">
                <a:pos x="125" y="263"/>
              </a:cxn>
              <a:cxn ang="0">
                <a:pos x="130" y="268"/>
              </a:cxn>
              <a:cxn ang="0">
                <a:pos x="139" y="272"/>
              </a:cxn>
              <a:cxn ang="0">
                <a:pos x="143" y="277"/>
              </a:cxn>
              <a:cxn ang="0">
                <a:pos x="152" y="277"/>
              </a:cxn>
              <a:cxn ang="0">
                <a:pos x="161" y="272"/>
              </a:cxn>
              <a:cxn ang="0">
                <a:pos x="165" y="263"/>
              </a:cxn>
              <a:cxn ang="0">
                <a:pos x="165" y="254"/>
              </a:cxn>
              <a:cxn ang="0">
                <a:pos x="165" y="178"/>
              </a:cxn>
              <a:cxn ang="0">
                <a:pos x="223" y="143"/>
              </a:cxn>
              <a:cxn ang="0">
                <a:pos x="223" y="241"/>
              </a:cxn>
              <a:cxn ang="0">
                <a:pos x="223" y="250"/>
              </a:cxn>
              <a:cxn ang="0">
                <a:pos x="228" y="259"/>
              </a:cxn>
              <a:cxn ang="0">
                <a:pos x="237" y="263"/>
              </a:cxn>
              <a:cxn ang="0">
                <a:pos x="246" y="268"/>
              </a:cxn>
              <a:cxn ang="0">
                <a:pos x="255" y="268"/>
              </a:cxn>
              <a:cxn ang="0">
                <a:pos x="259" y="263"/>
              </a:cxn>
              <a:cxn ang="0">
                <a:pos x="264" y="254"/>
              </a:cxn>
              <a:cxn ang="0">
                <a:pos x="268" y="246"/>
              </a:cxn>
              <a:cxn ang="0">
                <a:pos x="268" y="116"/>
              </a:cxn>
              <a:cxn ang="0">
                <a:pos x="393" y="44"/>
              </a:cxn>
              <a:cxn ang="0">
                <a:pos x="366" y="0"/>
              </a:cxn>
              <a:cxn ang="0">
                <a:pos x="241" y="71"/>
              </a:cxn>
              <a:cxn ang="0">
                <a:pos x="125" y="4"/>
              </a:cxn>
              <a:cxn ang="0">
                <a:pos x="121" y="0"/>
              </a:cxn>
              <a:cxn ang="0">
                <a:pos x="112" y="0"/>
              </a:cxn>
              <a:cxn ang="0">
                <a:pos x="103" y="4"/>
              </a:cxn>
              <a:cxn ang="0">
                <a:pos x="98" y="9"/>
              </a:cxn>
              <a:cxn ang="0">
                <a:pos x="94" y="18"/>
              </a:cxn>
              <a:cxn ang="0">
                <a:pos x="94" y="26"/>
              </a:cxn>
              <a:cxn ang="0">
                <a:pos x="98" y="35"/>
              </a:cxn>
              <a:cxn ang="0">
                <a:pos x="107" y="40"/>
              </a:cxn>
              <a:cxn ang="0">
                <a:pos x="197" y="98"/>
              </a:cxn>
              <a:cxn ang="0">
                <a:pos x="139" y="129"/>
              </a:cxn>
              <a:cxn ang="0">
                <a:pos x="72" y="89"/>
              </a:cxn>
              <a:cxn ang="0">
                <a:pos x="63" y="85"/>
              </a:cxn>
              <a:cxn ang="0">
                <a:pos x="58" y="85"/>
              </a:cxn>
              <a:cxn ang="0">
                <a:pos x="49" y="89"/>
              </a:cxn>
              <a:cxn ang="0">
                <a:pos x="45" y="98"/>
              </a:cxn>
              <a:cxn ang="0">
                <a:pos x="45" y="102"/>
              </a:cxn>
              <a:cxn ang="0">
                <a:pos x="45" y="111"/>
              </a:cxn>
              <a:cxn ang="0">
                <a:pos x="45" y="120"/>
              </a:cxn>
              <a:cxn ang="0">
                <a:pos x="54" y="125"/>
              </a:cxn>
              <a:cxn ang="0">
                <a:pos x="98" y="156"/>
              </a:cxn>
            </a:cxnLst>
            <a:rect l="0" t="0" r="r" b="b"/>
            <a:pathLst>
              <a:path w="393" h="277">
                <a:moveTo>
                  <a:pt x="98" y="156"/>
                </a:moveTo>
                <a:lnTo>
                  <a:pt x="9" y="205"/>
                </a:lnTo>
                <a:lnTo>
                  <a:pt x="0" y="214"/>
                </a:lnTo>
                <a:lnTo>
                  <a:pt x="0" y="223"/>
                </a:lnTo>
                <a:lnTo>
                  <a:pt x="0" y="228"/>
                </a:lnTo>
                <a:lnTo>
                  <a:pt x="0" y="237"/>
                </a:lnTo>
                <a:lnTo>
                  <a:pt x="9" y="246"/>
                </a:lnTo>
                <a:lnTo>
                  <a:pt x="14" y="250"/>
                </a:lnTo>
                <a:lnTo>
                  <a:pt x="23" y="250"/>
                </a:lnTo>
                <a:lnTo>
                  <a:pt x="36" y="250"/>
                </a:lnTo>
                <a:lnTo>
                  <a:pt x="125" y="196"/>
                </a:lnTo>
                <a:lnTo>
                  <a:pt x="125" y="250"/>
                </a:lnTo>
                <a:lnTo>
                  <a:pt x="125" y="263"/>
                </a:lnTo>
                <a:lnTo>
                  <a:pt x="130" y="268"/>
                </a:lnTo>
                <a:lnTo>
                  <a:pt x="139" y="272"/>
                </a:lnTo>
                <a:lnTo>
                  <a:pt x="143" y="277"/>
                </a:lnTo>
                <a:lnTo>
                  <a:pt x="152" y="277"/>
                </a:lnTo>
                <a:lnTo>
                  <a:pt x="161" y="272"/>
                </a:lnTo>
                <a:lnTo>
                  <a:pt x="165" y="263"/>
                </a:lnTo>
                <a:lnTo>
                  <a:pt x="165" y="254"/>
                </a:lnTo>
                <a:lnTo>
                  <a:pt x="165" y="178"/>
                </a:lnTo>
                <a:lnTo>
                  <a:pt x="223" y="143"/>
                </a:lnTo>
                <a:lnTo>
                  <a:pt x="223" y="241"/>
                </a:lnTo>
                <a:lnTo>
                  <a:pt x="223" y="250"/>
                </a:lnTo>
                <a:lnTo>
                  <a:pt x="228" y="259"/>
                </a:lnTo>
                <a:lnTo>
                  <a:pt x="237" y="263"/>
                </a:lnTo>
                <a:lnTo>
                  <a:pt x="246" y="268"/>
                </a:lnTo>
                <a:lnTo>
                  <a:pt x="255" y="268"/>
                </a:lnTo>
                <a:lnTo>
                  <a:pt x="259" y="263"/>
                </a:lnTo>
                <a:lnTo>
                  <a:pt x="264" y="254"/>
                </a:lnTo>
                <a:lnTo>
                  <a:pt x="268" y="246"/>
                </a:lnTo>
                <a:lnTo>
                  <a:pt x="268" y="116"/>
                </a:lnTo>
                <a:lnTo>
                  <a:pt x="393" y="44"/>
                </a:lnTo>
                <a:lnTo>
                  <a:pt x="366" y="0"/>
                </a:lnTo>
                <a:lnTo>
                  <a:pt x="241" y="71"/>
                </a:lnTo>
                <a:lnTo>
                  <a:pt x="125" y="4"/>
                </a:lnTo>
                <a:lnTo>
                  <a:pt x="121" y="0"/>
                </a:lnTo>
                <a:lnTo>
                  <a:pt x="112" y="0"/>
                </a:lnTo>
                <a:lnTo>
                  <a:pt x="103" y="4"/>
                </a:lnTo>
                <a:lnTo>
                  <a:pt x="98" y="9"/>
                </a:lnTo>
                <a:lnTo>
                  <a:pt x="94" y="18"/>
                </a:lnTo>
                <a:lnTo>
                  <a:pt x="94" y="26"/>
                </a:lnTo>
                <a:lnTo>
                  <a:pt x="98" y="35"/>
                </a:lnTo>
                <a:lnTo>
                  <a:pt x="107" y="40"/>
                </a:lnTo>
                <a:lnTo>
                  <a:pt x="197" y="98"/>
                </a:lnTo>
                <a:lnTo>
                  <a:pt x="139" y="129"/>
                </a:lnTo>
                <a:lnTo>
                  <a:pt x="72" y="89"/>
                </a:lnTo>
                <a:lnTo>
                  <a:pt x="63" y="85"/>
                </a:lnTo>
                <a:lnTo>
                  <a:pt x="58" y="85"/>
                </a:lnTo>
                <a:lnTo>
                  <a:pt x="49" y="89"/>
                </a:lnTo>
                <a:lnTo>
                  <a:pt x="45" y="98"/>
                </a:lnTo>
                <a:lnTo>
                  <a:pt x="45" y="102"/>
                </a:lnTo>
                <a:lnTo>
                  <a:pt x="45" y="111"/>
                </a:lnTo>
                <a:lnTo>
                  <a:pt x="45" y="120"/>
                </a:lnTo>
                <a:lnTo>
                  <a:pt x="54" y="125"/>
                </a:lnTo>
                <a:lnTo>
                  <a:pt x="98" y="156"/>
                </a:lnTo>
                <a:close/>
              </a:path>
            </a:pathLst>
          </a:custGeom>
          <a:gradFill rotWithShape="1">
            <a:gsLst>
              <a:gs pos="0">
                <a:srgbClr val="D4625E"/>
              </a:gs>
              <a:gs pos="100000">
                <a:srgbClr val="D4625E"/>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105523" name="Freeform 51"/>
          <p:cNvSpPr/>
          <p:nvPr>
            <p:custDataLst>
              <p:tags r:id="rId131"/>
            </p:custDataLst>
          </p:nvPr>
        </p:nvSpPr>
        <p:spPr bwMode="auto">
          <a:xfrm>
            <a:off x="4808220" y="6475730"/>
            <a:ext cx="209550" cy="306070"/>
          </a:xfrm>
          <a:custGeom>
            <a:avLst/>
            <a:gdLst/>
            <a:ahLst/>
            <a:cxnLst>
              <a:cxn ang="0">
                <a:pos x="125" y="313"/>
              </a:cxn>
              <a:cxn ang="0">
                <a:pos x="125" y="411"/>
              </a:cxn>
              <a:cxn ang="0">
                <a:pos x="129" y="425"/>
              </a:cxn>
              <a:cxn ang="0">
                <a:pos x="134" y="429"/>
              </a:cxn>
              <a:cxn ang="0">
                <a:pos x="143" y="434"/>
              </a:cxn>
              <a:cxn ang="0">
                <a:pos x="147" y="438"/>
              </a:cxn>
              <a:cxn ang="0">
                <a:pos x="156" y="434"/>
              </a:cxn>
              <a:cxn ang="0">
                <a:pos x="165" y="429"/>
              </a:cxn>
              <a:cxn ang="0">
                <a:pos x="174" y="425"/>
              </a:cxn>
              <a:cxn ang="0">
                <a:pos x="174" y="411"/>
              </a:cxn>
              <a:cxn ang="0">
                <a:pos x="174" y="308"/>
              </a:cxn>
              <a:cxn ang="0">
                <a:pos x="223" y="335"/>
              </a:cxn>
              <a:cxn ang="0">
                <a:pos x="232" y="340"/>
              </a:cxn>
              <a:cxn ang="0">
                <a:pos x="241" y="340"/>
              </a:cxn>
              <a:cxn ang="0">
                <a:pos x="250" y="335"/>
              </a:cxn>
              <a:cxn ang="0">
                <a:pos x="254" y="331"/>
              </a:cxn>
              <a:cxn ang="0">
                <a:pos x="254" y="322"/>
              </a:cxn>
              <a:cxn ang="0">
                <a:pos x="254" y="317"/>
              </a:cxn>
              <a:cxn ang="0">
                <a:pos x="254" y="308"/>
              </a:cxn>
              <a:cxn ang="0">
                <a:pos x="245" y="300"/>
              </a:cxn>
              <a:cxn ang="0">
                <a:pos x="178" y="264"/>
              </a:cxn>
              <a:cxn ang="0">
                <a:pos x="178" y="192"/>
              </a:cxn>
              <a:cxn ang="0">
                <a:pos x="263" y="246"/>
              </a:cxn>
              <a:cxn ang="0">
                <a:pos x="272" y="250"/>
              </a:cxn>
              <a:cxn ang="0">
                <a:pos x="281" y="250"/>
              </a:cxn>
              <a:cxn ang="0">
                <a:pos x="290" y="246"/>
              </a:cxn>
              <a:cxn ang="0">
                <a:pos x="294" y="241"/>
              </a:cxn>
              <a:cxn ang="0">
                <a:pos x="299" y="232"/>
              </a:cxn>
              <a:cxn ang="0">
                <a:pos x="299" y="224"/>
              </a:cxn>
              <a:cxn ang="0">
                <a:pos x="294" y="215"/>
              </a:cxn>
              <a:cxn ang="0">
                <a:pos x="285" y="210"/>
              </a:cxn>
              <a:cxn ang="0">
                <a:pos x="178" y="143"/>
              </a:cxn>
              <a:cxn ang="0">
                <a:pos x="178" y="0"/>
              </a:cxn>
              <a:cxn ang="0">
                <a:pos x="125" y="0"/>
              </a:cxn>
              <a:cxn ang="0">
                <a:pos x="125" y="143"/>
              </a:cxn>
              <a:cxn ang="0">
                <a:pos x="9" y="210"/>
              </a:cxn>
              <a:cxn ang="0">
                <a:pos x="4" y="215"/>
              </a:cxn>
              <a:cxn ang="0">
                <a:pos x="0" y="224"/>
              </a:cxn>
              <a:cxn ang="0">
                <a:pos x="0" y="232"/>
              </a:cxn>
              <a:cxn ang="0">
                <a:pos x="0" y="237"/>
              </a:cxn>
              <a:cxn ang="0">
                <a:pos x="4" y="246"/>
              </a:cxn>
              <a:cxn ang="0">
                <a:pos x="13" y="250"/>
              </a:cxn>
              <a:cxn ang="0">
                <a:pos x="22" y="250"/>
              </a:cxn>
              <a:cxn ang="0">
                <a:pos x="31" y="246"/>
              </a:cxn>
              <a:cxn ang="0">
                <a:pos x="125" y="197"/>
              </a:cxn>
              <a:cxn ang="0">
                <a:pos x="125" y="264"/>
              </a:cxn>
              <a:cxn ang="0">
                <a:pos x="53" y="300"/>
              </a:cxn>
              <a:cxn ang="0">
                <a:pos x="49" y="304"/>
              </a:cxn>
              <a:cxn ang="0">
                <a:pos x="44" y="313"/>
              </a:cxn>
              <a:cxn ang="0">
                <a:pos x="44" y="322"/>
              </a:cxn>
              <a:cxn ang="0">
                <a:pos x="49" y="326"/>
              </a:cxn>
              <a:cxn ang="0">
                <a:pos x="53" y="331"/>
              </a:cxn>
              <a:cxn ang="0">
                <a:pos x="62" y="335"/>
              </a:cxn>
              <a:cxn ang="0">
                <a:pos x="67" y="335"/>
              </a:cxn>
              <a:cxn ang="0">
                <a:pos x="76" y="335"/>
              </a:cxn>
              <a:cxn ang="0">
                <a:pos x="125" y="313"/>
              </a:cxn>
            </a:cxnLst>
            <a:rect l="0" t="0" r="r" b="b"/>
            <a:pathLst>
              <a:path w="299" h="438">
                <a:moveTo>
                  <a:pt x="125" y="313"/>
                </a:moveTo>
                <a:lnTo>
                  <a:pt x="125" y="411"/>
                </a:lnTo>
                <a:lnTo>
                  <a:pt x="129" y="425"/>
                </a:lnTo>
                <a:lnTo>
                  <a:pt x="134" y="429"/>
                </a:lnTo>
                <a:lnTo>
                  <a:pt x="143" y="434"/>
                </a:lnTo>
                <a:lnTo>
                  <a:pt x="147" y="438"/>
                </a:lnTo>
                <a:lnTo>
                  <a:pt x="156" y="434"/>
                </a:lnTo>
                <a:lnTo>
                  <a:pt x="165" y="429"/>
                </a:lnTo>
                <a:lnTo>
                  <a:pt x="174" y="425"/>
                </a:lnTo>
                <a:lnTo>
                  <a:pt x="174" y="411"/>
                </a:lnTo>
                <a:lnTo>
                  <a:pt x="174" y="308"/>
                </a:lnTo>
                <a:lnTo>
                  <a:pt x="223" y="335"/>
                </a:lnTo>
                <a:lnTo>
                  <a:pt x="232" y="340"/>
                </a:lnTo>
                <a:lnTo>
                  <a:pt x="241" y="340"/>
                </a:lnTo>
                <a:lnTo>
                  <a:pt x="250" y="335"/>
                </a:lnTo>
                <a:lnTo>
                  <a:pt x="254" y="331"/>
                </a:lnTo>
                <a:lnTo>
                  <a:pt x="254" y="322"/>
                </a:lnTo>
                <a:lnTo>
                  <a:pt x="254" y="317"/>
                </a:lnTo>
                <a:lnTo>
                  <a:pt x="254" y="308"/>
                </a:lnTo>
                <a:lnTo>
                  <a:pt x="245" y="300"/>
                </a:lnTo>
                <a:lnTo>
                  <a:pt x="178" y="264"/>
                </a:lnTo>
                <a:lnTo>
                  <a:pt x="178" y="192"/>
                </a:lnTo>
                <a:lnTo>
                  <a:pt x="263" y="246"/>
                </a:lnTo>
                <a:lnTo>
                  <a:pt x="272" y="250"/>
                </a:lnTo>
                <a:lnTo>
                  <a:pt x="281" y="250"/>
                </a:lnTo>
                <a:lnTo>
                  <a:pt x="290" y="246"/>
                </a:lnTo>
                <a:lnTo>
                  <a:pt x="294" y="241"/>
                </a:lnTo>
                <a:lnTo>
                  <a:pt x="299" y="232"/>
                </a:lnTo>
                <a:lnTo>
                  <a:pt x="299" y="224"/>
                </a:lnTo>
                <a:lnTo>
                  <a:pt x="294" y="215"/>
                </a:lnTo>
                <a:lnTo>
                  <a:pt x="285" y="210"/>
                </a:lnTo>
                <a:lnTo>
                  <a:pt x="178" y="143"/>
                </a:lnTo>
                <a:lnTo>
                  <a:pt x="178" y="0"/>
                </a:lnTo>
                <a:lnTo>
                  <a:pt x="125" y="0"/>
                </a:lnTo>
                <a:lnTo>
                  <a:pt x="125" y="143"/>
                </a:lnTo>
                <a:lnTo>
                  <a:pt x="9" y="210"/>
                </a:lnTo>
                <a:lnTo>
                  <a:pt x="4" y="215"/>
                </a:lnTo>
                <a:lnTo>
                  <a:pt x="0" y="224"/>
                </a:lnTo>
                <a:lnTo>
                  <a:pt x="0" y="232"/>
                </a:lnTo>
                <a:lnTo>
                  <a:pt x="0" y="237"/>
                </a:lnTo>
                <a:lnTo>
                  <a:pt x="4" y="246"/>
                </a:lnTo>
                <a:lnTo>
                  <a:pt x="13" y="250"/>
                </a:lnTo>
                <a:lnTo>
                  <a:pt x="22" y="250"/>
                </a:lnTo>
                <a:lnTo>
                  <a:pt x="31" y="246"/>
                </a:lnTo>
                <a:lnTo>
                  <a:pt x="125" y="197"/>
                </a:lnTo>
                <a:lnTo>
                  <a:pt x="125" y="264"/>
                </a:lnTo>
                <a:lnTo>
                  <a:pt x="53" y="300"/>
                </a:lnTo>
                <a:lnTo>
                  <a:pt x="49" y="304"/>
                </a:lnTo>
                <a:lnTo>
                  <a:pt x="44" y="313"/>
                </a:lnTo>
                <a:lnTo>
                  <a:pt x="44" y="322"/>
                </a:lnTo>
                <a:lnTo>
                  <a:pt x="49" y="326"/>
                </a:lnTo>
                <a:lnTo>
                  <a:pt x="53" y="331"/>
                </a:lnTo>
                <a:lnTo>
                  <a:pt x="62" y="335"/>
                </a:lnTo>
                <a:lnTo>
                  <a:pt x="67" y="335"/>
                </a:lnTo>
                <a:lnTo>
                  <a:pt x="76" y="335"/>
                </a:lnTo>
                <a:lnTo>
                  <a:pt x="125" y="313"/>
                </a:lnTo>
                <a:close/>
              </a:path>
            </a:pathLst>
          </a:custGeom>
          <a:gradFill rotWithShape="1">
            <a:gsLst>
              <a:gs pos="0">
                <a:srgbClr val="D4625E"/>
              </a:gs>
              <a:gs pos="100000">
                <a:srgbClr val="D4625E"/>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105524" name="Freeform 52"/>
          <p:cNvSpPr/>
          <p:nvPr>
            <p:custDataLst>
              <p:tags r:id="rId132"/>
            </p:custDataLst>
          </p:nvPr>
        </p:nvSpPr>
        <p:spPr bwMode="auto">
          <a:xfrm>
            <a:off x="4905375" y="6459220"/>
            <a:ext cx="276225" cy="189865"/>
          </a:xfrm>
          <a:custGeom>
            <a:avLst/>
            <a:gdLst/>
            <a:ahLst/>
            <a:cxnLst>
              <a:cxn ang="0">
                <a:pos x="272" y="201"/>
              </a:cxn>
              <a:cxn ang="0">
                <a:pos x="357" y="250"/>
              </a:cxn>
              <a:cxn ang="0">
                <a:pos x="366" y="254"/>
              </a:cxn>
              <a:cxn ang="0">
                <a:pos x="375" y="254"/>
              </a:cxn>
              <a:cxn ang="0">
                <a:pos x="384" y="250"/>
              </a:cxn>
              <a:cxn ang="0">
                <a:pos x="388" y="241"/>
              </a:cxn>
              <a:cxn ang="0">
                <a:pos x="393" y="232"/>
              </a:cxn>
              <a:cxn ang="0">
                <a:pos x="393" y="223"/>
              </a:cxn>
              <a:cxn ang="0">
                <a:pos x="388" y="214"/>
              </a:cxn>
              <a:cxn ang="0">
                <a:pos x="384" y="210"/>
              </a:cxn>
              <a:cxn ang="0">
                <a:pos x="295" y="156"/>
              </a:cxn>
              <a:cxn ang="0">
                <a:pos x="339" y="129"/>
              </a:cxn>
              <a:cxn ang="0">
                <a:pos x="348" y="125"/>
              </a:cxn>
              <a:cxn ang="0">
                <a:pos x="353" y="116"/>
              </a:cxn>
              <a:cxn ang="0">
                <a:pos x="353" y="107"/>
              </a:cxn>
              <a:cxn ang="0">
                <a:pos x="353" y="98"/>
              </a:cxn>
              <a:cxn ang="0">
                <a:pos x="344" y="94"/>
              </a:cxn>
              <a:cxn ang="0">
                <a:pos x="339" y="89"/>
              </a:cxn>
              <a:cxn ang="0">
                <a:pos x="330" y="89"/>
              </a:cxn>
              <a:cxn ang="0">
                <a:pos x="321" y="89"/>
              </a:cxn>
              <a:cxn ang="0">
                <a:pos x="254" y="129"/>
              </a:cxn>
              <a:cxn ang="0">
                <a:pos x="196" y="94"/>
              </a:cxn>
              <a:cxn ang="0">
                <a:pos x="281" y="49"/>
              </a:cxn>
              <a:cxn ang="0">
                <a:pos x="290" y="40"/>
              </a:cxn>
              <a:cxn ang="0">
                <a:pos x="295" y="31"/>
              </a:cxn>
              <a:cxn ang="0">
                <a:pos x="295" y="26"/>
              </a:cxn>
              <a:cxn ang="0">
                <a:pos x="295" y="18"/>
              </a:cxn>
              <a:cxn ang="0">
                <a:pos x="290" y="9"/>
              </a:cxn>
              <a:cxn ang="0">
                <a:pos x="281" y="4"/>
              </a:cxn>
              <a:cxn ang="0">
                <a:pos x="272" y="4"/>
              </a:cxn>
              <a:cxn ang="0">
                <a:pos x="263" y="9"/>
              </a:cxn>
              <a:cxn ang="0">
                <a:pos x="152" y="71"/>
              </a:cxn>
              <a:cxn ang="0">
                <a:pos x="27" y="0"/>
              </a:cxn>
              <a:cxn ang="0">
                <a:pos x="0" y="44"/>
              </a:cxn>
              <a:cxn ang="0">
                <a:pos x="125" y="116"/>
              </a:cxn>
              <a:cxn ang="0">
                <a:pos x="125" y="250"/>
              </a:cxn>
              <a:cxn ang="0">
                <a:pos x="125" y="259"/>
              </a:cxn>
              <a:cxn ang="0">
                <a:pos x="129" y="263"/>
              </a:cxn>
              <a:cxn ang="0">
                <a:pos x="138" y="268"/>
              </a:cxn>
              <a:cxn ang="0">
                <a:pos x="143" y="272"/>
              </a:cxn>
              <a:cxn ang="0">
                <a:pos x="152" y="272"/>
              </a:cxn>
              <a:cxn ang="0">
                <a:pos x="161" y="268"/>
              </a:cxn>
              <a:cxn ang="0">
                <a:pos x="165" y="259"/>
              </a:cxn>
              <a:cxn ang="0">
                <a:pos x="165" y="250"/>
              </a:cxn>
              <a:cxn ang="0">
                <a:pos x="170" y="143"/>
              </a:cxn>
              <a:cxn ang="0">
                <a:pos x="228" y="178"/>
              </a:cxn>
              <a:cxn ang="0">
                <a:pos x="223" y="254"/>
              </a:cxn>
              <a:cxn ang="0">
                <a:pos x="228" y="263"/>
              </a:cxn>
              <a:cxn ang="0">
                <a:pos x="232" y="268"/>
              </a:cxn>
              <a:cxn ang="0">
                <a:pos x="237" y="272"/>
              </a:cxn>
              <a:cxn ang="0">
                <a:pos x="245" y="272"/>
              </a:cxn>
              <a:cxn ang="0">
                <a:pos x="254" y="272"/>
              </a:cxn>
              <a:cxn ang="0">
                <a:pos x="259" y="268"/>
              </a:cxn>
              <a:cxn ang="0">
                <a:pos x="263" y="263"/>
              </a:cxn>
              <a:cxn ang="0">
                <a:pos x="268" y="254"/>
              </a:cxn>
              <a:cxn ang="0">
                <a:pos x="272" y="201"/>
              </a:cxn>
            </a:cxnLst>
            <a:rect l="0" t="0" r="r" b="b"/>
            <a:pathLst>
              <a:path w="393" h="272">
                <a:moveTo>
                  <a:pt x="272" y="201"/>
                </a:moveTo>
                <a:lnTo>
                  <a:pt x="357" y="250"/>
                </a:lnTo>
                <a:lnTo>
                  <a:pt x="366" y="254"/>
                </a:lnTo>
                <a:lnTo>
                  <a:pt x="375" y="254"/>
                </a:lnTo>
                <a:lnTo>
                  <a:pt x="384" y="250"/>
                </a:lnTo>
                <a:lnTo>
                  <a:pt x="388" y="241"/>
                </a:lnTo>
                <a:lnTo>
                  <a:pt x="393" y="232"/>
                </a:lnTo>
                <a:lnTo>
                  <a:pt x="393" y="223"/>
                </a:lnTo>
                <a:lnTo>
                  <a:pt x="388" y="214"/>
                </a:lnTo>
                <a:lnTo>
                  <a:pt x="384" y="210"/>
                </a:lnTo>
                <a:lnTo>
                  <a:pt x="295" y="156"/>
                </a:lnTo>
                <a:lnTo>
                  <a:pt x="339" y="129"/>
                </a:lnTo>
                <a:lnTo>
                  <a:pt x="348" y="125"/>
                </a:lnTo>
                <a:lnTo>
                  <a:pt x="353" y="116"/>
                </a:lnTo>
                <a:lnTo>
                  <a:pt x="353" y="107"/>
                </a:lnTo>
                <a:lnTo>
                  <a:pt x="353" y="98"/>
                </a:lnTo>
                <a:lnTo>
                  <a:pt x="344" y="94"/>
                </a:lnTo>
                <a:lnTo>
                  <a:pt x="339" y="89"/>
                </a:lnTo>
                <a:lnTo>
                  <a:pt x="330" y="89"/>
                </a:lnTo>
                <a:lnTo>
                  <a:pt x="321" y="89"/>
                </a:lnTo>
                <a:lnTo>
                  <a:pt x="254" y="129"/>
                </a:lnTo>
                <a:lnTo>
                  <a:pt x="196" y="94"/>
                </a:lnTo>
                <a:lnTo>
                  <a:pt x="281" y="49"/>
                </a:lnTo>
                <a:lnTo>
                  <a:pt x="290" y="40"/>
                </a:lnTo>
                <a:lnTo>
                  <a:pt x="295" y="31"/>
                </a:lnTo>
                <a:lnTo>
                  <a:pt x="295" y="26"/>
                </a:lnTo>
                <a:lnTo>
                  <a:pt x="295" y="18"/>
                </a:lnTo>
                <a:lnTo>
                  <a:pt x="290" y="9"/>
                </a:lnTo>
                <a:lnTo>
                  <a:pt x="281" y="4"/>
                </a:lnTo>
                <a:lnTo>
                  <a:pt x="272" y="4"/>
                </a:lnTo>
                <a:lnTo>
                  <a:pt x="263" y="9"/>
                </a:lnTo>
                <a:lnTo>
                  <a:pt x="152" y="71"/>
                </a:lnTo>
                <a:lnTo>
                  <a:pt x="27" y="0"/>
                </a:lnTo>
                <a:lnTo>
                  <a:pt x="0" y="44"/>
                </a:lnTo>
                <a:lnTo>
                  <a:pt x="125" y="116"/>
                </a:lnTo>
                <a:lnTo>
                  <a:pt x="125" y="250"/>
                </a:lnTo>
                <a:lnTo>
                  <a:pt x="125" y="259"/>
                </a:lnTo>
                <a:lnTo>
                  <a:pt x="129" y="263"/>
                </a:lnTo>
                <a:lnTo>
                  <a:pt x="138" y="268"/>
                </a:lnTo>
                <a:lnTo>
                  <a:pt x="143" y="272"/>
                </a:lnTo>
                <a:lnTo>
                  <a:pt x="152" y="272"/>
                </a:lnTo>
                <a:lnTo>
                  <a:pt x="161" y="268"/>
                </a:lnTo>
                <a:lnTo>
                  <a:pt x="165" y="259"/>
                </a:lnTo>
                <a:lnTo>
                  <a:pt x="165" y="250"/>
                </a:lnTo>
                <a:lnTo>
                  <a:pt x="170" y="143"/>
                </a:lnTo>
                <a:lnTo>
                  <a:pt x="228" y="178"/>
                </a:lnTo>
                <a:lnTo>
                  <a:pt x="223" y="254"/>
                </a:lnTo>
                <a:lnTo>
                  <a:pt x="228" y="263"/>
                </a:lnTo>
                <a:lnTo>
                  <a:pt x="232" y="268"/>
                </a:lnTo>
                <a:lnTo>
                  <a:pt x="237" y="272"/>
                </a:lnTo>
                <a:lnTo>
                  <a:pt x="245" y="272"/>
                </a:lnTo>
                <a:lnTo>
                  <a:pt x="254" y="272"/>
                </a:lnTo>
                <a:lnTo>
                  <a:pt x="259" y="268"/>
                </a:lnTo>
                <a:lnTo>
                  <a:pt x="263" y="263"/>
                </a:lnTo>
                <a:lnTo>
                  <a:pt x="268" y="254"/>
                </a:lnTo>
                <a:lnTo>
                  <a:pt x="272" y="201"/>
                </a:lnTo>
                <a:close/>
              </a:path>
            </a:pathLst>
          </a:custGeom>
          <a:gradFill rotWithShape="1">
            <a:gsLst>
              <a:gs pos="0">
                <a:srgbClr val="D4625E"/>
              </a:gs>
              <a:gs pos="100000">
                <a:srgbClr val="D4625E"/>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105525" name="Freeform 53"/>
          <p:cNvSpPr/>
          <p:nvPr>
            <p:custDataLst>
              <p:tags r:id="rId133"/>
            </p:custDataLst>
          </p:nvPr>
        </p:nvSpPr>
        <p:spPr bwMode="auto">
          <a:xfrm>
            <a:off x="4905375" y="6297295"/>
            <a:ext cx="276225" cy="193675"/>
          </a:xfrm>
          <a:custGeom>
            <a:avLst/>
            <a:gdLst/>
            <a:ahLst/>
            <a:cxnLst>
              <a:cxn ang="0">
                <a:pos x="295" y="121"/>
              </a:cxn>
              <a:cxn ang="0">
                <a:pos x="384" y="72"/>
              </a:cxn>
              <a:cxn ang="0">
                <a:pos x="393" y="63"/>
              </a:cxn>
              <a:cxn ang="0">
                <a:pos x="393" y="54"/>
              </a:cxn>
              <a:cxn ang="0">
                <a:pos x="393" y="49"/>
              </a:cxn>
              <a:cxn ang="0">
                <a:pos x="393" y="40"/>
              </a:cxn>
              <a:cxn ang="0">
                <a:pos x="384" y="31"/>
              </a:cxn>
              <a:cxn ang="0">
                <a:pos x="379" y="27"/>
              </a:cxn>
              <a:cxn ang="0">
                <a:pos x="370" y="27"/>
              </a:cxn>
              <a:cxn ang="0">
                <a:pos x="357" y="27"/>
              </a:cxn>
              <a:cxn ang="0">
                <a:pos x="268" y="81"/>
              </a:cxn>
              <a:cxn ang="0">
                <a:pos x="268" y="27"/>
              </a:cxn>
              <a:cxn ang="0">
                <a:pos x="268" y="14"/>
              </a:cxn>
              <a:cxn ang="0">
                <a:pos x="263" y="9"/>
              </a:cxn>
              <a:cxn ang="0">
                <a:pos x="254" y="5"/>
              </a:cxn>
              <a:cxn ang="0">
                <a:pos x="250" y="0"/>
              </a:cxn>
              <a:cxn ang="0">
                <a:pos x="241" y="5"/>
              </a:cxn>
              <a:cxn ang="0">
                <a:pos x="232" y="5"/>
              </a:cxn>
              <a:cxn ang="0">
                <a:pos x="228" y="14"/>
              </a:cxn>
              <a:cxn ang="0">
                <a:pos x="228" y="23"/>
              </a:cxn>
              <a:cxn ang="0">
                <a:pos x="228" y="99"/>
              </a:cxn>
              <a:cxn ang="0">
                <a:pos x="170" y="134"/>
              </a:cxn>
              <a:cxn ang="0">
                <a:pos x="170" y="36"/>
              </a:cxn>
              <a:cxn ang="0">
                <a:pos x="170" y="27"/>
              </a:cxn>
              <a:cxn ang="0">
                <a:pos x="165" y="18"/>
              </a:cxn>
              <a:cxn ang="0">
                <a:pos x="156" y="14"/>
              </a:cxn>
              <a:cxn ang="0">
                <a:pos x="147" y="9"/>
              </a:cxn>
              <a:cxn ang="0">
                <a:pos x="138" y="9"/>
              </a:cxn>
              <a:cxn ang="0">
                <a:pos x="134" y="14"/>
              </a:cxn>
              <a:cxn ang="0">
                <a:pos x="129" y="23"/>
              </a:cxn>
              <a:cxn ang="0">
                <a:pos x="125" y="31"/>
              </a:cxn>
              <a:cxn ang="0">
                <a:pos x="125" y="161"/>
              </a:cxn>
              <a:cxn ang="0">
                <a:pos x="0" y="233"/>
              </a:cxn>
              <a:cxn ang="0">
                <a:pos x="27" y="277"/>
              </a:cxn>
              <a:cxn ang="0">
                <a:pos x="152" y="206"/>
              </a:cxn>
              <a:cxn ang="0">
                <a:pos x="268" y="273"/>
              </a:cxn>
              <a:cxn ang="0">
                <a:pos x="272" y="277"/>
              </a:cxn>
              <a:cxn ang="0">
                <a:pos x="281" y="277"/>
              </a:cxn>
              <a:cxn ang="0">
                <a:pos x="290" y="273"/>
              </a:cxn>
              <a:cxn ang="0">
                <a:pos x="295" y="268"/>
              </a:cxn>
              <a:cxn ang="0">
                <a:pos x="299" y="259"/>
              </a:cxn>
              <a:cxn ang="0">
                <a:pos x="299" y="251"/>
              </a:cxn>
              <a:cxn ang="0">
                <a:pos x="295" y="242"/>
              </a:cxn>
              <a:cxn ang="0">
                <a:pos x="286" y="237"/>
              </a:cxn>
              <a:cxn ang="0">
                <a:pos x="196" y="179"/>
              </a:cxn>
              <a:cxn ang="0">
                <a:pos x="254" y="148"/>
              </a:cxn>
              <a:cxn ang="0">
                <a:pos x="321" y="188"/>
              </a:cxn>
              <a:cxn ang="0">
                <a:pos x="330" y="192"/>
              </a:cxn>
              <a:cxn ang="0">
                <a:pos x="335" y="192"/>
              </a:cxn>
              <a:cxn ang="0">
                <a:pos x="344" y="188"/>
              </a:cxn>
              <a:cxn ang="0">
                <a:pos x="348" y="179"/>
              </a:cxn>
              <a:cxn ang="0">
                <a:pos x="348" y="175"/>
              </a:cxn>
              <a:cxn ang="0">
                <a:pos x="348" y="166"/>
              </a:cxn>
              <a:cxn ang="0">
                <a:pos x="348" y="157"/>
              </a:cxn>
              <a:cxn ang="0">
                <a:pos x="339" y="152"/>
              </a:cxn>
              <a:cxn ang="0">
                <a:pos x="295" y="121"/>
              </a:cxn>
            </a:cxnLst>
            <a:rect l="0" t="0" r="r" b="b"/>
            <a:pathLst>
              <a:path w="393" h="277">
                <a:moveTo>
                  <a:pt x="295" y="121"/>
                </a:moveTo>
                <a:lnTo>
                  <a:pt x="384" y="72"/>
                </a:lnTo>
                <a:lnTo>
                  <a:pt x="393" y="63"/>
                </a:lnTo>
                <a:lnTo>
                  <a:pt x="393" y="54"/>
                </a:lnTo>
                <a:lnTo>
                  <a:pt x="393" y="49"/>
                </a:lnTo>
                <a:lnTo>
                  <a:pt x="393" y="40"/>
                </a:lnTo>
                <a:lnTo>
                  <a:pt x="384" y="31"/>
                </a:lnTo>
                <a:lnTo>
                  <a:pt x="379" y="27"/>
                </a:lnTo>
                <a:lnTo>
                  <a:pt x="370" y="27"/>
                </a:lnTo>
                <a:lnTo>
                  <a:pt x="357" y="27"/>
                </a:lnTo>
                <a:lnTo>
                  <a:pt x="268" y="81"/>
                </a:lnTo>
                <a:lnTo>
                  <a:pt x="268" y="27"/>
                </a:lnTo>
                <a:lnTo>
                  <a:pt x="268" y="14"/>
                </a:lnTo>
                <a:lnTo>
                  <a:pt x="263" y="9"/>
                </a:lnTo>
                <a:lnTo>
                  <a:pt x="254" y="5"/>
                </a:lnTo>
                <a:lnTo>
                  <a:pt x="250" y="0"/>
                </a:lnTo>
                <a:lnTo>
                  <a:pt x="241" y="5"/>
                </a:lnTo>
                <a:lnTo>
                  <a:pt x="232" y="5"/>
                </a:lnTo>
                <a:lnTo>
                  <a:pt x="228" y="14"/>
                </a:lnTo>
                <a:lnTo>
                  <a:pt x="228" y="23"/>
                </a:lnTo>
                <a:lnTo>
                  <a:pt x="228" y="99"/>
                </a:lnTo>
                <a:lnTo>
                  <a:pt x="170" y="134"/>
                </a:lnTo>
                <a:lnTo>
                  <a:pt x="170" y="36"/>
                </a:lnTo>
                <a:lnTo>
                  <a:pt x="170" y="27"/>
                </a:lnTo>
                <a:lnTo>
                  <a:pt x="165" y="18"/>
                </a:lnTo>
                <a:lnTo>
                  <a:pt x="156" y="14"/>
                </a:lnTo>
                <a:lnTo>
                  <a:pt x="147" y="9"/>
                </a:lnTo>
                <a:lnTo>
                  <a:pt x="138" y="9"/>
                </a:lnTo>
                <a:lnTo>
                  <a:pt x="134" y="14"/>
                </a:lnTo>
                <a:lnTo>
                  <a:pt x="129" y="23"/>
                </a:lnTo>
                <a:lnTo>
                  <a:pt x="125" y="31"/>
                </a:lnTo>
                <a:lnTo>
                  <a:pt x="125" y="161"/>
                </a:lnTo>
                <a:lnTo>
                  <a:pt x="0" y="233"/>
                </a:lnTo>
                <a:lnTo>
                  <a:pt x="27" y="277"/>
                </a:lnTo>
                <a:lnTo>
                  <a:pt x="152" y="206"/>
                </a:lnTo>
                <a:lnTo>
                  <a:pt x="268" y="273"/>
                </a:lnTo>
                <a:lnTo>
                  <a:pt x="272" y="277"/>
                </a:lnTo>
                <a:lnTo>
                  <a:pt x="281" y="277"/>
                </a:lnTo>
                <a:lnTo>
                  <a:pt x="290" y="273"/>
                </a:lnTo>
                <a:lnTo>
                  <a:pt x="295" y="268"/>
                </a:lnTo>
                <a:lnTo>
                  <a:pt x="299" y="259"/>
                </a:lnTo>
                <a:lnTo>
                  <a:pt x="299" y="251"/>
                </a:lnTo>
                <a:lnTo>
                  <a:pt x="295" y="242"/>
                </a:lnTo>
                <a:lnTo>
                  <a:pt x="286" y="237"/>
                </a:lnTo>
                <a:lnTo>
                  <a:pt x="196" y="179"/>
                </a:lnTo>
                <a:lnTo>
                  <a:pt x="254" y="148"/>
                </a:lnTo>
                <a:lnTo>
                  <a:pt x="321" y="188"/>
                </a:lnTo>
                <a:lnTo>
                  <a:pt x="330" y="192"/>
                </a:lnTo>
                <a:lnTo>
                  <a:pt x="335" y="192"/>
                </a:lnTo>
                <a:lnTo>
                  <a:pt x="344" y="188"/>
                </a:lnTo>
                <a:lnTo>
                  <a:pt x="348" y="179"/>
                </a:lnTo>
                <a:lnTo>
                  <a:pt x="348" y="175"/>
                </a:lnTo>
                <a:lnTo>
                  <a:pt x="348" y="166"/>
                </a:lnTo>
                <a:lnTo>
                  <a:pt x="348" y="157"/>
                </a:lnTo>
                <a:lnTo>
                  <a:pt x="339" y="152"/>
                </a:lnTo>
                <a:lnTo>
                  <a:pt x="295" y="121"/>
                </a:lnTo>
                <a:close/>
              </a:path>
            </a:pathLst>
          </a:custGeom>
          <a:gradFill rotWithShape="1">
            <a:gsLst>
              <a:gs pos="0">
                <a:srgbClr val="D4625E"/>
              </a:gs>
              <a:gs pos="100000">
                <a:srgbClr val="D4625E"/>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105526" name="Freeform 54"/>
          <p:cNvSpPr/>
          <p:nvPr>
            <p:custDataLst>
              <p:tags r:id="rId134"/>
            </p:custDataLst>
          </p:nvPr>
        </p:nvSpPr>
        <p:spPr bwMode="auto">
          <a:xfrm>
            <a:off x="4824730" y="6396990"/>
            <a:ext cx="184150" cy="158750"/>
          </a:xfrm>
          <a:custGeom>
            <a:avLst/>
            <a:gdLst/>
            <a:ahLst/>
            <a:cxnLst>
              <a:cxn ang="0">
                <a:pos x="0" y="116"/>
              </a:cxn>
              <a:cxn ang="0">
                <a:pos x="49" y="67"/>
              </a:cxn>
              <a:cxn ang="0">
                <a:pos x="67" y="0"/>
              </a:cxn>
              <a:cxn ang="0">
                <a:pos x="134" y="23"/>
              </a:cxn>
              <a:cxn ang="0">
                <a:pos x="201" y="0"/>
              </a:cxn>
              <a:cxn ang="0">
                <a:pos x="214" y="67"/>
              </a:cxn>
              <a:cxn ang="0">
                <a:pos x="263" y="116"/>
              </a:cxn>
              <a:cxn ang="0">
                <a:pos x="214" y="161"/>
              </a:cxn>
              <a:cxn ang="0">
                <a:pos x="201" y="228"/>
              </a:cxn>
              <a:cxn ang="0">
                <a:pos x="134" y="210"/>
              </a:cxn>
              <a:cxn ang="0">
                <a:pos x="67" y="228"/>
              </a:cxn>
              <a:cxn ang="0">
                <a:pos x="49" y="161"/>
              </a:cxn>
              <a:cxn ang="0">
                <a:pos x="0" y="116"/>
              </a:cxn>
            </a:cxnLst>
            <a:rect l="0" t="0" r="r" b="b"/>
            <a:pathLst>
              <a:path w="263" h="228">
                <a:moveTo>
                  <a:pt x="0" y="116"/>
                </a:moveTo>
                <a:lnTo>
                  <a:pt x="49" y="67"/>
                </a:lnTo>
                <a:lnTo>
                  <a:pt x="67" y="0"/>
                </a:lnTo>
                <a:lnTo>
                  <a:pt x="134" y="23"/>
                </a:lnTo>
                <a:lnTo>
                  <a:pt x="201" y="0"/>
                </a:lnTo>
                <a:lnTo>
                  <a:pt x="214" y="67"/>
                </a:lnTo>
                <a:lnTo>
                  <a:pt x="263" y="116"/>
                </a:lnTo>
                <a:lnTo>
                  <a:pt x="214" y="161"/>
                </a:lnTo>
                <a:lnTo>
                  <a:pt x="201" y="228"/>
                </a:lnTo>
                <a:lnTo>
                  <a:pt x="134" y="210"/>
                </a:lnTo>
                <a:lnTo>
                  <a:pt x="67" y="228"/>
                </a:lnTo>
                <a:lnTo>
                  <a:pt x="49" y="161"/>
                </a:lnTo>
                <a:lnTo>
                  <a:pt x="0" y="116"/>
                </a:lnTo>
                <a:close/>
              </a:path>
            </a:pathLst>
          </a:custGeom>
          <a:gradFill rotWithShape="1">
            <a:gsLst>
              <a:gs pos="0">
                <a:srgbClr val="D4625E"/>
              </a:gs>
              <a:gs pos="100000">
                <a:srgbClr val="D4625E"/>
              </a:gs>
            </a:gsLst>
            <a:path path="rect">
              <a:fillToRect l="50000" t="50000" r="50000" b="50000"/>
            </a:path>
            <a:tileRect/>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52387" name="Rectangle 55"/>
          <p:cNvSpPr/>
          <p:nvPr>
            <p:custDataLst>
              <p:tags r:id="rId135"/>
            </p:custDataLst>
          </p:nvPr>
        </p:nvSpPr>
        <p:spPr>
          <a:xfrm>
            <a:off x="5052854" y="6172200"/>
            <a:ext cx="3548380" cy="398780"/>
          </a:xfrm>
          <a:prstGeom prst="rect">
            <a:avLst/>
          </a:prstGeom>
          <a:noFill/>
          <a:ln w="9525">
            <a:noFill/>
          </a:ln>
        </p:spPr>
        <p:txBody>
          <a:bodyPr wrap="none" anchor="t" anchorCtr="0">
            <a:spAutoFit/>
          </a:bodyPr>
          <a:p>
            <a:pPr algn="ctr" eaLnBrk="0" hangingPunct="0">
              <a:spcBef>
                <a:spcPct val="50000"/>
              </a:spcBef>
            </a:pPr>
            <a:r>
              <a:rPr lang="zh-CN" altLang="en-US" sz="2000" b="1" dirty="0">
                <a:solidFill>
                  <a:schemeClr val="dk1"/>
                </a:solidFill>
                <a:latin typeface="Times New Roman" panose="02020603050405020304" pitchFamily="18" charset="0"/>
                <a:ea typeface="微软雅黑" panose="020B0503020204020204" charset="-122"/>
                <a:cs typeface="微软雅黑" panose="020B0503020204020204" charset="-122"/>
              </a:rPr>
              <a:t>十六是力不从心的“老工人” </a:t>
            </a:r>
            <a:endParaRPr lang="zh-CN" altLang="en-US" sz="2000" b="1"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
        <p:nvSpPr>
          <p:cNvPr id="52388" name="Line 56"/>
          <p:cNvSpPr/>
          <p:nvPr/>
        </p:nvSpPr>
        <p:spPr>
          <a:xfrm>
            <a:off x="5181600" y="6629400"/>
            <a:ext cx="3276600" cy="0"/>
          </a:xfrm>
          <a:prstGeom prst="line">
            <a:avLst/>
          </a:prstGeom>
          <a:ln w="9525" cap="flat" cmpd="sng">
            <a:solidFill>
              <a:srgbClr val="7BA6F3"/>
            </a:solidFill>
            <a:prstDash val="solid"/>
            <a:round/>
            <a:headEnd type="none" w="med" len="med"/>
            <a:tailEnd type="none" w="med" len="med"/>
          </a:ln>
        </p:spPr>
      </p:sp>
    </p:spTree>
    <p:custDataLst>
      <p:tags r:id="rId136"/>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540068" cy="720090"/>
          </a:xfrm>
          <a:prstGeom prst="rect">
            <a:avLst/>
          </a:prstGeom>
        </p:spPr>
      </p:pic>
      <p:pic>
        <p:nvPicPr>
          <p:cNvPr id="6" name="图片 5"/>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a:off x="8603932" y="-5379"/>
            <a:ext cx="540068" cy="720090"/>
          </a:xfrm>
          <a:prstGeom prst="rect">
            <a:avLst/>
          </a:prstGeom>
        </p:spPr>
      </p:pic>
      <p:sp>
        <p:nvSpPr>
          <p:cNvPr id="53252" name="AutoShape 6"/>
          <p:cNvSpPr/>
          <p:nvPr>
            <p:custDataLst>
              <p:tags r:id="rId4"/>
            </p:custDataLst>
          </p:nvPr>
        </p:nvSpPr>
        <p:spPr>
          <a:xfrm>
            <a:off x="34925" y="457200"/>
            <a:ext cx="5680075" cy="533400"/>
          </a:xfrm>
          <a:prstGeom prst="roundRect">
            <a:avLst>
              <a:gd name="adj" fmla="val 50000"/>
            </a:avLst>
          </a:prstGeom>
          <a:gradFill rotWithShape="0">
            <a:gsLst>
              <a:gs pos="0">
                <a:srgbClr val="17416B"/>
              </a:gs>
              <a:gs pos="50000">
                <a:srgbClr val="002E5C"/>
              </a:gs>
              <a:gs pos="100000">
                <a:srgbClr val="17416B"/>
              </a:gs>
            </a:gsLst>
            <a:lin ang="0" scaled="1"/>
            <a:tileRect/>
          </a:gradFill>
          <a:ln w="9525" cap="flat" cmpd="sng">
            <a:solidFill>
              <a:schemeClr val="dk1"/>
            </a:solidFill>
            <a:prstDash val="solid"/>
            <a:round/>
            <a:headEnd type="none" w="med" len="med"/>
            <a:tailEnd type="none" w="med" len="med"/>
          </a:ln>
        </p:spPr>
        <p:txBody>
          <a:bodyPr wrap="none" anchor="ctr"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3253" name="AutoShape 7"/>
          <p:cNvSpPr/>
          <p:nvPr>
            <p:custDataLst>
              <p:tags r:id="rId5"/>
            </p:custDataLst>
          </p:nvPr>
        </p:nvSpPr>
        <p:spPr>
          <a:xfrm>
            <a:off x="183515" y="457200"/>
            <a:ext cx="5412740" cy="533400"/>
          </a:xfrm>
          <a:prstGeom prst="roundRect">
            <a:avLst>
              <a:gd name="adj" fmla="val 50000"/>
            </a:avLst>
          </a:prstGeom>
          <a:gradFill rotWithShape="0">
            <a:gsLst>
              <a:gs pos="0">
                <a:srgbClr val="5499A1"/>
              </a:gs>
              <a:gs pos="50000">
                <a:srgbClr val="13737D"/>
              </a:gs>
              <a:gs pos="100000">
                <a:srgbClr val="5499A1"/>
              </a:gs>
            </a:gsLst>
            <a:lin ang="0" scaled="1"/>
            <a:tileRect/>
          </a:gradFill>
          <a:ln w="9525" cap="flat" cmpd="sng">
            <a:solidFill>
              <a:schemeClr val="dk1"/>
            </a:solidFill>
            <a:prstDash val="solid"/>
            <a:round/>
            <a:headEnd type="none" w="med" len="med"/>
            <a:tailEnd type="none" w="med" len="med"/>
          </a:ln>
        </p:spPr>
        <p:txBody>
          <a:bodyPr wrap="none" anchor="ctr"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3254" name="AutoShape 8"/>
          <p:cNvSpPr/>
          <p:nvPr>
            <p:custDataLst>
              <p:tags r:id="rId6"/>
            </p:custDataLst>
          </p:nvPr>
        </p:nvSpPr>
        <p:spPr>
          <a:xfrm>
            <a:off x="331470" y="457200"/>
            <a:ext cx="5144770" cy="533400"/>
          </a:xfrm>
          <a:prstGeom prst="roundRect">
            <a:avLst>
              <a:gd name="adj" fmla="val 50000"/>
            </a:avLst>
          </a:prstGeom>
          <a:gradFill rotWithShape="0">
            <a:gsLst>
              <a:gs pos="0">
                <a:srgbClr val="83CFCD"/>
              </a:gs>
              <a:gs pos="50000">
                <a:srgbClr val="B2E1E0"/>
              </a:gs>
              <a:gs pos="100000">
                <a:srgbClr val="83CFCD"/>
              </a:gs>
            </a:gsLst>
            <a:lin ang="0" scaled="1"/>
            <a:tileRect/>
          </a:gradFill>
          <a:ln w="9525" cap="flat" cmpd="sng">
            <a:solidFill>
              <a:schemeClr val="dk1"/>
            </a:solidFill>
            <a:prstDash val="solid"/>
            <a:round/>
            <a:headEnd type="none" w="med" len="med"/>
            <a:tailEnd type="none" w="med" len="med"/>
          </a:ln>
        </p:spPr>
        <p:txBody>
          <a:bodyPr wrap="none" anchor="ctr"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3255" name="Line 9"/>
          <p:cNvSpPr/>
          <p:nvPr>
            <p:custDataLst>
              <p:tags r:id="rId7"/>
            </p:custDataLst>
          </p:nvPr>
        </p:nvSpPr>
        <p:spPr>
          <a:xfrm>
            <a:off x="149860" y="753745"/>
            <a:ext cx="459105" cy="0"/>
          </a:xfrm>
          <a:prstGeom prst="line">
            <a:avLst/>
          </a:prstGeom>
          <a:ln w="28575" cap="rnd" cmpd="sng">
            <a:solidFill>
              <a:schemeClr val="dk1"/>
            </a:solidFill>
            <a:prstDash val="sysDot"/>
            <a:round/>
            <a:headEnd type="none" w="med" len="med"/>
            <a:tailEnd type="none" w="med" len="med"/>
          </a:ln>
        </p:spPr>
      </p:sp>
      <p:sp>
        <p:nvSpPr>
          <p:cNvPr id="53256" name="Line 10"/>
          <p:cNvSpPr/>
          <p:nvPr>
            <p:custDataLst>
              <p:tags r:id="rId8"/>
            </p:custDataLst>
          </p:nvPr>
        </p:nvSpPr>
        <p:spPr>
          <a:xfrm>
            <a:off x="5198745" y="753745"/>
            <a:ext cx="459105" cy="0"/>
          </a:xfrm>
          <a:prstGeom prst="line">
            <a:avLst/>
          </a:prstGeom>
          <a:ln w="28575" cap="rnd" cmpd="sng">
            <a:solidFill>
              <a:schemeClr val="dk1"/>
            </a:solidFill>
            <a:prstDash val="sysDot"/>
            <a:round/>
            <a:headEnd type="none" w="med" len="med"/>
            <a:tailEnd type="none" w="med" len="med"/>
          </a:ln>
        </p:spPr>
      </p:sp>
      <p:sp>
        <p:nvSpPr>
          <p:cNvPr id="53257" name="Rectangle 11"/>
          <p:cNvSpPr/>
          <p:nvPr/>
        </p:nvSpPr>
        <p:spPr>
          <a:xfrm>
            <a:off x="188595" y="469900"/>
            <a:ext cx="5135880" cy="460375"/>
          </a:xfrm>
          <a:prstGeom prst="rect">
            <a:avLst/>
          </a:prstGeom>
          <a:noFill/>
          <a:ln w="9525">
            <a:noFill/>
          </a:ln>
        </p:spPr>
        <p:txBody>
          <a:bodyPr wrap="none" anchor="t" anchorCtr="0">
            <a:spAutoFit/>
          </a:bodyPr>
          <a:p>
            <a:pPr marL="457200" indent="-457200" algn="ctr" eaLnBrk="0" hangingPunct="0">
              <a:spcBef>
                <a:spcPct val="50000"/>
              </a:spcBef>
            </a:pPr>
            <a:r>
              <a:rPr lang="zh-CN" altLang="en-US" sz="2400" b="1" dirty="0">
                <a:solidFill>
                  <a:schemeClr val="dk1">
                    <a:lumMod val="85000"/>
                    <a:lumOff val="15000"/>
                  </a:schemeClr>
                </a:solidFill>
                <a:latin typeface="Times New Roman" panose="02020603050405020304" pitchFamily="18" charset="0"/>
                <a:ea typeface="微软雅黑" panose="020B0503020204020204" charset="-122"/>
                <a:cs typeface="微软雅黑" panose="020B0503020204020204" charset="-122"/>
              </a:rPr>
              <a:t>第二节 企业职工安全行为养成的要求</a:t>
            </a:r>
            <a:endParaRPr lang="zh-CN" altLang="en-US" sz="2400" b="1" dirty="0">
              <a:solidFill>
                <a:schemeClr val="dk1">
                  <a:lumMod val="85000"/>
                  <a:lumOff val="15000"/>
                </a:schemeClr>
              </a:solidFill>
              <a:latin typeface="Times New Roman" panose="02020603050405020304" pitchFamily="18" charset="0"/>
              <a:ea typeface="微软雅黑" panose="020B0503020204020204" charset="-122"/>
              <a:cs typeface="微软雅黑" panose="020B0503020204020204" charset="-122"/>
            </a:endParaRPr>
          </a:p>
        </p:txBody>
      </p:sp>
      <p:sp>
        <p:nvSpPr>
          <p:cNvPr id="53260" name="Rectangle 29"/>
          <p:cNvSpPr/>
          <p:nvPr/>
        </p:nvSpPr>
        <p:spPr>
          <a:xfrm>
            <a:off x="76200" y="1219200"/>
            <a:ext cx="5600700" cy="609600"/>
          </a:xfrm>
          <a:prstGeom prst="rect">
            <a:avLst/>
          </a:prstGeom>
          <a:noFill/>
          <a:ln w="9525">
            <a:noFill/>
          </a:ln>
        </p:spPr>
        <p:txBody>
          <a:bodyPr anchor="ctr" anchorCtr="0"/>
          <a:p>
            <a:pPr>
              <a:spcBef>
                <a:spcPct val="50000"/>
              </a:spcBef>
              <a:buClr>
                <a:schemeClr val="folHlink"/>
              </a:buClr>
            </a:pPr>
            <a:r>
              <a:rPr lang="zh-CN" altLang="en-US" sz="2400" b="1" dirty="0">
                <a:solidFill>
                  <a:srgbClr val="001A19"/>
                </a:solidFill>
                <a:latin typeface="Times New Roman" panose="02020603050405020304" pitchFamily="18" charset="0"/>
                <a:ea typeface="微软雅黑" panose="020B0503020204020204" charset="-122"/>
              </a:rPr>
              <a:t>一、主动学习、磨炼的安全行为养成</a:t>
            </a:r>
            <a:endParaRPr lang="zh-CN" altLang="en-US" sz="2400" b="1" dirty="0">
              <a:solidFill>
                <a:srgbClr val="001A19"/>
              </a:solidFill>
              <a:latin typeface="Times New Roman" panose="02020603050405020304" pitchFamily="18" charset="0"/>
              <a:ea typeface="微软雅黑" panose="020B0503020204020204" charset="-122"/>
            </a:endParaRPr>
          </a:p>
        </p:txBody>
      </p:sp>
      <p:sp>
        <p:nvSpPr>
          <p:cNvPr id="53261" name="Text Box 14"/>
          <p:cNvSpPr txBox="1"/>
          <p:nvPr/>
        </p:nvSpPr>
        <p:spPr>
          <a:xfrm>
            <a:off x="228600" y="2667000"/>
            <a:ext cx="609600" cy="1198880"/>
          </a:xfrm>
          <a:prstGeom prst="rect">
            <a:avLst/>
          </a:prstGeom>
          <a:noFill/>
          <a:ln w="9525">
            <a:noFill/>
          </a:ln>
        </p:spPr>
        <p:txBody>
          <a:bodyPr anchor="t" anchorCtr="0">
            <a:spAutoFit/>
          </a:bodyPr>
          <a:p>
            <a:pPr>
              <a:spcBef>
                <a:spcPct val="50000"/>
              </a:spcBef>
            </a:pPr>
            <a:r>
              <a:rPr lang="zh-CN" altLang="en-US" sz="2400" b="1" dirty="0">
                <a:solidFill>
                  <a:srgbClr val="0000FF"/>
                </a:solidFill>
                <a:latin typeface="Times New Roman" panose="02020603050405020304" pitchFamily="18" charset="0"/>
                <a:ea typeface="微软雅黑" panose="020B0503020204020204" charset="-122"/>
              </a:rPr>
              <a:t>关键点</a:t>
            </a:r>
            <a:endParaRPr lang="zh-CN" altLang="en-US" sz="2400" b="1" dirty="0">
              <a:solidFill>
                <a:srgbClr val="0000FF"/>
              </a:solidFill>
              <a:latin typeface="Times New Roman" panose="02020603050405020304" pitchFamily="18" charset="0"/>
              <a:ea typeface="微软雅黑" panose="020B0503020204020204" charset="-122"/>
            </a:endParaRPr>
          </a:p>
        </p:txBody>
      </p:sp>
      <p:sp>
        <p:nvSpPr>
          <p:cNvPr id="53262" name="Line 10"/>
          <p:cNvSpPr/>
          <p:nvPr>
            <p:custDataLst>
              <p:tags r:id="rId9"/>
            </p:custDataLst>
          </p:nvPr>
        </p:nvSpPr>
        <p:spPr>
          <a:xfrm flipV="1">
            <a:off x="1371600" y="2819400"/>
            <a:ext cx="7239000" cy="3175"/>
          </a:xfrm>
          <a:prstGeom prst="line">
            <a:avLst/>
          </a:prstGeom>
          <a:ln w="25400" cap="flat" cmpd="sng">
            <a:solidFill>
              <a:schemeClr val="dk2"/>
            </a:solidFill>
            <a:prstDash val="sysDot"/>
            <a:round/>
            <a:headEnd type="none" w="med" len="med"/>
            <a:tailEnd type="oval" w="med" len="med"/>
          </a:ln>
        </p:spPr>
      </p:sp>
      <p:sp>
        <p:nvSpPr>
          <p:cNvPr id="53263" name="Text Box 11"/>
          <p:cNvSpPr txBox="1"/>
          <p:nvPr>
            <p:custDataLst>
              <p:tags r:id="rId10"/>
            </p:custDataLst>
          </p:nvPr>
        </p:nvSpPr>
        <p:spPr>
          <a:xfrm>
            <a:off x="1371600" y="2376488"/>
            <a:ext cx="4526280" cy="460375"/>
          </a:xfrm>
          <a:prstGeom prst="rect">
            <a:avLst/>
          </a:prstGeom>
          <a:noFill/>
          <a:ln w="9525">
            <a:noFill/>
          </a:ln>
        </p:spPr>
        <p:txBody>
          <a:bodyPr wrap="none" anchor="t" anchorCtr="0">
            <a:spAutoFit/>
          </a:bodyPr>
          <a:p>
            <a:pPr eaLnBrk="0" hangingPunct="0">
              <a:spcBef>
                <a:spcPct val="50000"/>
              </a:spcBef>
            </a:pPr>
            <a:r>
              <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rPr>
              <a:t>勤奋苦学，提高知识技能的水平</a:t>
            </a:r>
            <a:r>
              <a:rPr lang="zh-CN" altLang="en-US" sz="2400" dirty="0">
                <a:solidFill>
                  <a:schemeClr val="dk1"/>
                </a:solidFill>
                <a:latin typeface="Times New Roman" panose="02020603050405020304" pitchFamily="18" charset="0"/>
                <a:ea typeface="微软雅黑" panose="020B0503020204020204" charset="-122"/>
                <a:cs typeface="微软雅黑" panose="020B0503020204020204" charset="-122"/>
              </a:rPr>
              <a:t> </a:t>
            </a:r>
            <a:endParaRPr lang="zh-CN" altLang="en-US" sz="2400"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
        <p:nvSpPr>
          <p:cNvPr id="53264" name="Line 13"/>
          <p:cNvSpPr/>
          <p:nvPr>
            <p:custDataLst>
              <p:tags r:id="rId11"/>
            </p:custDataLst>
          </p:nvPr>
        </p:nvSpPr>
        <p:spPr>
          <a:xfrm flipV="1">
            <a:off x="1371600" y="3505200"/>
            <a:ext cx="7239000" cy="3175"/>
          </a:xfrm>
          <a:prstGeom prst="line">
            <a:avLst/>
          </a:prstGeom>
          <a:ln w="25400" cap="flat" cmpd="sng">
            <a:solidFill>
              <a:schemeClr val="dk2"/>
            </a:solidFill>
            <a:prstDash val="sysDot"/>
            <a:round/>
            <a:headEnd type="none" w="med" len="med"/>
            <a:tailEnd type="oval" w="med" len="med"/>
          </a:ln>
        </p:spPr>
      </p:sp>
      <p:sp>
        <p:nvSpPr>
          <p:cNvPr id="53265" name="Text Box 14"/>
          <p:cNvSpPr txBox="1"/>
          <p:nvPr>
            <p:custDataLst>
              <p:tags r:id="rId12"/>
            </p:custDataLst>
          </p:nvPr>
        </p:nvSpPr>
        <p:spPr>
          <a:xfrm>
            <a:off x="1403350" y="2971800"/>
            <a:ext cx="5135880" cy="460375"/>
          </a:xfrm>
          <a:prstGeom prst="rect">
            <a:avLst/>
          </a:prstGeom>
          <a:noFill/>
          <a:ln w="9525">
            <a:noFill/>
          </a:ln>
        </p:spPr>
        <p:txBody>
          <a:bodyPr wrap="none" anchor="t" anchorCtr="0">
            <a:spAutoFit/>
          </a:bodyPr>
          <a:p>
            <a:pPr eaLnBrk="0" hangingPunct="0">
              <a:spcBef>
                <a:spcPct val="50000"/>
              </a:spcBef>
            </a:pPr>
            <a:r>
              <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rPr>
              <a:t>养成学习习惯，勇攀知识技能高峰；</a:t>
            </a:r>
            <a:r>
              <a:rPr lang="zh-CN" altLang="en-US" sz="2400" dirty="0">
                <a:solidFill>
                  <a:schemeClr val="dk1"/>
                </a:solidFill>
                <a:latin typeface="Times New Roman" panose="02020603050405020304" pitchFamily="18" charset="0"/>
                <a:ea typeface="微软雅黑" panose="020B0503020204020204" charset="-122"/>
                <a:cs typeface="微软雅黑" panose="020B0503020204020204" charset="-122"/>
              </a:rPr>
              <a:t> </a:t>
            </a:r>
            <a:endParaRPr lang="zh-CN" altLang="en-US" sz="2400"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
        <p:nvSpPr>
          <p:cNvPr id="53266" name="Line 24"/>
          <p:cNvSpPr/>
          <p:nvPr>
            <p:custDataLst>
              <p:tags r:id="rId13"/>
            </p:custDataLst>
          </p:nvPr>
        </p:nvSpPr>
        <p:spPr>
          <a:xfrm flipV="1">
            <a:off x="1347788" y="4114800"/>
            <a:ext cx="7262812" cy="17463"/>
          </a:xfrm>
          <a:prstGeom prst="line">
            <a:avLst/>
          </a:prstGeom>
          <a:ln w="25400" cap="flat" cmpd="sng">
            <a:solidFill>
              <a:schemeClr val="dk2"/>
            </a:solidFill>
            <a:prstDash val="sysDot"/>
            <a:round/>
            <a:headEnd type="none" w="med" len="med"/>
            <a:tailEnd type="oval" w="med" len="med"/>
          </a:ln>
        </p:spPr>
      </p:sp>
      <p:sp>
        <p:nvSpPr>
          <p:cNvPr id="53268" name="Rectangle 22"/>
          <p:cNvSpPr/>
          <p:nvPr>
            <p:custDataLst>
              <p:tags r:id="rId14"/>
            </p:custDataLst>
          </p:nvPr>
        </p:nvSpPr>
        <p:spPr>
          <a:xfrm>
            <a:off x="1406525" y="3625056"/>
            <a:ext cx="4526280" cy="460375"/>
          </a:xfrm>
          <a:prstGeom prst="rect">
            <a:avLst/>
          </a:prstGeom>
          <a:noFill/>
          <a:ln w="9525">
            <a:noFill/>
          </a:ln>
        </p:spPr>
        <p:txBody>
          <a:bodyPr wrap="none" anchor="ctr" anchorCtr="0">
            <a:spAutoFit/>
          </a:bodyPr>
          <a:p>
            <a:pPr>
              <a:spcBef>
                <a:spcPct val="50000"/>
              </a:spcBef>
            </a:pPr>
            <a:r>
              <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rPr>
              <a:t>各种作业操作动作的养成训练。</a:t>
            </a:r>
            <a:r>
              <a:rPr lang="zh-CN" altLang="en-US" sz="2400" dirty="0">
                <a:solidFill>
                  <a:schemeClr val="dk1"/>
                </a:solidFill>
                <a:latin typeface="Times New Roman" panose="02020603050405020304" pitchFamily="18" charset="0"/>
                <a:ea typeface="微软雅黑" panose="020B0503020204020204" charset="-122"/>
                <a:cs typeface="微软雅黑" panose="020B0503020204020204" charset="-122"/>
              </a:rPr>
              <a:t> </a:t>
            </a:r>
            <a:endParaRPr lang="zh-CN" altLang="en-US" sz="2400"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
        <p:nvSpPr>
          <p:cNvPr id="53269" name="Text Box 24"/>
          <p:cNvSpPr txBox="1"/>
          <p:nvPr/>
        </p:nvSpPr>
        <p:spPr>
          <a:xfrm>
            <a:off x="152400" y="5011738"/>
            <a:ext cx="609600" cy="829945"/>
          </a:xfrm>
          <a:prstGeom prst="rect">
            <a:avLst/>
          </a:prstGeom>
          <a:noFill/>
          <a:ln w="9525">
            <a:noFill/>
          </a:ln>
        </p:spPr>
        <p:txBody>
          <a:bodyPr anchor="t" anchorCtr="0">
            <a:spAutoFit/>
          </a:bodyPr>
          <a:p>
            <a:pPr>
              <a:spcBef>
                <a:spcPct val="50000"/>
              </a:spcBef>
            </a:pPr>
            <a:r>
              <a:rPr lang="zh-CN" altLang="en-US" sz="2400" b="1" dirty="0">
                <a:solidFill>
                  <a:srgbClr val="0000FF"/>
                </a:solidFill>
                <a:latin typeface="Times New Roman" panose="02020603050405020304" pitchFamily="18" charset="0"/>
                <a:ea typeface="微软雅黑" panose="020B0503020204020204" charset="-122"/>
              </a:rPr>
              <a:t>要求</a:t>
            </a:r>
            <a:endParaRPr lang="zh-CN" altLang="en-US" sz="2400" b="1" dirty="0">
              <a:solidFill>
                <a:srgbClr val="0000FF"/>
              </a:solidFill>
              <a:latin typeface="Times New Roman" panose="02020603050405020304" pitchFamily="18" charset="0"/>
              <a:ea typeface="微软雅黑" panose="020B0503020204020204" charset="-122"/>
            </a:endParaRPr>
          </a:p>
        </p:txBody>
      </p:sp>
      <p:sp>
        <p:nvSpPr>
          <p:cNvPr id="53271" name="Text Box 11"/>
          <p:cNvSpPr txBox="1"/>
          <p:nvPr>
            <p:custDataLst>
              <p:tags r:id="rId15"/>
            </p:custDataLst>
          </p:nvPr>
        </p:nvSpPr>
        <p:spPr>
          <a:xfrm>
            <a:off x="1295400" y="4721225"/>
            <a:ext cx="4526280" cy="460375"/>
          </a:xfrm>
          <a:prstGeom prst="rect">
            <a:avLst/>
          </a:prstGeom>
          <a:noFill/>
          <a:ln w="9525">
            <a:noFill/>
          </a:ln>
        </p:spPr>
        <p:txBody>
          <a:bodyPr wrap="none" anchor="t" anchorCtr="0">
            <a:spAutoFit/>
          </a:bodyPr>
          <a:p>
            <a:pPr eaLnBrk="0" hangingPunct="0">
              <a:spcBef>
                <a:spcPct val="50000"/>
              </a:spcBef>
            </a:pPr>
            <a:r>
              <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rPr>
              <a:t>勤奋苦学，提高知识技能的水平 </a:t>
            </a:r>
            <a:endPar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
        <p:nvSpPr>
          <p:cNvPr id="53273" name="Text Box 14"/>
          <p:cNvSpPr txBox="1"/>
          <p:nvPr>
            <p:custDataLst>
              <p:tags r:id="rId16"/>
            </p:custDataLst>
          </p:nvPr>
        </p:nvSpPr>
        <p:spPr>
          <a:xfrm>
            <a:off x="1208088" y="5383213"/>
            <a:ext cx="3535680" cy="460375"/>
          </a:xfrm>
          <a:prstGeom prst="rect">
            <a:avLst/>
          </a:prstGeom>
          <a:noFill/>
          <a:ln w="9525">
            <a:noFill/>
          </a:ln>
        </p:spPr>
        <p:txBody>
          <a:bodyPr wrap="none" anchor="t" anchorCtr="0">
            <a:spAutoFit/>
          </a:bodyPr>
          <a:p>
            <a:pPr marL="342900" indent="-342900" eaLnBrk="0" hangingPunct="0">
              <a:spcBef>
                <a:spcPct val="50000"/>
              </a:spcBef>
            </a:pPr>
            <a:r>
              <a:rPr lang="zh-CN" altLang="en-US" sz="2400" b="1" dirty="0">
                <a:solidFill>
                  <a:schemeClr val="dk1"/>
                </a:solidFill>
                <a:latin typeface="Times New Roman" panose="02020603050405020304" pitchFamily="18" charset="0"/>
                <a:ea typeface="微软雅黑" panose="020B0503020204020204" charset="-122"/>
              </a:rPr>
              <a:t>积极参加各种竞赛活动；</a:t>
            </a:r>
            <a:endParaRPr lang="zh-CN" altLang="en-US" sz="2400" b="1" dirty="0">
              <a:solidFill>
                <a:schemeClr val="dk1"/>
              </a:solidFill>
              <a:latin typeface="Times New Roman" panose="02020603050405020304" pitchFamily="18" charset="0"/>
              <a:ea typeface="微软雅黑" panose="020B0503020204020204" charset="-122"/>
            </a:endParaRPr>
          </a:p>
        </p:txBody>
      </p:sp>
      <p:sp>
        <p:nvSpPr>
          <p:cNvPr id="53276" name="Rectangle 31"/>
          <p:cNvSpPr/>
          <p:nvPr>
            <p:custDataLst>
              <p:tags r:id="rId17"/>
            </p:custDataLst>
          </p:nvPr>
        </p:nvSpPr>
        <p:spPr>
          <a:xfrm>
            <a:off x="1330325" y="5969794"/>
            <a:ext cx="1706880" cy="460375"/>
          </a:xfrm>
          <a:prstGeom prst="rect">
            <a:avLst/>
          </a:prstGeom>
          <a:noFill/>
          <a:ln w="9525">
            <a:noFill/>
          </a:ln>
        </p:spPr>
        <p:txBody>
          <a:bodyPr wrap="none" anchor="ctr" anchorCtr="0">
            <a:spAutoFit/>
          </a:bodyPr>
          <a:p>
            <a:pPr marL="342900" indent="-342900">
              <a:spcBef>
                <a:spcPct val="50000"/>
              </a:spcBef>
            </a:pPr>
            <a:r>
              <a:rPr lang="zh-CN" altLang="en-US" sz="2400" b="1" dirty="0">
                <a:solidFill>
                  <a:schemeClr val="dk1"/>
                </a:solidFill>
                <a:latin typeface="Times New Roman" panose="02020603050405020304" pitchFamily="18" charset="0"/>
                <a:ea typeface="微软雅黑" panose="020B0503020204020204" charset="-122"/>
              </a:rPr>
              <a:t>主动自学；</a:t>
            </a:r>
            <a:endParaRPr lang="zh-CN" altLang="en-US" sz="2400" b="1" dirty="0">
              <a:solidFill>
                <a:schemeClr val="dk1"/>
              </a:solidFill>
              <a:latin typeface="Times New Roman" panose="02020603050405020304" pitchFamily="18" charset="0"/>
              <a:ea typeface="微软雅黑" panose="020B0503020204020204" charset="-122"/>
            </a:endParaRPr>
          </a:p>
        </p:txBody>
      </p:sp>
      <p:sp>
        <p:nvSpPr>
          <p:cNvPr id="53277" name="Text Box 11"/>
          <p:cNvSpPr txBox="1"/>
          <p:nvPr>
            <p:custDataLst>
              <p:tags r:id="rId18"/>
            </p:custDataLst>
          </p:nvPr>
        </p:nvSpPr>
        <p:spPr>
          <a:xfrm>
            <a:off x="5715000" y="4706938"/>
            <a:ext cx="2316480" cy="460375"/>
          </a:xfrm>
          <a:prstGeom prst="rect">
            <a:avLst/>
          </a:prstGeom>
          <a:noFill/>
          <a:ln w="9525">
            <a:noFill/>
          </a:ln>
        </p:spPr>
        <p:txBody>
          <a:bodyPr wrap="none" anchor="t" anchorCtr="0">
            <a:spAutoFit/>
          </a:bodyPr>
          <a:p>
            <a:pPr marL="342900" indent="-342900" eaLnBrk="0" hangingPunct="0">
              <a:spcBef>
                <a:spcPct val="50000"/>
              </a:spcBef>
            </a:pPr>
            <a:r>
              <a:rPr lang="zh-CN" altLang="en-US" sz="2400" b="1" dirty="0">
                <a:solidFill>
                  <a:schemeClr val="dk1"/>
                </a:solidFill>
                <a:latin typeface="Times New Roman" panose="02020603050405020304" pitchFamily="18" charset="0"/>
                <a:ea typeface="微软雅黑" panose="020B0503020204020204" charset="-122"/>
              </a:rPr>
              <a:t>自觉苦练技能；</a:t>
            </a:r>
            <a:endParaRPr lang="zh-CN" altLang="en-US" sz="2400" b="1" dirty="0">
              <a:solidFill>
                <a:schemeClr val="dk1"/>
              </a:solidFill>
              <a:latin typeface="Times New Roman" panose="02020603050405020304" pitchFamily="18" charset="0"/>
              <a:ea typeface="微软雅黑" panose="020B0503020204020204" charset="-122"/>
            </a:endParaRPr>
          </a:p>
        </p:txBody>
      </p:sp>
      <p:sp>
        <p:nvSpPr>
          <p:cNvPr id="53278" name="Text Box 14"/>
          <p:cNvSpPr txBox="1"/>
          <p:nvPr>
            <p:custDataLst>
              <p:tags r:id="rId19"/>
            </p:custDataLst>
          </p:nvPr>
        </p:nvSpPr>
        <p:spPr>
          <a:xfrm>
            <a:off x="4675188" y="5094288"/>
            <a:ext cx="3581400" cy="1753235"/>
          </a:xfrm>
          <a:prstGeom prst="rect">
            <a:avLst/>
          </a:prstGeom>
          <a:noFill/>
          <a:ln w="9525">
            <a:noFill/>
          </a:ln>
        </p:spPr>
        <p:txBody>
          <a:bodyPr anchor="t" anchorCtr="0">
            <a:spAutoFit/>
          </a:bodyPr>
          <a:p>
            <a:pPr marL="342900" indent="-342900" eaLnBrk="0" hangingPunct="0">
              <a:spcBef>
                <a:spcPct val="50000"/>
              </a:spcBef>
            </a:pPr>
            <a:r>
              <a:rPr lang="zh-CN" altLang="en-US" sz="2400" b="1" dirty="0">
                <a:solidFill>
                  <a:schemeClr val="dk1"/>
                </a:solidFill>
                <a:latin typeface="Times New Roman" panose="02020603050405020304" pitchFamily="18" charset="0"/>
                <a:ea typeface="微软雅黑" panose="020B0503020204020204" charset="-122"/>
              </a:rPr>
              <a:t>善于分析，由作业动作的规范化</a:t>
            </a:r>
            <a:endParaRPr lang="zh-CN" altLang="en-US" sz="2400" b="1" dirty="0">
              <a:solidFill>
                <a:schemeClr val="dk1"/>
              </a:solidFill>
              <a:latin typeface="Times New Roman" panose="02020603050405020304" pitchFamily="18" charset="0"/>
              <a:ea typeface="微软雅黑" panose="020B0503020204020204" charset="-122"/>
            </a:endParaRPr>
          </a:p>
          <a:p>
            <a:pPr marL="342900" indent="-342900" eaLnBrk="0" hangingPunct="0">
              <a:spcBef>
                <a:spcPct val="50000"/>
              </a:spcBef>
            </a:pPr>
            <a:r>
              <a:rPr lang="zh-CN" altLang="en-US" sz="2400" b="1" dirty="0">
                <a:solidFill>
                  <a:schemeClr val="dk1"/>
                </a:solidFill>
                <a:latin typeface="Times New Roman" panose="02020603050405020304" pitchFamily="18" charset="0"/>
                <a:ea typeface="微软雅黑" panose="020B0503020204020204" charset="-122"/>
              </a:rPr>
              <a:t>、标准化，实现最优化、精细化；</a:t>
            </a:r>
            <a:endParaRPr lang="zh-CN" altLang="en-US" sz="2400" b="1" dirty="0">
              <a:solidFill>
                <a:schemeClr val="dk1"/>
              </a:solidFill>
              <a:latin typeface="Times New Roman" panose="02020603050405020304" pitchFamily="18" charset="0"/>
              <a:ea typeface="微软雅黑" panose="020B0503020204020204" charset="-122"/>
            </a:endParaRPr>
          </a:p>
        </p:txBody>
      </p:sp>
      <p:sp>
        <p:nvSpPr>
          <p:cNvPr id="53279" name="Rectangle 34"/>
          <p:cNvSpPr/>
          <p:nvPr>
            <p:custDataLst>
              <p:tags r:id="rId20"/>
            </p:custDataLst>
          </p:nvPr>
        </p:nvSpPr>
        <p:spPr>
          <a:xfrm>
            <a:off x="4903788" y="4183856"/>
            <a:ext cx="3002280" cy="460375"/>
          </a:xfrm>
          <a:prstGeom prst="rect">
            <a:avLst/>
          </a:prstGeom>
          <a:noFill/>
          <a:ln w="9525">
            <a:noFill/>
          </a:ln>
        </p:spPr>
        <p:txBody>
          <a:bodyPr wrap="none" anchor="ctr" anchorCtr="0">
            <a:spAutoFit/>
          </a:bodyPr>
          <a:p>
            <a:pPr marL="342900" indent="-342900">
              <a:spcBef>
                <a:spcPct val="50000"/>
              </a:spcBef>
            </a:pPr>
            <a:r>
              <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rPr>
              <a:t>取证上岗，一专多能 </a:t>
            </a:r>
            <a:endPar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Tree>
    <p:custDataLst>
      <p:tags r:id="rId2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5268" y="836613"/>
            <a:ext cx="5566410" cy="3636010"/>
          </a:xfrm>
          <a:prstGeom prst="rect">
            <a:avLst/>
          </a:prstGeom>
          <a:noFill/>
        </p:spPr>
        <p:txBody>
          <a:bodyPr wrap="square" rtlCol="0" anchor="t">
            <a:spAutoFit/>
          </a:bodyPr>
          <a:lstStyle/>
          <a:p>
            <a:pPr indent="304800" algn="just">
              <a:lnSpc>
                <a:spcPct val="160000"/>
              </a:lnSpc>
            </a:pP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8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60000"/>
              </a:lnSpc>
            </a:pPr>
            <a:r>
              <a:rPr lang="en-US" alt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636010" y="4581525"/>
            <a:ext cx="5148739" cy="1198880"/>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539957" y="4581525"/>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395605" y="332581"/>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82560" y="404495"/>
            <a:ext cx="1217930" cy="615315"/>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540068" cy="720090"/>
          </a:xfrm>
          <a:prstGeom prst="rect">
            <a:avLst/>
          </a:prstGeom>
        </p:spPr>
      </p:pic>
      <p:pic>
        <p:nvPicPr>
          <p:cNvPr id="6" name="图片 5"/>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a:off x="8603932" y="-5379"/>
            <a:ext cx="540068" cy="720090"/>
          </a:xfrm>
          <a:prstGeom prst="rect">
            <a:avLst/>
          </a:prstGeom>
        </p:spPr>
      </p:pic>
      <p:sp>
        <p:nvSpPr>
          <p:cNvPr id="54276" name="Rectangle 29"/>
          <p:cNvSpPr/>
          <p:nvPr/>
        </p:nvSpPr>
        <p:spPr>
          <a:xfrm>
            <a:off x="609600" y="609600"/>
            <a:ext cx="5600700" cy="609600"/>
          </a:xfrm>
          <a:prstGeom prst="rect">
            <a:avLst/>
          </a:prstGeom>
          <a:noFill/>
          <a:ln w="9525">
            <a:noFill/>
          </a:ln>
        </p:spPr>
        <p:txBody>
          <a:bodyPr anchor="ctr" anchorCtr="0"/>
          <a:p>
            <a:pPr>
              <a:spcBef>
                <a:spcPct val="50000"/>
              </a:spcBef>
              <a:buClr>
                <a:schemeClr val="folHlink"/>
              </a:buClr>
            </a:pPr>
            <a:r>
              <a:rPr lang="zh-CN" altLang="en-US" sz="2400" b="1" dirty="0">
                <a:solidFill>
                  <a:schemeClr val="accent1"/>
                </a:solidFill>
                <a:latin typeface="Times New Roman" panose="02020603050405020304" pitchFamily="18" charset="0"/>
                <a:ea typeface="微软雅黑" panose="020B0503020204020204" charset="-122"/>
                <a:cs typeface="微软雅黑" panose="020B0503020204020204" charset="-122"/>
              </a:rPr>
              <a:t>二、主动了解安全信息的安全行为养成 </a:t>
            </a:r>
            <a:endParaRPr lang="zh-CN" altLang="en-US" sz="2400" b="1" dirty="0">
              <a:solidFill>
                <a:schemeClr val="accent1"/>
              </a:solidFill>
              <a:latin typeface="Times New Roman" panose="02020603050405020304" pitchFamily="18" charset="0"/>
              <a:ea typeface="微软雅黑" panose="020B0503020204020204" charset="-122"/>
              <a:cs typeface="微软雅黑" panose="020B0503020204020204" charset="-122"/>
            </a:endParaRPr>
          </a:p>
        </p:txBody>
      </p:sp>
      <p:sp>
        <p:nvSpPr>
          <p:cNvPr id="54277" name="Text Box 14"/>
          <p:cNvSpPr txBox="1"/>
          <p:nvPr/>
        </p:nvSpPr>
        <p:spPr>
          <a:xfrm>
            <a:off x="381000" y="1936750"/>
            <a:ext cx="609600" cy="1198880"/>
          </a:xfrm>
          <a:prstGeom prst="rect">
            <a:avLst/>
          </a:prstGeom>
          <a:noFill/>
          <a:ln w="9525">
            <a:noFill/>
          </a:ln>
        </p:spPr>
        <p:txBody>
          <a:bodyPr anchor="t" anchorCtr="0">
            <a:spAutoFit/>
          </a:bodyPr>
          <a:p>
            <a:pPr>
              <a:spcBef>
                <a:spcPct val="50000"/>
              </a:spcBef>
            </a:pPr>
            <a:r>
              <a:rPr lang="zh-CN" altLang="en-US" sz="2400" b="1" dirty="0">
                <a:solidFill>
                  <a:srgbClr val="0000FF"/>
                </a:solidFill>
                <a:latin typeface="Times New Roman" panose="02020603050405020304" pitchFamily="18" charset="0"/>
                <a:ea typeface="微软雅黑" panose="020B0503020204020204" charset="-122"/>
              </a:rPr>
              <a:t>关键点</a:t>
            </a:r>
            <a:endParaRPr lang="zh-CN" altLang="en-US" sz="2400" b="1" dirty="0">
              <a:solidFill>
                <a:srgbClr val="0000FF"/>
              </a:solidFill>
              <a:latin typeface="Times New Roman" panose="02020603050405020304" pitchFamily="18" charset="0"/>
              <a:ea typeface="微软雅黑" panose="020B0503020204020204" charset="-122"/>
            </a:endParaRPr>
          </a:p>
        </p:txBody>
      </p:sp>
      <p:sp>
        <p:nvSpPr>
          <p:cNvPr id="54278" name="Line 10"/>
          <p:cNvSpPr/>
          <p:nvPr>
            <p:custDataLst>
              <p:tags r:id="rId4"/>
            </p:custDataLst>
          </p:nvPr>
        </p:nvSpPr>
        <p:spPr>
          <a:xfrm flipV="1">
            <a:off x="1243013" y="2195513"/>
            <a:ext cx="7239000" cy="3175"/>
          </a:xfrm>
          <a:prstGeom prst="line">
            <a:avLst/>
          </a:prstGeom>
          <a:ln w="25400" cap="flat" cmpd="sng">
            <a:solidFill>
              <a:schemeClr val="dk2"/>
            </a:solidFill>
            <a:prstDash val="sysDot"/>
            <a:round/>
            <a:headEnd type="none" w="med" len="med"/>
            <a:tailEnd type="oval" w="med" len="med"/>
          </a:ln>
        </p:spPr>
      </p:sp>
      <p:sp>
        <p:nvSpPr>
          <p:cNvPr id="54279" name="Text Box 11"/>
          <p:cNvSpPr txBox="1"/>
          <p:nvPr>
            <p:custDataLst>
              <p:tags r:id="rId5"/>
            </p:custDataLst>
          </p:nvPr>
        </p:nvSpPr>
        <p:spPr>
          <a:xfrm>
            <a:off x="1243013" y="1766888"/>
            <a:ext cx="3307080" cy="460375"/>
          </a:xfrm>
          <a:prstGeom prst="rect">
            <a:avLst/>
          </a:prstGeom>
          <a:noFill/>
          <a:ln w="9525">
            <a:noFill/>
          </a:ln>
        </p:spPr>
        <p:txBody>
          <a:bodyPr wrap="none" anchor="t" anchorCtr="0">
            <a:spAutoFit/>
          </a:bodyPr>
          <a:p>
            <a:pPr eaLnBrk="0" hangingPunct="0">
              <a:spcBef>
                <a:spcPct val="50000"/>
              </a:spcBef>
            </a:pPr>
            <a:r>
              <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rPr>
              <a:t>认真参加班前班后会； </a:t>
            </a:r>
            <a:endPar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
        <p:nvSpPr>
          <p:cNvPr id="54280" name="Line 13"/>
          <p:cNvSpPr/>
          <p:nvPr>
            <p:custDataLst>
              <p:tags r:id="rId6"/>
            </p:custDataLst>
          </p:nvPr>
        </p:nvSpPr>
        <p:spPr>
          <a:xfrm flipV="1">
            <a:off x="1243013" y="3197225"/>
            <a:ext cx="7239000" cy="3175"/>
          </a:xfrm>
          <a:prstGeom prst="line">
            <a:avLst/>
          </a:prstGeom>
          <a:ln w="25400" cap="flat" cmpd="sng">
            <a:solidFill>
              <a:schemeClr val="dk2"/>
            </a:solidFill>
            <a:prstDash val="sysDot"/>
            <a:round/>
            <a:headEnd type="none" w="med" len="med"/>
            <a:tailEnd type="oval" w="med" len="med"/>
          </a:ln>
        </p:spPr>
      </p:sp>
      <p:sp>
        <p:nvSpPr>
          <p:cNvPr id="54281" name="Text Box 14"/>
          <p:cNvSpPr txBox="1"/>
          <p:nvPr>
            <p:custDataLst>
              <p:tags r:id="rId7"/>
            </p:custDataLst>
          </p:nvPr>
        </p:nvSpPr>
        <p:spPr>
          <a:xfrm>
            <a:off x="1274763" y="2757488"/>
            <a:ext cx="3307080" cy="460375"/>
          </a:xfrm>
          <a:prstGeom prst="rect">
            <a:avLst/>
          </a:prstGeom>
          <a:noFill/>
          <a:ln w="9525">
            <a:noFill/>
          </a:ln>
        </p:spPr>
        <p:txBody>
          <a:bodyPr wrap="none" anchor="t" anchorCtr="0">
            <a:spAutoFit/>
          </a:bodyPr>
          <a:p>
            <a:pPr eaLnBrk="0" hangingPunct="0">
              <a:spcBef>
                <a:spcPct val="50000"/>
              </a:spcBef>
            </a:pPr>
            <a:r>
              <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rPr>
              <a:t>认真进行现场交接班； </a:t>
            </a:r>
            <a:endPar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
        <p:nvSpPr>
          <p:cNvPr id="54283" name="Rectangle 21"/>
          <p:cNvSpPr/>
          <p:nvPr>
            <p:custDataLst>
              <p:tags r:id="rId8"/>
            </p:custDataLst>
          </p:nvPr>
        </p:nvSpPr>
        <p:spPr>
          <a:xfrm>
            <a:off x="5105400" y="1708944"/>
            <a:ext cx="2392680" cy="460375"/>
          </a:xfrm>
          <a:prstGeom prst="rect">
            <a:avLst/>
          </a:prstGeom>
          <a:noFill/>
          <a:ln w="9525">
            <a:noFill/>
          </a:ln>
        </p:spPr>
        <p:txBody>
          <a:bodyPr wrap="none" anchor="ctr" anchorCtr="0">
            <a:spAutoFit/>
          </a:bodyPr>
          <a:p>
            <a:pPr>
              <a:spcBef>
                <a:spcPct val="50000"/>
              </a:spcBef>
            </a:pPr>
            <a:r>
              <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rPr>
              <a:t>仔细安全通报； </a:t>
            </a:r>
            <a:endPar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
        <p:nvSpPr>
          <p:cNvPr id="54284" name="Text Box 22"/>
          <p:cNvSpPr txBox="1"/>
          <p:nvPr/>
        </p:nvSpPr>
        <p:spPr>
          <a:xfrm>
            <a:off x="0" y="4478338"/>
            <a:ext cx="609600" cy="829945"/>
          </a:xfrm>
          <a:prstGeom prst="rect">
            <a:avLst/>
          </a:prstGeom>
          <a:noFill/>
          <a:ln w="9525">
            <a:noFill/>
          </a:ln>
        </p:spPr>
        <p:txBody>
          <a:bodyPr anchor="t" anchorCtr="0">
            <a:spAutoFit/>
          </a:bodyPr>
          <a:p>
            <a:pPr>
              <a:spcBef>
                <a:spcPct val="50000"/>
              </a:spcBef>
            </a:pPr>
            <a:r>
              <a:rPr lang="zh-CN" altLang="en-US" sz="2400" b="1" dirty="0">
                <a:solidFill>
                  <a:srgbClr val="0000FF"/>
                </a:solidFill>
                <a:latin typeface="Times New Roman" panose="02020603050405020304" pitchFamily="18" charset="0"/>
                <a:ea typeface="微软雅黑" panose="020B0503020204020204" charset="-122"/>
              </a:rPr>
              <a:t>要求</a:t>
            </a:r>
            <a:endParaRPr lang="zh-CN" altLang="en-US" sz="2400" b="1" dirty="0">
              <a:solidFill>
                <a:srgbClr val="0000FF"/>
              </a:solidFill>
              <a:latin typeface="Times New Roman" panose="02020603050405020304" pitchFamily="18" charset="0"/>
              <a:ea typeface="微软雅黑" panose="020B0503020204020204" charset="-122"/>
            </a:endParaRPr>
          </a:p>
        </p:txBody>
      </p:sp>
      <p:sp>
        <p:nvSpPr>
          <p:cNvPr id="54285" name="Line 10"/>
          <p:cNvSpPr/>
          <p:nvPr>
            <p:custDataLst>
              <p:tags r:id="rId9"/>
            </p:custDataLst>
          </p:nvPr>
        </p:nvSpPr>
        <p:spPr>
          <a:xfrm flipV="1">
            <a:off x="1066800" y="4630738"/>
            <a:ext cx="7239000" cy="3175"/>
          </a:xfrm>
          <a:prstGeom prst="line">
            <a:avLst/>
          </a:prstGeom>
          <a:ln w="25400" cap="flat" cmpd="sng">
            <a:solidFill>
              <a:schemeClr val="dk2"/>
            </a:solidFill>
            <a:prstDash val="sysDot"/>
            <a:round/>
            <a:headEnd type="none" w="med" len="med"/>
            <a:tailEnd type="oval" w="med" len="med"/>
          </a:ln>
        </p:spPr>
      </p:sp>
      <p:sp>
        <p:nvSpPr>
          <p:cNvPr id="54286" name="Text Box 11"/>
          <p:cNvSpPr txBox="1"/>
          <p:nvPr>
            <p:custDataLst>
              <p:tags r:id="rId10"/>
            </p:custDataLst>
          </p:nvPr>
        </p:nvSpPr>
        <p:spPr>
          <a:xfrm>
            <a:off x="1028700" y="3538538"/>
            <a:ext cx="7193280" cy="1014730"/>
          </a:xfrm>
          <a:prstGeom prst="rect">
            <a:avLst/>
          </a:prstGeom>
          <a:noFill/>
          <a:ln w="9525">
            <a:noFill/>
          </a:ln>
        </p:spPr>
        <p:txBody>
          <a:bodyPr wrap="none" anchor="t" anchorCtr="0">
            <a:spAutoFit/>
          </a:bodyPr>
          <a:p>
            <a:pPr marL="342900" indent="-342900" eaLnBrk="0" hangingPunct="0">
              <a:spcBef>
                <a:spcPct val="50000"/>
              </a:spcBef>
            </a:pPr>
            <a:r>
              <a:rPr lang="zh-CN" altLang="en-US" sz="2400" b="1" dirty="0">
                <a:solidFill>
                  <a:schemeClr val="dk1"/>
                </a:solidFill>
                <a:latin typeface="Times New Roman" panose="02020603050405020304" pitchFamily="18" charset="0"/>
                <a:ea typeface="微软雅黑" panose="020B0503020204020204" charset="-122"/>
              </a:rPr>
              <a:t>准时参加班前班后会，认真听（全面收集安全信息）</a:t>
            </a:r>
            <a:endParaRPr lang="en-US" altLang="zh-CN" sz="2400" b="1" dirty="0">
              <a:solidFill>
                <a:schemeClr val="dk1"/>
              </a:solidFill>
              <a:latin typeface="Times New Roman" panose="02020603050405020304" pitchFamily="18" charset="0"/>
              <a:ea typeface="微软雅黑" panose="020B0503020204020204" charset="-122"/>
            </a:endParaRPr>
          </a:p>
          <a:p>
            <a:pPr marL="342900" indent="-342900" eaLnBrk="0" hangingPunct="0">
              <a:spcBef>
                <a:spcPct val="50000"/>
              </a:spcBef>
            </a:pPr>
            <a:r>
              <a:rPr lang="zh-CN" altLang="en-US" sz="2400" b="1" dirty="0">
                <a:solidFill>
                  <a:schemeClr val="dk1"/>
                </a:solidFill>
                <a:latin typeface="Times New Roman" panose="02020603050405020304" pitchFamily="18" charset="0"/>
                <a:ea typeface="微软雅黑" panose="020B0503020204020204" charset="-122"/>
              </a:rPr>
              <a:t>主动想（预测安全风险）</a:t>
            </a:r>
            <a:endParaRPr lang="zh-CN" altLang="en-US" sz="2400" b="1" dirty="0">
              <a:solidFill>
                <a:schemeClr val="dk1"/>
              </a:solidFill>
              <a:latin typeface="Times New Roman" panose="02020603050405020304" pitchFamily="18" charset="0"/>
              <a:ea typeface="微软雅黑" panose="020B0503020204020204" charset="-122"/>
            </a:endParaRPr>
          </a:p>
        </p:txBody>
      </p:sp>
      <p:sp>
        <p:nvSpPr>
          <p:cNvPr id="54288" name="Text Box 14"/>
          <p:cNvSpPr txBox="1"/>
          <p:nvPr>
            <p:custDataLst>
              <p:tags r:id="rId11"/>
            </p:custDataLst>
          </p:nvPr>
        </p:nvSpPr>
        <p:spPr>
          <a:xfrm>
            <a:off x="601663" y="4565650"/>
            <a:ext cx="8077200" cy="829945"/>
          </a:xfrm>
          <a:prstGeom prst="rect">
            <a:avLst/>
          </a:prstGeom>
          <a:noFill/>
          <a:ln w="9525">
            <a:noFill/>
          </a:ln>
        </p:spPr>
        <p:txBody>
          <a:bodyPr anchor="t" anchorCtr="0">
            <a:spAutoFit/>
          </a:bodyPr>
          <a:p>
            <a:pPr marL="342900" indent="-342900" eaLnBrk="0" hangingPunct="0">
              <a:spcBef>
                <a:spcPct val="50000"/>
              </a:spcBef>
            </a:pPr>
            <a:r>
              <a:rPr lang="en-US" altLang="zh-CN" sz="2400" b="1" dirty="0">
                <a:solidFill>
                  <a:schemeClr val="dk1"/>
                </a:solidFill>
                <a:latin typeface="Times New Roman" panose="02020603050405020304" pitchFamily="18" charset="0"/>
                <a:ea typeface="微软雅黑" panose="020B0503020204020204" charset="-122"/>
                <a:cs typeface="微软雅黑" panose="020B0503020204020204" charset="-122"/>
              </a:rPr>
              <a:t>  </a:t>
            </a:r>
            <a:r>
              <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rPr>
              <a:t>现场交接班，详细了解作业现场的安全条件、作业要件的安全状态及现场危险因素、安全隐患；</a:t>
            </a:r>
            <a:endPar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
        <p:nvSpPr>
          <p:cNvPr id="54291" name="Rectangle 29"/>
          <p:cNvSpPr/>
          <p:nvPr>
            <p:custDataLst>
              <p:tags r:id="rId12"/>
            </p:custDataLst>
          </p:nvPr>
        </p:nvSpPr>
        <p:spPr>
          <a:xfrm>
            <a:off x="1066800" y="5463223"/>
            <a:ext cx="7193280" cy="1014730"/>
          </a:xfrm>
          <a:prstGeom prst="rect">
            <a:avLst/>
          </a:prstGeom>
          <a:noFill/>
          <a:ln w="9525">
            <a:noFill/>
          </a:ln>
        </p:spPr>
        <p:txBody>
          <a:bodyPr wrap="none" anchor="ctr" anchorCtr="0">
            <a:spAutoFit/>
          </a:bodyPr>
          <a:p>
            <a:pPr marL="342900" indent="-342900">
              <a:spcBef>
                <a:spcPct val="50000"/>
              </a:spcBef>
            </a:pPr>
            <a:r>
              <a:rPr lang="zh-CN" altLang="en-US" sz="2400" b="1" dirty="0">
                <a:solidFill>
                  <a:schemeClr val="dk1"/>
                </a:solidFill>
                <a:latin typeface="Times New Roman" panose="02020603050405020304" pitchFamily="18" charset="0"/>
                <a:ea typeface="微软雅黑" panose="020B0503020204020204" charset="-122"/>
              </a:rPr>
              <a:t>认真阅读安全信息通报，接受安全警示、预测预报、</a:t>
            </a:r>
            <a:endParaRPr lang="en-US" altLang="zh-CN" sz="2400" b="1" dirty="0">
              <a:solidFill>
                <a:schemeClr val="dk1"/>
              </a:solidFill>
              <a:latin typeface="Times New Roman" panose="02020603050405020304" pitchFamily="18" charset="0"/>
              <a:ea typeface="微软雅黑" panose="020B0503020204020204" charset="-122"/>
            </a:endParaRPr>
          </a:p>
          <a:p>
            <a:pPr marL="342900" indent="-342900">
              <a:spcBef>
                <a:spcPct val="50000"/>
              </a:spcBef>
            </a:pPr>
            <a:r>
              <a:rPr lang="zh-CN" altLang="en-US" sz="2400" b="1" dirty="0">
                <a:solidFill>
                  <a:schemeClr val="dk1"/>
                </a:solidFill>
                <a:latin typeface="Times New Roman" panose="02020603050405020304" pitchFamily="18" charset="0"/>
                <a:ea typeface="微软雅黑" panose="020B0503020204020204" charset="-122"/>
              </a:rPr>
              <a:t>及时提醒。</a:t>
            </a:r>
            <a:endParaRPr lang="zh-CN" altLang="en-US" sz="2400" b="1" dirty="0">
              <a:solidFill>
                <a:schemeClr val="dk1"/>
              </a:solidFill>
              <a:latin typeface="Times New Roman" panose="02020603050405020304" pitchFamily="18" charset="0"/>
              <a:ea typeface="微软雅黑" panose="020B0503020204020204" charset="-122"/>
            </a:endParaRPr>
          </a:p>
        </p:txBody>
      </p:sp>
      <p:sp>
        <p:nvSpPr>
          <p:cNvPr id="54292" name="Rectangle 35"/>
          <p:cNvSpPr/>
          <p:nvPr>
            <p:custDataLst>
              <p:tags r:id="rId13"/>
            </p:custDataLst>
          </p:nvPr>
        </p:nvSpPr>
        <p:spPr>
          <a:xfrm>
            <a:off x="5095875" y="2710656"/>
            <a:ext cx="3002280" cy="460375"/>
          </a:xfrm>
          <a:prstGeom prst="rect">
            <a:avLst/>
          </a:prstGeom>
          <a:noFill/>
          <a:ln w="9525">
            <a:noFill/>
          </a:ln>
        </p:spPr>
        <p:txBody>
          <a:bodyPr wrap="none" anchor="ctr" anchorCtr="0">
            <a:spAutoFit/>
          </a:bodyPr>
          <a:p>
            <a:pPr>
              <a:spcBef>
                <a:spcPct val="50000"/>
              </a:spcBef>
            </a:pPr>
            <a:r>
              <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rPr>
              <a:t>认真接受安全警示 。</a:t>
            </a:r>
            <a:endPar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Tree>
    <p:custDataLst>
      <p:tags r:id="rId14"/>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540068" cy="720090"/>
          </a:xfrm>
          <a:prstGeom prst="rect">
            <a:avLst/>
          </a:prstGeom>
        </p:spPr>
      </p:pic>
      <p:pic>
        <p:nvPicPr>
          <p:cNvPr id="6" name="图片 5"/>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a:off x="8603932" y="-5379"/>
            <a:ext cx="540068" cy="720090"/>
          </a:xfrm>
          <a:prstGeom prst="rect">
            <a:avLst/>
          </a:prstGeom>
        </p:spPr>
      </p:pic>
      <p:pic>
        <p:nvPicPr>
          <p:cNvPr id="55297" name="圆角矩形 36"/>
          <p:cNvPicPr/>
          <p:nvPr/>
        </p:nvPicPr>
        <p:blipFill>
          <a:blip r:embed="rId4"/>
          <a:stretch>
            <a:fillRect/>
          </a:stretch>
        </p:blipFill>
        <p:spPr>
          <a:xfrm>
            <a:off x="0" y="2209800"/>
            <a:ext cx="8839200" cy="3429000"/>
          </a:xfrm>
          <a:prstGeom prst="rect">
            <a:avLst/>
          </a:prstGeom>
          <a:noFill/>
          <a:ln w="9525">
            <a:noFill/>
          </a:ln>
        </p:spPr>
      </p:pic>
      <p:sp>
        <p:nvSpPr>
          <p:cNvPr id="55301" name="Rectangle 29"/>
          <p:cNvSpPr/>
          <p:nvPr/>
        </p:nvSpPr>
        <p:spPr>
          <a:xfrm>
            <a:off x="1828800" y="533400"/>
            <a:ext cx="5600700" cy="609600"/>
          </a:xfrm>
          <a:prstGeom prst="rect">
            <a:avLst/>
          </a:prstGeom>
          <a:noFill/>
          <a:ln w="9525">
            <a:noFill/>
          </a:ln>
        </p:spPr>
        <p:txBody>
          <a:bodyPr anchor="ctr" anchorCtr="0"/>
          <a:p>
            <a:pPr>
              <a:spcBef>
                <a:spcPct val="50000"/>
              </a:spcBef>
              <a:buClr>
                <a:schemeClr val="folHlink"/>
              </a:buClr>
            </a:pPr>
            <a:r>
              <a:rPr lang="zh-CN" altLang="en-US" sz="2400" b="1" dirty="0">
                <a:solidFill>
                  <a:schemeClr val="accent1"/>
                </a:solidFill>
                <a:latin typeface="Times New Roman" panose="02020603050405020304" pitchFamily="18" charset="0"/>
                <a:ea typeface="微软雅黑" panose="020B0503020204020204" charset="-122"/>
              </a:rPr>
              <a:t>三、安全确认的安全行为的养成</a:t>
            </a:r>
            <a:endParaRPr lang="zh-CN" altLang="en-US" sz="2400" b="1" dirty="0">
              <a:solidFill>
                <a:schemeClr val="accent1"/>
              </a:solidFill>
              <a:latin typeface="Times New Roman" panose="02020603050405020304" pitchFamily="18" charset="0"/>
              <a:ea typeface="微软雅黑" panose="020B0503020204020204" charset="-122"/>
            </a:endParaRPr>
          </a:p>
        </p:txBody>
      </p:sp>
      <p:sp>
        <p:nvSpPr>
          <p:cNvPr id="55302" name="Rectangle 22"/>
          <p:cNvSpPr/>
          <p:nvPr>
            <p:custDataLst>
              <p:tags r:id="rId5"/>
            </p:custDataLst>
          </p:nvPr>
        </p:nvSpPr>
        <p:spPr>
          <a:xfrm>
            <a:off x="762000" y="3134360"/>
            <a:ext cx="7239000" cy="1198880"/>
          </a:xfrm>
          <a:prstGeom prst="rect">
            <a:avLst/>
          </a:prstGeom>
          <a:noFill/>
          <a:ln w="9525">
            <a:noFill/>
          </a:ln>
        </p:spPr>
        <p:txBody>
          <a:bodyPr anchor="ctr" anchorCtr="0">
            <a:spAutoFit/>
          </a:bodyPr>
          <a:p>
            <a:pPr>
              <a:spcBef>
                <a:spcPct val="50000"/>
              </a:spcBef>
            </a:pPr>
            <a:r>
              <a:rPr lang="en-US" altLang="zh-CN" sz="2400" b="1" dirty="0">
                <a:solidFill>
                  <a:schemeClr val="dk1"/>
                </a:solidFill>
                <a:latin typeface="Times New Roman" panose="02020603050405020304" pitchFamily="18" charset="0"/>
                <a:ea typeface="微软雅黑" panose="020B0503020204020204" charset="-122"/>
                <a:cs typeface="微软雅黑" panose="020B0503020204020204" charset="-122"/>
              </a:rPr>
              <a:t>   </a:t>
            </a:r>
            <a:r>
              <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rPr>
              <a:t>要求：在现场工作之前，对操作程序、现场环境及其他相关安全因素，进行周详、认真的辨识、认知、判断，以作出准确严肃的认定。 </a:t>
            </a:r>
            <a:endPar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Tree>
    <p:custDataLst>
      <p:tags r:id="rId6"/>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540068" cy="720090"/>
          </a:xfrm>
          <a:prstGeom prst="rect">
            <a:avLst/>
          </a:prstGeom>
        </p:spPr>
      </p:pic>
      <p:pic>
        <p:nvPicPr>
          <p:cNvPr id="6" name="图片 5"/>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a:off x="8603932" y="-5379"/>
            <a:ext cx="540068" cy="720090"/>
          </a:xfrm>
          <a:prstGeom prst="rect">
            <a:avLst/>
          </a:prstGeom>
        </p:spPr>
      </p:pic>
      <p:sp>
        <p:nvSpPr>
          <p:cNvPr id="56321" name="Rectangle 10"/>
          <p:cNvSpPr/>
          <p:nvPr/>
        </p:nvSpPr>
        <p:spPr>
          <a:xfrm>
            <a:off x="715963" y="683895"/>
            <a:ext cx="4640580" cy="645160"/>
          </a:xfrm>
          <a:prstGeom prst="rect">
            <a:avLst/>
          </a:prstGeom>
          <a:noFill/>
          <a:ln w="9525">
            <a:noFill/>
          </a:ln>
        </p:spPr>
        <p:txBody>
          <a:bodyPr wrap="none" anchor="ctr" anchorCtr="0">
            <a:spAutoFit/>
          </a:bodyPr>
          <a:p>
            <a:pPr defTabSz="914400">
              <a:spcBef>
                <a:spcPct val="50000"/>
              </a:spcBef>
              <a:buFontTx/>
              <a:buAutoNum type="arabicPeriod"/>
              <a:tabLst>
                <a:tab pos="812800" algn="l"/>
              </a:tabLst>
            </a:pPr>
            <a:r>
              <a:rPr lang="zh-CN" altLang="en-US" sz="3600" b="1" dirty="0">
                <a:solidFill>
                  <a:schemeClr val="accent1"/>
                </a:solidFill>
                <a:latin typeface="Times New Roman" panose="02020603050405020304" pitchFamily="18" charset="0"/>
                <a:ea typeface="微软雅黑" panose="020B0503020204020204" charset="-122"/>
              </a:rPr>
              <a:t>行为养成的关键点：</a:t>
            </a:r>
            <a:endParaRPr lang="zh-CN" altLang="en-US" sz="3600" b="1" dirty="0">
              <a:solidFill>
                <a:schemeClr val="accent1"/>
              </a:solidFill>
              <a:latin typeface="Times New Roman" panose="02020603050405020304" pitchFamily="18" charset="0"/>
              <a:ea typeface="微软雅黑" panose="020B0503020204020204" charset="-122"/>
            </a:endParaRPr>
          </a:p>
        </p:txBody>
      </p:sp>
      <p:sp>
        <p:nvSpPr>
          <p:cNvPr id="56322" name="Line 10"/>
          <p:cNvSpPr/>
          <p:nvPr>
            <p:custDataLst>
              <p:tags r:id="rId4"/>
            </p:custDataLst>
          </p:nvPr>
        </p:nvSpPr>
        <p:spPr>
          <a:xfrm flipV="1">
            <a:off x="1125538" y="2286000"/>
            <a:ext cx="7239000" cy="3175"/>
          </a:xfrm>
          <a:prstGeom prst="line">
            <a:avLst/>
          </a:prstGeom>
          <a:ln w="25400" cap="flat" cmpd="sng">
            <a:solidFill>
              <a:schemeClr val="dk2"/>
            </a:solidFill>
            <a:prstDash val="sysDot"/>
            <a:round/>
            <a:headEnd type="none" w="med" len="med"/>
            <a:tailEnd type="oval" w="med" len="med"/>
          </a:ln>
        </p:spPr>
      </p:sp>
      <p:sp>
        <p:nvSpPr>
          <p:cNvPr id="56323" name="Text Box 11"/>
          <p:cNvSpPr txBox="1"/>
          <p:nvPr>
            <p:custDataLst>
              <p:tags r:id="rId5"/>
            </p:custDataLst>
          </p:nvPr>
        </p:nvSpPr>
        <p:spPr>
          <a:xfrm>
            <a:off x="1125538" y="1828800"/>
            <a:ext cx="5440680" cy="460375"/>
          </a:xfrm>
          <a:prstGeom prst="rect">
            <a:avLst/>
          </a:prstGeom>
          <a:noFill/>
          <a:ln w="9525">
            <a:noFill/>
          </a:ln>
        </p:spPr>
        <p:txBody>
          <a:bodyPr wrap="none" anchor="t" anchorCtr="0">
            <a:spAutoFit/>
          </a:bodyPr>
          <a:p>
            <a:pPr eaLnBrk="0" hangingPunct="0">
              <a:spcBef>
                <a:spcPct val="50000"/>
              </a:spcBef>
            </a:pPr>
            <a:r>
              <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rPr>
              <a:t>让每个作业者都养成安全确认的习惯； </a:t>
            </a:r>
            <a:endPar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
        <p:nvSpPr>
          <p:cNvPr id="56324" name="Line 13"/>
          <p:cNvSpPr/>
          <p:nvPr>
            <p:custDataLst>
              <p:tags r:id="rId6"/>
            </p:custDataLst>
          </p:nvPr>
        </p:nvSpPr>
        <p:spPr>
          <a:xfrm flipV="1">
            <a:off x="1125538" y="3200400"/>
            <a:ext cx="7239000" cy="3175"/>
          </a:xfrm>
          <a:prstGeom prst="line">
            <a:avLst/>
          </a:prstGeom>
          <a:ln w="25400" cap="flat" cmpd="sng">
            <a:solidFill>
              <a:schemeClr val="dk2"/>
            </a:solidFill>
            <a:prstDash val="sysDot"/>
            <a:round/>
            <a:headEnd type="none" w="med" len="med"/>
            <a:tailEnd type="oval" w="med" len="med"/>
          </a:ln>
        </p:spPr>
      </p:sp>
      <p:sp>
        <p:nvSpPr>
          <p:cNvPr id="56325" name="Text Box 14"/>
          <p:cNvSpPr txBox="1"/>
          <p:nvPr>
            <p:custDataLst>
              <p:tags r:id="rId7"/>
            </p:custDataLst>
          </p:nvPr>
        </p:nvSpPr>
        <p:spPr>
          <a:xfrm>
            <a:off x="1071563" y="2667000"/>
            <a:ext cx="6355080" cy="460375"/>
          </a:xfrm>
          <a:prstGeom prst="rect">
            <a:avLst/>
          </a:prstGeom>
          <a:noFill/>
          <a:ln w="9525">
            <a:noFill/>
          </a:ln>
        </p:spPr>
        <p:txBody>
          <a:bodyPr wrap="none" anchor="t" anchorCtr="0">
            <a:spAutoFit/>
          </a:bodyPr>
          <a:p>
            <a:pPr eaLnBrk="0" hangingPunct="0">
              <a:spcBef>
                <a:spcPct val="50000"/>
              </a:spcBef>
            </a:pPr>
            <a:r>
              <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rPr>
              <a:t>每一次操作，都要首先进行安全确认的习惯； </a:t>
            </a:r>
            <a:endPar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
        <p:nvSpPr>
          <p:cNvPr id="56326" name="Line 24"/>
          <p:cNvSpPr/>
          <p:nvPr>
            <p:custDataLst>
              <p:tags r:id="rId8"/>
            </p:custDataLst>
          </p:nvPr>
        </p:nvSpPr>
        <p:spPr>
          <a:xfrm flipV="1">
            <a:off x="1101725" y="4038600"/>
            <a:ext cx="7186613" cy="17463"/>
          </a:xfrm>
          <a:prstGeom prst="line">
            <a:avLst/>
          </a:prstGeom>
          <a:ln w="25400" cap="flat" cmpd="sng">
            <a:solidFill>
              <a:schemeClr val="dk2"/>
            </a:solidFill>
            <a:prstDash val="sysDot"/>
            <a:round/>
            <a:headEnd type="none" w="med" len="med"/>
            <a:tailEnd type="oval" w="med" len="med"/>
          </a:ln>
        </p:spPr>
      </p:sp>
      <p:sp>
        <p:nvSpPr>
          <p:cNvPr id="56327" name="Line 24"/>
          <p:cNvSpPr/>
          <p:nvPr>
            <p:custDataLst>
              <p:tags r:id="rId9"/>
            </p:custDataLst>
          </p:nvPr>
        </p:nvSpPr>
        <p:spPr>
          <a:xfrm flipV="1">
            <a:off x="1101725" y="4876800"/>
            <a:ext cx="7186613" cy="33338"/>
          </a:xfrm>
          <a:prstGeom prst="line">
            <a:avLst/>
          </a:prstGeom>
          <a:ln w="25400" cap="flat" cmpd="sng">
            <a:solidFill>
              <a:schemeClr val="dk2"/>
            </a:solidFill>
            <a:prstDash val="sysDot"/>
            <a:round/>
            <a:headEnd type="none" w="med" len="med"/>
            <a:tailEnd type="oval" w="med" len="med"/>
          </a:ln>
        </p:spPr>
      </p:sp>
      <p:sp>
        <p:nvSpPr>
          <p:cNvPr id="56328" name="AutoShape 17"/>
          <p:cNvSpPr/>
          <p:nvPr>
            <p:custDataLst>
              <p:tags r:id="rId10"/>
            </p:custDataLst>
          </p:nvPr>
        </p:nvSpPr>
        <p:spPr>
          <a:xfrm>
            <a:off x="533400" y="1828800"/>
            <a:ext cx="457200" cy="3962400"/>
          </a:xfrm>
          <a:prstGeom prst="leftBrace">
            <a:avLst>
              <a:gd name="adj1" fmla="val 72182"/>
              <a:gd name="adj2" fmla="val 50000"/>
            </a:avLst>
          </a:prstGeom>
          <a:noFill/>
          <a:ln w="31750" cap="flat" cmpd="sng">
            <a:solidFill>
              <a:schemeClr val="dk1"/>
            </a:solidFill>
            <a:prstDash val="solid"/>
            <a:round/>
            <a:headEnd type="none" w="med" len="med"/>
            <a:tailEnd type="none" w="med" len="med"/>
          </a:ln>
        </p:spPr>
        <p:txBody>
          <a:bodyPr wrap="none" anchor="ctr" anchorCtr="0"/>
          <a:p>
            <a:pPr marL="342900" indent="-342900" algn="ctr">
              <a:spcBef>
                <a:spcPct val="50000"/>
              </a:spcBef>
            </a:pPr>
            <a:endParaRPr lang="zh-CN" altLang="zh-CN" sz="3200" dirty="0">
              <a:solidFill>
                <a:schemeClr val="dk1"/>
              </a:solidFill>
              <a:latin typeface="微软雅黑" panose="020B0503020204020204" charset="-122"/>
              <a:ea typeface="微软雅黑" panose="020B0503020204020204" charset="-122"/>
            </a:endParaRPr>
          </a:p>
        </p:txBody>
      </p:sp>
      <p:sp>
        <p:nvSpPr>
          <p:cNvPr id="56329" name="Rectangle 18"/>
          <p:cNvSpPr/>
          <p:nvPr>
            <p:custDataLst>
              <p:tags r:id="rId11"/>
            </p:custDataLst>
          </p:nvPr>
        </p:nvSpPr>
        <p:spPr>
          <a:xfrm>
            <a:off x="1152525" y="3579813"/>
            <a:ext cx="5440680" cy="460375"/>
          </a:xfrm>
          <a:prstGeom prst="rect">
            <a:avLst/>
          </a:prstGeom>
          <a:noFill/>
          <a:ln w="9525">
            <a:noFill/>
          </a:ln>
        </p:spPr>
        <p:txBody>
          <a:bodyPr wrap="none" anchor="ctr" anchorCtr="0">
            <a:spAutoFit/>
          </a:bodyPr>
          <a:p>
            <a:pPr>
              <a:spcBef>
                <a:spcPct val="50000"/>
              </a:spcBef>
            </a:pPr>
            <a:r>
              <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rPr>
              <a:t>每一次操作，都要首先进行安全确认； </a:t>
            </a:r>
            <a:endPar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
        <p:nvSpPr>
          <p:cNvPr id="56330" name="Rectangle 19"/>
          <p:cNvSpPr/>
          <p:nvPr>
            <p:custDataLst>
              <p:tags r:id="rId12"/>
            </p:custDataLst>
          </p:nvPr>
        </p:nvSpPr>
        <p:spPr>
          <a:xfrm>
            <a:off x="1155700" y="4341813"/>
            <a:ext cx="4831080" cy="460375"/>
          </a:xfrm>
          <a:prstGeom prst="rect">
            <a:avLst/>
          </a:prstGeom>
          <a:noFill/>
          <a:ln w="9525">
            <a:noFill/>
          </a:ln>
        </p:spPr>
        <p:txBody>
          <a:bodyPr wrap="none" anchor="ctr" anchorCtr="0">
            <a:spAutoFit/>
          </a:bodyPr>
          <a:p>
            <a:pPr>
              <a:spcBef>
                <a:spcPct val="50000"/>
              </a:spcBef>
            </a:pPr>
            <a:r>
              <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rPr>
              <a:t>不进行安全确认，就不进行操作； </a:t>
            </a:r>
            <a:endPar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
        <p:nvSpPr>
          <p:cNvPr id="56331" name="Rectangle 21"/>
          <p:cNvSpPr/>
          <p:nvPr>
            <p:custDataLst>
              <p:tags r:id="rId13"/>
            </p:custDataLst>
          </p:nvPr>
        </p:nvSpPr>
        <p:spPr>
          <a:xfrm>
            <a:off x="987425" y="5256213"/>
            <a:ext cx="7879080" cy="460375"/>
          </a:xfrm>
          <a:prstGeom prst="rect">
            <a:avLst/>
          </a:prstGeom>
          <a:noFill/>
          <a:ln w="9525">
            <a:noFill/>
          </a:ln>
        </p:spPr>
        <p:txBody>
          <a:bodyPr wrap="none" anchor="ctr" anchorCtr="0">
            <a:spAutoFit/>
          </a:bodyPr>
          <a:p>
            <a:pPr>
              <a:spcBef>
                <a:spcPct val="50000"/>
              </a:spcBef>
            </a:pPr>
            <a:r>
              <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rPr>
              <a:t>坚决避免无意识的误操作，确保每一次操作都准确无误。 </a:t>
            </a:r>
            <a:endPar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Tree>
    <p:custDataLst>
      <p:tags r:id="rId14"/>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540068" cy="720090"/>
          </a:xfrm>
          <a:prstGeom prst="rect">
            <a:avLst/>
          </a:prstGeom>
        </p:spPr>
      </p:pic>
      <p:pic>
        <p:nvPicPr>
          <p:cNvPr id="6" name="图片 5"/>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a:off x="8603932" y="-5379"/>
            <a:ext cx="540068" cy="720090"/>
          </a:xfrm>
          <a:prstGeom prst="rect">
            <a:avLst/>
          </a:prstGeom>
        </p:spPr>
      </p:pic>
      <p:sp>
        <p:nvSpPr>
          <p:cNvPr id="57345" name="Rectangle 2"/>
          <p:cNvSpPr/>
          <p:nvPr/>
        </p:nvSpPr>
        <p:spPr>
          <a:xfrm>
            <a:off x="457200" y="683895"/>
            <a:ext cx="5562600" cy="645160"/>
          </a:xfrm>
          <a:prstGeom prst="rect">
            <a:avLst/>
          </a:prstGeom>
          <a:noFill/>
          <a:ln w="9525">
            <a:noFill/>
          </a:ln>
        </p:spPr>
        <p:txBody>
          <a:bodyPr anchor="ctr" anchorCtr="0">
            <a:spAutoFit/>
          </a:bodyPr>
          <a:p>
            <a:pPr defTabSz="914400">
              <a:spcBef>
                <a:spcPct val="50000"/>
              </a:spcBef>
              <a:tabLst>
                <a:tab pos="812800" algn="l"/>
              </a:tabLst>
            </a:pPr>
            <a:r>
              <a:rPr lang="en-US" altLang="zh-CN" sz="3600" b="1" dirty="0">
                <a:solidFill>
                  <a:schemeClr val="accent1"/>
                </a:solidFill>
                <a:latin typeface="Times New Roman" panose="02020603050405020304" pitchFamily="18" charset="0"/>
                <a:ea typeface="微软雅黑" panose="020B0503020204020204" charset="-122"/>
                <a:cs typeface="微软雅黑" panose="020B0503020204020204" charset="-122"/>
              </a:rPr>
              <a:t>2   </a:t>
            </a:r>
            <a:r>
              <a:rPr lang="zh-CN" altLang="en-US" sz="3600" b="1" dirty="0">
                <a:solidFill>
                  <a:schemeClr val="accent1"/>
                </a:solidFill>
                <a:latin typeface="Times New Roman" panose="02020603050405020304" pitchFamily="18" charset="0"/>
                <a:ea typeface="微软雅黑" panose="020B0503020204020204" charset="-122"/>
                <a:cs typeface="微软雅黑" panose="020B0503020204020204" charset="-122"/>
              </a:rPr>
              <a:t>安全确认的形式</a:t>
            </a:r>
            <a:endParaRPr lang="zh-CN" altLang="en-US" sz="3600" b="1" dirty="0">
              <a:solidFill>
                <a:schemeClr val="accent1"/>
              </a:solidFill>
              <a:latin typeface="Times New Roman" panose="02020603050405020304" pitchFamily="18" charset="0"/>
              <a:ea typeface="微软雅黑" panose="020B0503020204020204" charset="-122"/>
              <a:cs typeface="微软雅黑" panose="020B0503020204020204" charset="-122"/>
            </a:endParaRPr>
          </a:p>
        </p:txBody>
      </p:sp>
      <p:sp>
        <p:nvSpPr>
          <p:cNvPr id="57346" name="Line 10"/>
          <p:cNvSpPr/>
          <p:nvPr>
            <p:custDataLst>
              <p:tags r:id="rId4"/>
            </p:custDataLst>
          </p:nvPr>
        </p:nvSpPr>
        <p:spPr>
          <a:xfrm flipV="1">
            <a:off x="1125538" y="2633663"/>
            <a:ext cx="7239000" cy="3175"/>
          </a:xfrm>
          <a:prstGeom prst="line">
            <a:avLst/>
          </a:prstGeom>
          <a:ln w="25400" cap="flat" cmpd="sng">
            <a:solidFill>
              <a:schemeClr val="dk2"/>
            </a:solidFill>
            <a:prstDash val="sysDot"/>
            <a:round/>
            <a:headEnd type="none" w="med" len="med"/>
            <a:tailEnd type="oval" w="med" len="med"/>
          </a:ln>
        </p:spPr>
      </p:sp>
      <p:sp>
        <p:nvSpPr>
          <p:cNvPr id="57347" name="Text Box 11"/>
          <p:cNvSpPr txBox="1"/>
          <p:nvPr>
            <p:custDataLst>
              <p:tags r:id="rId5"/>
            </p:custDataLst>
          </p:nvPr>
        </p:nvSpPr>
        <p:spPr>
          <a:xfrm>
            <a:off x="1531938" y="2176463"/>
            <a:ext cx="1592262" cy="460375"/>
          </a:xfrm>
          <a:prstGeom prst="rect">
            <a:avLst/>
          </a:prstGeom>
          <a:noFill/>
          <a:ln w="9525">
            <a:noFill/>
          </a:ln>
        </p:spPr>
        <p:txBody>
          <a:bodyPr anchor="t" anchorCtr="0">
            <a:spAutoFit/>
          </a:bodyPr>
          <a:p>
            <a:pPr eaLnBrk="0" hangingPunct="0">
              <a:spcBef>
                <a:spcPct val="50000"/>
              </a:spcBef>
            </a:pPr>
            <a:r>
              <a:rPr lang="zh-CN" altLang="en-US" sz="2400" b="1" dirty="0">
                <a:solidFill>
                  <a:schemeClr val="dk1"/>
                </a:solidFill>
                <a:latin typeface="Times New Roman" panose="02020603050405020304" pitchFamily="18" charset="0"/>
                <a:ea typeface="微软雅黑" panose="020B0503020204020204" charset="-122"/>
              </a:rPr>
              <a:t>文字确认</a:t>
            </a:r>
            <a:endParaRPr lang="zh-CN" altLang="en-US" sz="2400" b="1" dirty="0">
              <a:solidFill>
                <a:schemeClr val="dk1"/>
              </a:solidFill>
              <a:latin typeface="Times New Roman" panose="02020603050405020304" pitchFamily="18" charset="0"/>
              <a:ea typeface="微软雅黑" panose="020B0503020204020204" charset="-122"/>
            </a:endParaRPr>
          </a:p>
        </p:txBody>
      </p:sp>
      <p:sp>
        <p:nvSpPr>
          <p:cNvPr id="57348" name="Line 13"/>
          <p:cNvSpPr/>
          <p:nvPr>
            <p:custDataLst>
              <p:tags r:id="rId6"/>
            </p:custDataLst>
          </p:nvPr>
        </p:nvSpPr>
        <p:spPr>
          <a:xfrm flipV="1">
            <a:off x="1125538" y="3548063"/>
            <a:ext cx="7239000" cy="3175"/>
          </a:xfrm>
          <a:prstGeom prst="line">
            <a:avLst/>
          </a:prstGeom>
          <a:ln w="25400" cap="flat" cmpd="sng">
            <a:solidFill>
              <a:schemeClr val="dk2"/>
            </a:solidFill>
            <a:prstDash val="sysDot"/>
            <a:round/>
            <a:headEnd type="none" w="med" len="med"/>
            <a:tailEnd type="oval" w="med" len="med"/>
          </a:ln>
        </p:spPr>
      </p:sp>
      <p:sp>
        <p:nvSpPr>
          <p:cNvPr id="57349" name="Text Box 14"/>
          <p:cNvSpPr txBox="1"/>
          <p:nvPr>
            <p:custDataLst>
              <p:tags r:id="rId7"/>
            </p:custDataLst>
          </p:nvPr>
        </p:nvSpPr>
        <p:spPr>
          <a:xfrm>
            <a:off x="1477963" y="3014663"/>
            <a:ext cx="1570037" cy="460375"/>
          </a:xfrm>
          <a:prstGeom prst="rect">
            <a:avLst/>
          </a:prstGeom>
          <a:noFill/>
          <a:ln w="9525">
            <a:noFill/>
          </a:ln>
        </p:spPr>
        <p:txBody>
          <a:bodyPr anchor="t" anchorCtr="0">
            <a:spAutoFit/>
          </a:bodyPr>
          <a:p>
            <a:pPr eaLnBrk="0" hangingPunct="0">
              <a:spcBef>
                <a:spcPct val="50000"/>
              </a:spcBef>
            </a:pPr>
            <a:r>
              <a:rPr lang="zh-CN" altLang="en-US" sz="2400" b="1" dirty="0">
                <a:solidFill>
                  <a:schemeClr val="dk1"/>
                </a:solidFill>
                <a:latin typeface="Times New Roman" panose="02020603050405020304" pitchFamily="18" charset="0"/>
                <a:ea typeface="微软雅黑" panose="020B0503020204020204" charset="-122"/>
              </a:rPr>
              <a:t>信物确认</a:t>
            </a:r>
            <a:endParaRPr lang="zh-CN" altLang="en-US" sz="2400" b="1" dirty="0">
              <a:solidFill>
                <a:schemeClr val="dk1"/>
              </a:solidFill>
              <a:latin typeface="Times New Roman" panose="02020603050405020304" pitchFamily="18" charset="0"/>
              <a:ea typeface="微软雅黑" panose="020B0503020204020204" charset="-122"/>
            </a:endParaRPr>
          </a:p>
        </p:txBody>
      </p:sp>
      <p:sp>
        <p:nvSpPr>
          <p:cNvPr id="57350" name="Line 24"/>
          <p:cNvSpPr/>
          <p:nvPr>
            <p:custDataLst>
              <p:tags r:id="rId8"/>
            </p:custDataLst>
          </p:nvPr>
        </p:nvSpPr>
        <p:spPr>
          <a:xfrm flipV="1">
            <a:off x="1101725" y="4386263"/>
            <a:ext cx="7186613" cy="17462"/>
          </a:xfrm>
          <a:prstGeom prst="line">
            <a:avLst/>
          </a:prstGeom>
          <a:ln w="25400" cap="flat" cmpd="sng">
            <a:solidFill>
              <a:schemeClr val="dk2"/>
            </a:solidFill>
            <a:prstDash val="sysDot"/>
            <a:round/>
            <a:headEnd type="none" w="med" len="med"/>
            <a:tailEnd type="oval" w="med" len="med"/>
          </a:ln>
        </p:spPr>
      </p:sp>
      <p:sp>
        <p:nvSpPr>
          <p:cNvPr id="57352" name="AutoShape 9"/>
          <p:cNvSpPr/>
          <p:nvPr>
            <p:custDataLst>
              <p:tags r:id="rId9"/>
            </p:custDataLst>
          </p:nvPr>
        </p:nvSpPr>
        <p:spPr>
          <a:xfrm>
            <a:off x="457200" y="2133600"/>
            <a:ext cx="457200" cy="3124200"/>
          </a:xfrm>
          <a:prstGeom prst="leftBrace">
            <a:avLst>
              <a:gd name="adj1" fmla="val 56912"/>
              <a:gd name="adj2" fmla="val 50000"/>
            </a:avLst>
          </a:prstGeom>
          <a:noFill/>
          <a:ln w="31750" cap="flat" cmpd="sng">
            <a:solidFill>
              <a:schemeClr val="dk1"/>
            </a:solidFill>
            <a:prstDash val="solid"/>
            <a:round/>
            <a:headEnd type="none" w="med" len="med"/>
            <a:tailEnd type="none" w="med" len="med"/>
          </a:ln>
        </p:spPr>
        <p:txBody>
          <a:bodyPr wrap="none" anchor="ctr" anchorCtr="0"/>
          <a:p>
            <a:pPr marL="342900" indent="-342900" algn="ctr">
              <a:spcBef>
                <a:spcPct val="50000"/>
              </a:spcBef>
            </a:pPr>
            <a:endParaRPr lang="zh-CN" altLang="zh-CN" sz="3200" dirty="0">
              <a:solidFill>
                <a:schemeClr val="dk1"/>
              </a:solidFill>
              <a:latin typeface="微软雅黑" panose="020B0503020204020204" charset="-122"/>
              <a:ea typeface="微软雅黑" panose="020B0503020204020204" charset="-122"/>
            </a:endParaRPr>
          </a:p>
        </p:txBody>
      </p:sp>
      <p:sp>
        <p:nvSpPr>
          <p:cNvPr id="57353" name="Rectangle 10"/>
          <p:cNvSpPr/>
          <p:nvPr>
            <p:custDataLst>
              <p:tags r:id="rId10"/>
            </p:custDataLst>
          </p:nvPr>
        </p:nvSpPr>
        <p:spPr>
          <a:xfrm>
            <a:off x="1558925" y="3926681"/>
            <a:ext cx="1489075" cy="460375"/>
          </a:xfrm>
          <a:prstGeom prst="rect">
            <a:avLst/>
          </a:prstGeom>
          <a:noFill/>
          <a:ln w="9525">
            <a:noFill/>
          </a:ln>
        </p:spPr>
        <p:txBody>
          <a:bodyPr anchor="ctr" anchorCtr="0">
            <a:spAutoFit/>
          </a:bodyPr>
          <a:p>
            <a:pPr eaLnBrk="0" hangingPunct="0">
              <a:spcBef>
                <a:spcPct val="50000"/>
              </a:spcBef>
            </a:pPr>
            <a:r>
              <a:rPr lang="zh-CN" altLang="en-US" sz="2400" b="1" dirty="0">
                <a:solidFill>
                  <a:schemeClr val="dk1"/>
                </a:solidFill>
                <a:latin typeface="Times New Roman" panose="02020603050405020304" pitchFamily="18" charset="0"/>
                <a:ea typeface="微软雅黑" panose="020B0503020204020204" charset="-122"/>
              </a:rPr>
              <a:t>语言确认</a:t>
            </a:r>
            <a:endParaRPr lang="zh-CN" altLang="en-US" sz="2400" b="1" dirty="0">
              <a:solidFill>
                <a:schemeClr val="dk1"/>
              </a:solidFill>
              <a:latin typeface="Times New Roman" panose="02020603050405020304" pitchFamily="18" charset="0"/>
              <a:ea typeface="微软雅黑" panose="020B0503020204020204" charset="-122"/>
            </a:endParaRPr>
          </a:p>
        </p:txBody>
      </p:sp>
      <p:sp>
        <p:nvSpPr>
          <p:cNvPr id="57354" name="Rectangle 11"/>
          <p:cNvSpPr/>
          <p:nvPr>
            <p:custDataLst>
              <p:tags r:id="rId11"/>
            </p:custDataLst>
          </p:nvPr>
        </p:nvSpPr>
        <p:spPr>
          <a:xfrm>
            <a:off x="1562100" y="4768057"/>
            <a:ext cx="1562100" cy="460375"/>
          </a:xfrm>
          <a:prstGeom prst="rect">
            <a:avLst/>
          </a:prstGeom>
          <a:noFill/>
          <a:ln w="9525">
            <a:noFill/>
          </a:ln>
        </p:spPr>
        <p:txBody>
          <a:bodyPr anchor="ctr" anchorCtr="0">
            <a:spAutoFit/>
          </a:bodyPr>
          <a:p>
            <a:pPr eaLnBrk="0" hangingPunct="0">
              <a:spcBef>
                <a:spcPct val="50000"/>
              </a:spcBef>
            </a:pPr>
            <a:r>
              <a:rPr lang="zh-CN" altLang="en-US" sz="2400" b="1" dirty="0">
                <a:solidFill>
                  <a:schemeClr val="dk1"/>
                </a:solidFill>
                <a:latin typeface="Times New Roman" panose="02020603050405020304" pitchFamily="18" charset="0"/>
                <a:ea typeface="微软雅黑" panose="020B0503020204020204" charset="-122"/>
              </a:rPr>
              <a:t>信号确认</a:t>
            </a:r>
            <a:endParaRPr lang="zh-CN" altLang="en-US" sz="2400" b="1" dirty="0">
              <a:solidFill>
                <a:schemeClr val="dk1"/>
              </a:solidFill>
              <a:latin typeface="Times New Roman" panose="02020603050405020304" pitchFamily="18" charset="0"/>
              <a:ea typeface="微软雅黑" panose="020B0503020204020204" charset="-122"/>
            </a:endParaRPr>
          </a:p>
        </p:txBody>
      </p:sp>
      <p:sp>
        <p:nvSpPr>
          <p:cNvPr id="57355" name="Rectangle 12"/>
          <p:cNvSpPr/>
          <p:nvPr>
            <p:custDataLst>
              <p:tags r:id="rId12"/>
            </p:custDataLst>
          </p:nvPr>
        </p:nvSpPr>
        <p:spPr>
          <a:xfrm>
            <a:off x="4152900" y="2129632"/>
            <a:ext cx="1943100" cy="460375"/>
          </a:xfrm>
          <a:prstGeom prst="rect">
            <a:avLst/>
          </a:prstGeom>
          <a:noFill/>
          <a:ln w="9525">
            <a:noFill/>
          </a:ln>
        </p:spPr>
        <p:txBody>
          <a:bodyPr anchor="ctr" anchorCtr="0">
            <a:spAutoFit/>
          </a:bodyPr>
          <a:p>
            <a:pPr eaLnBrk="0" hangingPunct="0">
              <a:spcBef>
                <a:spcPct val="50000"/>
              </a:spcBef>
            </a:pPr>
            <a:r>
              <a:rPr lang="zh-CN" altLang="en-US" sz="2400" b="1" dirty="0">
                <a:solidFill>
                  <a:schemeClr val="dk1"/>
                </a:solidFill>
                <a:latin typeface="Times New Roman" panose="02020603050405020304" pitchFamily="18" charset="0"/>
                <a:ea typeface="微软雅黑" panose="020B0503020204020204" charset="-122"/>
              </a:rPr>
              <a:t>警戒确认</a:t>
            </a:r>
            <a:endParaRPr lang="zh-CN" altLang="en-US" sz="2400" b="1" dirty="0">
              <a:solidFill>
                <a:schemeClr val="dk1"/>
              </a:solidFill>
              <a:latin typeface="Times New Roman" panose="02020603050405020304" pitchFamily="18" charset="0"/>
              <a:ea typeface="微软雅黑" panose="020B0503020204020204" charset="-122"/>
            </a:endParaRPr>
          </a:p>
        </p:txBody>
      </p:sp>
      <p:sp>
        <p:nvSpPr>
          <p:cNvPr id="57356" name="Rectangle 14"/>
          <p:cNvSpPr/>
          <p:nvPr>
            <p:custDataLst>
              <p:tags r:id="rId13"/>
            </p:custDataLst>
          </p:nvPr>
        </p:nvSpPr>
        <p:spPr>
          <a:xfrm>
            <a:off x="4151313" y="3138488"/>
            <a:ext cx="1792287" cy="460375"/>
          </a:xfrm>
          <a:prstGeom prst="rect">
            <a:avLst/>
          </a:prstGeom>
          <a:noFill/>
          <a:ln w="9525">
            <a:noFill/>
          </a:ln>
        </p:spPr>
        <p:txBody>
          <a:bodyPr anchor="t" anchorCtr="0">
            <a:spAutoFit/>
          </a:bodyPr>
          <a:p>
            <a:pPr>
              <a:spcBef>
                <a:spcPct val="50000"/>
              </a:spcBef>
            </a:pPr>
            <a:r>
              <a:rPr lang="zh-CN" altLang="en-US" sz="2400" b="1" dirty="0">
                <a:solidFill>
                  <a:schemeClr val="dk1"/>
                </a:solidFill>
                <a:latin typeface="Times New Roman" panose="02020603050405020304" pitchFamily="18" charset="0"/>
                <a:ea typeface="微软雅黑" panose="020B0503020204020204" charset="-122"/>
              </a:rPr>
              <a:t>无意外确认</a:t>
            </a:r>
            <a:endParaRPr lang="zh-CN" altLang="en-US" sz="2400" b="1" dirty="0">
              <a:solidFill>
                <a:schemeClr val="dk1"/>
              </a:solidFill>
              <a:latin typeface="Times New Roman" panose="02020603050405020304" pitchFamily="18" charset="0"/>
              <a:ea typeface="微软雅黑" panose="020B0503020204020204" charset="-122"/>
            </a:endParaRPr>
          </a:p>
        </p:txBody>
      </p:sp>
      <p:sp>
        <p:nvSpPr>
          <p:cNvPr id="57357" name="Rectangle 15"/>
          <p:cNvSpPr/>
          <p:nvPr>
            <p:custDataLst>
              <p:tags r:id="rId14"/>
            </p:custDataLst>
          </p:nvPr>
        </p:nvSpPr>
        <p:spPr>
          <a:xfrm>
            <a:off x="4149725" y="3962400"/>
            <a:ext cx="2022475" cy="460375"/>
          </a:xfrm>
          <a:prstGeom prst="rect">
            <a:avLst/>
          </a:prstGeom>
          <a:noFill/>
          <a:ln w="9525">
            <a:noFill/>
          </a:ln>
        </p:spPr>
        <p:txBody>
          <a:bodyPr anchor="t" anchorCtr="0">
            <a:spAutoFit/>
          </a:bodyPr>
          <a:p>
            <a:pPr>
              <a:spcBef>
                <a:spcPct val="50000"/>
              </a:spcBef>
            </a:pPr>
            <a:r>
              <a:rPr lang="zh-CN" altLang="en-US" sz="2400" b="1" dirty="0">
                <a:solidFill>
                  <a:schemeClr val="dk1"/>
                </a:solidFill>
                <a:latin typeface="Times New Roman" panose="02020603050405020304" pitchFamily="18" charset="0"/>
                <a:ea typeface="微软雅黑" panose="020B0503020204020204" charset="-122"/>
              </a:rPr>
              <a:t>模拟操作确认</a:t>
            </a:r>
            <a:endParaRPr lang="zh-CN" altLang="en-US" sz="2400" b="1" dirty="0">
              <a:solidFill>
                <a:schemeClr val="dk1"/>
              </a:solidFill>
              <a:latin typeface="Times New Roman" panose="02020603050405020304" pitchFamily="18" charset="0"/>
              <a:ea typeface="微软雅黑" panose="020B0503020204020204" charset="-122"/>
            </a:endParaRPr>
          </a:p>
        </p:txBody>
      </p:sp>
    </p:spTree>
    <p:custDataLst>
      <p:tags r:id="rId15"/>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540068" cy="720090"/>
          </a:xfrm>
          <a:prstGeom prst="rect">
            <a:avLst/>
          </a:prstGeom>
        </p:spPr>
      </p:pic>
      <p:pic>
        <p:nvPicPr>
          <p:cNvPr id="6" name="图片 5"/>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a:off x="8603932" y="-5379"/>
            <a:ext cx="540068" cy="720090"/>
          </a:xfrm>
          <a:prstGeom prst="rect">
            <a:avLst/>
          </a:prstGeom>
        </p:spPr>
      </p:pic>
      <p:sp>
        <p:nvSpPr>
          <p:cNvPr id="58369" name="Rectangle 2"/>
          <p:cNvSpPr/>
          <p:nvPr/>
        </p:nvSpPr>
        <p:spPr>
          <a:xfrm>
            <a:off x="457200" y="608013"/>
            <a:ext cx="4145280" cy="460375"/>
          </a:xfrm>
          <a:prstGeom prst="rect">
            <a:avLst/>
          </a:prstGeom>
          <a:noFill/>
          <a:ln w="9525">
            <a:noFill/>
          </a:ln>
        </p:spPr>
        <p:txBody>
          <a:bodyPr wrap="none" anchor="ctr" anchorCtr="0">
            <a:spAutoFit/>
          </a:bodyPr>
          <a:p>
            <a:pPr>
              <a:spcBef>
                <a:spcPct val="50000"/>
              </a:spcBef>
            </a:pPr>
            <a:r>
              <a:rPr lang="en-US" altLang="zh-CN" sz="2400" b="1" dirty="0">
                <a:solidFill>
                  <a:schemeClr val="accent1"/>
                </a:solidFill>
                <a:latin typeface="Times New Roman" panose="02020603050405020304" pitchFamily="18" charset="0"/>
                <a:ea typeface="微软雅黑" panose="020B0503020204020204" charset="-122"/>
                <a:cs typeface="微软雅黑" panose="020B0503020204020204" charset="-122"/>
              </a:rPr>
              <a:t>3  </a:t>
            </a:r>
            <a:r>
              <a:rPr lang="zh-CN" altLang="en-US" sz="2400" b="1" dirty="0">
                <a:solidFill>
                  <a:schemeClr val="accent1"/>
                </a:solidFill>
                <a:latin typeface="Times New Roman" panose="02020603050405020304" pitchFamily="18" charset="0"/>
                <a:ea typeface="微软雅黑" panose="020B0503020204020204" charset="-122"/>
                <a:cs typeface="微软雅黑" panose="020B0503020204020204" charset="-122"/>
              </a:rPr>
              <a:t>几种典型安全认的具体要求</a:t>
            </a:r>
            <a:endParaRPr lang="zh-CN" altLang="en-US" sz="2400" b="1" dirty="0">
              <a:solidFill>
                <a:schemeClr val="accent1"/>
              </a:solidFill>
              <a:latin typeface="Times New Roman" panose="02020603050405020304" pitchFamily="18" charset="0"/>
              <a:ea typeface="微软雅黑" panose="020B0503020204020204" charset="-122"/>
              <a:cs typeface="微软雅黑" panose="020B0503020204020204" charset="-122"/>
            </a:endParaRPr>
          </a:p>
        </p:txBody>
      </p:sp>
      <p:sp>
        <p:nvSpPr>
          <p:cNvPr id="58370" name="AutoShape 3"/>
          <p:cNvSpPr/>
          <p:nvPr/>
        </p:nvSpPr>
        <p:spPr>
          <a:xfrm>
            <a:off x="2362200" y="3429000"/>
            <a:ext cx="6477000" cy="762000"/>
          </a:xfrm>
          <a:prstGeom prst="roundRect">
            <a:avLst>
              <a:gd name="adj" fmla="val 11505"/>
            </a:avLst>
          </a:prstGeom>
          <a:solidFill>
            <a:srgbClr val="009999">
              <a:alpha val="50195"/>
            </a:srgbClr>
          </a:solidFill>
          <a:ln w="6350">
            <a:noFill/>
          </a:ln>
        </p:spPr>
        <p:txBody>
          <a:bodyPr wrap="none" anchor="ctr" anchorCtr="0"/>
          <a:p>
            <a:pPr algn="ctr">
              <a:spcBef>
                <a:spcPct val="50000"/>
              </a:spcBef>
            </a:pPr>
            <a:endParaRPr lang="zh-CN" altLang="zh-CN" sz="2000" b="1" dirty="0">
              <a:solidFill>
                <a:srgbClr val="001A19"/>
              </a:solidFill>
              <a:latin typeface="微软雅黑" panose="020B0503020204020204" charset="-122"/>
              <a:ea typeface="微软雅黑" panose="020B0503020204020204" charset="-122"/>
            </a:endParaRPr>
          </a:p>
        </p:txBody>
      </p:sp>
      <p:sp>
        <p:nvSpPr>
          <p:cNvPr id="58372" name="AutoShape 5"/>
          <p:cNvSpPr/>
          <p:nvPr/>
        </p:nvSpPr>
        <p:spPr>
          <a:xfrm>
            <a:off x="2448560" y="3619500"/>
            <a:ext cx="354965" cy="381000"/>
          </a:xfrm>
          <a:prstGeom prst="rightArrow">
            <a:avLst>
              <a:gd name="adj1" fmla="val 50000"/>
              <a:gd name="adj2" fmla="val 59418"/>
            </a:avLst>
          </a:prstGeom>
          <a:solidFill>
            <a:srgbClr val="F8F8F8"/>
          </a:solidFill>
          <a:ln w="9525">
            <a:noFill/>
          </a:ln>
          <a:effectLst>
            <a:outerShdw dist="71842" dir="2699999" algn="ctr" rotWithShape="0">
              <a:srgbClr val="010101">
                <a:alpha val="50000"/>
              </a:srgbClr>
            </a:outerShdw>
          </a:effectLst>
        </p:spPr>
        <p:txBody>
          <a:bodyPr wrap="none" anchor="ctr" anchorCtr="0"/>
          <a:p>
            <a:pPr algn="ctr">
              <a:spcBef>
                <a:spcPct val="50000"/>
              </a:spcBef>
            </a:pPr>
            <a:endParaRPr lang="zh-CN" altLang="zh-CN" sz="2000" b="1" dirty="0">
              <a:solidFill>
                <a:srgbClr val="001A19"/>
              </a:solidFill>
              <a:latin typeface="微软雅黑" panose="020B0503020204020204" charset="-122"/>
              <a:ea typeface="微软雅黑" panose="020B0503020204020204" charset="-122"/>
            </a:endParaRPr>
          </a:p>
        </p:txBody>
      </p:sp>
      <p:sp>
        <p:nvSpPr>
          <p:cNvPr id="58373" name="Freeform 6"/>
          <p:cNvSpPr/>
          <p:nvPr>
            <p:custDataLst>
              <p:tags r:id="rId4"/>
            </p:custDataLst>
          </p:nvPr>
        </p:nvSpPr>
        <p:spPr>
          <a:xfrm>
            <a:off x="190500" y="3492500"/>
            <a:ext cx="2261235" cy="687705"/>
          </a:xfrm>
          <a:custGeom>
            <a:avLst/>
            <a:gdLst/>
            <a:ahLst/>
            <a:cxnLst>
              <a:cxn ang="0">
                <a:pos x="252" y="0"/>
              </a:cxn>
              <a:cxn ang="0">
                <a:pos x="3234" y="0"/>
              </a:cxn>
              <a:cxn ang="0">
                <a:pos x="3234" y="556"/>
              </a:cxn>
              <a:cxn ang="0">
                <a:pos x="3192" y="757"/>
              </a:cxn>
              <a:cxn ang="0">
                <a:pos x="2987" y="848"/>
              </a:cxn>
              <a:cxn ang="0">
                <a:pos x="0" y="862"/>
              </a:cxn>
              <a:cxn ang="0">
                <a:pos x="0" y="251"/>
              </a:cxn>
              <a:cxn ang="0">
                <a:pos x="62" y="49"/>
              </a:cxn>
              <a:cxn ang="0">
                <a:pos x="252" y="0"/>
              </a:cxn>
            </a:cxnLst>
            <a:pathLst>
              <a:path w="1071" h="307">
                <a:moveTo>
                  <a:pt x="83" y="0"/>
                </a:moveTo>
                <a:lnTo>
                  <a:pt x="1069" y="0"/>
                </a:lnTo>
                <a:cubicBezTo>
                  <a:pt x="1069" y="0"/>
                  <a:pt x="1069" y="99"/>
                  <a:pt x="1069" y="198"/>
                </a:cubicBezTo>
                <a:cubicBezTo>
                  <a:pt x="1069" y="198"/>
                  <a:pt x="1071" y="248"/>
                  <a:pt x="1055" y="270"/>
                </a:cubicBezTo>
                <a:cubicBezTo>
                  <a:pt x="1043" y="288"/>
                  <a:pt x="1019" y="302"/>
                  <a:pt x="987" y="302"/>
                </a:cubicBezTo>
                <a:cubicBezTo>
                  <a:pt x="488" y="303"/>
                  <a:pt x="0" y="307"/>
                  <a:pt x="0" y="307"/>
                </a:cubicBezTo>
                <a:lnTo>
                  <a:pt x="0" y="89"/>
                </a:lnTo>
                <a:cubicBezTo>
                  <a:pt x="3" y="41"/>
                  <a:pt x="7" y="33"/>
                  <a:pt x="21" y="18"/>
                </a:cubicBezTo>
                <a:cubicBezTo>
                  <a:pt x="35" y="3"/>
                  <a:pt x="66" y="1"/>
                  <a:pt x="83" y="0"/>
                </a:cubicBezTo>
                <a:close/>
              </a:path>
            </a:pathLst>
          </a:custGeom>
          <a:gradFill rotWithShape="1">
            <a:gsLst>
              <a:gs pos="0">
                <a:srgbClr val="006161"/>
              </a:gs>
              <a:gs pos="50000">
                <a:srgbClr val="009999"/>
              </a:gs>
              <a:gs pos="100000">
                <a:srgbClr val="006161"/>
              </a:gs>
            </a:gsLst>
            <a:lin ang="5400000" scaled="1"/>
            <a:tileRect/>
          </a:gradFill>
          <a:ln w="28575" cap="flat" cmpd="sng">
            <a:solidFill>
              <a:srgbClr val="FFFFFF"/>
            </a:solidFill>
            <a:prstDash val="solid"/>
            <a:round/>
            <a:headEnd type="none" w="med" len="med"/>
            <a:tailEnd type="none" w="med" len="med"/>
          </a:ln>
          <a:effectLst>
            <a:outerShdw dist="71842" dir="2699999" algn="ctr" rotWithShape="0">
              <a:srgbClr val="000000">
                <a:alpha val="50000"/>
              </a:srgbClr>
            </a:outerShdw>
          </a:effectLst>
        </p:spPr>
        <p:txBody>
          <a:bodyPr/>
          <a:p>
            <a:endParaRPr lang="zh-CN" altLang="en-US" sz="2400">
              <a:solidFill>
                <a:schemeClr val="dk1"/>
              </a:solidFill>
              <a:latin typeface="微软雅黑" panose="020B0503020204020204" charset="-122"/>
              <a:ea typeface="微软雅黑" panose="020B0503020204020204" charset="-122"/>
            </a:endParaRPr>
          </a:p>
        </p:txBody>
      </p:sp>
      <p:sp>
        <p:nvSpPr>
          <p:cNvPr id="58374" name="AutoShape 11"/>
          <p:cNvSpPr/>
          <p:nvPr>
            <p:custDataLst>
              <p:tags r:id="rId5"/>
            </p:custDataLst>
          </p:nvPr>
        </p:nvSpPr>
        <p:spPr>
          <a:xfrm>
            <a:off x="2292350" y="1387475"/>
            <a:ext cx="6470650" cy="687388"/>
          </a:xfrm>
          <a:prstGeom prst="roundRect">
            <a:avLst>
              <a:gd name="adj" fmla="val 11505"/>
            </a:avLst>
          </a:prstGeom>
          <a:solidFill>
            <a:schemeClr val="accent2">
              <a:alpha val="50195"/>
            </a:schemeClr>
          </a:solidFill>
          <a:ln w="6350">
            <a:noFill/>
          </a:ln>
        </p:spPr>
        <p:txBody>
          <a:bodyPr wrap="none" anchor="ctr" anchorCtr="0"/>
          <a:p>
            <a:pPr algn="ctr">
              <a:spcBef>
                <a:spcPct val="50000"/>
              </a:spcBef>
            </a:pPr>
            <a:endParaRPr lang="zh-CN" altLang="zh-CN" sz="2000" b="1" dirty="0">
              <a:solidFill>
                <a:srgbClr val="001A19"/>
              </a:solidFill>
              <a:latin typeface="微软雅黑" panose="020B0503020204020204" charset="-122"/>
              <a:ea typeface="微软雅黑" panose="020B0503020204020204" charset="-122"/>
            </a:endParaRPr>
          </a:p>
        </p:txBody>
      </p:sp>
      <p:sp>
        <p:nvSpPr>
          <p:cNvPr id="58376" name="AutoShape 13"/>
          <p:cNvSpPr/>
          <p:nvPr/>
        </p:nvSpPr>
        <p:spPr>
          <a:xfrm>
            <a:off x="2468880" y="1510030"/>
            <a:ext cx="353695" cy="381000"/>
          </a:xfrm>
          <a:prstGeom prst="rightArrow">
            <a:avLst>
              <a:gd name="adj1" fmla="val 50000"/>
              <a:gd name="adj2" fmla="val 59416"/>
            </a:avLst>
          </a:prstGeom>
          <a:solidFill>
            <a:srgbClr val="F8F8F8"/>
          </a:solidFill>
          <a:ln w="9525">
            <a:noFill/>
          </a:ln>
          <a:effectLst>
            <a:outerShdw dist="71842" dir="2699999" algn="ctr" rotWithShape="0">
              <a:srgbClr val="010101">
                <a:alpha val="50000"/>
              </a:srgbClr>
            </a:outerShdw>
          </a:effectLst>
        </p:spPr>
        <p:txBody>
          <a:bodyPr wrap="none" anchor="ctr" anchorCtr="0"/>
          <a:p>
            <a:pPr algn="ctr">
              <a:spcBef>
                <a:spcPct val="50000"/>
              </a:spcBef>
            </a:pPr>
            <a:endParaRPr lang="zh-CN" altLang="zh-CN" sz="2000" b="1" dirty="0">
              <a:solidFill>
                <a:srgbClr val="001A19"/>
              </a:solidFill>
              <a:latin typeface="微软雅黑" panose="020B0503020204020204" charset="-122"/>
              <a:ea typeface="微软雅黑" panose="020B0503020204020204" charset="-122"/>
            </a:endParaRPr>
          </a:p>
        </p:txBody>
      </p:sp>
      <p:sp>
        <p:nvSpPr>
          <p:cNvPr id="3" name="Freeform 14"/>
          <p:cNvSpPr/>
          <p:nvPr>
            <p:custDataLst>
              <p:tags r:id="rId6"/>
            </p:custDataLst>
          </p:nvPr>
        </p:nvSpPr>
        <p:spPr bwMode="gray">
          <a:xfrm>
            <a:off x="215900" y="1371600"/>
            <a:ext cx="2261870" cy="687705"/>
          </a:xfrm>
          <a:custGeom>
            <a:avLst/>
            <a:gdLst>
              <a:gd name="T0" fmla="*/ 83 w 1071"/>
              <a:gd name="T1" fmla="*/ 0 h 307"/>
              <a:gd name="T2" fmla="*/ 1069 w 1071"/>
              <a:gd name="T3" fmla="*/ 0 h 307"/>
              <a:gd name="T4" fmla="*/ 1069 w 1071"/>
              <a:gd name="T5" fmla="*/ 198 h 307"/>
              <a:gd name="T6" fmla="*/ 1055 w 1071"/>
              <a:gd name="T7" fmla="*/ 270 h 307"/>
              <a:gd name="T8" fmla="*/ 987 w 1071"/>
              <a:gd name="T9" fmla="*/ 302 h 307"/>
              <a:gd name="T10" fmla="*/ 0 w 1071"/>
              <a:gd name="T11" fmla="*/ 307 h 307"/>
              <a:gd name="T12" fmla="*/ 0 w 1071"/>
              <a:gd name="T13" fmla="*/ 89 h 307"/>
              <a:gd name="T14" fmla="*/ 21 w 1071"/>
              <a:gd name="T15" fmla="*/ 18 h 307"/>
              <a:gd name="T16" fmla="*/ 83 w 1071"/>
              <a:gd name="T17" fmla="*/ 0 h 3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71"/>
              <a:gd name="T28" fmla="*/ 0 h 307"/>
              <a:gd name="T29" fmla="*/ 1071 w 1071"/>
              <a:gd name="T30" fmla="*/ 307 h 30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71" h="307">
                <a:moveTo>
                  <a:pt x="83" y="0"/>
                </a:moveTo>
                <a:lnTo>
                  <a:pt x="1069" y="0"/>
                </a:lnTo>
                <a:cubicBezTo>
                  <a:pt x="1069" y="0"/>
                  <a:pt x="1069" y="99"/>
                  <a:pt x="1069" y="198"/>
                </a:cubicBezTo>
                <a:cubicBezTo>
                  <a:pt x="1069" y="198"/>
                  <a:pt x="1071" y="248"/>
                  <a:pt x="1055" y="270"/>
                </a:cubicBezTo>
                <a:cubicBezTo>
                  <a:pt x="1043" y="288"/>
                  <a:pt x="1019" y="302"/>
                  <a:pt x="987" y="302"/>
                </a:cubicBezTo>
                <a:cubicBezTo>
                  <a:pt x="488" y="303"/>
                  <a:pt x="0" y="307"/>
                  <a:pt x="0" y="307"/>
                </a:cubicBezTo>
                <a:lnTo>
                  <a:pt x="0" y="89"/>
                </a:lnTo>
                <a:cubicBezTo>
                  <a:pt x="3" y="41"/>
                  <a:pt x="7" y="33"/>
                  <a:pt x="21" y="18"/>
                </a:cubicBezTo>
                <a:cubicBezTo>
                  <a:pt x="35" y="3"/>
                  <a:pt x="66" y="1"/>
                  <a:pt x="83" y="0"/>
                </a:cubicBezTo>
                <a:close/>
              </a:path>
            </a:pathLst>
          </a:custGeom>
          <a:gradFill rotWithShape="1">
            <a:gsLst>
              <a:gs pos="0">
                <a:srgbClr val="D4625E"/>
              </a:gs>
              <a:gs pos="50000">
                <a:srgbClr val="D4625E"/>
              </a:gs>
              <a:gs pos="100000">
                <a:srgbClr val="D4625E"/>
              </a:gs>
            </a:gsLst>
            <a:lin ang="5400000" scaled="0"/>
          </a:gradFill>
          <a:ln w="28575">
            <a:solidFill>
              <a:srgbClr val="FFFFFF"/>
            </a:solidFill>
            <a:round/>
          </a:ln>
          <a:effectLst>
            <a:outerShdw dist="71842" dir="2700000" algn="ctr" rotWithShape="0">
              <a:srgbClr val="000000">
                <a:alpha val="50000"/>
              </a:srgbClr>
            </a:outerShdw>
          </a:effectLst>
        </p:spPr>
        <p:txBody>
          <a:bodyPr wrap="none"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zh-CN" sz="2000" b="1" i="0" u="none" strike="noStrike" kern="1200" cap="none" spc="0" normalizeH="0" baseline="0" noProof="0">
              <a:ln>
                <a:noFill/>
              </a:ln>
              <a:solidFill>
                <a:srgbClr val="001A19"/>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58378" name="AutoShape 19"/>
          <p:cNvSpPr/>
          <p:nvPr/>
        </p:nvSpPr>
        <p:spPr>
          <a:xfrm>
            <a:off x="2257425" y="2420938"/>
            <a:ext cx="6657975" cy="855662"/>
          </a:xfrm>
          <a:prstGeom prst="roundRect">
            <a:avLst>
              <a:gd name="adj" fmla="val 11505"/>
            </a:avLst>
          </a:prstGeom>
          <a:solidFill>
            <a:srgbClr val="CC3399">
              <a:alpha val="50195"/>
            </a:srgbClr>
          </a:solidFill>
          <a:ln w="6350">
            <a:noFill/>
          </a:ln>
        </p:spPr>
        <p:txBody>
          <a:bodyPr wrap="none" anchor="ctr" anchorCtr="0"/>
          <a:p>
            <a:pPr algn="ctr">
              <a:spcBef>
                <a:spcPct val="50000"/>
              </a:spcBef>
            </a:pPr>
            <a:endParaRPr lang="zh-CN" altLang="zh-CN" sz="2000" b="1" dirty="0">
              <a:solidFill>
                <a:srgbClr val="001A19"/>
              </a:solidFill>
              <a:latin typeface="微软雅黑" panose="020B0503020204020204" charset="-122"/>
              <a:ea typeface="微软雅黑" panose="020B0503020204020204" charset="-122"/>
            </a:endParaRPr>
          </a:p>
        </p:txBody>
      </p:sp>
      <p:sp>
        <p:nvSpPr>
          <p:cNvPr id="58380" name="AutoShape 21"/>
          <p:cNvSpPr/>
          <p:nvPr/>
        </p:nvSpPr>
        <p:spPr>
          <a:xfrm>
            <a:off x="2439035" y="2540000"/>
            <a:ext cx="354965" cy="381000"/>
          </a:xfrm>
          <a:prstGeom prst="rightArrow">
            <a:avLst>
              <a:gd name="adj1" fmla="val 50000"/>
              <a:gd name="adj2" fmla="val 59418"/>
            </a:avLst>
          </a:prstGeom>
          <a:solidFill>
            <a:srgbClr val="F8F8F8"/>
          </a:solidFill>
          <a:ln w="9525">
            <a:noFill/>
          </a:ln>
          <a:effectLst>
            <a:outerShdw dist="71842" dir="2699999" algn="ctr" rotWithShape="0">
              <a:srgbClr val="010101">
                <a:alpha val="50000"/>
              </a:srgbClr>
            </a:outerShdw>
          </a:effectLst>
        </p:spPr>
        <p:txBody>
          <a:bodyPr wrap="none" anchor="ctr" anchorCtr="0"/>
          <a:p>
            <a:pPr algn="ctr">
              <a:spcBef>
                <a:spcPct val="50000"/>
              </a:spcBef>
            </a:pPr>
            <a:endParaRPr lang="zh-CN" altLang="zh-CN" sz="2000" b="1" dirty="0">
              <a:solidFill>
                <a:srgbClr val="001A19"/>
              </a:solidFill>
              <a:latin typeface="微软雅黑" panose="020B0503020204020204" charset="-122"/>
              <a:ea typeface="微软雅黑" panose="020B0503020204020204" charset="-122"/>
            </a:endParaRPr>
          </a:p>
        </p:txBody>
      </p:sp>
      <p:sp>
        <p:nvSpPr>
          <p:cNvPr id="58381" name="Freeform 22"/>
          <p:cNvSpPr/>
          <p:nvPr>
            <p:custDataLst>
              <p:tags r:id="rId7"/>
            </p:custDataLst>
          </p:nvPr>
        </p:nvSpPr>
        <p:spPr>
          <a:xfrm>
            <a:off x="180975" y="2413000"/>
            <a:ext cx="2261235" cy="687705"/>
          </a:xfrm>
          <a:custGeom>
            <a:avLst/>
            <a:gdLst/>
            <a:ahLst/>
            <a:cxnLst>
              <a:cxn ang="0">
                <a:pos x="252" y="0"/>
              </a:cxn>
              <a:cxn ang="0">
                <a:pos x="3234" y="0"/>
              </a:cxn>
              <a:cxn ang="0">
                <a:pos x="3234" y="556"/>
              </a:cxn>
              <a:cxn ang="0">
                <a:pos x="3192" y="757"/>
              </a:cxn>
              <a:cxn ang="0">
                <a:pos x="2987" y="848"/>
              </a:cxn>
              <a:cxn ang="0">
                <a:pos x="0" y="862"/>
              </a:cxn>
              <a:cxn ang="0">
                <a:pos x="0" y="251"/>
              </a:cxn>
              <a:cxn ang="0">
                <a:pos x="62" y="49"/>
              </a:cxn>
              <a:cxn ang="0">
                <a:pos x="252" y="0"/>
              </a:cxn>
            </a:cxnLst>
            <a:pathLst>
              <a:path w="1071" h="307">
                <a:moveTo>
                  <a:pt x="83" y="0"/>
                </a:moveTo>
                <a:lnTo>
                  <a:pt x="1069" y="0"/>
                </a:lnTo>
                <a:cubicBezTo>
                  <a:pt x="1069" y="0"/>
                  <a:pt x="1069" y="99"/>
                  <a:pt x="1069" y="198"/>
                </a:cubicBezTo>
                <a:cubicBezTo>
                  <a:pt x="1069" y="198"/>
                  <a:pt x="1071" y="248"/>
                  <a:pt x="1055" y="270"/>
                </a:cubicBezTo>
                <a:cubicBezTo>
                  <a:pt x="1043" y="288"/>
                  <a:pt x="1019" y="302"/>
                  <a:pt x="987" y="302"/>
                </a:cubicBezTo>
                <a:cubicBezTo>
                  <a:pt x="488" y="303"/>
                  <a:pt x="0" y="307"/>
                  <a:pt x="0" y="307"/>
                </a:cubicBezTo>
                <a:lnTo>
                  <a:pt x="0" y="89"/>
                </a:lnTo>
                <a:cubicBezTo>
                  <a:pt x="3" y="41"/>
                  <a:pt x="7" y="33"/>
                  <a:pt x="21" y="18"/>
                </a:cubicBezTo>
                <a:cubicBezTo>
                  <a:pt x="35" y="3"/>
                  <a:pt x="66" y="1"/>
                  <a:pt x="83" y="0"/>
                </a:cubicBezTo>
                <a:close/>
              </a:path>
            </a:pathLst>
          </a:custGeom>
          <a:gradFill rotWithShape="1">
            <a:gsLst>
              <a:gs pos="0">
                <a:srgbClr val="822061"/>
              </a:gs>
              <a:gs pos="50000">
                <a:srgbClr val="CC3399"/>
              </a:gs>
              <a:gs pos="100000">
                <a:srgbClr val="822061"/>
              </a:gs>
            </a:gsLst>
            <a:lin ang="5400000" scaled="1"/>
            <a:tileRect/>
          </a:gradFill>
          <a:ln w="28575" cap="flat" cmpd="sng">
            <a:solidFill>
              <a:srgbClr val="FFFFFF"/>
            </a:solidFill>
            <a:prstDash val="solid"/>
            <a:round/>
            <a:headEnd type="none" w="med" len="med"/>
            <a:tailEnd type="none" w="med" len="med"/>
          </a:ln>
          <a:effectLst>
            <a:outerShdw dist="71842" dir="2699999" algn="ctr" rotWithShape="0">
              <a:srgbClr val="000000">
                <a:alpha val="50000"/>
              </a:srgbClr>
            </a:outerShdw>
          </a:effectLst>
        </p:spPr>
        <p:txBody>
          <a:bodyPr/>
          <a:p>
            <a:endParaRPr lang="zh-CN" altLang="en-US" sz="2400">
              <a:solidFill>
                <a:schemeClr val="dk1"/>
              </a:solidFill>
              <a:latin typeface="微软雅黑" panose="020B0503020204020204" charset="-122"/>
              <a:ea typeface="微软雅黑" panose="020B0503020204020204" charset="-122"/>
            </a:endParaRPr>
          </a:p>
        </p:txBody>
      </p:sp>
      <p:sp>
        <p:nvSpPr>
          <p:cNvPr id="27" name="Rectangle 26"/>
          <p:cNvSpPr>
            <a:spLocks noChangeArrowheads="1"/>
          </p:cNvSpPr>
          <p:nvPr>
            <p:custDataLst>
              <p:tags r:id="rId8"/>
            </p:custDataLst>
          </p:nvPr>
        </p:nvSpPr>
        <p:spPr bwMode="gray">
          <a:xfrm>
            <a:off x="409575" y="1524000"/>
            <a:ext cx="1836738" cy="398780"/>
          </a:xfrm>
          <a:prstGeom prst="rect">
            <a:avLst/>
          </a:prstGeom>
          <a:noFill/>
          <a:ln w="9525" algn="ctr">
            <a:noFill/>
            <a:miter lim="800000"/>
          </a:ln>
          <a:effec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zh-CN" altLang="en-US" sz="2000" b="1" i="0" u="none" strike="noStrike" kern="1200" cap="none" spc="0" normalizeH="0" baseline="0" noProof="0">
                <a:ln>
                  <a:noFill/>
                </a:ln>
                <a:solidFill>
                  <a:schemeClr val="lt1"/>
                </a:solidFill>
                <a:effectLst>
                  <a:outerShdw blurRad="38100" dist="38100" dir="2700000" algn="tl">
                    <a:srgbClr val="C0C0C0"/>
                  </a:outerShdw>
                </a:effectLst>
                <a:uLnTx/>
                <a:uFillTx/>
                <a:latin typeface="Times New Roman" panose="02020603050405020304" pitchFamily="18" charset="0"/>
                <a:ea typeface="微软雅黑" panose="020B0503020204020204" charset="-122"/>
                <a:cs typeface="微软雅黑" panose="020B0503020204020204" charset="-122"/>
              </a:rPr>
              <a:t>作业准备</a:t>
            </a:r>
            <a:r>
              <a:rPr kumimoji="0" lang="zh-CN" altLang="en-US" sz="2000" b="1" i="0" u="none" strike="noStrike" kern="1200" cap="none" spc="0" normalizeH="0" baseline="0" noProof="0">
                <a:ln>
                  <a:noFill/>
                </a:ln>
                <a:solidFill>
                  <a:schemeClr val="lt1"/>
                </a:solidFill>
                <a:effectLst/>
                <a:uLnTx/>
                <a:uFillTx/>
                <a:latin typeface="Times New Roman" panose="02020603050405020304" pitchFamily="18" charset="0"/>
                <a:ea typeface="微软雅黑" panose="020B0503020204020204" charset="-122"/>
                <a:cs typeface="微软雅黑" panose="020B0503020204020204" charset="-122"/>
              </a:rPr>
              <a:t> </a:t>
            </a:r>
            <a:endParaRPr kumimoji="0" lang="zh-CN" altLang="en-US" sz="2000" b="1" i="0" u="none" strike="noStrike" kern="1200" cap="none" spc="0" normalizeH="0" baseline="0" noProof="0">
              <a:ln>
                <a:noFill/>
              </a:ln>
              <a:solidFill>
                <a:schemeClr val="lt1"/>
              </a:solidFill>
              <a:effectLst/>
              <a:uLnTx/>
              <a:uFillTx/>
              <a:latin typeface="Times New Roman" panose="02020603050405020304" pitchFamily="18" charset="0"/>
              <a:ea typeface="微软雅黑" panose="020B0503020204020204" charset="-122"/>
              <a:cs typeface="微软雅黑" panose="020B0503020204020204" charset="-122"/>
            </a:endParaRPr>
          </a:p>
        </p:txBody>
      </p:sp>
      <p:sp>
        <p:nvSpPr>
          <p:cNvPr id="28" name="Rectangle 27"/>
          <p:cNvSpPr>
            <a:spLocks noChangeArrowheads="1"/>
          </p:cNvSpPr>
          <p:nvPr>
            <p:custDataLst>
              <p:tags r:id="rId9"/>
            </p:custDataLst>
          </p:nvPr>
        </p:nvSpPr>
        <p:spPr bwMode="gray">
          <a:xfrm>
            <a:off x="409575" y="2552700"/>
            <a:ext cx="1836738" cy="398780"/>
          </a:xfrm>
          <a:prstGeom prst="rect">
            <a:avLst/>
          </a:prstGeom>
          <a:noFill/>
          <a:ln w="9525" algn="ctr">
            <a:noFill/>
            <a:miter lim="800000"/>
          </a:ln>
          <a:effec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zh-CN" altLang="en-US" sz="2000" b="1" i="0" u="none" strike="noStrike" kern="1200" cap="none" spc="0" normalizeH="0" baseline="0" noProof="0">
                <a:ln>
                  <a:noFill/>
                </a:ln>
                <a:solidFill>
                  <a:schemeClr val="lt1"/>
                </a:solidFill>
                <a:effectLst>
                  <a:outerShdw blurRad="38100" dist="38100" dir="2700000" algn="tl">
                    <a:srgbClr val="C0C0C0"/>
                  </a:outerShdw>
                </a:effectLst>
                <a:uLnTx/>
                <a:uFillTx/>
                <a:latin typeface="Times New Roman" panose="02020603050405020304" pitchFamily="18" charset="0"/>
                <a:ea typeface="微软雅黑" panose="020B0503020204020204" charset="-122"/>
                <a:cs typeface="微软雅黑" panose="020B0503020204020204" charset="-122"/>
              </a:rPr>
              <a:t>作业方法</a:t>
            </a:r>
            <a:r>
              <a:rPr kumimoji="0" lang="zh-CN" altLang="en-US" sz="2000" b="1" i="0" u="none" strike="noStrike" kern="1200" cap="none" spc="0" normalizeH="0" baseline="0" noProof="0">
                <a:ln>
                  <a:noFill/>
                </a:ln>
                <a:solidFill>
                  <a:schemeClr val="lt1"/>
                </a:solidFill>
                <a:effectLst/>
                <a:uLnTx/>
                <a:uFillTx/>
                <a:latin typeface="Times New Roman" panose="02020603050405020304" pitchFamily="18" charset="0"/>
                <a:ea typeface="微软雅黑" panose="020B0503020204020204" charset="-122"/>
                <a:cs typeface="微软雅黑" panose="020B0503020204020204" charset="-122"/>
              </a:rPr>
              <a:t> </a:t>
            </a:r>
            <a:endParaRPr kumimoji="0" lang="zh-CN" altLang="en-US" sz="2000" b="1" i="0" u="none" strike="noStrike" kern="1200" cap="none" spc="0" normalizeH="0" baseline="0" noProof="0">
              <a:ln>
                <a:noFill/>
              </a:ln>
              <a:solidFill>
                <a:schemeClr val="lt1"/>
              </a:solidFill>
              <a:effectLst/>
              <a:uLnTx/>
              <a:uFillTx/>
              <a:latin typeface="Times New Roman" panose="02020603050405020304" pitchFamily="18" charset="0"/>
              <a:ea typeface="微软雅黑" panose="020B0503020204020204" charset="-122"/>
              <a:cs typeface="微软雅黑" panose="020B0503020204020204" charset="-122"/>
            </a:endParaRPr>
          </a:p>
        </p:txBody>
      </p:sp>
      <p:sp>
        <p:nvSpPr>
          <p:cNvPr id="30" name="Rectangle 29"/>
          <p:cNvSpPr>
            <a:spLocks noChangeArrowheads="1"/>
          </p:cNvSpPr>
          <p:nvPr>
            <p:custDataLst>
              <p:tags r:id="rId10"/>
            </p:custDataLst>
          </p:nvPr>
        </p:nvSpPr>
        <p:spPr bwMode="gray">
          <a:xfrm>
            <a:off x="409575" y="3638550"/>
            <a:ext cx="1836738" cy="398780"/>
          </a:xfrm>
          <a:prstGeom prst="rect">
            <a:avLst/>
          </a:prstGeom>
          <a:noFill/>
          <a:ln w="9525" algn="ctr">
            <a:noFill/>
            <a:miter lim="800000"/>
          </a:ln>
          <a:effec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zh-CN" altLang="en-US" sz="2000" b="1" i="0" u="none" strike="noStrike" kern="1200" cap="none" spc="0" normalizeH="0" baseline="0" noProof="0">
                <a:ln>
                  <a:noFill/>
                </a:ln>
                <a:solidFill>
                  <a:schemeClr val="lt1"/>
                </a:solidFill>
                <a:effectLst>
                  <a:outerShdw blurRad="38100" dist="38100" dir="2700000" algn="tl">
                    <a:srgbClr val="C0C0C0"/>
                  </a:outerShdw>
                </a:effectLst>
                <a:uLnTx/>
                <a:uFillTx/>
                <a:latin typeface="Times New Roman" panose="02020603050405020304" pitchFamily="18" charset="0"/>
                <a:ea typeface="微软雅黑" panose="020B0503020204020204" charset="-122"/>
                <a:cs typeface="微软雅黑" panose="020B0503020204020204" charset="-122"/>
              </a:rPr>
              <a:t>设备运行安全</a:t>
            </a:r>
            <a:r>
              <a:rPr kumimoji="0" lang="zh-CN" altLang="en-US" sz="2000" b="1" i="0" u="none" strike="noStrike" kern="1200" cap="none" spc="0" normalizeH="0" baseline="0" noProof="0">
                <a:ln>
                  <a:noFill/>
                </a:ln>
                <a:solidFill>
                  <a:schemeClr val="lt1"/>
                </a:solidFill>
                <a:effectLst/>
                <a:uLnTx/>
                <a:uFillTx/>
                <a:latin typeface="Times New Roman" panose="02020603050405020304" pitchFamily="18" charset="0"/>
                <a:ea typeface="微软雅黑" panose="020B0503020204020204" charset="-122"/>
                <a:cs typeface="微软雅黑" panose="020B0503020204020204" charset="-122"/>
              </a:rPr>
              <a:t> </a:t>
            </a:r>
            <a:endParaRPr kumimoji="0" lang="zh-CN" altLang="en-US" sz="2000" b="1" i="0" u="none" strike="noStrike" kern="1200" cap="none" spc="0" normalizeH="0" baseline="0" noProof="0">
              <a:ln>
                <a:noFill/>
              </a:ln>
              <a:solidFill>
                <a:schemeClr val="lt1"/>
              </a:solidFill>
              <a:effectLst/>
              <a:uLnTx/>
              <a:uFillTx/>
              <a:latin typeface="Times New Roman" panose="02020603050405020304" pitchFamily="18" charset="0"/>
              <a:ea typeface="微软雅黑" panose="020B0503020204020204" charset="-122"/>
              <a:cs typeface="微软雅黑" panose="020B0503020204020204" charset="-122"/>
            </a:endParaRPr>
          </a:p>
        </p:txBody>
      </p:sp>
      <p:sp>
        <p:nvSpPr>
          <p:cNvPr id="58385" name="Text Box 31"/>
          <p:cNvSpPr txBox="1"/>
          <p:nvPr/>
        </p:nvSpPr>
        <p:spPr>
          <a:xfrm>
            <a:off x="2806700" y="1538288"/>
            <a:ext cx="4800600" cy="398780"/>
          </a:xfrm>
          <a:prstGeom prst="rect">
            <a:avLst/>
          </a:prstGeom>
          <a:noFill/>
          <a:ln w="9525">
            <a:noFill/>
          </a:ln>
        </p:spPr>
        <p:txBody>
          <a:bodyPr anchor="t" anchorCtr="0">
            <a:spAutoFit/>
          </a:bodyPr>
          <a:p>
            <a:pPr eaLnBrk="0" hangingPunct="0">
              <a:spcBef>
                <a:spcPct val="50000"/>
              </a:spcBef>
            </a:pPr>
            <a:r>
              <a:rPr lang="zh-CN" altLang="en-US" sz="2000" b="1" dirty="0">
                <a:solidFill>
                  <a:srgbClr val="001A19"/>
                </a:solidFill>
                <a:latin typeface="Times New Roman" panose="02020603050405020304" pitchFamily="18" charset="0"/>
                <a:ea typeface="微软雅黑" panose="020B0503020204020204" charset="-122"/>
                <a:cs typeface="微软雅黑" panose="020B0503020204020204" charset="-122"/>
              </a:rPr>
              <a:t>接班后应进行设备、环境状况的确认 </a:t>
            </a:r>
            <a:endParaRPr lang="zh-CN" altLang="en-US" sz="2000" b="1" dirty="0">
              <a:solidFill>
                <a:srgbClr val="001A19"/>
              </a:solidFill>
              <a:latin typeface="Times New Roman" panose="02020603050405020304" pitchFamily="18" charset="0"/>
              <a:ea typeface="微软雅黑" panose="020B0503020204020204" charset="-122"/>
              <a:cs typeface="微软雅黑" panose="020B0503020204020204" charset="-122"/>
            </a:endParaRPr>
          </a:p>
        </p:txBody>
      </p:sp>
      <p:sp>
        <p:nvSpPr>
          <p:cNvPr id="58386" name="Text Box 32"/>
          <p:cNvSpPr txBox="1"/>
          <p:nvPr/>
        </p:nvSpPr>
        <p:spPr>
          <a:xfrm>
            <a:off x="2895600" y="2498725"/>
            <a:ext cx="6108700" cy="706755"/>
          </a:xfrm>
          <a:prstGeom prst="rect">
            <a:avLst/>
          </a:prstGeom>
          <a:noFill/>
          <a:ln w="9525">
            <a:noFill/>
          </a:ln>
        </p:spPr>
        <p:txBody>
          <a:bodyPr anchor="t" anchorCtr="0">
            <a:spAutoFit/>
          </a:bodyPr>
          <a:p>
            <a:pPr eaLnBrk="0" hangingPunct="0">
              <a:spcBef>
                <a:spcPct val="50000"/>
              </a:spcBef>
            </a:pPr>
            <a:r>
              <a:rPr lang="zh-CN" altLang="en-US" sz="2000" b="1" dirty="0">
                <a:solidFill>
                  <a:srgbClr val="001A19"/>
                </a:solidFill>
                <a:latin typeface="Times New Roman" panose="02020603050405020304" pitchFamily="18" charset="0"/>
                <a:ea typeface="微软雅黑" panose="020B0503020204020204" charset="-122"/>
                <a:cs typeface="微软雅黑" panose="020B0503020204020204" charset="-122"/>
              </a:rPr>
              <a:t>照标准化的作业规程，对作业方法进行确认，确认无误后才允许启动设备、开工作业 </a:t>
            </a:r>
            <a:endParaRPr lang="zh-CN" altLang="en-US" sz="2000" b="1" dirty="0">
              <a:solidFill>
                <a:srgbClr val="001A19"/>
              </a:solidFill>
              <a:latin typeface="Times New Roman" panose="02020603050405020304" pitchFamily="18" charset="0"/>
              <a:ea typeface="微软雅黑" panose="020B0503020204020204" charset="-122"/>
              <a:cs typeface="微软雅黑" panose="020B0503020204020204" charset="-122"/>
            </a:endParaRPr>
          </a:p>
        </p:txBody>
      </p:sp>
      <p:sp>
        <p:nvSpPr>
          <p:cNvPr id="58387" name="Text Box 34"/>
          <p:cNvSpPr txBox="1"/>
          <p:nvPr/>
        </p:nvSpPr>
        <p:spPr>
          <a:xfrm>
            <a:off x="2806700" y="3495675"/>
            <a:ext cx="6337300" cy="398780"/>
          </a:xfrm>
          <a:prstGeom prst="rect">
            <a:avLst/>
          </a:prstGeom>
          <a:noFill/>
          <a:ln w="9525">
            <a:noFill/>
          </a:ln>
        </p:spPr>
        <p:txBody>
          <a:bodyPr anchor="t" anchorCtr="0">
            <a:spAutoFit/>
          </a:bodyPr>
          <a:p>
            <a:pPr eaLnBrk="0" hangingPunct="0">
              <a:spcBef>
                <a:spcPct val="50000"/>
              </a:spcBef>
            </a:pPr>
            <a:r>
              <a:rPr lang="zh-CN" altLang="en-US" sz="2000" b="1" dirty="0">
                <a:solidFill>
                  <a:srgbClr val="001A19"/>
                </a:solidFill>
                <a:latin typeface="Times New Roman" panose="02020603050405020304" pitchFamily="18" charset="0"/>
                <a:ea typeface="微软雅黑" panose="020B0503020204020204" charset="-122"/>
                <a:cs typeface="微软雅黑" panose="020B0503020204020204" charset="-122"/>
              </a:rPr>
              <a:t>设备开动后，应对设备的运行情况是否正常进行确认 </a:t>
            </a:r>
            <a:endParaRPr lang="zh-CN" altLang="en-US" sz="2000" b="1" dirty="0">
              <a:solidFill>
                <a:srgbClr val="001A19"/>
              </a:solidFill>
              <a:latin typeface="Times New Roman" panose="02020603050405020304" pitchFamily="18" charset="0"/>
              <a:ea typeface="微软雅黑" panose="020B0503020204020204" charset="-122"/>
              <a:cs typeface="微软雅黑" panose="020B0503020204020204" charset="-122"/>
            </a:endParaRPr>
          </a:p>
        </p:txBody>
      </p:sp>
      <p:sp>
        <p:nvSpPr>
          <p:cNvPr id="58388" name="AutoShape 11"/>
          <p:cNvSpPr/>
          <p:nvPr>
            <p:custDataLst>
              <p:tags r:id="rId11"/>
            </p:custDataLst>
          </p:nvPr>
        </p:nvSpPr>
        <p:spPr>
          <a:xfrm>
            <a:off x="2286000" y="5562600"/>
            <a:ext cx="6858000" cy="914400"/>
          </a:xfrm>
          <a:prstGeom prst="roundRect">
            <a:avLst>
              <a:gd name="adj" fmla="val 11505"/>
            </a:avLst>
          </a:prstGeom>
          <a:solidFill>
            <a:schemeClr val="accent2">
              <a:alpha val="50195"/>
            </a:schemeClr>
          </a:solidFill>
          <a:ln w="6350">
            <a:noFill/>
          </a:ln>
        </p:spPr>
        <p:txBody>
          <a:bodyPr wrap="none" anchor="ctr" anchorCtr="0"/>
          <a:p>
            <a:pPr algn="ctr">
              <a:spcBef>
                <a:spcPct val="50000"/>
              </a:spcBef>
            </a:pPr>
            <a:endParaRPr lang="zh-CN" altLang="zh-CN" sz="2000" b="1" dirty="0">
              <a:solidFill>
                <a:srgbClr val="001A19"/>
              </a:solidFill>
              <a:latin typeface="微软雅黑" panose="020B0503020204020204" charset="-122"/>
              <a:ea typeface="微软雅黑" panose="020B0503020204020204" charset="-122"/>
            </a:endParaRPr>
          </a:p>
        </p:txBody>
      </p:sp>
      <p:sp>
        <p:nvSpPr>
          <p:cNvPr id="58390" name="AutoShape 13"/>
          <p:cNvSpPr/>
          <p:nvPr/>
        </p:nvSpPr>
        <p:spPr>
          <a:xfrm>
            <a:off x="2462530" y="5851525"/>
            <a:ext cx="353695" cy="381000"/>
          </a:xfrm>
          <a:prstGeom prst="rightArrow">
            <a:avLst>
              <a:gd name="adj1" fmla="val 50000"/>
              <a:gd name="adj2" fmla="val 59416"/>
            </a:avLst>
          </a:prstGeom>
          <a:solidFill>
            <a:srgbClr val="F8F8F8"/>
          </a:solidFill>
          <a:ln w="9525">
            <a:noFill/>
          </a:ln>
          <a:effectLst>
            <a:outerShdw dist="71842" dir="2699999" algn="ctr" rotWithShape="0">
              <a:srgbClr val="010101">
                <a:alpha val="50000"/>
              </a:srgbClr>
            </a:outerShdw>
          </a:effectLst>
        </p:spPr>
        <p:txBody>
          <a:bodyPr wrap="none" anchor="ctr" anchorCtr="0"/>
          <a:p>
            <a:pPr algn="ctr">
              <a:spcBef>
                <a:spcPct val="50000"/>
              </a:spcBef>
            </a:pPr>
            <a:endParaRPr lang="zh-CN" altLang="zh-CN" sz="2000" b="1" dirty="0">
              <a:solidFill>
                <a:srgbClr val="001A19"/>
              </a:solidFill>
              <a:latin typeface="微软雅黑" panose="020B0503020204020204" charset="-122"/>
              <a:ea typeface="微软雅黑" panose="020B0503020204020204" charset="-122"/>
            </a:endParaRPr>
          </a:p>
        </p:txBody>
      </p:sp>
      <p:sp>
        <p:nvSpPr>
          <p:cNvPr id="15" name="Freeform 14"/>
          <p:cNvSpPr/>
          <p:nvPr>
            <p:custDataLst>
              <p:tags r:id="rId12"/>
            </p:custDataLst>
          </p:nvPr>
        </p:nvSpPr>
        <p:spPr bwMode="gray">
          <a:xfrm>
            <a:off x="209550" y="5713730"/>
            <a:ext cx="2261870" cy="687070"/>
          </a:xfrm>
          <a:custGeom>
            <a:avLst/>
            <a:gdLst>
              <a:gd name="T0" fmla="*/ 83 w 1071"/>
              <a:gd name="T1" fmla="*/ 0 h 307"/>
              <a:gd name="T2" fmla="*/ 1069 w 1071"/>
              <a:gd name="T3" fmla="*/ 0 h 307"/>
              <a:gd name="T4" fmla="*/ 1069 w 1071"/>
              <a:gd name="T5" fmla="*/ 198 h 307"/>
              <a:gd name="T6" fmla="*/ 1055 w 1071"/>
              <a:gd name="T7" fmla="*/ 270 h 307"/>
              <a:gd name="T8" fmla="*/ 987 w 1071"/>
              <a:gd name="T9" fmla="*/ 302 h 307"/>
              <a:gd name="T10" fmla="*/ 0 w 1071"/>
              <a:gd name="T11" fmla="*/ 307 h 307"/>
              <a:gd name="T12" fmla="*/ 0 w 1071"/>
              <a:gd name="T13" fmla="*/ 89 h 307"/>
              <a:gd name="T14" fmla="*/ 21 w 1071"/>
              <a:gd name="T15" fmla="*/ 18 h 307"/>
              <a:gd name="T16" fmla="*/ 83 w 1071"/>
              <a:gd name="T17" fmla="*/ 0 h 3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71"/>
              <a:gd name="T28" fmla="*/ 0 h 307"/>
              <a:gd name="T29" fmla="*/ 1071 w 1071"/>
              <a:gd name="T30" fmla="*/ 307 h 30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71" h="307">
                <a:moveTo>
                  <a:pt x="83" y="0"/>
                </a:moveTo>
                <a:lnTo>
                  <a:pt x="1069" y="0"/>
                </a:lnTo>
                <a:cubicBezTo>
                  <a:pt x="1069" y="0"/>
                  <a:pt x="1069" y="99"/>
                  <a:pt x="1069" y="198"/>
                </a:cubicBezTo>
                <a:cubicBezTo>
                  <a:pt x="1069" y="198"/>
                  <a:pt x="1071" y="248"/>
                  <a:pt x="1055" y="270"/>
                </a:cubicBezTo>
                <a:cubicBezTo>
                  <a:pt x="1043" y="288"/>
                  <a:pt x="1019" y="302"/>
                  <a:pt x="987" y="302"/>
                </a:cubicBezTo>
                <a:cubicBezTo>
                  <a:pt x="488" y="303"/>
                  <a:pt x="0" y="307"/>
                  <a:pt x="0" y="307"/>
                </a:cubicBezTo>
                <a:lnTo>
                  <a:pt x="0" y="89"/>
                </a:lnTo>
                <a:cubicBezTo>
                  <a:pt x="3" y="41"/>
                  <a:pt x="7" y="33"/>
                  <a:pt x="21" y="18"/>
                </a:cubicBezTo>
                <a:cubicBezTo>
                  <a:pt x="35" y="3"/>
                  <a:pt x="66" y="1"/>
                  <a:pt x="83" y="0"/>
                </a:cubicBezTo>
                <a:close/>
              </a:path>
            </a:pathLst>
          </a:custGeom>
          <a:gradFill rotWithShape="1">
            <a:gsLst>
              <a:gs pos="0">
                <a:srgbClr val="D4625E"/>
              </a:gs>
              <a:gs pos="50000">
                <a:srgbClr val="D4625E"/>
              </a:gs>
              <a:gs pos="100000">
                <a:srgbClr val="D4625E"/>
              </a:gs>
            </a:gsLst>
            <a:lin ang="5400000" scaled="0"/>
          </a:gradFill>
          <a:ln w="28575">
            <a:solidFill>
              <a:srgbClr val="FFFFFF"/>
            </a:solidFill>
            <a:round/>
          </a:ln>
          <a:effectLst>
            <a:outerShdw dist="71842" dir="2700000" algn="ctr" rotWithShape="0">
              <a:srgbClr val="000000">
                <a:alpha val="50000"/>
              </a:srgbClr>
            </a:outerShdw>
          </a:effectLst>
        </p:spPr>
        <p:txBody>
          <a:bodyPr wrap="none"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zh-CN" sz="2000" b="1" i="0" u="none" strike="noStrike" kern="1200" cap="none" spc="0" normalizeH="0" baseline="0" noProof="0">
              <a:ln>
                <a:noFill/>
              </a:ln>
              <a:solidFill>
                <a:srgbClr val="001A19"/>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58392" name="Rectangle 26"/>
          <p:cNvSpPr/>
          <p:nvPr>
            <p:custDataLst>
              <p:tags r:id="rId13"/>
            </p:custDataLst>
          </p:nvPr>
        </p:nvSpPr>
        <p:spPr>
          <a:xfrm>
            <a:off x="403225" y="5865813"/>
            <a:ext cx="1836738" cy="398780"/>
          </a:xfrm>
          <a:prstGeom prst="rect">
            <a:avLst/>
          </a:prstGeom>
          <a:noFill/>
          <a:ln w="9525">
            <a:noFill/>
          </a:ln>
        </p:spPr>
        <p:txBody>
          <a:bodyPr anchor="t" anchorCtr="0">
            <a:spAutoFit/>
          </a:bodyPr>
          <a:p>
            <a:pPr algn="ctr" eaLnBrk="0" hangingPunct="0">
              <a:spcBef>
                <a:spcPct val="50000"/>
              </a:spcBef>
            </a:pPr>
            <a:r>
              <a:rPr lang="zh-CN" altLang="en-US" sz="2000" b="1" dirty="0">
                <a:solidFill>
                  <a:schemeClr val="lt1"/>
                </a:solidFill>
                <a:latin typeface="Times New Roman" panose="02020603050405020304" pitchFamily="18" charset="0"/>
                <a:ea typeface="微软雅黑" panose="020B0503020204020204" charset="-122"/>
                <a:cs typeface="微软雅黑" panose="020B0503020204020204" charset="-122"/>
              </a:rPr>
              <a:t>多人作业 </a:t>
            </a:r>
            <a:endParaRPr lang="zh-CN" altLang="en-US" sz="2000" b="1" dirty="0">
              <a:solidFill>
                <a:schemeClr val="lt1"/>
              </a:solidFill>
              <a:latin typeface="Times New Roman" panose="02020603050405020304" pitchFamily="18" charset="0"/>
              <a:ea typeface="微软雅黑" panose="020B0503020204020204" charset="-122"/>
              <a:cs typeface="微软雅黑" panose="020B0503020204020204" charset="-122"/>
            </a:endParaRPr>
          </a:p>
        </p:txBody>
      </p:sp>
      <p:sp>
        <p:nvSpPr>
          <p:cNvPr id="58393" name="Text Box 31"/>
          <p:cNvSpPr txBox="1"/>
          <p:nvPr/>
        </p:nvSpPr>
        <p:spPr>
          <a:xfrm>
            <a:off x="2800350" y="5622925"/>
            <a:ext cx="6343650" cy="706755"/>
          </a:xfrm>
          <a:prstGeom prst="rect">
            <a:avLst/>
          </a:prstGeom>
          <a:noFill/>
          <a:ln w="9525">
            <a:noFill/>
          </a:ln>
        </p:spPr>
        <p:txBody>
          <a:bodyPr anchor="t" anchorCtr="0">
            <a:spAutoFit/>
          </a:bodyPr>
          <a:p>
            <a:pPr eaLnBrk="0" hangingPunct="0">
              <a:spcBef>
                <a:spcPct val="50000"/>
              </a:spcBef>
            </a:pPr>
            <a:r>
              <a:rPr lang="zh-CN" altLang="en-US" sz="2000" b="1" dirty="0">
                <a:solidFill>
                  <a:srgbClr val="001A19"/>
                </a:solidFill>
                <a:latin typeface="Times New Roman" panose="02020603050405020304" pitchFamily="18" charset="0"/>
                <a:ea typeface="微软雅黑" panose="020B0503020204020204" charset="-122"/>
                <a:cs typeface="微软雅黑" panose="020B0503020204020204" charset="-122"/>
              </a:rPr>
              <a:t>对参加作业的人员、人员的作业位置、作业方法、指挥联络形式、作业中出现异常情况时的对策等进行确认 </a:t>
            </a:r>
            <a:endParaRPr lang="zh-CN" altLang="en-US" sz="2000" b="1" dirty="0">
              <a:solidFill>
                <a:srgbClr val="001A19"/>
              </a:solidFill>
              <a:latin typeface="Times New Roman" panose="02020603050405020304" pitchFamily="18" charset="0"/>
              <a:ea typeface="微软雅黑" panose="020B0503020204020204" charset="-122"/>
              <a:cs typeface="微软雅黑" panose="020B0503020204020204" charset="-122"/>
            </a:endParaRPr>
          </a:p>
        </p:txBody>
      </p:sp>
      <p:sp>
        <p:nvSpPr>
          <p:cNvPr id="58394" name="AutoShape 7"/>
          <p:cNvSpPr/>
          <p:nvPr/>
        </p:nvSpPr>
        <p:spPr>
          <a:xfrm>
            <a:off x="2143125" y="4572000"/>
            <a:ext cx="6696075" cy="762000"/>
          </a:xfrm>
          <a:prstGeom prst="roundRect">
            <a:avLst>
              <a:gd name="adj" fmla="val 11505"/>
            </a:avLst>
          </a:prstGeom>
          <a:solidFill>
            <a:srgbClr val="969696">
              <a:alpha val="50195"/>
            </a:srgbClr>
          </a:solidFill>
          <a:ln w="6350">
            <a:noFill/>
          </a:ln>
        </p:spPr>
        <p:txBody>
          <a:bodyPr wrap="none" anchor="ctr" anchorCtr="0"/>
          <a:p>
            <a:pPr algn="ctr">
              <a:spcBef>
                <a:spcPct val="50000"/>
              </a:spcBef>
            </a:pPr>
            <a:endParaRPr lang="zh-CN" altLang="zh-CN" sz="2000" b="1" dirty="0">
              <a:solidFill>
                <a:srgbClr val="001A19"/>
              </a:solidFill>
              <a:latin typeface="微软雅黑" panose="020B0503020204020204" charset="-122"/>
              <a:ea typeface="微软雅黑" panose="020B0503020204020204" charset="-122"/>
            </a:endParaRPr>
          </a:p>
        </p:txBody>
      </p:sp>
      <p:sp>
        <p:nvSpPr>
          <p:cNvPr id="58396" name="AutoShape 9"/>
          <p:cNvSpPr/>
          <p:nvPr/>
        </p:nvSpPr>
        <p:spPr>
          <a:xfrm>
            <a:off x="2540635" y="4711700"/>
            <a:ext cx="354965" cy="381000"/>
          </a:xfrm>
          <a:prstGeom prst="rightArrow">
            <a:avLst>
              <a:gd name="adj1" fmla="val 50000"/>
              <a:gd name="adj2" fmla="val 59418"/>
            </a:avLst>
          </a:prstGeom>
          <a:solidFill>
            <a:srgbClr val="F8F8F8"/>
          </a:solidFill>
          <a:ln w="9525">
            <a:noFill/>
          </a:ln>
          <a:effectLst>
            <a:outerShdw dist="71842" dir="2699999" algn="ctr" rotWithShape="0">
              <a:srgbClr val="010101">
                <a:alpha val="50000"/>
              </a:srgbClr>
            </a:outerShdw>
          </a:effectLst>
        </p:spPr>
        <p:txBody>
          <a:bodyPr wrap="none" anchor="ctr" anchorCtr="0"/>
          <a:p>
            <a:pPr algn="ctr">
              <a:spcBef>
                <a:spcPct val="50000"/>
              </a:spcBef>
            </a:pPr>
            <a:endParaRPr lang="zh-CN" altLang="zh-CN" sz="2000" b="1" dirty="0">
              <a:solidFill>
                <a:srgbClr val="001A19"/>
              </a:solidFill>
              <a:latin typeface="微软雅黑" panose="020B0503020204020204" charset="-122"/>
              <a:ea typeface="微软雅黑" panose="020B0503020204020204" charset="-122"/>
            </a:endParaRPr>
          </a:p>
        </p:txBody>
      </p:sp>
      <p:sp>
        <p:nvSpPr>
          <p:cNvPr id="11" name="Freeform 10"/>
          <p:cNvSpPr/>
          <p:nvPr>
            <p:custDataLst>
              <p:tags r:id="rId14"/>
            </p:custDataLst>
          </p:nvPr>
        </p:nvSpPr>
        <p:spPr bwMode="gray">
          <a:xfrm>
            <a:off x="282575" y="4584700"/>
            <a:ext cx="2261235" cy="687705"/>
          </a:xfrm>
          <a:custGeom>
            <a:avLst/>
            <a:gdLst>
              <a:gd name="T0" fmla="*/ 83 w 1071"/>
              <a:gd name="T1" fmla="*/ 0 h 307"/>
              <a:gd name="T2" fmla="*/ 1069 w 1071"/>
              <a:gd name="T3" fmla="*/ 0 h 307"/>
              <a:gd name="T4" fmla="*/ 1069 w 1071"/>
              <a:gd name="T5" fmla="*/ 198 h 307"/>
              <a:gd name="T6" fmla="*/ 1055 w 1071"/>
              <a:gd name="T7" fmla="*/ 270 h 307"/>
              <a:gd name="T8" fmla="*/ 987 w 1071"/>
              <a:gd name="T9" fmla="*/ 302 h 307"/>
              <a:gd name="T10" fmla="*/ 0 w 1071"/>
              <a:gd name="T11" fmla="*/ 307 h 307"/>
              <a:gd name="T12" fmla="*/ 0 w 1071"/>
              <a:gd name="T13" fmla="*/ 89 h 307"/>
              <a:gd name="T14" fmla="*/ 21 w 1071"/>
              <a:gd name="T15" fmla="*/ 18 h 307"/>
              <a:gd name="T16" fmla="*/ 83 w 1071"/>
              <a:gd name="T17" fmla="*/ 0 h 3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71"/>
              <a:gd name="T28" fmla="*/ 0 h 307"/>
              <a:gd name="T29" fmla="*/ 1071 w 1071"/>
              <a:gd name="T30" fmla="*/ 307 h 30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71" h="307">
                <a:moveTo>
                  <a:pt x="83" y="0"/>
                </a:moveTo>
                <a:lnTo>
                  <a:pt x="1069" y="0"/>
                </a:lnTo>
                <a:cubicBezTo>
                  <a:pt x="1069" y="0"/>
                  <a:pt x="1069" y="99"/>
                  <a:pt x="1069" y="198"/>
                </a:cubicBezTo>
                <a:cubicBezTo>
                  <a:pt x="1069" y="198"/>
                  <a:pt x="1071" y="248"/>
                  <a:pt x="1055" y="270"/>
                </a:cubicBezTo>
                <a:cubicBezTo>
                  <a:pt x="1043" y="288"/>
                  <a:pt x="1019" y="302"/>
                  <a:pt x="987" y="302"/>
                </a:cubicBezTo>
                <a:cubicBezTo>
                  <a:pt x="488" y="303"/>
                  <a:pt x="0" y="307"/>
                  <a:pt x="0" y="307"/>
                </a:cubicBezTo>
                <a:lnTo>
                  <a:pt x="0" y="89"/>
                </a:lnTo>
                <a:cubicBezTo>
                  <a:pt x="3" y="41"/>
                  <a:pt x="7" y="33"/>
                  <a:pt x="21" y="18"/>
                </a:cubicBezTo>
                <a:cubicBezTo>
                  <a:pt x="35" y="3"/>
                  <a:pt x="66" y="1"/>
                  <a:pt x="83" y="0"/>
                </a:cubicBezTo>
                <a:close/>
              </a:path>
            </a:pathLst>
          </a:custGeom>
          <a:gradFill rotWithShape="1">
            <a:gsLst>
              <a:gs pos="0">
                <a:srgbClr val="A21D36"/>
              </a:gs>
              <a:gs pos="50000">
                <a:srgbClr val="A21D36"/>
              </a:gs>
              <a:gs pos="100000">
                <a:srgbClr val="A21D36"/>
              </a:gs>
            </a:gsLst>
            <a:lin ang="5400000" scaled="0"/>
          </a:gradFill>
          <a:ln w="28575">
            <a:solidFill>
              <a:srgbClr val="FFFFFF"/>
            </a:solidFill>
            <a:round/>
          </a:ln>
          <a:effectLst>
            <a:outerShdw dist="71842" dir="2700000" algn="ctr" rotWithShape="0">
              <a:srgbClr val="000000">
                <a:alpha val="50000"/>
              </a:srgbClr>
            </a:outerShdw>
          </a:effectLst>
        </p:spPr>
        <p:txBody>
          <a:bodyPr wrap="none"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zh-CN" sz="2000" b="1" i="0" u="none" strike="noStrike" kern="1200" cap="none" spc="0" normalizeH="0" baseline="0" noProof="0">
              <a:ln>
                <a:noFill/>
              </a:ln>
              <a:solidFill>
                <a:srgbClr val="001A19"/>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31" name="Rectangle 30"/>
          <p:cNvSpPr>
            <a:spLocks noChangeArrowheads="1"/>
          </p:cNvSpPr>
          <p:nvPr>
            <p:custDataLst>
              <p:tags r:id="rId15"/>
            </p:custDataLst>
          </p:nvPr>
        </p:nvSpPr>
        <p:spPr bwMode="gray">
          <a:xfrm>
            <a:off x="322263" y="4710113"/>
            <a:ext cx="1836738" cy="398780"/>
          </a:xfrm>
          <a:prstGeom prst="rect">
            <a:avLst/>
          </a:prstGeom>
          <a:noFill/>
          <a:ln w="9525" algn="ctr">
            <a:noFill/>
            <a:miter lim="800000"/>
          </a:ln>
          <a:effec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zh-CN" altLang="en-US" sz="2000" b="1" i="0" u="none" strike="noStrike" kern="1200" cap="none" spc="0" normalizeH="0" baseline="0" noProof="0">
                <a:ln>
                  <a:noFill/>
                </a:ln>
                <a:solidFill>
                  <a:schemeClr val="lt1"/>
                </a:solidFill>
                <a:effectLst>
                  <a:outerShdw blurRad="38100" dist="38100" dir="2700000" algn="tl">
                    <a:srgbClr val="C0C0C0"/>
                  </a:outerShdw>
                </a:effectLst>
                <a:uLnTx/>
                <a:uFillTx/>
                <a:latin typeface="Times New Roman" panose="02020603050405020304" pitchFamily="18" charset="0"/>
                <a:ea typeface="微软雅黑" panose="020B0503020204020204" charset="-122"/>
                <a:cs typeface="微软雅黑" panose="020B0503020204020204" charset="-122"/>
              </a:rPr>
              <a:t>关闭设备</a:t>
            </a:r>
            <a:r>
              <a:rPr kumimoji="0" lang="zh-CN" altLang="en-US" sz="2000" b="1" i="0" u="none" strike="noStrike" kern="1200" cap="none" spc="0" normalizeH="0" baseline="0" noProof="0">
                <a:ln>
                  <a:noFill/>
                </a:ln>
                <a:solidFill>
                  <a:schemeClr val="lt1"/>
                </a:solidFill>
                <a:effectLst/>
                <a:uLnTx/>
                <a:uFillTx/>
                <a:latin typeface="Times New Roman" panose="02020603050405020304" pitchFamily="18" charset="0"/>
                <a:ea typeface="微软雅黑" panose="020B0503020204020204" charset="-122"/>
                <a:cs typeface="微软雅黑" panose="020B0503020204020204" charset="-122"/>
              </a:rPr>
              <a:t> </a:t>
            </a:r>
            <a:endParaRPr kumimoji="0" lang="zh-CN" altLang="en-US" sz="2000" b="1" i="0" u="none" strike="noStrike" kern="1200" cap="none" spc="0" normalizeH="0" baseline="0" noProof="0">
              <a:ln>
                <a:noFill/>
              </a:ln>
              <a:solidFill>
                <a:schemeClr val="lt1"/>
              </a:solidFill>
              <a:effectLst/>
              <a:uLnTx/>
              <a:uFillTx/>
              <a:latin typeface="Times New Roman" panose="02020603050405020304" pitchFamily="18" charset="0"/>
              <a:ea typeface="微软雅黑" panose="020B0503020204020204" charset="-122"/>
              <a:cs typeface="微软雅黑" panose="020B0503020204020204" charset="-122"/>
            </a:endParaRPr>
          </a:p>
        </p:txBody>
      </p:sp>
      <p:sp>
        <p:nvSpPr>
          <p:cNvPr id="58399" name="Text Box 35"/>
          <p:cNvSpPr txBox="1"/>
          <p:nvPr/>
        </p:nvSpPr>
        <p:spPr>
          <a:xfrm>
            <a:off x="2895600" y="4648200"/>
            <a:ext cx="6119813" cy="706755"/>
          </a:xfrm>
          <a:prstGeom prst="rect">
            <a:avLst/>
          </a:prstGeom>
          <a:noFill/>
          <a:ln w="9525">
            <a:noFill/>
          </a:ln>
        </p:spPr>
        <p:txBody>
          <a:bodyPr anchor="t" anchorCtr="0">
            <a:spAutoFit/>
          </a:bodyPr>
          <a:p>
            <a:pPr eaLnBrk="0" hangingPunct="0">
              <a:spcBef>
                <a:spcPct val="50000"/>
              </a:spcBef>
            </a:pPr>
            <a:r>
              <a:rPr lang="zh-CN" altLang="en-US" sz="2000" b="1" dirty="0">
                <a:solidFill>
                  <a:srgbClr val="001A19"/>
                </a:solidFill>
                <a:latin typeface="Times New Roman" panose="02020603050405020304" pitchFamily="18" charset="0"/>
                <a:ea typeface="微软雅黑" panose="020B0503020204020204" charset="-122"/>
                <a:cs typeface="微软雅黑" panose="020B0503020204020204" charset="-122"/>
              </a:rPr>
              <a:t>按照标准化作业规程对关闭设备的作业方法确认后才允许关闭设备 </a:t>
            </a:r>
            <a:endParaRPr lang="zh-CN" altLang="en-US" sz="2000" b="1" dirty="0">
              <a:solidFill>
                <a:srgbClr val="001A19"/>
              </a:solidFill>
              <a:latin typeface="Times New Roman" panose="02020603050405020304" pitchFamily="18" charset="0"/>
              <a:ea typeface="微软雅黑" panose="020B0503020204020204" charset="-122"/>
              <a:cs typeface="微软雅黑" panose="020B0503020204020204" charset="-122"/>
            </a:endParaRPr>
          </a:p>
        </p:txBody>
      </p:sp>
    </p:spTree>
    <p:custDataLst>
      <p:tags r:id="rId16"/>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540068" cy="720090"/>
          </a:xfrm>
          <a:prstGeom prst="rect">
            <a:avLst/>
          </a:prstGeom>
        </p:spPr>
      </p:pic>
      <p:pic>
        <p:nvPicPr>
          <p:cNvPr id="6" name="图片 5"/>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a:off x="8603932" y="-5379"/>
            <a:ext cx="540068" cy="720090"/>
          </a:xfrm>
          <a:prstGeom prst="rect">
            <a:avLst/>
          </a:prstGeom>
        </p:spPr>
      </p:pic>
      <p:sp>
        <p:nvSpPr>
          <p:cNvPr id="59396" name="Rectangle 29"/>
          <p:cNvSpPr/>
          <p:nvPr/>
        </p:nvSpPr>
        <p:spPr>
          <a:xfrm>
            <a:off x="2667000" y="304800"/>
            <a:ext cx="4572000" cy="609600"/>
          </a:xfrm>
          <a:prstGeom prst="rect">
            <a:avLst/>
          </a:prstGeom>
          <a:noFill/>
          <a:ln w="9525">
            <a:noFill/>
          </a:ln>
        </p:spPr>
        <p:txBody>
          <a:bodyPr anchor="ctr" anchorCtr="0"/>
          <a:p>
            <a:pPr>
              <a:spcBef>
                <a:spcPct val="50000"/>
              </a:spcBef>
              <a:buClr>
                <a:schemeClr val="folHlink"/>
              </a:buClr>
            </a:pPr>
            <a:r>
              <a:rPr lang="zh-CN" altLang="en-US" sz="2400" b="1" dirty="0">
                <a:solidFill>
                  <a:schemeClr val="accent1"/>
                </a:solidFill>
                <a:latin typeface="Times New Roman" panose="02020603050405020304" pitchFamily="18" charset="0"/>
                <a:ea typeface="微软雅黑" panose="020B0503020204020204" charset="-122"/>
              </a:rPr>
              <a:t>四、自觉服从的安全行为养成</a:t>
            </a:r>
            <a:endParaRPr lang="zh-CN" altLang="en-US" sz="2400" b="1" dirty="0">
              <a:solidFill>
                <a:schemeClr val="accent1"/>
              </a:solidFill>
              <a:latin typeface="Times New Roman" panose="02020603050405020304" pitchFamily="18" charset="0"/>
              <a:ea typeface="微软雅黑" panose="020B0503020204020204" charset="-122"/>
            </a:endParaRPr>
          </a:p>
        </p:txBody>
      </p:sp>
      <p:sp>
        <p:nvSpPr>
          <p:cNvPr id="59397" name="Text Box 8"/>
          <p:cNvSpPr txBox="1"/>
          <p:nvPr/>
        </p:nvSpPr>
        <p:spPr>
          <a:xfrm>
            <a:off x="228600" y="2209800"/>
            <a:ext cx="609600" cy="1198880"/>
          </a:xfrm>
          <a:prstGeom prst="rect">
            <a:avLst/>
          </a:prstGeom>
          <a:noFill/>
          <a:ln w="9525">
            <a:noFill/>
          </a:ln>
        </p:spPr>
        <p:txBody>
          <a:bodyPr anchor="t" anchorCtr="0">
            <a:spAutoFit/>
          </a:bodyPr>
          <a:p>
            <a:pPr>
              <a:spcBef>
                <a:spcPct val="50000"/>
              </a:spcBef>
            </a:pPr>
            <a:r>
              <a:rPr lang="zh-CN" altLang="en-US" sz="2400" b="1" dirty="0">
                <a:solidFill>
                  <a:srgbClr val="0000FF"/>
                </a:solidFill>
                <a:latin typeface="Times New Roman" panose="02020603050405020304" pitchFamily="18" charset="0"/>
                <a:ea typeface="微软雅黑" panose="020B0503020204020204" charset="-122"/>
              </a:rPr>
              <a:t>关键点</a:t>
            </a:r>
            <a:endParaRPr lang="zh-CN" altLang="en-US" sz="2400" b="1" dirty="0">
              <a:solidFill>
                <a:srgbClr val="0000FF"/>
              </a:solidFill>
              <a:latin typeface="Times New Roman" panose="02020603050405020304" pitchFamily="18" charset="0"/>
              <a:ea typeface="微软雅黑" panose="020B0503020204020204" charset="-122"/>
            </a:endParaRPr>
          </a:p>
        </p:txBody>
      </p:sp>
      <p:sp>
        <p:nvSpPr>
          <p:cNvPr id="59398" name="Line 10"/>
          <p:cNvSpPr/>
          <p:nvPr>
            <p:custDataLst>
              <p:tags r:id="rId4"/>
            </p:custDataLst>
          </p:nvPr>
        </p:nvSpPr>
        <p:spPr>
          <a:xfrm flipV="1">
            <a:off x="1371600" y="2362200"/>
            <a:ext cx="7239000" cy="3175"/>
          </a:xfrm>
          <a:prstGeom prst="line">
            <a:avLst/>
          </a:prstGeom>
          <a:ln w="25400" cap="flat" cmpd="sng">
            <a:solidFill>
              <a:schemeClr val="dk2"/>
            </a:solidFill>
            <a:prstDash val="sysDot"/>
            <a:round/>
            <a:headEnd type="none" w="med" len="med"/>
            <a:tailEnd type="oval" w="med" len="med"/>
          </a:ln>
        </p:spPr>
      </p:sp>
      <p:sp>
        <p:nvSpPr>
          <p:cNvPr id="59399" name="Text Box 11"/>
          <p:cNvSpPr txBox="1"/>
          <p:nvPr>
            <p:custDataLst>
              <p:tags r:id="rId5"/>
            </p:custDataLst>
          </p:nvPr>
        </p:nvSpPr>
        <p:spPr>
          <a:xfrm>
            <a:off x="1371600" y="1919288"/>
            <a:ext cx="4526280" cy="460375"/>
          </a:xfrm>
          <a:prstGeom prst="rect">
            <a:avLst/>
          </a:prstGeom>
          <a:noFill/>
          <a:ln w="9525">
            <a:noFill/>
          </a:ln>
        </p:spPr>
        <p:txBody>
          <a:bodyPr wrap="none" anchor="t" anchorCtr="0">
            <a:spAutoFit/>
          </a:bodyPr>
          <a:p>
            <a:pPr eaLnBrk="0" hangingPunct="0">
              <a:spcBef>
                <a:spcPct val="50000"/>
              </a:spcBef>
            </a:pPr>
            <a:r>
              <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rPr>
              <a:t>服从命令，听从指挥，令行禁止 </a:t>
            </a:r>
            <a:endPar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
        <p:nvSpPr>
          <p:cNvPr id="59400" name="Line 13"/>
          <p:cNvSpPr/>
          <p:nvPr>
            <p:custDataLst>
              <p:tags r:id="rId6"/>
            </p:custDataLst>
          </p:nvPr>
        </p:nvSpPr>
        <p:spPr>
          <a:xfrm flipV="1">
            <a:off x="1371600" y="3048000"/>
            <a:ext cx="7239000" cy="3175"/>
          </a:xfrm>
          <a:prstGeom prst="line">
            <a:avLst/>
          </a:prstGeom>
          <a:ln w="25400" cap="flat" cmpd="sng">
            <a:solidFill>
              <a:schemeClr val="dk2"/>
            </a:solidFill>
            <a:prstDash val="sysDot"/>
            <a:round/>
            <a:headEnd type="none" w="med" len="med"/>
            <a:tailEnd type="oval" w="med" len="med"/>
          </a:ln>
        </p:spPr>
      </p:sp>
      <p:sp>
        <p:nvSpPr>
          <p:cNvPr id="59401" name="Text Box 14"/>
          <p:cNvSpPr txBox="1"/>
          <p:nvPr>
            <p:custDataLst>
              <p:tags r:id="rId7"/>
            </p:custDataLst>
          </p:nvPr>
        </p:nvSpPr>
        <p:spPr>
          <a:xfrm>
            <a:off x="1403350" y="2514600"/>
            <a:ext cx="3002280" cy="460375"/>
          </a:xfrm>
          <a:prstGeom prst="rect">
            <a:avLst/>
          </a:prstGeom>
          <a:noFill/>
          <a:ln w="9525">
            <a:noFill/>
          </a:ln>
        </p:spPr>
        <p:txBody>
          <a:bodyPr wrap="none" anchor="t" anchorCtr="0">
            <a:spAutoFit/>
          </a:bodyPr>
          <a:p>
            <a:pPr eaLnBrk="0" hangingPunct="0">
              <a:spcBef>
                <a:spcPct val="50000"/>
              </a:spcBef>
            </a:pPr>
            <a:r>
              <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rPr>
              <a:t>一举一动，规章至尊 </a:t>
            </a:r>
            <a:endPar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
        <p:nvSpPr>
          <p:cNvPr id="59402" name="Line 24"/>
          <p:cNvSpPr/>
          <p:nvPr>
            <p:custDataLst>
              <p:tags r:id="rId8"/>
            </p:custDataLst>
          </p:nvPr>
        </p:nvSpPr>
        <p:spPr>
          <a:xfrm flipV="1">
            <a:off x="1347788" y="3657600"/>
            <a:ext cx="7262812" cy="17463"/>
          </a:xfrm>
          <a:prstGeom prst="line">
            <a:avLst/>
          </a:prstGeom>
          <a:ln w="25400" cap="flat" cmpd="sng">
            <a:solidFill>
              <a:schemeClr val="dk2"/>
            </a:solidFill>
            <a:prstDash val="sysDot"/>
            <a:round/>
            <a:headEnd type="none" w="med" len="med"/>
            <a:tailEnd type="oval" w="med" len="med"/>
          </a:ln>
        </p:spPr>
      </p:sp>
      <p:sp>
        <p:nvSpPr>
          <p:cNvPr id="59404" name="Rectangle 15"/>
          <p:cNvSpPr/>
          <p:nvPr>
            <p:custDataLst>
              <p:tags r:id="rId9"/>
            </p:custDataLst>
          </p:nvPr>
        </p:nvSpPr>
        <p:spPr>
          <a:xfrm>
            <a:off x="1406525" y="3167856"/>
            <a:ext cx="6659880" cy="460375"/>
          </a:xfrm>
          <a:prstGeom prst="rect">
            <a:avLst/>
          </a:prstGeom>
          <a:noFill/>
          <a:ln w="9525">
            <a:noFill/>
          </a:ln>
        </p:spPr>
        <p:txBody>
          <a:bodyPr wrap="none" anchor="ctr" anchorCtr="0">
            <a:spAutoFit/>
          </a:bodyPr>
          <a:p>
            <a:pPr>
              <a:spcBef>
                <a:spcPct val="50000"/>
              </a:spcBef>
            </a:pPr>
            <a:r>
              <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rPr>
              <a:t>遵章指挥，遵章作业，严守纪律，杜绝“三违” </a:t>
            </a:r>
            <a:endPar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
        <p:nvSpPr>
          <p:cNvPr id="59405" name="Text Box 16"/>
          <p:cNvSpPr txBox="1"/>
          <p:nvPr/>
        </p:nvSpPr>
        <p:spPr>
          <a:xfrm>
            <a:off x="152400" y="4554538"/>
            <a:ext cx="609600" cy="829945"/>
          </a:xfrm>
          <a:prstGeom prst="rect">
            <a:avLst/>
          </a:prstGeom>
          <a:noFill/>
          <a:ln w="9525">
            <a:noFill/>
          </a:ln>
        </p:spPr>
        <p:txBody>
          <a:bodyPr anchor="t" anchorCtr="0">
            <a:spAutoFit/>
          </a:bodyPr>
          <a:p>
            <a:pPr>
              <a:spcBef>
                <a:spcPct val="50000"/>
              </a:spcBef>
            </a:pPr>
            <a:r>
              <a:rPr lang="zh-CN" altLang="en-US" sz="2400" b="1" dirty="0">
                <a:solidFill>
                  <a:srgbClr val="0000FF"/>
                </a:solidFill>
                <a:latin typeface="Times New Roman" panose="02020603050405020304" pitchFamily="18" charset="0"/>
                <a:ea typeface="微软雅黑" panose="020B0503020204020204" charset="-122"/>
              </a:rPr>
              <a:t>要求</a:t>
            </a:r>
            <a:endParaRPr lang="zh-CN" altLang="en-US" sz="2400" b="1" dirty="0">
              <a:solidFill>
                <a:srgbClr val="0000FF"/>
              </a:solidFill>
              <a:latin typeface="Times New Roman" panose="02020603050405020304" pitchFamily="18" charset="0"/>
              <a:ea typeface="微软雅黑" panose="020B0503020204020204" charset="-122"/>
            </a:endParaRPr>
          </a:p>
        </p:txBody>
      </p:sp>
      <p:sp>
        <p:nvSpPr>
          <p:cNvPr id="59406" name="Line 10"/>
          <p:cNvSpPr/>
          <p:nvPr>
            <p:custDataLst>
              <p:tags r:id="rId10"/>
            </p:custDataLst>
          </p:nvPr>
        </p:nvSpPr>
        <p:spPr>
          <a:xfrm flipV="1">
            <a:off x="1295400" y="4706938"/>
            <a:ext cx="7239000" cy="3175"/>
          </a:xfrm>
          <a:prstGeom prst="line">
            <a:avLst/>
          </a:prstGeom>
          <a:ln w="25400" cap="flat" cmpd="sng">
            <a:solidFill>
              <a:schemeClr val="dk2"/>
            </a:solidFill>
            <a:prstDash val="sysDot"/>
            <a:round/>
            <a:headEnd type="none" w="med" len="med"/>
            <a:tailEnd type="oval" w="med" len="med"/>
          </a:ln>
        </p:spPr>
      </p:sp>
      <p:sp>
        <p:nvSpPr>
          <p:cNvPr id="59407" name="Text Box 11"/>
          <p:cNvSpPr txBox="1"/>
          <p:nvPr>
            <p:custDataLst>
              <p:tags r:id="rId11"/>
            </p:custDataLst>
          </p:nvPr>
        </p:nvSpPr>
        <p:spPr>
          <a:xfrm>
            <a:off x="1295400" y="4264025"/>
            <a:ext cx="3611880" cy="460375"/>
          </a:xfrm>
          <a:prstGeom prst="rect">
            <a:avLst/>
          </a:prstGeom>
          <a:noFill/>
          <a:ln w="9525">
            <a:noFill/>
          </a:ln>
        </p:spPr>
        <p:txBody>
          <a:bodyPr wrap="none" anchor="t" anchorCtr="0">
            <a:spAutoFit/>
          </a:bodyPr>
          <a:p>
            <a:pPr eaLnBrk="0" hangingPunct="0">
              <a:spcBef>
                <a:spcPct val="50000"/>
              </a:spcBef>
            </a:pPr>
            <a:r>
              <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rPr>
              <a:t>自觉接受安监检查、指导 </a:t>
            </a:r>
            <a:endPar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
        <p:nvSpPr>
          <p:cNvPr id="59409" name="Text Box 14"/>
          <p:cNvSpPr txBox="1"/>
          <p:nvPr>
            <p:custDataLst>
              <p:tags r:id="rId12"/>
            </p:custDataLst>
          </p:nvPr>
        </p:nvSpPr>
        <p:spPr>
          <a:xfrm>
            <a:off x="914400" y="4800600"/>
            <a:ext cx="3048000" cy="1198880"/>
          </a:xfrm>
          <a:prstGeom prst="rect">
            <a:avLst/>
          </a:prstGeom>
          <a:noFill/>
          <a:ln w="9525">
            <a:noFill/>
          </a:ln>
        </p:spPr>
        <p:txBody>
          <a:bodyPr anchor="t" anchorCtr="0">
            <a:spAutoFit/>
          </a:bodyPr>
          <a:p>
            <a:pPr marL="342900" indent="-342900" eaLnBrk="0" hangingPunct="0">
              <a:spcBef>
                <a:spcPct val="50000"/>
              </a:spcBef>
            </a:pPr>
            <a:r>
              <a:rPr lang="en-US" altLang="zh-CN" sz="2400" b="1" dirty="0">
                <a:solidFill>
                  <a:schemeClr val="dk1"/>
                </a:solidFill>
                <a:latin typeface="Times New Roman" panose="02020603050405020304" pitchFamily="18" charset="0"/>
                <a:ea typeface="微软雅黑" panose="020B0503020204020204" charset="-122"/>
                <a:cs typeface="微软雅黑" panose="020B0503020204020204" charset="-122"/>
              </a:rPr>
              <a:t>     </a:t>
            </a:r>
            <a:r>
              <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rPr>
              <a:t>自觉爱护、维护安全设施；自觉执行规章制度</a:t>
            </a:r>
            <a:r>
              <a:rPr lang="zh-CN" altLang="en-US" sz="2400" dirty="0">
                <a:solidFill>
                  <a:schemeClr val="dk1"/>
                </a:solidFill>
                <a:latin typeface="Times New Roman" panose="02020603050405020304" pitchFamily="18" charset="0"/>
                <a:ea typeface="微软雅黑" panose="020B0503020204020204" charset="-122"/>
                <a:cs typeface="微软雅黑" panose="020B0503020204020204" charset="-122"/>
              </a:rPr>
              <a:t> </a:t>
            </a:r>
            <a:endParaRPr lang="zh-CN" altLang="en-US" sz="2400"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
        <p:nvSpPr>
          <p:cNvPr id="59412" name="Rectangle 23"/>
          <p:cNvSpPr/>
          <p:nvPr>
            <p:custDataLst>
              <p:tags r:id="rId13"/>
            </p:custDataLst>
          </p:nvPr>
        </p:nvSpPr>
        <p:spPr>
          <a:xfrm>
            <a:off x="1305560" y="6045359"/>
            <a:ext cx="2708275" cy="460375"/>
          </a:xfrm>
          <a:prstGeom prst="rect">
            <a:avLst/>
          </a:prstGeom>
          <a:noFill/>
          <a:ln w="9525">
            <a:noFill/>
          </a:ln>
        </p:spPr>
        <p:txBody>
          <a:bodyPr anchor="ctr" anchorCtr="0">
            <a:spAutoFit/>
          </a:bodyPr>
          <a:p>
            <a:pPr marL="342900" indent="-342900">
              <a:spcBef>
                <a:spcPct val="50000"/>
              </a:spcBef>
            </a:pPr>
            <a:r>
              <a:rPr lang="zh-CN" altLang="en-US" sz="2400" b="1" dirty="0">
                <a:solidFill>
                  <a:schemeClr val="dk1"/>
                </a:solidFill>
                <a:latin typeface="Times New Roman" panose="02020603050405020304" pitchFamily="18" charset="0"/>
                <a:ea typeface="微软雅黑" panose="020B0503020204020204" charset="-122"/>
              </a:rPr>
              <a:t>主动自学；</a:t>
            </a:r>
            <a:endParaRPr lang="zh-CN" altLang="en-US" sz="2400" b="1" dirty="0">
              <a:solidFill>
                <a:schemeClr val="dk1"/>
              </a:solidFill>
              <a:latin typeface="Times New Roman" panose="02020603050405020304" pitchFamily="18" charset="0"/>
              <a:ea typeface="微软雅黑" panose="020B0503020204020204" charset="-122"/>
            </a:endParaRPr>
          </a:p>
        </p:txBody>
      </p:sp>
      <p:sp>
        <p:nvSpPr>
          <p:cNvPr id="59413" name="Text Box 11"/>
          <p:cNvSpPr txBox="1"/>
          <p:nvPr>
            <p:custDataLst>
              <p:tags r:id="rId14"/>
            </p:custDataLst>
          </p:nvPr>
        </p:nvSpPr>
        <p:spPr>
          <a:xfrm>
            <a:off x="5214938" y="4267200"/>
            <a:ext cx="2316480" cy="460375"/>
          </a:xfrm>
          <a:prstGeom prst="rect">
            <a:avLst/>
          </a:prstGeom>
          <a:noFill/>
          <a:ln w="9525">
            <a:noFill/>
          </a:ln>
        </p:spPr>
        <p:txBody>
          <a:bodyPr wrap="none" anchor="t" anchorCtr="0">
            <a:spAutoFit/>
          </a:bodyPr>
          <a:p>
            <a:pPr marL="342900" indent="-342900" eaLnBrk="0" hangingPunct="0">
              <a:spcBef>
                <a:spcPct val="50000"/>
              </a:spcBef>
            </a:pPr>
            <a:r>
              <a:rPr lang="zh-CN" altLang="en-US" sz="2400" b="1" dirty="0">
                <a:solidFill>
                  <a:schemeClr val="dk1"/>
                </a:solidFill>
                <a:latin typeface="Times New Roman" panose="02020603050405020304" pitchFamily="18" charset="0"/>
                <a:ea typeface="微软雅黑" panose="020B0503020204020204" charset="-122"/>
              </a:rPr>
              <a:t>自觉苦练技能；</a:t>
            </a:r>
            <a:endParaRPr lang="zh-CN" altLang="en-US" sz="2400" b="1" dirty="0">
              <a:solidFill>
                <a:schemeClr val="dk1"/>
              </a:solidFill>
              <a:latin typeface="Times New Roman" panose="02020603050405020304" pitchFamily="18" charset="0"/>
              <a:ea typeface="微软雅黑" panose="020B0503020204020204" charset="-122"/>
            </a:endParaRPr>
          </a:p>
        </p:txBody>
      </p:sp>
      <p:sp>
        <p:nvSpPr>
          <p:cNvPr id="59414" name="Text Box 14"/>
          <p:cNvSpPr txBox="1"/>
          <p:nvPr>
            <p:custDataLst>
              <p:tags r:id="rId15"/>
            </p:custDataLst>
          </p:nvPr>
        </p:nvSpPr>
        <p:spPr>
          <a:xfrm>
            <a:off x="4850130" y="4843145"/>
            <a:ext cx="3581400" cy="1198880"/>
          </a:xfrm>
          <a:prstGeom prst="rect">
            <a:avLst/>
          </a:prstGeom>
          <a:noFill/>
          <a:ln w="9525">
            <a:noFill/>
          </a:ln>
        </p:spPr>
        <p:txBody>
          <a:bodyPr anchor="t" anchorCtr="0">
            <a:spAutoFit/>
          </a:bodyPr>
          <a:p>
            <a:pPr marL="342900" indent="-342900" eaLnBrk="0" hangingPunct="0">
              <a:spcBef>
                <a:spcPct val="50000"/>
              </a:spcBef>
            </a:pPr>
            <a:r>
              <a:rPr lang="zh-CN" altLang="en-US" sz="2400" b="1" dirty="0">
                <a:solidFill>
                  <a:schemeClr val="dk1"/>
                </a:solidFill>
                <a:latin typeface="Times New Roman" panose="02020603050405020304" pitchFamily="18" charset="0"/>
                <a:ea typeface="微软雅黑" panose="020B0503020204020204" charset="-122"/>
              </a:rPr>
              <a:t>善于分析，由作业动作的规范化、标准化，实现最优化、精细化；</a:t>
            </a:r>
            <a:endParaRPr lang="zh-CN" altLang="en-US" sz="2400" b="1" dirty="0">
              <a:solidFill>
                <a:schemeClr val="dk1"/>
              </a:solidFill>
              <a:latin typeface="Times New Roman" panose="02020603050405020304" pitchFamily="18" charset="0"/>
              <a:ea typeface="微软雅黑" panose="020B0503020204020204" charset="-122"/>
            </a:endParaRPr>
          </a:p>
        </p:txBody>
      </p:sp>
      <p:sp>
        <p:nvSpPr>
          <p:cNvPr id="59415" name="Rectangle 26"/>
          <p:cNvSpPr/>
          <p:nvPr>
            <p:custDataLst>
              <p:tags r:id="rId16"/>
            </p:custDataLst>
          </p:nvPr>
        </p:nvSpPr>
        <p:spPr>
          <a:xfrm>
            <a:off x="4911725" y="6050122"/>
            <a:ext cx="3002280" cy="460375"/>
          </a:xfrm>
          <a:prstGeom prst="rect">
            <a:avLst/>
          </a:prstGeom>
          <a:noFill/>
          <a:ln w="9525">
            <a:noFill/>
          </a:ln>
        </p:spPr>
        <p:txBody>
          <a:bodyPr wrap="none" anchor="ctr" anchorCtr="0">
            <a:spAutoFit/>
          </a:bodyPr>
          <a:p>
            <a:pPr marL="342900" indent="-342900">
              <a:spcBef>
                <a:spcPct val="50000"/>
              </a:spcBef>
            </a:pPr>
            <a:r>
              <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rPr>
              <a:t>取证上岗，一专多能 </a:t>
            </a:r>
            <a:endPar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Tree>
    <p:custDataLst>
      <p:tags r:id="rId17"/>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540068" cy="720090"/>
          </a:xfrm>
          <a:prstGeom prst="rect">
            <a:avLst/>
          </a:prstGeom>
        </p:spPr>
      </p:pic>
      <p:pic>
        <p:nvPicPr>
          <p:cNvPr id="6" name="图片 5"/>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a:off x="8603932" y="-5379"/>
            <a:ext cx="540068" cy="720090"/>
          </a:xfrm>
          <a:prstGeom prst="rect">
            <a:avLst/>
          </a:prstGeom>
        </p:spPr>
      </p:pic>
      <p:sp>
        <p:nvSpPr>
          <p:cNvPr id="60420" name="Rectangle 29"/>
          <p:cNvSpPr/>
          <p:nvPr/>
        </p:nvSpPr>
        <p:spPr>
          <a:xfrm>
            <a:off x="2286000" y="381000"/>
            <a:ext cx="4953000" cy="609600"/>
          </a:xfrm>
          <a:prstGeom prst="rect">
            <a:avLst/>
          </a:prstGeom>
          <a:noFill/>
          <a:ln w="9525">
            <a:noFill/>
          </a:ln>
        </p:spPr>
        <p:txBody>
          <a:bodyPr anchor="ctr" anchorCtr="0"/>
          <a:p>
            <a:pPr>
              <a:spcBef>
                <a:spcPct val="50000"/>
              </a:spcBef>
              <a:buClr>
                <a:schemeClr val="folHlink"/>
              </a:buClr>
            </a:pPr>
            <a:r>
              <a:rPr lang="zh-CN" altLang="en-US" sz="2400" b="1" dirty="0">
                <a:solidFill>
                  <a:schemeClr val="accent1"/>
                </a:solidFill>
                <a:latin typeface="Times New Roman" panose="02020603050405020304" pitchFamily="18" charset="0"/>
                <a:ea typeface="微软雅黑" panose="020B0503020204020204" charset="-122"/>
                <a:cs typeface="微软雅黑" panose="020B0503020204020204" charset="-122"/>
              </a:rPr>
              <a:t>五、自我身心调适的安全行为养成 </a:t>
            </a:r>
            <a:endParaRPr lang="zh-CN" altLang="en-US" sz="2400" b="1" dirty="0">
              <a:solidFill>
                <a:schemeClr val="accent1"/>
              </a:solidFill>
              <a:latin typeface="Times New Roman" panose="02020603050405020304" pitchFamily="18" charset="0"/>
              <a:ea typeface="微软雅黑" panose="020B0503020204020204" charset="-122"/>
              <a:cs typeface="微软雅黑" panose="020B0503020204020204" charset="-122"/>
            </a:endParaRPr>
          </a:p>
        </p:txBody>
      </p:sp>
      <p:sp>
        <p:nvSpPr>
          <p:cNvPr id="60421" name="Text Box 6"/>
          <p:cNvSpPr txBox="1"/>
          <p:nvPr/>
        </p:nvSpPr>
        <p:spPr>
          <a:xfrm>
            <a:off x="228600" y="2209800"/>
            <a:ext cx="609600" cy="1198880"/>
          </a:xfrm>
          <a:prstGeom prst="rect">
            <a:avLst/>
          </a:prstGeom>
          <a:noFill/>
          <a:ln w="9525">
            <a:noFill/>
          </a:ln>
        </p:spPr>
        <p:txBody>
          <a:bodyPr anchor="t" anchorCtr="0">
            <a:spAutoFit/>
          </a:bodyPr>
          <a:p>
            <a:pPr>
              <a:spcBef>
                <a:spcPct val="50000"/>
              </a:spcBef>
            </a:pPr>
            <a:r>
              <a:rPr lang="zh-CN" altLang="en-US" sz="2400" b="1" dirty="0">
                <a:solidFill>
                  <a:srgbClr val="0000FF"/>
                </a:solidFill>
                <a:latin typeface="Times New Roman" panose="02020603050405020304" pitchFamily="18" charset="0"/>
                <a:ea typeface="微软雅黑" panose="020B0503020204020204" charset="-122"/>
              </a:rPr>
              <a:t>关键点</a:t>
            </a:r>
            <a:endParaRPr lang="zh-CN" altLang="en-US" sz="2400" b="1" dirty="0">
              <a:solidFill>
                <a:srgbClr val="0000FF"/>
              </a:solidFill>
              <a:latin typeface="Times New Roman" panose="02020603050405020304" pitchFamily="18" charset="0"/>
              <a:ea typeface="微软雅黑" panose="020B0503020204020204" charset="-122"/>
            </a:endParaRPr>
          </a:p>
        </p:txBody>
      </p:sp>
      <p:sp>
        <p:nvSpPr>
          <p:cNvPr id="60422" name="Line 10"/>
          <p:cNvSpPr/>
          <p:nvPr>
            <p:custDataLst>
              <p:tags r:id="rId4"/>
            </p:custDataLst>
          </p:nvPr>
        </p:nvSpPr>
        <p:spPr>
          <a:xfrm flipV="1">
            <a:off x="1371600" y="2362200"/>
            <a:ext cx="7239000" cy="3175"/>
          </a:xfrm>
          <a:prstGeom prst="line">
            <a:avLst/>
          </a:prstGeom>
          <a:ln w="25400" cap="flat" cmpd="sng">
            <a:solidFill>
              <a:schemeClr val="dk2"/>
            </a:solidFill>
            <a:prstDash val="sysDot"/>
            <a:round/>
            <a:headEnd type="none" w="med" len="med"/>
            <a:tailEnd type="oval" w="med" len="med"/>
          </a:ln>
        </p:spPr>
      </p:sp>
      <p:sp>
        <p:nvSpPr>
          <p:cNvPr id="60423" name="Text Box 11"/>
          <p:cNvSpPr txBox="1"/>
          <p:nvPr>
            <p:custDataLst>
              <p:tags r:id="rId5"/>
            </p:custDataLst>
          </p:nvPr>
        </p:nvSpPr>
        <p:spPr>
          <a:xfrm>
            <a:off x="1371600" y="1919288"/>
            <a:ext cx="5440680" cy="460375"/>
          </a:xfrm>
          <a:prstGeom prst="rect">
            <a:avLst/>
          </a:prstGeom>
          <a:noFill/>
          <a:ln w="9525">
            <a:noFill/>
          </a:ln>
        </p:spPr>
        <p:txBody>
          <a:bodyPr wrap="none" anchor="t" anchorCtr="0">
            <a:spAutoFit/>
          </a:bodyPr>
          <a:p>
            <a:pPr eaLnBrk="0" hangingPunct="0">
              <a:spcBef>
                <a:spcPct val="50000"/>
              </a:spcBef>
            </a:pPr>
            <a:r>
              <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rPr>
              <a:t>吃好睡好休息好，保证工作精力充沛；</a:t>
            </a:r>
            <a:r>
              <a:rPr lang="zh-CN" altLang="en-US" sz="2400" dirty="0">
                <a:solidFill>
                  <a:schemeClr val="dk1"/>
                </a:solidFill>
                <a:latin typeface="Times New Roman" panose="02020603050405020304" pitchFamily="18" charset="0"/>
                <a:ea typeface="微软雅黑" panose="020B0503020204020204" charset="-122"/>
                <a:cs typeface="微软雅黑" panose="020B0503020204020204" charset="-122"/>
              </a:rPr>
              <a:t> </a:t>
            </a:r>
            <a:endParaRPr lang="zh-CN" altLang="en-US" sz="2400"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
        <p:nvSpPr>
          <p:cNvPr id="60424" name="Line 13"/>
          <p:cNvSpPr/>
          <p:nvPr>
            <p:custDataLst>
              <p:tags r:id="rId6"/>
            </p:custDataLst>
          </p:nvPr>
        </p:nvSpPr>
        <p:spPr>
          <a:xfrm flipV="1">
            <a:off x="1371600" y="3048000"/>
            <a:ext cx="7239000" cy="3175"/>
          </a:xfrm>
          <a:prstGeom prst="line">
            <a:avLst/>
          </a:prstGeom>
          <a:ln w="25400" cap="flat" cmpd="sng">
            <a:solidFill>
              <a:schemeClr val="dk2"/>
            </a:solidFill>
            <a:prstDash val="sysDot"/>
            <a:round/>
            <a:headEnd type="none" w="med" len="med"/>
            <a:tailEnd type="oval" w="med" len="med"/>
          </a:ln>
        </p:spPr>
      </p:sp>
      <p:sp>
        <p:nvSpPr>
          <p:cNvPr id="60425" name="Text Box 14"/>
          <p:cNvSpPr txBox="1"/>
          <p:nvPr>
            <p:custDataLst>
              <p:tags r:id="rId7"/>
            </p:custDataLst>
          </p:nvPr>
        </p:nvSpPr>
        <p:spPr>
          <a:xfrm>
            <a:off x="1403350" y="2514600"/>
            <a:ext cx="4932680" cy="460375"/>
          </a:xfrm>
          <a:prstGeom prst="rect">
            <a:avLst/>
          </a:prstGeom>
          <a:noFill/>
          <a:ln w="9525">
            <a:noFill/>
          </a:ln>
        </p:spPr>
        <p:txBody>
          <a:bodyPr wrap="none" anchor="t" anchorCtr="0">
            <a:spAutoFit/>
          </a:bodyPr>
          <a:p>
            <a:pPr eaLnBrk="0" hangingPunct="0">
              <a:spcBef>
                <a:spcPct val="50000"/>
              </a:spcBef>
            </a:pPr>
            <a:r>
              <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rPr>
              <a:t>乐观开朗情绪好，自我平衡心态好</a:t>
            </a:r>
            <a:r>
              <a:rPr lang="en-US" altLang="zh-CN" sz="2400" b="1" dirty="0">
                <a:solidFill>
                  <a:schemeClr val="dk1"/>
                </a:solidFill>
                <a:latin typeface="Times New Roman" panose="02020603050405020304" pitchFamily="18" charset="0"/>
                <a:ea typeface="微软雅黑" panose="020B0503020204020204" charset="-122"/>
                <a:cs typeface="微软雅黑" panose="020B0503020204020204" charset="-122"/>
              </a:rPr>
              <a:t>;</a:t>
            </a:r>
            <a:r>
              <a:rPr lang="en-US" altLang="zh-CN" sz="2400" dirty="0">
                <a:solidFill>
                  <a:schemeClr val="dk1"/>
                </a:solidFill>
                <a:latin typeface="Times New Roman" panose="02020603050405020304" pitchFamily="18" charset="0"/>
                <a:ea typeface="微软雅黑" panose="020B0503020204020204" charset="-122"/>
                <a:cs typeface="微软雅黑" panose="020B0503020204020204" charset="-122"/>
              </a:rPr>
              <a:t> </a:t>
            </a:r>
            <a:endParaRPr lang="en-US" altLang="zh-CN" sz="2400"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
        <p:nvSpPr>
          <p:cNvPr id="60426" name="Line 24"/>
          <p:cNvSpPr/>
          <p:nvPr>
            <p:custDataLst>
              <p:tags r:id="rId8"/>
            </p:custDataLst>
          </p:nvPr>
        </p:nvSpPr>
        <p:spPr>
          <a:xfrm flipV="1">
            <a:off x="1347788" y="3657600"/>
            <a:ext cx="7262812" cy="17463"/>
          </a:xfrm>
          <a:prstGeom prst="line">
            <a:avLst/>
          </a:prstGeom>
          <a:ln w="25400" cap="flat" cmpd="sng">
            <a:solidFill>
              <a:schemeClr val="dk2"/>
            </a:solidFill>
            <a:prstDash val="sysDot"/>
            <a:round/>
            <a:headEnd type="none" w="med" len="med"/>
            <a:tailEnd type="oval" w="med" len="med"/>
          </a:ln>
        </p:spPr>
      </p:sp>
      <p:sp>
        <p:nvSpPr>
          <p:cNvPr id="60428" name="Rectangle 13"/>
          <p:cNvSpPr/>
          <p:nvPr>
            <p:custDataLst>
              <p:tags r:id="rId9"/>
            </p:custDataLst>
          </p:nvPr>
        </p:nvSpPr>
        <p:spPr>
          <a:xfrm>
            <a:off x="1406525" y="3167856"/>
            <a:ext cx="2697480" cy="460375"/>
          </a:xfrm>
          <a:prstGeom prst="rect">
            <a:avLst/>
          </a:prstGeom>
          <a:noFill/>
          <a:ln w="9525">
            <a:noFill/>
          </a:ln>
        </p:spPr>
        <p:txBody>
          <a:bodyPr wrap="none" anchor="ctr" anchorCtr="0">
            <a:spAutoFit/>
          </a:bodyPr>
          <a:p>
            <a:pPr>
              <a:spcBef>
                <a:spcPct val="50000"/>
              </a:spcBef>
            </a:pPr>
            <a:r>
              <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rPr>
              <a:t>排除一切心理干扰</a:t>
            </a:r>
            <a:r>
              <a:rPr lang="zh-CN" altLang="en-US" sz="2400" dirty="0">
                <a:solidFill>
                  <a:schemeClr val="dk1"/>
                </a:solidFill>
                <a:latin typeface="Times New Roman" panose="02020603050405020304" pitchFamily="18" charset="0"/>
                <a:ea typeface="微软雅黑" panose="020B0503020204020204" charset="-122"/>
                <a:cs typeface="微软雅黑" panose="020B0503020204020204" charset="-122"/>
              </a:rPr>
              <a:t> </a:t>
            </a:r>
            <a:endParaRPr lang="zh-CN" altLang="en-US" sz="2400"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
        <p:nvSpPr>
          <p:cNvPr id="60429" name="Text Box 14"/>
          <p:cNvSpPr txBox="1"/>
          <p:nvPr/>
        </p:nvSpPr>
        <p:spPr>
          <a:xfrm>
            <a:off x="152400" y="4876800"/>
            <a:ext cx="609600" cy="829945"/>
          </a:xfrm>
          <a:prstGeom prst="rect">
            <a:avLst/>
          </a:prstGeom>
          <a:noFill/>
          <a:ln w="9525">
            <a:noFill/>
          </a:ln>
        </p:spPr>
        <p:txBody>
          <a:bodyPr anchor="t" anchorCtr="0">
            <a:spAutoFit/>
          </a:bodyPr>
          <a:p>
            <a:pPr>
              <a:spcBef>
                <a:spcPct val="50000"/>
              </a:spcBef>
            </a:pPr>
            <a:r>
              <a:rPr lang="zh-CN" altLang="en-US" sz="2400" b="1" dirty="0">
                <a:solidFill>
                  <a:srgbClr val="0000FF"/>
                </a:solidFill>
                <a:latin typeface="Times New Roman" panose="02020603050405020304" pitchFamily="18" charset="0"/>
                <a:ea typeface="微软雅黑" panose="020B0503020204020204" charset="-122"/>
              </a:rPr>
              <a:t>要求</a:t>
            </a:r>
            <a:endParaRPr lang="zh-CN" altLang="en-US" sz="2400" b="1" dirty="0">
              <a:solidFill>
                <a:srgbClr val="0000FF"/>
              </a:solidFill>
              <a:latin typeface="Times New Roman" panose="02020603050405020304" pitchFamily="18" charset="0"/>
              <a:ea typeface="微软雅黑" panose="020B0503020204020204" charset="-122"/>
            </a:endParaRPr>
          </a:p>
        </p:txBody>
      </p:sp>
      <p:sp>
        <p:nvSpPr>
          <p:cNvPr id="60430" name="Line 10"/>
          <p:cNvSpPr/>
          <p:nvPr>
            <p:custDataLst>
              <p:tags r:id="rId10"/>
            </p:custDataLst>
          </p:nvPr>
        </p:nvSpPr>
        <p:spPr>
          <a:xfrm flipV="1">
            <a:off x="1295400" y="4706938"/>
            <a:ext cx="7239000" cy="3175"/>
          </a:xfrm>
          <a:prstGeom prst="line">
            <a:avLst/>
          </a:prstGeom>
          <a:ln w="25400" cap="flat" cmpd="sng">
            <a:solidFill>
              <a:schemeClr val="dk2"/>
            </a:solidFill>
            <a:prstDash val="sysDot"/>
            <a:round/>
            <a:headEnd type="none" w="med" len="med"/>
            <a:tailEnd type="oval" w="med" len="med"/>
          </a:ln>
        </p:spPr>
      </p:sp>
      <p:sp>
        <p:nvSpPr>
          <p:cNvPr id="60431" name="Text Box 11"/>
          <p:cNvSpPr txBox="1"/>
          <p:nvPr>
            <p:custDataLst>
              <p:tags r:id="rId11"/>
            </p:custDataLst>
          </p:nvPr>
        </p:nvSpPr>
        <p:spPr>
          <a:xfrm>
            <a:off x="1295400" y="4264025"/>
            <a:ext cx="7879080" cy="460375"/>
          </a:xfrm>
          <a:prstGeom prst="rect">
            <a:avLst/>
          </a:prstGeom>
          <a:noFill/>
          <a:ln w="9525">
            <a:noFill/>
          </a:ln>
        </p:spPr>
        <p:txBody>
          <a:bodyPr wrap="none" anchor="t" anchorCtr="0">
            <a:spAutoFit/>
          </a:bodyPr>
          <a:p>
            <a:pPr eaLnBrk="0" hangingPunct="0">
              <a:spcBef>
                <a:spcPct val="50000"/>
              </a:spcBef>
            </a:pPr>
            <a:r>
              <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rPr>
              <a:t>高度重视休息和饮食起居，戒除不良嗜好和不良生活习惯 </a:t>
            </a:r>
            <a:endPar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
        <p:nvSpPr>
          <p:cNvPr id="60433" name="Text Box 14"/>
          <p:cNvSpPr txBox="1"/>
          <p:nvPr>
            <p:custDataLst>
              <p:tags r:id="rId12"/>
            </p:custDataLst>
          </p:nvPr>
        </p:nvSpPr>
        <p:spPr>
          <a:xfrm>
            <a:off x="1295400" y="4967288"/>
            <a:ext cx="3048000" cy="460375"/>
          </a:xfrm>
          <a:prstGeom prst="rect">
            <a:avLst/>
          </a:prstGeom>
          <a:noFill/>
          <a:ln w="9525">
            <a:noFill/>
          </a:ln>
        </p:spPr>
        <p:txBody>
          <a:bodyPr anchor="t" anchorCtr="0">
            <a:spAutoFit/>
          </a:bodyPr>
          <a:p>
            <a:pPr marL="342900" indent="-342900" eaLnBrk="0" hangingPunct="0">
              <a:spcBef>
                <a:spcPct val="50000"/>
              </a:spcBef>
            </a:pPr>
            <a:r>
              <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rPr>
              <a:t>尽量参加体育锻炼 </a:t>
            </a:r>
            <a:endPar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
        <p:nvSpPr>
          <p:cNvPr id="60436" name="Rectangle 21"/>
          <p:cNvSpPr/>
          <p:nvPr>
            <p:custDataLst>
              <p:tags r:id="rId13"/>
            </p:custDataLst>
          </p:nvPr>
        </p:nvSpPr>
        <p:spPr>
          <a:xfrm>
            <a:off x="1330325" y="5512594"/>
            <a:ext cx="2697480" cy="460375"/>
          </a:xfrm>
          <a:prstGeom prst="rect">
            <a:avLst/>
          </a:prstGeom>
          <a:noFill/>
          <a:ln w="9525">
            <a:noFill/>
          </a:ln>
        </p:spPr>
        <p:txBody>
          <a:bodyPr wrap="none" anchor="ctr" anchorCtr="0">
            <a:spAutoFit/>
          </a:bodyPr>
          <a:p>
            <a:pPr marL="342900" indent="-342900">
              <a:spcBef>
                <a:spcPct val="50000"/>
              </a:spcBef>
            </a:pPr>
            <a:r>
              <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rPr>
              <a:t>妥善处理人际关系 </a:t>
            </a:r>
            <a:endPar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
        <p:nvSpPr>
          <p:cNvPr id="60437" name="Rectangle 25"/>
          <p:cNvSpPr/>
          <p:nvPr>
            <p:custDataLst>
              <p:tags r:id="rId14"/>
            </p:custDataLst>
          </p:nvPr>
        </p:nvSpPr>
        <p:spPr>
          <a:xfrm>
            <a:off x="1295400" y="6063457"/>
            <a:ext cx="3916680" cy="460375"/>
          </a:xfrm>
          <a:prstGeom prst="rect">
            <a:avLst/>
          </a:prstGeom>
          <a:noFill/>
          <a:ln w="9525">
            <a:noFill/>
          </a:ln>
        </p:spPr>
        <p:txBody>
          <a:bodyPr wrap="none" anchor="ctr" anchorCtr="0">
            <a:spAutoFit/>
          </a:bodyPr>
          <a:p>
            <a:pPr>
              <a:spcBef>
                <a:spcPct val="50000"/>
              </a:spcBef>
            </a:pPr>
            <a:r>
              <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rPr>
              <a:t>身体不适，多与人沟通交流 </a:t>
            </a:r>
            <a:endPar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Tree>
    <p:custDataLst>
      <p:tags r:id="rId15"/>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540068" cy="720090"/>
          </a:xfrm>
          <a:prstGeom prst="rect">
            <a:avLst/>
          </a:prstGeom>
        </p:spPr>
      </p:pic>
      <p:pic>
        <p:nvPicPr>
          <p:cNvPr id="6" name="图片 5"/>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a:off x="8603932" y="-5379"/>
            <a:ext cx="540068" cy="720090"/>
          </a:xfrm>
          <a:prstGeom prst="rect">
            <a:avLst/>
          </a:prstGeom>
        </p:spPr>
      </p:pic>
      <p:sp>
        <p:nvSpPr>
          <p:cNvPr id="254994" name="AutoShape 18"/>
          <p:cNvSpPr>
            <a:spLocks noChangeArrowheads="1"/>
          </p:cNvSpPr>
          <p:nvPr>
            <p:custDataLst>
              <p:tags r:id="rId4"/>
            </p:custDataLst>
          </p:nvPr>
        </p:nvSpPr>
        <p:spPr bwMode="gray">
          <a:xfrm>
            <a:off x="2286000" y="228600"/>
            <a:ext cx="4648200" cy="682625"/>
          </a:xfrm>
          <a:prstGeom prst="roundRect">
            <a:avLst>
              <a:gd name="adj" fmla="val 50000"/>
            </a:avLst>
          </a:prstGeom>
          <a:gradFill rotWithShape="1">
            <a:gsLst>
              <a:gs pos="0">
                <a:srgbClr val="FFFFFF"/>
              </a:gs>
              <a:gs pos="50000">
                <a:srgbClr val="FFFFFF"/>
              </a:gs>
              <a:gs pos="100000">
                <a:srgbClr val="FFFFFF"/>
              </a:gs>
            </a:gsLst>
            <a:lin ang="5400000" scaled="0"/>
          </a:gradFill>
          <a:ln w="28575" algn="ctr">
            <a:noFill/>
            <a:round/>
          </a:ln>
          <a:effec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61444" name="Rectangle 29"/>
          <p:cNvSpPr/>
          <p:nvPr/>
        </p:nvSpPr>
        <p:spPr>
          <a:xfrm>
            <a:off x="2514600" y="304800"/>
            <a:ext cx="4953000" cy="609600"/>
          </a:xfrm>
          <a:prstGeom prst="rect">
            <a:avLst/>
          </a:prstGeom>
          <a:noFill/>
          <a:ln w="9525">
            <a:noFill/>
          </a:ln>
        </p:spPr>
        <p:txBody>
          <a:bodyPr anchor="ctr" anchorCtr="0"/>
          <a:p>
            <a:pPr>
              <a:spcBef>
                <a:spcPct val="50000"/>
              </a:spcBef>
              <a:buClr>
                <a:schemeClr val="folHlink"/>
              </a:buClr>
            </a:pPr>
            <a:r>
              <a:rPr lang="zh-CN" altLang="en-US" sz="2400" b="1" dirty="0">
                <a:solidFill>
                  <a:schemeClr val="accent1"/>
                </a:solidFill>
                <a:latin typeface="Times New Roman" panose="02020603050405020304" pitchFamily="18" charset="0"/>
                <a:ea typeface="微软雅黑" panose="020B0503020204020204" charset="-122"/>
                <a:cs typeface="微软雅黑" panose="020B0503020204020204" charset="-122"/>
              </a:rPr>
              <a:t>六、“六预”的安全行为养成 </a:t>
            </a:r>
            <a:endParaRPr lang="zh-CN" altLang="en-US" sz="2400" b="1" dirty="0">
              <a:solidFill>
                <a:schemeClr val="accent1"/>
              </a:solidFill>
              <a:latin typeface="Times New Roman" panose="02020603050405020304" pitchFamily="18" charset="0"/>
              <a:ea typeface="微软雅黑" panose="020B0503020204020204" charset="-122"/>
              <a:cs typeface="微软雅黑" panose="020B0503020204020204" charset="-122"/>
            </a:endParaRPr>
          </a:p>
        </p:txBody>
      </p:sp>
      <p:sp>
        <p:nvSpPr>
          <p:cNvPr id="171011" name="AutoShape 3"/>
          <p:cNvSpPr>
            <a:spLocks noChangeArrowheads="1"/>
          </p:cNvSpPr>
          <p:nvPr>
            <p:custDataLst>
              <p:tags r:id="rId5"/>
            </p:custDataLst>
          </p:nvPr>
        </p:nvSpPr>
        <p:spPr bwMode="blackWhite">
          <a:xfrm>
            <a:off x="4497388" y="2203450"/>
            <a:ext cx="3732213" cy="923925"/>
          </a:xfrm>
          <a:prstGeom prst="roundRect">
            <a:avLst>
              <a:gd name="adj" fmla="val 9106"/>
            </a:avLst>
          </a:prstGeom>
          <a:gradFill rotWithShape="1">
            <a:gsLst>
              <a:gs pos="0">
                <a:srgbClr val="B759BC"/>
              </a:gs>
              <a:gs pos="100000">
                <a:srgbClr val="B759BC"/>
              </a:gs>
            </a:gsLst>
            <a:lin ang="5400000" scaled="0"/>
          </a:gradFill>
          <a:ln w="25400">
            <a:solidFill>
              <a:schemeClr val="dk2"/>
            </a:solidFill>
            <a:round/>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zh-CN" altLang="en-US" sz="4000" b="1" i="0" u="none" strike="noStrike" kern="1200" cap="none" spc="0" normalizeH="0" baseline="0" noProof="0">
                <a:ln>
                  <a:noFill/>
                </a:ln>
                <a:solidFill>
                  <a:schemeClr val="lt1"/>
                </a:solidFill>
                <a:effectLst/>
                <a:uLnTx/>
                <a:uFillTx/>
                <a:latin typeface="Times New Roman" panose="02020603050405020304" pitchFamily="18" charset="0"/>
                <a:ea typeface="微软雅黑" panose="020B0503020204020204" charset="-122"/>
                <a:cs typeface="微软雅黑" panose="020B0503020204020204" charset="-122"/>
              </a:rPr>
              <a:t>预知预想 </a:t>
            </a:r>
            <a:endParaRPr kumimoji="0" lang="zh-CN" altLang="en-US" sz="4000" b="1" i="0" u="none" strike="noStrike" kern="1200" cap="none" spc="0" normalizeH="0" baseline="0" noProof="0">
              <a:ln>
                <a:noFill/>
              </a:ln>
              <a:solidFill>
                <a:schemeClr val="lt1"/>
              </a:solidFill>
              <a:effectLst/>
              <a:uLnTx/>
              <a:uFillTx/>
              <a:latin typeface="Times New Roman" panose="02020603050405020304" pitchFamily="18" charset="0"/>
              <a:ea typeface="微软雅黑" panose="020B0503020204020204" charset="-122"/>
              <a:cs typeface="微软雅黑" panose="020B0503020204020204" charset="-122"/>
            </a:endParaRPr>
          </a:p>
        </p:txBody>
      </p:sp>
      <p:sp>
        <p:nvSpPr>
          <p:cNvPr id="171012" name="AutoShape 4"/>
          <p:cNvSpPr>
            <a:spLocks noChangeArrowheads="1"/>
          </p:cNvSpPr>
          <p:nvPr>
            <p:custDataLst>
              <p:tags r:id="rId6"/>
            </p:custDataLst>
          </p:nvPr>
        </p:nvSpPr>
        <p:spPr bwMode="blackWhite">
          <a:xfrm>
            <a:off x="4497388" y="3268663"/>
            <a:ext cx="3732213" cy="923925"/>
          </a:xfrm>
          <a:prstGeom prst="roundRect">
            <a:avLst>
              <a:gd name="adj" fmla="val 9106"/>
            </a:avLst>
          </a:prstGeom>
          <a:gradFill rotWithShape="1">
            <a:gsLst>
              <a:gs pos="0">
                <a:srgbClr val="A21D36"/>
              </a:gs>
              <a:gs pos="100000">
                <a:srgbClr val="A21D36"/>
              </a:gs>
            </a:gsLst>
            <a:lin ang="5400000" scaled="0"/>
          </a:gradFill>
          <a:ln w="25400">
            <a:solidFill>
              <a:schemeClr val="dk2"/>
            </a:solidFill>
            <a:round/>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zh-CN" altLang="en-US" sz="4000" b="1" i="0" u="none" strike="noStrike" kern="1200" cap="none" spc="0" normalizeH="0" baseline="0" noProof="0">
                <a:ln>
                  <a:noFill/>
                </a:ln>
                <a:solidFill>
                  <a:schemeClr val="lt1"/>
                </a:solidFill>
                <a:effectLst/>
                <a:uLnTx/>
                <a:uFillTx/>
                <a:latin typeface="Times New Roman" panose="02020603050405020304" pitchFamily="18" charset="0"/>
                <a:ea typeface="微软雅黑" panose="020B0503020204020204" charset="-122"/>
                <a:cs typeface="微软雅黑" panose="020B0503020204020204" charset="-122"/>
              </a:rPr>
              <a:t>预报预警 </a:t>
            </a:r>
            <a:endParaRPr kumimoji="0" lang="zh-CN" altLang="en-US" sz="4000" b="1" i="0" u="none" strike="noStrike" kern="1200" cap="none" spc="0" normalizeH="0" baseline="0" noProof="0">
              <a:ln>
                <a:noFill/>
              </a:ln>
              <a:solidFill>
                <a:schemeClr val="lt1"/>
              </a:solidFill>
              <a:effectLst/>
              <a:uLnTx/>
              <a:uFillTx/>
              <a:latin typeface="Times New Roman" panose="02020603050405020304" pitchFamily="18" charset="0"/>
              <a:ea typeface="微软雅黑" panose="020B0503020204020204" charset="-122"/>
              <a:cs typeface="微软雅黑" panose="020B0503020204020204" charset="-122"/>
            </a:endParaRPr>
          </a:p>
        </p:txBody>
      </p:sp>
      <p:sp>
        <p:nvSpPr>
          <p:cNvPr id="171013" name="AutoShape 5"/>
          <p:cNvSpPr>
            <a:spLocks noChangeArrowheads="1"/>
          </p:cNvSpPr>
          <p:nvPr>
            <p:custDataLst>
              <p:tags r:id="rId7"/>
            </p:custDataLst>
          </p:nvPr>
        </p:nvSpPr>
        <p:spPr bwMode="blackWhite">
          <a:xfrm>
            <a:off x="4497388" y="4333875"/>
            <a:ext cx="3732213" cy="923925"/>
          </a:xfrm>
          <a:prstGeom prst="roundRect">
            <a:avLst>
              <a:gd name="adj" fmla="val 9106"/>
            </a:avLst>
          </a:prstGeom>
          <a:gradFill rotWithShape="1">
            <a:gsLst>
              <a:gs pos="0">
                <a:srgbClr val="D4625E"/>
              </a:gs>
              <a:gs pos="100000">
                <a:srgbClr val="D4625E"/>
              </a:gs>
            </a:gsLst>
            <a:lin ang="5400000" scaled="0"/>
          </a:gradFill>
          <a:ln w="25400">
            <a:solidFill>
              <a:schemeClr val="dk2"/>
            </a:solidFill>
            <a:round/>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zh-CN" altLang="en-US" sz="4000" b="1" i="0" u="none" strike="noStrike" kern="1200" cap="none" spc="0" normalizeH="0" baseline="0" noProof="0">
                <a:ln>
                  <a:noFill/>
                </a:ln>
                <a:solidFill>
                  <a:schemeClr val="lt1"/>
                </a:solidFill>
                <a:effectLst/>
                <a:uLnTx/>
                <a:uFillTx/>
                <a:latin typeface="Times New Roman" panose="02020603050405020304" pitchFamily="18" charset="0"/>
                <a:ea typeface="微软雅黑" panose="020B0503020204020204" charset="-122"/>
                <a:cs typeface="微软雅黑" panose="020B0503020204020204" charset="-122"/>
              </a:rPr>
              <a:t>预防预备 </a:t>
            </a:r>
            <a:endParaRPr kumimoji="0" lang="zh-CN" altLang="en-US" sz="4000" b="1" i="0" u="none" strike="noStrike" kern="1200" cap="none" spc="0" normalizeH="0" baseline="0" noProof="0">
              <a:ln>
                <a:noFill/>
              </a:ln>
              <a:solidFill>
                <a:schemeClr val="lt1"/>
              </a:solidFill>
              <a:effectLst/>
              <a:uLnTx/>
              <a:uFillTx/>
              <a:latin typeface="Times New Roman" panose="02020603050405020304" pitchFamily="18" charset="0"/>
              <a:ea typeface="微软雅黑" panose="020B0503020204020204" charset="-122"/>
              <a:cs typeface="微软雅黑" panose="020B0503020204020204" charset="-122"/>
            </a:endParaRPr>
          </a:p>
        </p:txBody>
      </p:sp>
      <p:sp>
        <p:nvSpPr>
          <p:cNvPr id="61448" name="AutoShape 6"/>
          <p:cNvSpPr/>
          <p:nvPr>
            <p:custDataLst>
              <p:tags r:id="rId8"/>
            </p:custDataLst>
          </p:nvPr>
        </p:nvSpPr>
        <p:spPr>
          <a:xfrm>
            <a:off x="3124200" y="3505200"/>
            <a:ext cx="488950" cy="546100"/>
          </a:xfrm>
          <a:prstGeom prst="chevron">
            <a:avLst>
              <a:gd name="adj" fmla="val 52509"/>
            </a:avLst>
          </a:prstGeom>
          <a:solidFill>
            <a:schemeClr val="dk1"/>
          </a:solidFill>
          <a:ln w="0">
            <a:noFill/>
          </a:ln>
        </p:spPr>
        <p:txBody>
          <a:bodyPr wrap="none" anchor="ctr"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171016" name="Oval 8"/>
          <p:cNvSpPr>
            <a:spLocks noChangeArrowheads="1"/>
          </p:cNvSpPr>
          <p:nvPr>
            <p:custDataLst>
              <p:tags r:id="rId9"/>
            </p:custDataLst>
          </p:nvPr>
        </p:nvSpPr>
        <p:spPr bwMode="gray">
          <a:xfrm>
            <a:off x="682625" y="3507746"/>
            <a:ext cx="386134" cy="650547"/>
          </a:xfrm>
          <a:prstGeom prst="ellipse">
            <a:avLst/>
          </a:prstGeom>
          <a:gradFill rotWithShape="1">
            <a:gsLst>
              <a:gs pos="0">
                <a:srgbClr val="A21D36"/>
              </a:gs>
              <a:gs pos="50000">
                <a:srgbClr val="A21D36"/>
              </a:gs>
              <a:gs pos="100000">
                <a:srgbClr val="A21D36"/>
              </a:gs>
            </a:gsLst>
            <a:lin ang="2700000" scaled="0"/>
          </a:gradFill>
          <a:ln w="38100" algn="ctr">
            <a:noFill/>
            <a:round/>
          </a:ln>
          <a:effectLst/>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171017" name="Oval 9"/>
          <p:cNvSpPr>
            <a:spLocks noChangeArrowheads="1"/>
          </p:cNvSpPr>
          <p:nvPr>
            <p:custDataLst>
              <p:tags r:id="rId10"/>
            </p:custDataLst>
          </p:nvPr>
        </p:nvSpPr>
        <p:spPr bwMode="gray">
          <a:xfrm>
            <a:off x="682625" y="3507746"/>
            <a:ext cx="386134" cy="650547"/>
          </a:xfrm>
          <a:prstGeom prst="ellipse">
            <a:avLst/>
          </a:prstGeom>
          <a:gradFill rotWithShape="1">
            <a:gsLst>
              <a:gs pos="0">
                <a:srgbClr val="A21D36">
                  <a:alpha val="32001"/>
                </a:srgbClr>
              </a:gs>
              <a:gs pos="100000">
                <a:srgbClr val="A21D36"/>
              </a:gs>
            </a:gsLst>
            <a:lin ang="2700000" scaled="0"/>
          </a:gradFill>
          <a:ln w="38100" algn="ctr">
            <a:noFill/>
            <a:round/>
          </a:ln>
          <a:effectLst/>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171018" name="Oval 10"/>
          <p:cNvSpPr>
            <a:spLocks noChangeArrowheads="1"/>
          </p:cNvSpPr>
          <p:nvPr>
            <p:custDataLst>
              <p:tags r:id="rId11"/>
            </p:custDataLst>
          </p:nvPr>
        </p:nvSpPr>
        <p:spPr bwMode="gray">
          <a:xfrm>
            <a:off x="539750" y="3506158"/>
            <a:ext cx="1820863" cy="650547"/>
          </a:xfrm>
          <a:prstGeom prst="ellipse">
            <a:avLst/>
          </a:prstGeom>
          <a:gradFill rotWithShape="1">
            <a:gsLst>
              <a:gs pos="0">
                <a:srgbClr val="A21D36"/>
              </a:gs>
              <a:gs pos="50000">
                <a:srgbClr val="A21D36"/>
              </a:gs>
              <a:gs pos="100000">
                <a:srgbClr val="A21D36"/>
              </a:gs>
            </a:gsLst>
            <a:lin ang="18900000" scaled="0"/>
          </a:gradFill>
          <a:ln w="38100" algn="ctr">
            <a:noFill/>
            <a:round/>
          </a:ln>
          <a:effectLst/>
        </p:spPr>
        <p:txBody>
          <a:bodyPr anchor="ctr">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171019" name="Oval 11"/>
          <p:cNvSpPr>
            <a:spLocks noChangeArrowheads="1"/>
          </p:cNvSpPr>
          <p:nvPr>
            <p:custDataLst>
              <p:tags r:id="rId12"/>
            </p:custDataLst>
          </p:nvPr>
        </p:nvSpPr>
        <p:spPr bwMode="gray">
          <a:xfrm>
            <a:off x="541338" y="3509333"/>
            <a:ext cx="1820863" cy="650547"/>
          </a:xfrm>
          <a:prstGeom prst="ellipse">
            <a:avLst/>
          </a:prstGeom>
          <a:gradFill rotWithShape="1">
            <a:gsLst>
              <a:gs pos="0">
                <a:srgbClr val="A21D36"/>
              </a:gs>
              <a:gs pos="100000">
                <a:srgbClr val="A21D36">
                  <a:alpha val="0"/>
                </a:srgbClr>
              </a:gs>
            </a:gsLst>
            <a:lin ang="2700000" scaled="0"/>
          </a:gradFill>
          <a:ln w="38100" algn="ctr">
            <a:noFill/>
            <a:round/>
          </a:ln>
          <a:effectLst/>
        </p:spPr>
        <p:txBody>
          <a:bodyPr anchor="ctr">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61453" name="Oval 12"/>
          <p:cNvSpPr/>
          <p:nvPr>
            <p:custDataLst>
              <p:tags r:id="rId13"/>
            </p:custDataLst>
          </p:nvPr>
        </p:nvSpPr>
        <p:spPr>
          <a:xfrm>
            <a:off x="631825" y="3507746"/>
            <a:ext cx="1638300" cy="650547"/>
          </a:xfrm>
          <a:prstGeom prst="ellipse">
            <a:avLst/>
          </a:prstGeom>
          <a:solidFill>
            <a:srgbClr val="333333"/>
          </a:solidFill>
          <a:ln w="38100">
            <a:noFill/>
          </a:ln>
        </p:spPr>
        <p:txBody>
          <a:bodyPr anchor="ctr" anchorCtr="0">
            <a:spAutoFit/>
          </a:bodyPr>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61455" name="Oval 14"/>
          <p:cNvSpPr/>
          <p:nvPr>
            <p:custDataLst>
              <p:tags r:id="rId14"/>
            </p:custDataLst>
          </p:nvPr>
        </p:nvSpPr>
        <p:spPr>
          <a:xfrm>
            <a:off x="657225" y="3048000"/>
            <a:ext cx="1586230" cy="1552575"/>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61456" name="Oval 15"/>
          <p:cNvSpPr/>
          <p:nvPr>
            <p:custDataLst>
              <p:tags r:id="rId15"/>
            </p:custDataLst>
          </p:nvPr>
        </p:nvSpPr>
        <p:spPr>
          <a:xfrm>
            <a:off x="677545" y="3056890"/>
            <a:ext cx="1548130" cy="1513840"/>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61457" name="Oval 16"/>
          <p:cNvSpPr/>
          <p:nvPr>
            <p:custDataLst>
              <p:tags r:id="rId16"/>
            </p:custDataLst>
          </p:nvPr>
        </p:nvSpPr>
        <p:spPr>
          <a:xfrm>
            <a:off x="694055" y="3071495"/>
            <a:ext cx="1471930" cy="1414780"/>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61458" name="Oval 17"/>
          <p:cNvSpPr/>
          <p:nvPr>
            <p:custDataLst>
              <p:tags r:id="rId17"/>
            </p:custDataLst>
          </p:nvPr>
        </p:nvSpPr>
        <p:spPr>
          <a:xfrm>
            <a:off x="779780" y="3111500"/>
            <a:ext cx="1308735" cy="1148080"/>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61459" name="Text Box 18"/>
          <p:cNvSpPr txBox="1"/>
          <p:nvPr/>
        </p:nvSpPr>
        <p:spPr>
          <a:xfrm>
            <a:off x="685800" y="3505200"/>
            <a:ext cx="1479550" cy="645160"/>
          </a:xfrm>
          <a:prstGeom prst="rect">
            <a:avLst/>
          </a:prstGeom>
          <a:noFill/>
          <a:ln w="9525">
            <a:noFill/>
          </a:ln>
        </p:spPr>
        <p:txBody>
          <a:bodyPr anchor="t" anchorCtr="0">
            <a:spAutoFit/>
          </a:bodyPr>
          <a:p>
            <a:pPr algn="ctr" eaLnBrk="0" hangingPunct="0">
              <a:spcBef>
                <a:spcPct val="50000"/>
              </a:spcBef>
            </a:pPr>
            <a:r>
              <a:rPr lang="zh-CN" altLang="en-US" sz="3600" b="1" dirty="0">
                <a:solidFill>
                  <a:srgbClr val="000000"/>
                </a:solidFill>
                <a:latin typeface="Times New Roman" panose="02020603050405020304" pitchFamily="18" charset="0"/>
                <a:ea typeface="微软雅黑" panose="020B0503020204020204" charset="-122"/>
              </a:rPr>
              <a:t>六预</a:t>
            </a:r>
            <a:endParaRPr lang="zh-CN" altLang="en-US" sz="3600" b="1" dirty="0">
              <a:solidFill>
                <a:srgbClr val="000000"/>
              </a:solidFill>
              <a:latin typeface="Times New Roman" panose="02020603050405020304" pitchFamily="18" charset="0"/>
              <a:ea typeface="微软雅黑" panose="020B0503020204020204" charset="-122"/>
            </a:endParaRPr>
          </a:p>
        </p:txBody>
      </p:sp>
    </p:spTree>
    <p:custDataLst>
      <p:tags r:id="rId18"/>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540068" cy="720090"/>
          </a:xfrm>
          <a:prstGeom prst="rect">
            <a:avLst/>
          </a:prstGeom>
        </p:spPr>
      </p:pic>
      <p:pic>
        <p:nvPicPr>
          <p:cNvPr id="6" name="图片 5"/>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a:off x="8603932" y="-5379"/>
            <a:ext cx="540068" cy="720090"/>
          </a:xfrm>
          <a:prstGeom prst="rect">
            <a:avLst/>
          </a:prstGeom>
        </p:spPr>
      </p:pic>
      <p:pic>
        <p:nvPicPr>
          <p:cNvPr id="62465" name="Picture 3" descr="并列关系分1类_03"/>
          <p:cNvPicPr>
            <a:picLocks noChangeAspect="1"/>
          </p:cNvPicPr>
          <p:nvPr/>
        </p:nvPicPr>
        <p:blipFill>
          <a:blip r:embed="rId4"/>
          <a:stretch>
            <a:fillRect/>
          </a:stretch>
        </p:blipFill>
        <p:spPr>
          <a:xfrm>
            <a:off x="76200" y="228600"/>
            <a:ext cx="3200400" cy="762000"/>
          </a:xfrm>
          <a:prstGeom prst="rect">
            <a:avLst/>
          </a:prstGeom>
          <a:noFill/>
          <a:ln w="9525">
            <a:noFill/>
          </a:ln>
        </p:spPr>
      </p:pic>
      <p:sp>
        <p:nvSpPr>
          <p:cNvPr id="62466" name="Rectangle 2"/>
          <p:cNvSpPr/>
          <p:nvPr/>
        </p:nvSpPr>
        <p:spPr>
          <a:xfrm>
            <a:off x="457200" y="271145"/>
            <a:ext cx="2354580" cy="645160"/>
          </a:xfrm>
          <a:prstGeom prst="rect">
            <a:avLst/>
          </a:prstGeom>
          <a:noFill/>
          <a:ln w="9525">
            <a:noFill/>
          </a:ln>
        </p:spPr>
        <p:txBody>
          <a:bodyPr wrap="none" anchor="ctr" anchorCtr="0">
            <a:spAutoFit/>
          </a:bodyPr>
          <a:p>
            <a:pPr defTabSz="914400">
              <a:spcBef>
                <a:spcPct val="50000"/>
              </a:spcBef>
              <a:buFontTx/>
              <a:buAutoNum type="arabicPeriod"/>
              <a:tabLst>
                <a:tab pos="819150" algn="l"/>
              </a:tabLst>
            </a:pPr>
            <a:r>
              <a:rPr lang="zh-CN" altLang="en-US" sz="3600" b="1" dirty="0">
                <a:solidFill>
                  <a:schemeClr val="lt1"/>
                </a:solidFill>
                <a:latin typeface="Times New Roman" panose="02020603050405020304" pitchFamily="18" charset="0"/>
                <a:ea typeface="微软雅黑" panose="020B0503020204020204" charset="-122"/>
              </a:rPr>
              <a:t>预知预想</a:t>
            </a:r>
            <a:endParaRPr lang="zh-CN" altLang="en-US" sz="3600" b="1" dirty="0">
              <a:solidFill>
                <a:schemeClr val="lt1"/>
              </a:solidFill>
              <a:latin typeface="Times New Roman" panose="02020603050405020304" pitchFamily="18" charset="0"/>
              <a:ea typeface="微软雅黑" panose="020B0503020204020204" charset="-122"/>
            </a:endParaRPr>
          </a:p>
        </p:txBody>
      </p:sp>
      <p:pic>
        <p:nvPicPr>
          <p:cNvPr id="62467" name="圆角矩形 36"/>
          <p:cNvPicPr/>
          <p:nvPr/>
        </p:nvPicPr>
        <p:blipFill>
          <a:blip r:embed="rId5"/>
          <a:stretch>
            <a:fillRect/>
          </a:stretch>
        </p:blipFill>
        <p:spPr>
          <a:xfrm>
            <a:off x="-228600" y="1295400"/>
            <a:ext cx="9829800" cy="1295400"/>
          </a:xfrm>
          <a:prstGeom prst="rect">
            <a:avLst/>
          </a:prstGeom>
          <a:noFill/>
          <a:ln w="9525">
            <a:noFill/>
          </a:ln>
        </p:spPr>
      </p:pic>
      <p:sp>
        <p:nvSpPr>
          <p:cNvPr id="62468" name="Text Box 5"/>
          <p:cNvSpPr txBox="1"/>
          <p:nvPr>
            <p:custDataLst>
              <p:tags r:id="rId6"/>
            </p:custDataLst>
          </p:nvPr>
        </p:nvSpPr>
        <p:spPr>
          <a:xfrm>
            <a:off x="457200" y="1676400"/>
            <a:ext cx="8763000" cy="460375"/>
          </a:xfrm>
          <a:prstGeom prst="rect">
            <a:avLst/>
          </a:prstGeom>
          <a:noFill/>
          <a:ln w="9525">
            <a:noFill/>
          </a:ln>
        </p:spPr>
        <p:txBody>
          <a:bodyPr anchor="t" anchorCtr="0">
            <a:spAutoFit/>
          </a:bodyPr>
          <a:p>
            <a:pPr>
              <a:spcBef>
                <a:spcPct val="50000"/>
              </a:spcBef>
            </a:pPr>
            <a:r>
              <a:rPr lang="zh-CN" altLang="en-US" sz="2400" b="1" dirty="0">
                <a:solidFill>
                  <a:schemeClr val="dk1"/>
                </a:solidFill>
                <a:latin typeface="Times New Roman" panose="02020603050405020304" pitchFamily="18" charset="0"/>
                <a:ea typeface="微软雅黑" panose="020B0503020204020204" charset="-122"/>
              </a:rPr>
              <a:t>预知是一种建立在应知基础上的最基本的安全作业行为习惯。</a:t>
            </a:r>
            <a:endParaRPr lang="zh-CN" altLang="en-US" sz="2400" b="1" dirty="0">
              <a:solidFill>
                <a:schemeClr val="dk1"/>
              </a:solidFill>
              <a:latin typeface="Times New Roman" panose="02020603050405020304" pitchFamily="18" charset="0"/>
              <a:ea typeface="微软雅黑" panose="020B0503020204020204" charset="-122"/>
            </a:endParaRPr>
          </a:p>
        </p:txBody>
      </p:sp>
      <p:pic>
        <p:nvPicPr>
          <p:cNvPr id="62470" name="圆角矩形 30"/>
          <p:cNvPicPr/>
          <p:nvPr/>
        </p:nvPicPr>
        <p:blipFill>
          <a:blip r:embed="rId7"/>
          <a:stretch>
            <a:fillRect/>
          </a:stretch>
        </p:blipFill>
        <p:spPr>
          <a:xfrm>
            <a:off x="2590800" y="2438400"/>
            <a:ext cx="3505200" cy="1437005"/>
          </a:xfrm>
          <a:prstGeom prst="rect">
            <a:avLst/>
          </a:prstGeom>
          <a:noFill/>
          <a:ln w="9525">
            <a:noFill/>
          </a:ln>
        </p:spPr>
      </p:pic>
      <p:sp>
        <p:nvSpPr>
          <p:cNvPr id="62471" name="TextBox 22"/>
          <p:cNvSpPr txBox="1"/>
          <p:nvPr>
            <p:custDataLst>
              <p:tags r:id="rId8"/>
            </p:custDataLst>
          </p:nvPr>
        </p:nvSpPr>
        <p:spPr>
          <a:xfrm>
            <a:off x="3043555" y="2885440"/>
            <a:ext cx="2533650" cy="521970"/>
          </a:xfrm>
          <a:prstGeom prst="rect">
            <a:avLst/>
          </a:prstGeom>
          <a:noFill/>
          <a:ln w="9525">
            <a:noFill/>
          </a:ln>
        </p:spPr>
        <p:txBody>
          <a:bodyPr anchor="t" anchorCtr="0">
            <a:spAutoFit/>
          </a:bodyPr>
          <a:p>
            <a:pPr algn="ctr">
              <a:spcBef>
                <a:spcPct val="50000"/>
              </a:spcBef>
            </a:pPr>
            <a:r>
              <a:rPr lang="zh-CN" altLang="en-US" sz="2800" b="1" dirty="0">
                <a:solidFill>
                  <a:srgbClr val="FFFFFF"/>
                </a:solidFill>
                <a:latin typeface="Times New Roman" panose="02020603050405020304" pitchFamily="18" charset="0"/>
                <a:ea typeface="微软雅黑" panose="020B0503020204020204" charset="-122"/>
              </a:rPr>
              <a:t>预知的途径</a:t>
            </a:r>
            <a:endParaRPr lang="zh-CN" altLang="en-US" sz="2800" b="1" dirty="0">
              <a:solidFill>
                <a:srgbClr val="FFFFFF"/>
              </a:solidFill>
              <a:latin typeface="Times New Roman" panose="02020603050405020304" pitchFamily="18" charset="0"/>
              <a:ea typeface="微软雅黑" panose="020B0503020204020204" charset="-122"/>
            </a:endParaRPr>
          </a:p>
        </p:txBody>
      </p:sp>
      <p:sp>
        <p:nvSpPr>
          <p:cNvPr id="62472" name="Text Box 9"/>
          <p:cNvSpPr txBox="1"/>
          <p:nvPr/>
        </p:nvSpPr>
        <p:spPr>
          <a:xfrm>
            <a:off x="76200" y="4103688"/>
            <a:ext cx="609600" cy="1568450"/>
          </a:xfrm>
          <a:prstGeom prst="rect">
            <a:avLst/>
          </a:prstGeom>
          <a:noFill/>
          <a:ln w="9525">
            <a:noFill/>
          </a:ln>
        </p:spPr>
        <p:txBody>
          <a:bodyPr anchor="t" anchorCtr="0">
            <a:spAutoFit/>
          </a:bodyPr>
          <a:p>
            <a:pPr>
              <a:spcBef>
                <a:spcPct val="50000"/>
              </a:spcBef>
            </a:pPr>
            <a:r>
              <a:rPr lang="zh-CN" altLang="en-US" sz="2400" b="1" dirty="0">
                <a:solidFill>
                  <a:srgbClr val="0000FF"/>
                </a:solidFill>
                <a:latin typeface="Times New Roman" panose="02020603050405020304" pitchFamily="18" charset="0"/>
                <a:ea typeface="微软雅黑" panose="020B0503020204020204" charset="-122"/>
              </a:rPr>
              <a:t>广义预知</a:t>
            </a:r>
            <a:endParaRPr lang="zh-CN" altLang="en-US" sz="2400" b="1" dirty="0">
              <a:solidFill>
                <a:srgbClr val="0000FF"/>
              </a:solidFill>
              <a:latin typeface="Times New Roman" panose="02020603050405020304" pitchFamily="18" charset="0"/>
              <a:ea typeface="微软雅黑" panose="020B0503020204020204" charset="-122"/>
            </a:endParaRPr>
          </a:p>
        </p:txBody>
      </p:sp>
      <p:sp>
        <p:nvSpPr>
          <p:cNvPr id="62473" name="Line 10"/>
          <p:cNvSpPr/>
          <p:nvPr>
            <p:custDataLst>
              <p:tags r:id="rId9"/>
            </p:custDataLst>
          </p:nvPr>
        </p:nvSpPr>
        <p:spPr>
          <a:xfrm>
            <a:off x="990600" y="4498975"/>
            <a:ext cx="2743200" cy="14288"/>
          </a:xfrm>
          <a:prstGeom prst="line">
            <a:avLst/>
          </a:prstGeom>
          <a:ln w="25400" cap="flat" cmpd="sng">
            <a:solidFill>
              <a:schemeClr val="dk2"/>
            </a:solidFill>
            <a:prstDash val="sysDot"/>
            <a:round/>
            <a:headEnd type="none" w="med" len="med"/>
            <a:tailEnd type="oval" w="med" len="med"/>
          </a:ln>
        </p:spPr>
      </p:sp>
      <p:sp>
        <p:nvSpPr>
          <p:cNvPr id="62474" name="Text Box 11"/>
          <p:cNvSpPr txBox="1"/>
          <p:nvPr>
            <p:custDataLst>
              <p:tags r:id="rId10"/>
            </p:custDataLst>
          </p:nvPr>
        </p:nvSpPr>
        <p:spPr>
          <a:xfrm>
            <a:off x="762000" y="4056063"/>
            <a:ext cx="3611880" cy="460375"/>
          </a:xfrm>
          <a:prstGeom prst="rect">
            <a:avLst/>
          </a:prstGeom>
          <a:noFill/>
          <a:ln w="9525">
            <a:noFill/>
          </a:ln>
        </p:spPr>
        <p:txBody>
          <a:bodyPr wrap="none" anchor="t" anchorCtr="0">
            <a:spAutoFit/>
          </a:bodyPr>
          <a:p>
            <a:pPr eaLnBrk="0" hangingPunct="0">
              <a:spcBef>
                <a:spcPct val="50000"/>
              </a:spcBef>
            </a:pPr>
            <a:r>
              <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rPr>
              <a:t>各种培训学习、宣传教育</a:t>
            </a:r>
            <a:r>
              <a:rPr lang="zh-CN" altLang="en-US" sz="2400" dirty="0">
                <a:solidFill>
                  <a:schemeClr val="dk1"/>
                </a:solidFill>
                <a:latin typeface="Times New Roman" panose="02020603050405020304" pitchFamily="18" charset="0"/>
                <a:ea typeface="微软雅黑" panose="020B0503020204020204" charset="-122"/>
                <a:cs typeface="微软雅黑" panose="020B0503020204020204" charset="-122"/>
              </a:rPr>
              <a:t> </a:t>
            </a:r>
            <a:endParaRPr lang="zh-CN" altLang="en-US" sz="2400"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
        <p:nvSpPr>
          <p:cNvPr id="62475" name="Line 13"/>
          <p:cNvSpPr/>
          <p:nvPr>
            <p:custDataLst>
              <p:tags r:id="rId11"/>
            </p:custDataLst>
          </p:nvPr>
        </p:nvSpPr>
        <p:spPr>
          <a:xfrm>
            <a:off x="990600" y="5184775"/>
            <a:ext cx="2819400" cy="14288"/>
          </a:xfrm>
          <a:prstGeom prst="line">
            <a:avLst/>
          </a:prstGeom>
          <a:ln w="25400" cap="flat" cmpd="sng">
            <a:solidFill>
              <a:schemeClr val="dk2"/>
            </a:solidFill>
            <a:prstDash val="sysDot"/>
            <a:round/>
            <a:headEnd type="none" w="med" len="med"/>
            <a:tailEnd type="oval" w="med" len="med"/>
          </a:ln>
        </p:spPr>
      </p:sp>
      <p:sp>
        <p:nvSpPr>
          <p:cNvPr id="62476" name="Text Box 14"/>
          <p:cNvSpPr txBox="1"/>
          <p:nvPr>
            <p:custDataLst>
              <p:tags r:id="rId12"/>
            </p:custDataLst>
          </p:nvPr>
        </p:nvSpPr>
        <p:spPr>
          <a:xfrm>
            <a:off x="817563" y="4648200"/>
            <a:ext cx="3611880" cy="460375"/>
          </a:xfrm>
          <a:prstGeom prst="rect">
            <a:avLst/>
          </a:prstGeom>
          <a:noFill/>
          <a:ln w="9525">
            <a:noFill/>
          </a:ln>
        </p:spPr>
        <p:txBody>
          <a:bodyPr wrap="none" anchor="t" anchorCtr="0">
            <a:spAutoFit/>
          </a:bodyPr>
          <a:p>
            <a:pPr eaLnBrk="0" hangingPunct="0">
              <a:spcBef>
                <a:spcPct val="50000"/>
              </a:spcBef>
            </a:pPr>
            <a:r>
              <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rPr>
              <a:t>各种会议传达、文件贯彻</a:t>
            </a:r>
            <a:r>
              <a:rPr lang="zh-CN" altLang="en-US" sz="2400" dirty="0">
                <a:solidFill>
                  <a:schemeClr val="dk1"/>
                </a:solidFill>
                <a:latin typeface="Times New Roman" panose="02020603050405020304" pitchFamily="18" charset="0"/>
                <a:ea typeface="微软雅黑" panose="020B0503020204020204" charset="-122"/>
                <a:cs typeface="微软雅黑" panose="020B0503020204020204" charset="-122"/>
              </a:rPr>
              <a:t> </a:t>
            </a:r>
            <a:endParaRPr lang="zh-CN" altLang="en-US" sz="2400"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
        <p:nvSpPr>
          <p:cNvPr id="62477" name="Line 24"/>
          <p:cNvSpPr/>
          <p:nvPr>
            <p:custDataLst>
              <p:tags r:id="rId13"/>
            </p:custDataLst>
          </p:nvPr>
        </p:nvSpPr>
        <p:spPr>
          <a:xfrm flipV="1">
            <a:off x="966788" y="5808663"/>
            <a:ext cx="2919412" cy="0"/>
          </a:xfrm>
          <a:prstGeom prst="line">
            <a:avLst/>
          </a:prstGeom>
          <a:ln w="25400" cap="flat" cmpd="sng">
            <a:solidFill>
              <a:schemeClr val="dk2"/>
            </a:solidFill>
            <a:prstDash val="sysDot"/>
            <a:round/>
            <a:headEnd type="none" w="med" len="med"/>
            <a:tailEnd type="oval" w="med" len="med"/>
          </a:ln>
        </p:spPr>
      </p:sp>
      <p:sp>
        <p:nvSpPr>
          <p:cNvPr id="62479" name="Rectangle 16"/>
          <p:cNvSpPr/>
          <p:nvPr>
            <p:custDataLst>
              <p:tags r:id="rId14"/>
            </p:custDataLst>
          </p:nvPr>
        </p:nvSpPr>
        <p:spPr>
          <a:xfrm>
            <a:off x="854075" y="5310823"/>
            <a:ext cx="2926080" cy="1014730"/>
          </a:xfrm>
          <a:prstGeom prst="rect">
            <a:avLst/>
          </a:prstGeom>
          <a:noFill/>
          <a:ln w="9525">
            <a:noFill/>
          </a:ln>
        </p:spPr>
        <p:txBody>
          <a:bodyPr wrap="none" anchor="ctr" anchorCtr="0">
            <a:spAutoFit/>
          </a:bodyPr>
          <a:p>
            <a:pPr>
              <a:spcBef>
                <a:spcPct val="50000"/>
              </a:spcBef>
            </a:pPr>
            <a:r>
              <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rPr>
              <a:t>各种各样的安全信息</a:t>
            </a:r>
            <a:endParaRPr lang="en-US" altLang="zh-CN" sz="2400" b="1" dirty="0">
              <a:solidFill>
                <a:schemeClr val="dk1"/>
              </a:solidFill>
              <a:latin typeface="Times New Roman" panose="02020603050405020304" pitchFamily="18" charset="0"/>
              <a:ea typeface="微软雅黑" panose="020B0503020204020204" charset="-122"/>
              <a:cs typeface="微软雅黑" panose="020B0503020204020204" charset="-122"/>
            </a:endParaRPr>
          </a:p>
          <a:p>
            <a:pPr>
              <a:spcBef>
                <a:spcPct val="50000"/>
              </a:spcBef>
            </a:pPr>
            <a:r>
              <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rPr>
              <a:t>传输渠道</a:t>
            </a:r>
            <a:r>
              <a:rPr lang="zh-CN" altLang="en-US" sz="2400" dirty="0">
                <a:solidFill>
                  <a:schemeClr val="dk1"/>
                </a:solidFill>
                <a:latin typeface="Times New Roman" panose="02020603050405020304" pitchFamily="18" charset="0"/>
                <a:ea typeface="微软雅黑" panose="020B0503020204020204" charset="-122"/>
                <a:cs typeface="微软雅黑" panose="020B0503020204020204" charset="-122"/>
              </a:rPr>
              <a:t> </a:t>
            </a:r>
            <a:endParaRPr lang="zh-CN" altLang="en-US" sz="2400"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
        <p:nvSpPr>
          <p:cNvPr id="62480" name="Text Box 17"/>
          <p:cNvSpPr txBox="1"/>
          <p:nvPr/>
        </p:nvSpPr>
        <p:spPr>
          <a:xfrm>
            <a:off x="4324350" y="4197350"/>
            <a:ext cx="609600" cy="1568450"/>
          </a:xfrm>
          <a:prstGeom prst="rect">
            <a:avLst/>
          </a:prstGeom>
          <a:noFill/>
          <a:ln w="9525">
            <a:noFill/>
          </a:ln>
        </p:spPr>
        <p:txBody>
          <a:bodyPr anchor="t" anchorCtr="0">
            <a:spAutoFit/>
          </a:bodyPr>
          <a:p>
            <a:pPr>
              <a:spcBef>
                <a:spcPct val="50000"/>
              </a:spcBef>
            </a:pPr>
            <a:r>
              <a:rPr lang="zh-CN" altLang="en-US" sz="2400" b="1" dirty="0">
                <a:solidFill>
                  <a:srgbClr val="0000FF"/>
                </a:solidFill>
                <a:latin typeface="Times New Roman" panose="02020603050405020304" pitchFamily="18" charset="0"/>
                <a:ea typeface="微软雅黑" panose="020B0503020204020204" charset="-122"/>
              </a:rPr>
              <a:t>狭义预知</a:t>
            </a:r>
            <a:endParaRPr lang="zh-CN" altLang="en-US" sz="2400" b="1" dirty="0">
              <a:solidFill>
                <a:srgbClr val="0000FF"/>
              </a:solidFill>
              <a:latin typeface="Times New Roman" panose="02020603050405020304" pitchFamily="18" charset="0"/>
              <a:ea typeface="微软雅黑" panose="020B0503020204020204" charset="-122"/>
            </a:endParaRPr>
          </a:p>
        </p:txBody>
      </p:sp>
      <p:sp>
        <p:nvSpPr>
          <p:cNvPr id="62481" name="Line 10"/>
          <p:cNvSpPr/>
          <p:nvPr>
            <p:custDataLst>
              <p:tags r:id="rId15"/>
            </p:custDataLst>
          </p:nvPr>
        </p:nvSpPr>
        <p:spPr>
          <a:xfrm>
            <a:off x="5162550" y="4592638"/>
            <a:ext cx="2743200" cy="14287"/>
          </a:xfrm>
          <a:prstGeom prst="line">
            <a:avLst/>
          </a:prstGeom>
          <a:ln w="25400" cap="flat" cmpd="sng">
            <a:solidFill>
              <a:schemeClr val="dk2"/>
            </a:solidFill>
            <a:prstDash val="sysDot"/>
            <a:round/>
            <a:headEnd type="none" w="med" len="med"/>
            <a:tailEnd type="oval" w="med" len="med"/>
          </a:ln>
        </p:spPr>
      </p:sp>
      <p:sp>
        <p:nvSpPr>
          <p:cNvPr id="62482" name="Text Box 11"/>
          <p:cNvSpPr txBox="1"/>
          <p:nvPr>
            <p:custDataLst>
              <p:tags r:id="rId16"/>
            </p:custDataLst>
          </p:nvPr>
        </p:nvSpPr>
        <p:spPr>
          <a:xfrm>
            <a:off x="5033963" y="4146550"/>
            <a:ext cx="4221480" cy="460375"/>
          </a:xfrm>
          <a:prstGeom prst="rect">
            <a:avLst/>
          </a:prstGeom>
          <a:noFill/>
          <a:ln w="9525">
            <a:noFill/>
          </a:ln>
        </p:spPr>
        <p:txBody>
          <a:bodyPr wrap="none" anchor="t" anchorCtr="0">
            <a:spAutoFit/>
          </a:bodyPr>
          <a:p>
            <a:pPr eaLnBrk="0" hangingPunct="0">
              <a:spcBef>
                <a:spcPct val="50000"/>
              </a:spcBef>
            </a:pPr>
            <a:r>
              <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rPr>
              <a:t>班前会、交接班进的情况了解 </a:t>
            </a:r>
            <a:endPar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
        <p:nvSpPr>
          <p:cNvPr id="62483" name="Line 13"/>
          <p:cNvSpPr/>
          <p:nvPr>
            <p:custDataLst>
              <p:tags r:id="rId17"/>
            </p:custDataLst>
          </p:nvPr>
        </p:nvSpPr>
        <p:spPr>
          <a:xfrm>
            <a:off x="5238750" y="5278438"/>
            <a:ext cx="2819400" cy="14287"/>
          </a:xfrm>
          <a:prstGeom prst="line">
            <a:avLst/>
          </a:prstGeom>
          <a:ln w="25400" cap="flat" cmpd="sng">
            <a:solidFill>
              <a:schemeClr val="dk2"/>
            </a:solidFill>
            <a:prstDash val="sysDot"/>
            <a:round/>
            <a:headEnd type="none" w="med" len="med"/>
            <a:tailEnd type="oval" w="med" len="med"/>
          </a:ln>
        </p:spPr>
      </p:sp>
      <p:sp>
        <p:nvSpPr>
          <p:cNvPr id="62484" name="Text Box 14"/>
          <p:cNvSpPr txBox="1"/>
          <p:nvPr>
            <p:custDataLst>
              <p:tags r:id="rId18"/>
            </p:custDataLst>
          </p:nvPr>
        </p:nvSpPr>
        <p:spPr>
          <a:xfrm>
            <a:off x="5065713" y="4741863"/>
            <a:ext cx="3307080" cy="460375"/>
          </a:xfrm>
          <a:prstGeom prst="rect">
            <a:avLst/>
          </a:prstGeom>
          <a:noFill/>
          <a:ln w="9525">
            <a:noFill/>
          </a:ln>
        </p:spPr>
        <p:txBody>
          <a:bodyPr wrap="none" anchor="t" anchorCtr="0">
            <a:spAutoFit/>
          </a:bodyPr>
          <a:p>
            <a:pPr eaLnBrk="0" hangingPunct="0">
              <a:spcBef>
                <a:spcPct val="50000"/>
              </a:spcBef>
            </a:pPr>
            <a:r>
              <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rPr>
              <a:t>作业任务书或操作命令 </a:t>
            </a:r>
            <a:endPar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
        <p:nvSpPr>
          <p:cNvPr id="62485" name="Line 24"/>
          <p:cNvSpPr/>
          <p:nvPr>
            <p:custDataLst>
              <p:tags r:id="rId19"/>
            </p:custDataLst>
          </p:nvPr>
        </p:nvSpPr>
        <p:spPr>
          <a:xfrm flipV="1">
            <a:off x="5214938" y="5902325"/>
            <a:ext cx="2919412" cy="0"/>
          </a:xfrm>
          <a:prstGeom prst="line">
            <a:avLst/>
          </a:prstGeom>
          <a:ln w="25400" cap="flat" cmpd="sng">
            <a:solidFill>
              <a:schemeClr val="dk2"/>
            </a:solidFill>
            <a:prstDash val="sysDot"/>
            <a:round/>
            <a:headEnd type="none" w="med" len="med"/>
            <a:tailEnd type="oval" w="med" len="med"/>
          </a:ln>
        </p:spPr>
      </p:sp>
      <p:sp>
        <p:nvSpPr>
          <p:cNvPr id="62486" name="AutoShape 23"/>
          <p:cNvSpPr/>
          <p:nvPr>
            <p:custDataLst>
              <p:tags r:id="rId20"/>
            </p:custDataLst>
          </p:nvPr>
        </p:nvSpPr>
        <p:spPr>
          <a:xfrm>
            <a:off x="4781550" y="4056063"/>
            <a:ext cx="381000" cy="1828800"/>
          </a:xfrm>
          <a:prstGeom prst="leftBrace">
            <a:avLst>
              <a:gd name="adj1" fmla="val 40000"/>
              <a:gd name="adj2" fmla="val 50000"/>
            </a:avLst>
          </a:prstGeom>
          <a:noFill/>
          <a:ln w="31750" cap="flat" cmpd="sng">
            <a:solidFill>
              <a:schemeClr val="dk1"/>
            </a:solidFill>
            <a:prstDash val="solid"/>
            <a:round/>
            <a:headEnd type="none" w="med" len="med"/>
            <a:tailEnd type="none" w="med" len="med"/>
          </a:ln>
        </p:spPr>
        <p:txBody>
          <a:bodyPr wrap="none" anchor="ctr" anchorCtr="0"/>
          <a:p>
            <a:pPr marL="342900" indent="-342900" algn="ctr">
              <a:spcBef>
                <a:spcPct val="50000"/>
              </a:spcBef>
            </a:pPr>
            <a:endParaRPr lang="zh-CN" altLang="zh-CN" sz="2400" b="1" dirty="0">
              <a:solidFill>
                <a:schemeClr val="dk1"/>
              </a:solidFill>
              <a:latin typeface="微软雅黑" panose="020B0503020204020204" charset="-122"/>
              <a:ea typeface="微软雅黑" panose="020B0503020204020204" charset="-122"/>
            </a:endParaRPr>
          </a:p>
        </p:txBody>
      </p:sp>
      <p:sp>
        <p:nvSpPr>
          <p:cNvPr id="62487" name="Rectangle 24"/>
          <p:cNvSpPr/>
          <p:nvPr>
            <p:custDataLst>
              <p:tags r:id="rId21"/>
            </p:custDataLst>
          </p:nvPr>
        </p:nvSpPr>
        <p:spPr>
          <a:xfrm>
            <a:off x="5100638" y="5414804"/>
            <a:ext cx="3535680" cy="1014730"/>
          </a:xfrm>
          <a:prstGeom prst="rect">
            <a:avLst/>
          </a:prstGeom>
          <a:noFill/>
          <a:ln w="9525">
            <a:noFill/>
          </a:ln>
        </p:spPr>
        <p:txBody>
          <a:bodyPr wrap="none" anchor="ctr" anchorCtr="0">
            <a:spAutoFit/>
          </a:bodyPr>
          <a:p>
            <a:pPr>
              <a:spcBef>
                <a:spcPct val="50000"/>
              </a:spcBef>
            </a:pPr>
            <a:r>
              <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rPr>
              <a:t>直接面对班组和操作工人</a:t>
            </a:r>
            <a:endParaRPr lang="en-US" altLang="zh-CN" sz="2400" b="1" dirty="0">
              <a:solidFill>
                <a:schemeClr val="dk1"/>
              </a:solidFill>
              <a:latin typeface="Times New Roman" panose="02020603050405020304" pitchFamily="18" charset="0"/>
              <a:ea typeface="微软雅黑" panose="020B0503020204020204" charset="-122"/>
              <a:cs typeface="微软雅黑" panose="020B0503020204020204" charset="-122"/>
            </a:endParaRPr>
          </a:p>
          <a:p>
            <a:pPr>
              <a:spcBef>
                <a:spcPct val="50000"/>
              </a:spcBef>
            </a:pPr>
            <a:r>
              <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rPr>
              <a:t>的安全信息 </a:t>
            </a:r>
            <a:endPar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Tree>
    <p:custDataLst>
      <p:tags r:id="rId22"/>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540068" cy="720090"/>
          </a:xfrm>
          <a:prstGeom prst="rect">
            <a:avLst/>
          </a:prstGeom>
        </p:spPr>
      </p:pic>
      <p:pic>
        <p:nvPicPr>
          <p:cNvPr id="6" name="图片 5"/>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a:off x="8603932" y="-5379"/>
            <a:ext cx="540068" cy="720090"/>
          </a:xfrm>
          <a:prstGeom prst="rect">
            <a:avLst/>
          </a:prstGeom>
        </p:spPr>
      </p:pic>
      <p:pic>
        <p:nvPicPr>
          <p:cNvPr id="63489" name="圆角矩形 36"/>
          <p:cNvPicPr/>
          <p:nvPr/>
        </p:nvPicPr>
        <p:blipFill>
          <a:blip r:embed="rId4"/>
          <a:stretch>
            <a:fillRect/>
          </a:stretch>
        </p:blipFill>
        <p:spPr>
          <a:xfrm>
            <a:off x="-609600" y="609600"/>
            <a:ext cx="10210800" cy="2286000"/>
          </a:xfrm>
          <a:prstGeom prst="rect">
            <a:avLst/>
          </a:prstGeom>
          <a:noFill/>
          <a:ln w="9525">
            <a:noFill/>
          </a:ln>
        </p:spPr>
      </p:pic>
      <p:sp>
        <p:nvSpPr>
          <p:cNvPr id="63490" name="Text Box 3"/>
          <p:cNvSpPr txBox="1"/>
          <p:nvPr>
            <p:custDataLst>
              <p:tags r:id="rId5"/>
            </p:custDataLst>
          </p:nvPr>
        </p:nvSpPr>
        <p:spPr>
          <a:xfrm>
            <a:off x="228600" y="1066800"/>
            <a:ext cx="8763000" cy="1198880"/>
          </a:xfrm>
          <a:prstGeom prst="rect">
            <a:avLst/>
          </a:prstGeom>
          <a:noFill/>
          <a:ln w="9525">
            <a:noFill/>
          </a:ln>
        </p:spPr>
        <p:txBody>
          <a:bodyPr anchor="t" anchorCtr="0">
            <a:spAutoFit/>
          </a:bodyPr>
          <a:p>
            <a:pPr>
              <a:spcBef>
                <a:spcPct val="50000"/>
              </a:spcBef>
            </a:pPr>
            <a:r>
              <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rPr>
              <a:t>预想是结合工作实际，在实践经验的基础上利用各种发散性思维对生产工序的每个环节进行认真分析，超前想象可能出现的危险，从而制定防范措施。</a:t>
            </a:r>
            <a:r>
              <a:rPr lang="zh-CN" altLang="en-US" sz="2400" dirty="0">
                <a:solidFill>
                  <a:schemeClr val="dk1"/>
                </a:solidFill>
                <a:latin typeface="Times New Roman" panose="02020603050405020304" pitchFamily="18" charset="0"/>
                <a:ea typeface="微软雅黑" panose="020B0503020204020204" charset="-122"/>
                <a:cs typeface="微软雅黑" panose="020B0503020204020204" charset="-122"/>
              </a:rPr>
              <a:t> </a:t>
            </a:r>
            <a:endParaRPr lang="zh-CN" altLang="en-US" sz="2400"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
        <p:nvSpPr>
          <p:cNvPr id="63491" name="Text Box 4"/>
          <p:cNvSpPr txBox="1"/>
          <p:nvPr/>
        </p:nvSpPr>
        <p:spPr>
          <a:xfrm>
            <a:off x="457200" y="3981450"/>
            <a:ext cx="609600" cy="1568450"/>
          </a:xfrm>
          <a:prstGeom prst="rect">
            <a:avLst/>
          </a:prstGeom>
          <a:noFill/>
          <a:ln w="9525">
            <a:noFill/>
          </a:ln>
        </p:spPr>
        <p:txBody>
          <a:bodyPr anchor="t" anchorCtr="0">
            <a:spAutoFit/>
          </a:bodyPr>
          <a:p>
            <a:pPr>
              <a:spcBef>
                <a:spcPct val="50000"/>
              </a:spcBef>
            </a:pPr>
            <a:r>
              <a:rPr lang="zh-CN" altLang="en-US" sz="2400" b="1" dirty="0">
                <a:solidFill>
                  <a:srgbClr val="0000FF"/>
                </a:solidFill>
                <a:latin typeface="Times New Roman" panose="02020603050405020304" pitchFamily="18" charset="0"/>
                <a:ea typeface="微软雅黑" panose="020B0503020204020204" charset="-122"/>
              </a:rPr>
              <a:t>预想内容</a:t>
            </a:r>
            <a:endParaRPr lang="zh-CN" altLang="en-US" sz="2400" b="1" dirty="0">
              <a:solidFill>
                <a:srgbClr val="0000FF"/>
              </a:solidFill>
              <a:latin typeface="Times New Roman" panose="02020603050405020304" pitchFamily="18" charset="0"/>
              <a:ea typeface="微软雅黑" panose="020B0503020204020204" charset="-122"/>
            </a:endParaRPr>
          </a:p>
        </p:txBody>
      </p:sp>
      <p:sp>
        <p:nvSpPr>
          <p:cNvPr id="63492" name="Line 10"/>
          <p:cNvSpPr/>
          <p:nvPr>
            <p:custDataLst>
              <p:tags r:id="rId6"/>
            </p:custDataLst>
          </p:nvPr>
        </p:nvSpPr>
        <p:spPr>
          <a:xfrm flipV="1">
            <a:off x="1600200" y="4133850"/>
            <a:ext cx="2209800" cy="3175"/>
          </a:xfrm>
          <a:prstGeom prst="line">
            <a:avLst/>
          </a:prstGeom>
          <a:ln w="25400" cap="flat" cmpd="sng">
            <a:solidFill>
              <a:schemeClr val="dk2"/>
            </a:solidFill>
            <a:prstDash val="sysDot"/>
            <a:round/>
            <a:headEnd type="none" w="med" len="med"/>
            <a:tailEnd type="oval" w="med" len="med"/>
          </a:ln>
        </p:spPr>
      </p:sp>
      <p:sp>
        <p:nvSpPr>
          <p:cNvPr id="63493" name="Text Box 11"/>
          <p:cNvSpPr txBox="1"/>
          <p:nvPr>
            <p:custDataLst>
              <p:tags r:id="rId7"/>
            </p:custDataLst>
          </p:nvPr>
        </p:nvSpPr>
        <p:spPr>
          <a:xfrm>
            <a:off x="1447800" y="3690938"/>
            <a:ext cx="2697480" cy="460375"/>
          </a:xfrm>
          <a:prstGeom prst="rect">
            <a:avLst/>
          </a:prstGeom>
          <a:noFill/>
          <a:ln w="9525">
            <a:noFill/>
          </a:ln>
        </p:spPr>
        <p:txBody>
          <a:bodyPr wrap="none" anchor="t" anchorCtr="0">
            <a:spAutoFit/>
          </a:bodyPr>
          <a:p>
            <a:pPr eaLnBrk="0" hangingPunct="0">
              <a:spcBef>
                <a:spcPct val="50000"/>
              </a:spcBef>
            </a:pPr>
            <a:r>
              <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rPr>
              <a:t>施工组织管理预想 </a:t>
            </a:r>
            <a:endPar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
        <p:nvSpPr>
          <p:cNvPr id="63494" name="Line 13"/>
          <p:cNvSpPr/>
          <p:nvPr>
            <p:custDataLst>
              <p:tags r:id="rId8"/>
            </p:custDataLst>
          </p:nvPr>
        </p:nvSpPr>
        <p:spPr>
          <a:xfrm flipV="1">
            <a:off x="1600200" y="4819650"/>
            <a:ext cx="2209800" cy="3175"/>
          </a:xfrm>
          <a:prstGeom prst="line">
            <a:avLst/>
          </a:prstGeom>
          <a:ln w="25400" cap="flat" cmpd="sng">
            <a:solidFill>
              <a:schemeClr val="dk2"/>
            </a:solidFill>
            <a:prstDash val="sysDot"/>
            <a:round/>
            <a:headEnd type="none" w="med" len="med"/>
            <a:tailEnd type="oval" w="med" len="med"/>
          </a:ln>
        </p:spPr>
      </p:sp>
      <p:sp>
        <p:nvSpPr>
          <p:cNvPr id="63495" name="Text Box 14"/>
          <p:cNvSpPr txBox="1"/>
          <p:nvPr>
            <p:custDataLst>
              <p:tags r:id="rId9"/>
            </p:custDataLst>
          </p:nvPr>
        </p:nvSpPr>
        <p:spPr>
          <a:xfrm>
            <a:off x="1524000" y="4286250"/>
            <a:ext cx="2697480" cy="460375"/>
          </a:xfrm>
          <a:prstGeom prst="rect">
            <a:avLst/>
          </a:prstGeom>
          <a:noFill/>
          <a:ln w="9525">
            <a:noFill/>
          </a:ln>
        </p:spPr>
        <p:txBody>
          <a:bodyPr wrap="none" anchor="t" anchorCtr="0">
            <a:spAutoFit/>
          </a:bodyPr>
          <a:p>
            <a:pPr eaLnBrk="0" hangingPunct="0">
              <a:spcBef>
                <a:spcPct val="50000"/>
              </a:spcBef>
            </a:pPr>
            <a:r>
              <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rPr>
              <a:t>安全技术措施预想 </a:t>
            </a:r>
            <a:endPar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
        <p:nvSpPr>
          <p:cNvPr id="63496" name="Line 24"/>
          <p:cNvSpPr/>
          <p:nvPr>
            <p:custDataLst>
              <p:tags r:id="rId10"/>
            </p:custDataLst>
          </p:nvPr>
        </p:nvSpPr>
        <p:spPr>
          <a:xfrm flipV="1">
            <a:off x="1576388" y="5429250"/>
            <a:ext cx="2309812" cy="17463"/>
          </a:xfrm>
          <a:prstGeom prst="line">
            <a:avLst/>
          </a:prstGeom>
          <a:ln w="25400" cap="flat" cmpd="sng">
            <a:solidFill>
              <a:schemeClr val="dk2"/>
            </a:solidFill>
            <a:prstDash val="sysDot"/>
            <a:round/>
            <a:headEnd type="none" w="med" len="med"/>
            <a:tailEnd type="oval" w="med" len="med"/>
          </a:ln>
        </p:spPr>
      </p:sp>
      <p:sp>
        <p:nvSpPr>
          <p:cNvPr id="63497" name="AutoShape 10"/>
          <p:cNvSpPr/>
          <p:nvPr>
            <p:custDataLst>
              <p:tags r:id="rId11"/>
            </p:custDataLst>
          </p:nvPr>
        </p:nvSpPr>
        <p:spPr>
          <a:xfrm>
            <a:off x="1066800" y="3600450"/>
            <a:ext cx="381000" cy="1828800"/>
          </a:xfrm>
          <a:prstGeom prst="leftBrace">
            <a:avLst>
              <a:gd name="adj1" fmla="val 40000"/>
              <a:gd name="adj2" fmla="val 50000"/>
            </a:avLst>
          </a:prstGeom>
          <a:noFill/>
          <a:ln w="31750" cap="flat" cmpd="sng">
            <a:solidFill>
              <a:schemeClr val="dk1"/>
            </a:solidFill>
            <a:prstDash val="solid"/>
            <a:round/>
            <a:headEnd type="none" w="med" len="med"/>
            <a:tailEnd type="none" w="med" len="med"/>
          </a:ln>
        </p:spPr>
        <p:txBody>
          <a:bodyPr wrap="none" anchor="ctr" anchorCtr="0"/>
          <a:p>
            <a:pPr marL="342900" indent="-342900" algn="ctr">
              <a:spcBef>
                <a:spcPct val="50000"/>
              </a:spcBef>
            </a:pPr>
            <a:endParaRPr lang="zh-CN" altLang="zh-CN" sz="3200" dirty="0">
              <a:solidFill>
                <a:schemeClr val="dk1"/>
              </a:solidFill>
              <a:latin typeface="微软雅黑" panose="020B0503020204020204" charset="-122"/>
              <a:ea typeface="微软雅黑" panose="020B0503020204020204" charset="-122"/>
            </a:endParaRPr>
          </a:p>
        </p:txBody>
      </p:sp>
      <p:sp>
        <p:nvSpPr>
          <p:cNvPr id="63498" name="Rectangle 11"/>
          <p:cNvSpPr/>
          <p:nvPr>
            <p:custDataLst>
              <p:tags r:id="rId12"/>
            </p:custDataLst>
          </p:nvPr>
        </p:nvSpPr>
        <p:spPr>
          <a:xfrm>
            <a:off x="1524000" y="4940301"/>
            <a:ext cx="2392680" cy="460375"/>
          </a:xfrm>
          <a:prstGeom prst="rect">
            <a:avLst/>
          </a:prstGeom>
          <a:noFill/>
          <a:ln w="9525">
            <a:noFill/>
          </a:ln>
        </p:spPr>
        <p:txBody>
          <a:bodyPr wrap="none" anchor="ctr" anchorCtr="0">
            <a:spAutoFit/>
          </a:bodyPr>
          <a:p>
            <a:pPr>
              <a:spcBef>
                <a:spcPct val="50000"/>
              </a:spcBef>
            </a:pPr>
            <a:r>
              <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rPr>
              <a:t>工作流程式预想 </a:t>
            </a:r>
            <a:endPar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
        <p:nvSpPr>
          <p:cNvPr id="63499" name="Text Box 12"/>
          <p:cNvSpPr txBox="1"/>
          <p:nvPr/>
        </p:nvSpPr>
        <p:spPr>
          <a:xfrm>
            <a:off x="4724400" y="4010025"/>
            <a:ext cx="609600" cy="1568450"/>
          </a:xfrm>
          <a:prstGeom prst="rect">
            <a:avLst/>
          </a:prstGeom>
          <a:noFill/>
          <a:ln w="9525">
            <a:noFill/>
          </a:ln>
        </p:spPr>
        <p:txBody>
          <a:bodyPr anchor="t" anchorCtr="0">
            <a:spAutoFit/>
          </a:bodyPr>
          <a:p>
            <a:pPr>
              <a:spcBef>
                <a:spcPct val="50000"/>
              </a:spcBef>
            </a:pPr>
            <a:r>
              <a:rPr lang="zh-CN" altLang="en-US" sz="2400" b="1" dirty="0">
                <a:solidFill>
                  <a:srgbClr val="0000FF"/>
                </a:solidFill>
                <a:latin typeface="Times New Roman" panose="02020603050405020304" pitchFamily="18" charset="0"/>
                <a:ea typeface="微软雅黑" panose="020B0503020204020204" charset="-122"/>
              </a:rPr>
              <a:t>预想内容</a:t>
            </a:r>
            <a:endParaRPr lang="zh-CN" altLang="en-US" sz="2400" b="1" dirty="0">
              <a:solidFill>
                <a:srgbClr val="0000FF"/>
              </a:solidFill>
              <a:latin typeface="Times New Roman" panose="02020603050405020304" pitchFamily="18" charset="0"/>
              <a:ea typeface="微软雅黑" panose="020B0503020204020204" charset="-122"/>
            </a:endParaRPr>
          </a:p>
        </p:txBody>
      </p:sp>
      <p:sp>
        <p:nvSpPr>
          <p:cNvPr id="63500" name="Line 10"/>
          <p:cNvSpPr/>
          <p:nvPr>
            <p:custDataLst>
              <p:tags r:id="rId13"/>
            </p:custDataLst>
          </p:nvPr>
        </p:nvSpPr>
        <p:spPr>
          <a:xfrm flipV="1">
            <a:off x="5867400" y="4162425"/>
            <a:ext cx="2209800" cy="3175"/>
          </a:xfrm>
          <a:prstGeom prst="line">
            <a:avLst/>
          </a:prstGeom>
          <a:ln w="25400" cap="flat" cmpd="sng">
            <a:solidFill>
              <a:schemeClr val="dk2"/>
            </a:solidFill>
            <a:prstDash val="sysDot"/>
            <a:round/>
            <a:headEnd type="none" w="med" len="med"/>
            <a:tailEnd type="oval" w="med" len="med"/>
          </a:ln>
        </p:spPr>
      </p:sp>
      <p:sp>
        <p:nvSpPr>
          <p:cNvPr id="63501" name="Text Box 11"/>
          <p:cNvSpPr txBox="1"/>
          <p:nvPr>
            <p:custDataLst>
              <p:tags r:id="rId14"/>
            </p:custDataLst>
          </p:nvPr>
        </p:nvSpPr>
        <p:spPr>
          <a:xfrm>
            <a:off x="5867400" y="3719513"/>
            <a:ext cx="1706880" cy="460375"/>
          </a:xfrm>
          <a:prstGeom prst="rect">
            <a:avLst/>
          </a:prstGeom>
          <a:noFill/>
          <a:ln w="9525">
            <a:noFill/>
          </a:ln>
        </p:spPr>
        <p:txBody>
          <a:bodyPr wrap="none" anchor="t" anchorCtr="0">
            <a:spAutoFit/>
          </a:bodyPr>
          <a:p>
            <a:pPr eaLnBrk="0" hangingPunct="0">
              <a:spcBef>
                <a:spcPct val="50000"/>
              </a:spcBef>
            </a:pPr>
            <a:r>
              <a:rPr lang="zh-CN" altLang="en-US" sz="2400" b="1" dirty="0">
                <a:solidFill>
                  <a:schemeClr val="dk1"/>
                </a:solidFill>
                <a:latin typeface="Times New Roman" panose="02020603050405020304" pitchFamily="18" charset="0"/>
                <a:ea typeface="微软雅黑" panose="020B0503020204020204" charset="-122"/>
              </a:rPr>
              <a:t>开放式预想</a:t>
            </a:r>
            <a:endParaRPr lang="zh-CN" altLang="en-US" sz="2400" b="1" dirty="0">
              <a:solidFill>
                <a:schemeClr val="dk1"/>
              </a:solidFill>
              <a:latin typeface="Times New Roman" panose="02020603050405020304" pitchFamily="18" charset="0"/>
              <a:ea typeface="微软雅黑" panose="020B0503020204020204" charset="-122"/>
            </a:endParaRPr>
          </a:p>
        </p:txBody>
      </p:sp>
      <p:sp>
        <p:nvSpPr>
          <p:cNvPr id="63502" name="Line 13"/>
          <p:cNvSpPr/>
          <p:nvPr>
            <p:custDataLst>
              <p:tags r:id="rId15"/>
            </p:custDataLst>
          </p:nvPr>
        </p:nvSpPr>
        <p:spPr>
          <a:xfrm flipV="1">
            <a:off x="5867400" y="4848225"/>
            <a:ext cx="2209800" cy="3175"/>
          </a:xfrm>
          <a:prstGeom prst="line">
            <a:avLst/>
          </a:prstGeom>
          <a:ln w="25400" cap="flat" cmpd="sng">
            <a:solidFill>
              <a:schemeClr val="dk2"/>
            </a:solidFill>
            <a:prstDash val="sysDot"/>
            <a:round/>
            <a:headEnd type="none" w="med" len="med"/>
            <a:tailEnd type="oval" w="med" len="med"/>
          </a:ln>
        </p:spPr>
      </p:sp>
      <p:sp>
        <p:nvSpPr>
          <p:cNvPr id="63503" name="Text Box 14"/>
          <p:cNvSpPr txBox="1"/>
          <p:nvPr>
            <p:custDataLst>
              <p:tags r:id="rId16"/>
            </p:custDataLst>
          </p:nvPr>
        </p:nvSpPr>
        <p:spPr>
          <a:xfrm>
            <a:off x="5899150" y="4314825"/>
            <a:ext cx="1706880" cy="460375"/>
          </a:xfrm>
          <a:prstGeom prst="rect">
            <a:avLst/>
          </a:prstGeom>
          <a:noFill/>
          <a:ln w="9525">
            <a:noFill/>
          </a:ln>
        </p:spPr>
        <p:txBody>
          <a:bodyPr wrap="none" anchor="t" anchorCtr="0">
            <a:spAutoFit/>
          </a:bodyPr>
          <a:p>
            <a:pPr eaLnBrk="0" hangingPunct="0">
              <a:spcBef>
                <a:spcPct val="50000"/>
              </a:spcBef>
            </a:pPr>
            <a:r>
              <a:rPr lang="zh-CN" altLang="en-US" sz="2400" b="1" dirty="0">
                <a:solidFill>
                  <a:schemeClr val="dk1"/>
                </a:solidFill>
                <a:latin typeface="Times New Roman" panose="02020603050405020304" pitchFamily="18" charset="0"/>
                <a:ea typeface="微软雅黑" panose="020B0503020204020204" charset="-122"/>
              </a:rPr>
              <a:t>针对性预想</a:t>
            </a:r>
            <a:endParaRPr lang="zh-CN" altLang="en-US" sz="2400" b="1" dirty="0">
              <a:solidFill>
                <a:schemeClr val="dk1"/>
              </a:solidFill>
              <a:latin typeface="Times New Roman" panose="02020603050405020304" pitchFamily="18" charset="0"/>
              <a:ea typeface="微软雅黑" panose="020B0503020204020204" charset="-122"/>
            </a:endParaRPr>
          </a:p>
        </p:txBody>
      </p:sp>
      <p:sp>
        <p:nvSpPr>
          <p:cNvPr id="63504" name="Line 24"/>
          <p:cNvSpPr/>
          <p:nvPr>
            <p:custDataLst>
              <p:tags r:id="rId17"/>
            </p:custDataLst>
          </p:nvPr>
        </p:nvSpPr>
        <p:spPr>
          <a:xfrm flipV="1">
            <a:off x="5843588" y="5457825"/>
            <a:ext cx="2309812" cy="17463"/>
          </a:xfrm>
          <a:prstGeom prst="line">
            <a:avLst/>
          </a:prstGeom>
          <a:ln w="25400" cap="flat" cmpd="sng">
            <a:solidFill>
              <a:schemeClr val="dk2"/>
            </a:solidFill>
            <a:prstDash val="sysDot"/>
            <a:round/>
            <a:headEnd type="none" w="med" len="med"/>
            <a:tailEnd type="oval" w="med" len="med"/>
          </a:ln>
        </p:spPr>
      </p:sp>
      <p:sp>
        <p:nvSpPr>
          <p:cNvPr id="63505" name="AutoShape 18"/>
          <p:cNvSpPr/>
          <p:nvPr>
            <p:custDataLst>
              <p:tags r:id="rId18"/>
            </p:custDataLst>
          </p:nvPr>
        </p:nvSpPr>
        <p:spPr>
          <a:xfrm>
            <a:off x="5334000" y="3629025"/>
            <a:ext cx="381000" cy="1828800"/>
          </a:xfrm>
          <a:prstGeom prst="leftBrace">
            <a:avLst>
              <a:gd name="adj1" fmla="val 40000"/>
              <a:gd name="adj2" fmla="val 50000"/>
            </a:avLst>
          </a:prstGeom>
          <a:noFill/>
          <a:ln w="31750" cap="flat" cmpd="sng">
            <a:solidFill>
              <a:schemeClr val="dk1"/>
            </a:solidFill>
            <a:prstDash val="solid"/>
            <a:round/>
            <a:headEnd type="none" w="med" len="med"/>
            <a:tailEnd type="none" w="med" len="med"/>
          </a:ln>
        </p:spPr>
        <p:txBody>
          <a:bodyPr wrap="none" anchor="ctr" anchorCtr="0"/>
          <a:p>
            <a:pPr marL="342900" indent="-342900" algn="ctr">
              <a:spcBef>
                <a:spcPct val="50000"/>
              </a:spcBef>
            </a:pPr>
            <a:endParaRPr lang="zh-CN" altLang="zh-CN" sz="3200" dirty="0">
              <a:solidFill>
                <a:schemeClr val="dk1"/>
              </a:solidFill>
              <a:latin typeface="微软雅黑" panose="020B0503020204020204" charset="-122"/>
              <a:ea typeface="微软雅黑" panose="020B0503020204020204" charset="-122"/>
            </a:endParaRPr>
          </a:p>
        </p:txBody>
      </p:sp>
      <p:sp>
        <p:nvSpPr>
          <p:cNvPr id="63506" name="Rectangle 19"/>
          <p:cNvSpPr/>
          <p:nvPr>
            <p:custDataLst>
              <p:tags r:id="rId19"/>
            </p:custDataLst>
          </p:nvPr>
        </p:nvSpPr>
        <p:spPr>
          <a:xfrm>
            <a:off x="5902325" y="4968876"/>
            <a:ext cx="1706880" cy="460375"/>
          </a:xfrm>
          <a:prstGeom prst="rect">
            <a:avLst/>
          </a:prstGeom>
          <a:noFill/>
          <a:ln w="9525">
            <a:noFill/>
          </a:ln>
        </p:spPr>
        <p:txBody>
          <a:bodyPr wrap="none" anchor="ctr" anchorCtr="0">
            <a:spAutoFit/>
          </a:bodyPr>
          <a:p>
            <a:pPr>
              <a:spcBef>
                <a:spcPct val="50000"/>
              </a:spcBef>
            </a:pPr>
            <a:r>
              <a:rPr lang="zh-CN" altLang="en-US" sz="2400" b="1" dirty="0">
                <a:solidFill>
                  <a:schemeClr val="dk1"/>
                </a:solidFill>
                <a:latin typeface="Times New Roman" panose="02020603050405020304" pitchFamily="18" charset="0"/>
                <a:ea typeface="微软雅黑" panose="020B0503020204020204" charset="-122"/>
              </a:rPr>
              <a:t>走动式预想</a:t>
            </a:r>
            <a:endParaRPr lang="zh-CN" altLang="en-US" sz="2400" b="1" dirty="0">
              <a:solidFill>
                <a:schemeClr val="dk1"/>
              </a:solidFill>
              <a:latin typeface="Times New Roman" panose="02020603050405020304" pitchFamily="18" charset="0"/>
              <a:ea typeface="微软雅黑" panose="020B0503020204020204" charset="-122"/>
            </a:endParaRPr>
          </a:p>
        </p:txBody>
      </p:sp>
      <p:pic>
        <p:nvPicPr>
          <p:cNvPr id="43" name="图片 42" descr="图片2"/>
          <p:cNvPicPr>
            <a:picLocks noChangeAspect="1"/>
          </p:cNvPicPr>
          <p:nvPr>
            <p:custDataLst>
              <p:tags r:id="rId20"/>
            </p:custDataLst>
          </p:nvPr>
        </p:nvPicPr>
        <p:blipFill>
          <a:blip r:embed="rId21"/>
          <a:stretch>
            <a:fillRect/>
          </a:stretch>
        </p:blipFill>
        <p:spPr>
          <a:xfrm>
            <a:off x="2805430" y="1771650"/>
            <a:ext cx="5099050" cy="495300"/>
          </a:xfrm>
          <a:prstGeom prst="rect">
            <a:avLst/>
          </a:prstGeom>
        </p:spPr>
      </p:pic>
    </p:spTree>
    <p:custDataLst>
      <p:tags r:id="rId2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540068" cy="720090"/>
          </a:xfrm>
          <a:prstGeom prst="rect">
            <a:avLst/>
          </a:prstGeom>
        </p:spPr>
      </p:pic>
      <p:pic>
        <p:nvPicPr>
          <p:cNvPr id="6" name="图片 5"/>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a:off x="8603932" y="-5379"/>
            <a:ext cx="540068" cy="720090"/>
          </a:xfrm>
          <a:prstGeom prst="rect">
            <a:avLst/>
          </a:prstGeom>
        </p:spPr>
      </p:pic>
      <p:pic>
        <p:nvPicPr>
          <p:cNvPr id="36865" name="圆角矩形 30"/>
          <p:cNvPicPr/>
          <p:nvPr/>
        </p:nvPicPr>
        <p:blipFill>
          <a:blip r:embed="rId4"/>
          <a:stretch>
            <a:fillRect/>
          </a:stretch>
        </p:blipFill>
        <p:spPr>
          <a:xfrm>
            <a:off x="-22225" y="2136775"/>
            <a:ext cx="5105400" cy="5407025"/>
          </a:xfrm>
          <a:prstGeom prst="rect">
            <a:avLst/>
          </a:prstGeom>
          <a:noFill/>
          <a:ln w="9525">
            <a:noFill/>
          </a:ln>
        </p:spPr>
      </p:pic>
      <p:sp>
        <p:nvSpPr>
          <p:cNvPr id="335874" name="AutoShape 2"/>
          <p:cNvSpPr>
            <a:spLocks noChangeArrowheads="1"/>
          </p:cNvSpPr>
          <p:nvPr>
            <p:custDataLst>
              <p:tags r:id="rId5"/>
            </p:custDataLst>
          </p:nvPr>
        </p:nvSpPr>
        <p:spPr bwMode="gray">
          <a:xfrm>
            <a:off x="592138" y="200025"/>
            <a:ext cx="5822950" cy="481013"/>
          </a:xfrm>
          <a:prstGeom prst="roundRect">
            <a:avLst>
              <a:gd name="adj" fmla="val 16667"/>
            </a:avLst>
          </a:prstGeom>
          <a:gradFill rotWithShape="1">
            <a:gsLst>
              <a:gs pos="0">
                <a:srgbClr val="5FCBFB"/>
              </a:gs>
              <a:gs pos="100000">
                <a:srgbClr val="5FCBFB"/>
              </a:gs>
            </a:gsLst>
            <a:lin ang="0" scaled="0"/>
          </a:gradFill>
          <a:ln w="9525">
            <a:noFill/>
            <a:round/>
          </a:ln>
          <a:effec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zh-CN" sz="2400" b="0" i="0" u="none" strike="noStrike" kern="12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endParaRPr>
          </a:p>
        </p:txBody>
      </p:sp>
      <p:sp>
        <p:nvSpPr>
          <p:cNvPr id="36867" name="AutoShape 7"/>
          <p:cNvSpPr/>
          <p:nvPr/>
        </p:nvSpPr>
        <p:spPr>
          <a:xfrm>
            <a:off x="903288" y="139700"/>
            <a:ext cx="5421312" cy="622300"/>
          </a:xfrm>
          <a:prstGeom prst="roundRect">
            <a:avLst>
              <a:gd name="adj" fmla="val 16667"/>
            </a:avLst>
          </a:prstGeom>
          <a:noFill/>
          <a:ln w="38100">
            <a:noFill/>
          </a:ln>
        </p:spPr>
        <p:txBody>
          <a:bodyPr wrap="none" anchor="ctr" anchorCtr="0"/>
          <a:p>
            <a:pPr latinLnBrk="1">
              <a:spcBef>
                <a:spcPct val="50000"/>
              </a:spcBef>
            </a:pPr>
            <a:r>
              <a:rPr lang="zh-CN" altLang="en-US" sz="2400" b="1" dirty="0">
                <a:solidFill>
                  <a:schemeClr val="dk1">
                    <a:lumMod val="85000"/>
                    <a:lumOff val="15000"/>
                  </a:schemeClr>
                </a:solidFill>
                <a:latin typeface="Times New Roman" panose="02020603050405020304" pitchFamily="18" charset="0"/>
                <a:ea typeface="微软雅黑" panose="020B0503020204020204" charset="-122"/>
                <a:cs typeface="微软雅黑" panose="020B0503020204020204" charset="-122"/>
              </a:rPr>
              <a:t>车间班组反“三违”与安全行为养成</a:t>
            </a:r>
            <a:endParaRPr lang="zh-CN" altLang="en-US" sz="2400" b="1" dirty="0">
              <a:solidFill>
                <a:schemeClr val="dk1">
                  <a:lumMod val="85000"/>
                  <a:lumOff val="15000"/>
                </a:schemeClr>
              </a:solidFill>
              <a:latin typeface="Times New Roman" panose="02020603050405020304" pitchFamily="18" charset="0"/>
              <a:ea typeface="微软雅黑" panose="020B0503020204020204" charset="-122"/>
              <a:cs typeface="微软雅黑" panose="020B0503020204020204" charset="-122"/>
            </a:endParaRPr>
          </a:p>
        </p:txBody>
      </p:sp>
      <p:sp>
        <p:nvSpPr>
          <p:cNvPr id="36868" name="AutoShape 11"/>
          <p:cNvSpPr/>
          <p:nvPr>
            <p:custDataLst>
              <p:tags r:id="rId6"/>
            </p:custDataLst>
          </p:nvPr>
        </p:nvSpPr>
        <p:spPr>
          <a:xfrm>
            <a:off x="152400" y="0"/>
            <a:ext cx="730250" cy="914400"/>
          </a:xfrm>
          <a:prstGeom prst="diamond">
            <a:avLst/>
          </a:prstGeom>
          <a:solidFill>
            <a:schemeClr val="hlink"/>
          </a:solidFill>
          <a:ln w="38100" cap="flat" cmpd="sng">
            <a:solidFill>
              <a:schemeClr val="lt1"/>
            </a:solidFill>
            <a:prstDash val="solid"/>
            <a:miter/>
            <a:headEnd type="none" w="med" len="med"/>
            <a:tailEnd type="none" w="med" len="med"/>
          </a:ln>
          <a:effectLst>
            <a:outerShdw sy="50000" rotWithShape="0">
              <a:srgbClr val="808080">
                <a:alpha val="50000"/>
              </a:srgbClr>
            </a:outerShdw>
          </a:effectLst>
        </p:spPr>
        <p:txBody>
          <a:bodyPr wrap="none" anchor="ctr" anchorCtr="0"/>
          <a:p>
            <a:pPr algn="ctr" eaLnBrk="0" hangingPunct="0">
              <a:spcBef>
                <a:spcPct val="50000"/>
              </a:spcBef>
            </a:pPr>
            <a:r>
              <a:rPr lang="zh-CN" altLang="en-US" sz="2400" b="1" dirty="0">
                <a:solidFill>
                  <a:schemeClr val="dk1"/>
                </a:solidFill>
                <a:latin typeface="Times New Roman" panose="02020603050405020304" pitchFamily="18" charset="0"/>
                <a:ea typeface="微软雅黑" panose="020B0503020204020204" charset="-122"/>
              </a:rPr>
              <a:t>十</a:t>
            </a:r>
            <a:endParaRPr lang="zh-CN" altLang="en-US" sz="2400" b="1" dirty="0">
              <a:solidFill>
                <a:schemeClr val="dk1"/>
              </a:solidFill>
              <a:latin typeface="Times New Roman" panose="02020603050405020304" pitchFamily="18" charset="0"/>
              <a:ea typeface="微软雅黑" panose="020B0503020204020204" charset="-122"/>
            </a:endParaRPr>
          </a:p>
        </p:txBody>
      </p:sp>
      <p:sp>
        <p:nvSpPr>
          <p:cNvPr id="36872" name="AutoShape 6"/>
          <p:cNvSpPr/>
          <p:nvPr>
            <p:custDataLst>
              <p:tags r:id="rId7"/>
            </p:custDataLst>
          </p:nvPr>
        </p:nvSpPr>
        <p:spPr>
          <a:xfrm>
            <a:off x="228600" y="1219200"/>
            <a:ext cx="4800600" cy="523875"/>
          </a:xfrm>
          <a:prstGeom prst="roundRect">
            <a:avLst>
              <a:gd name="adj" fmla="val 50000"/>
            </a:avLst>
          </a:prstGeom>
          <a:gradFill rotWithShape="0">
            <a:gsLst>
              <a:gs pos="0">
                <a:srgbClr val="17416B"/>
              </a:gs>
              <a:gs pos="50000">
                <a:srgbClr val="002E5C"/>
              </a:gs>
              <a:gs pos="100000">
                <a:srgbClr val="17416B"/>
              </a:gs>
            </a:gsLst>
            <a:lin ang="0" scaled="1"/>
            <a:tileRect/>
          </a:gradFill>
          <a:ln w="9525" cap="flat" cmpd="sng">
            <a:solidFill>
              <a:schemeClr val="dk1"/>
            </a:solidFill>
            <a:prstDash val="solid"/>
            <a:round/>
            <a:headEnd type="none" w="med" len="med"/>
            <a:tailEnd type="none" w="med" len="med"/>
          </a:ln>
        </p:spPr>
        <p:txBody>
          <a:bodyPr wrap="none" anchor="ctr"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36873" name="AutoShape 7"/>
          <p:cNvSpPr/>
          <p:nvPr>
            <p:custDataLst>
              <p:tags r:id="rId8"/>
            </p:custDataLst>
          </p:nvPr>
        </p:nvSpPr>
        <p:spPr>
          <a:xfrm>
            <a:off x="354330" y="1219200"/>
            <a:ext cx="4574540" cy="523875"/>
          </a:xfrm>
          <a:prstGeom prst="roundRect">
            <a:avLst>
              <a:gd name="adj" fmla="val 50000"/>
            </a:avLst>
          </a:prstGeom>
          <a:gradFill rotWithShape="0">
            <a:gsLst>
              <a:gs pos="0">
                <a:srgbClr val="5499A1"/>
              </a:gs>
              <a:gs pos="50000">
                <a:srgbClr val="13737D"/>
              </a:gs>
              <a:gs pos="100000">
                <a:srgbClr val="5499A1"/>
              </a:gs>
            </a:gsLst>
            <a:lin ang="0" scaled="1"/>
            <a:tileRect/>
          </a:gradFill>
          <a:ln w="9525" cap="flat" cmpd="sng">
            <a:solidFill>
              <a:schemeClr val="dk1"/>
            </a:solidFill>
            <a:prstDash val="solid"/>
            <a:round/>
            <a:headEnd type="none" w="med" len="med"/>
            <a:tailEnd type="none" w="med" len="med"/>
          </a:ln>
        </p:spPr>
        <p:txBody>
          <a:bodyPr wrap="none" anchor="ctr"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36874" name="AutoShape 8"/>
          <p:cNvSpPr/>
          <p:nvPr>
            <p:custDataLst>
              <p:tags r:id="rId9"/>
            </p:custDataLst>
          </p:nvPr>
        </p:nvSpPr>
        <p:spPr>
          <a:xfrm>
            <a:off x="479425" y="1219200"/>
            <a:ext cx="4347845" cy="523875"/>
          </a:xfrm>
          <a:prstGeom prst="roundRect">
            <a:avLst>
              <a:gd name="adj" fmla="val 50000"/>
            </a:avLst>
          </a:prstGeom>
          <a:gradFill rotWithShape="0">
            <a:gsLst>
              <a:gs pos="0">
                <a:srgbClr val="83CFCD"/>
              </a:gs>
              <a:gs pos="50000">
                <a:srgbClr val="B2E1E0"/>
              </a:gs>
              <a:gs pos="100000">
                <a:srgbClr val="83CFCD"/>
              </a:gs>
            </a:gsLst>
            <a:lin ang="0" scaled="1"/>
            <a:tileRect/>
          </a:gradFill>
          <a:ln w="9525" cap="flat" cmpd="sng">
            <a:solidFill>
              <a:schemeClr val="dk1"/>
            </a:solidFill>
            <a:prstDash val="solid"/>
            <a:round/>
            <a:headEnd type="none" w="med" len="med"/>
            <a:tailEnd type="none" w="med" len="med"/>
          </a:ln>
        </p:spPr>
        <p:txBody>
          <a:bodyPr wrap="none" anchor="ctr"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36875" name="Line 9"/>
          <p:cNvSpPr/>
          <p:nvPr>
            <p:custDataLst>
              <p:tags r:id="rId10"/>
            </p:custDataLst>
          </p:nvPr>
        </p:nvSpPr>
        <p:spPr>
          <a:xfrm>
            <a:off x="325755" y="1510030"/>
            <a:ext cx="387985" cy="0"/>
          </a:xfrm>
          <a:prstGeom prst="line">
            <a:avLst/>
          </a:prstGeom>
          <a:ln w="28575" cap="rnd" cmpd="sng">
            <a:solidFill>
              <a:schemeClr val="dk1"/>
            </a:solidFill>
            <a:prstDash val="sysDot"/>
            <a:round/>
            <a:headEnd type="none" w="med" len="med"/>
            <a:tailEnd type="none" w="med" len="med"/>
          </a:ln>
        </p:spPr>
      </p:sp>
      <p:sp>
        <p:nvSpPr>
          <p:cNvPr id="36876" name="Line 10"/>
          <p:cNvSpPr/>
          <p:nvPr>
            <p:custDataLst>
              <p:tags r:id="rId11"/>
            </p:custDataLst>
          </p:nvPr>
        </p:nvSpPr>
        <p:spPr>
          <a:xfrm>
            <a:off x="4592955" y="1510030"/>
            <a:ext cx="387985" cy="0"/>
          </a:xfrm>
          <a:prstGeom prst="line">
            <a:avLst/>
          </a:prstGeom>
          <a:ln w="28575" cap="rnd" cmpd="sng">
            <a:solidFill>
              <a:schemeClr val="dk1"/>
            </a:solidFill>
            <a:prstDash val="sysDot"/>
            <a:round/>
            <a:headEnd type="none" w="med" len="med"/>
            <a:tailEnd type="none" w="med" len="med"/>
          </a:ln>
        </p:spPr>
      </p:sp>
      <p:sp>
        <p:nvSpPr>
          <p:cNvPr id="36877" name="Rectangle 11"/>
          <p:cNvSpPr/>
          <p:nvPr>
            <p:custDataLst>
              <p:tags r:id="rId12"/>
            </p:custDataLst>
          </p:nvPr>
        </p:nvSpPr>
        <p:spPr>
          <a:xfrm>
            <a:off x="648018" y="1231900"/>
            <a:ext cx="3764280" cy="460375"/>
          </a:xfrm>
          <a:prstGeom prst="rect">
            <a:avLst/>
          </a:prstGeom>
          <a:noFill/>
          <a:ln w="9525">
            <a:noFill/>
          </a:ln>
        </p:spPr>
        <p:txBody>
          <a:bodyPr wrap="none" anchor="t" anchorCtr="0">
            <a:spAutoFit/>
          </a:bodyPr>
          <a:p>
            <a:pPr algn="ctr" eaLnBrk="0" hangingPunct="0">
              <a:spcBef>
                <a:spcPct val="50000"/>
              </a:spcBef>
            </a:pPr>
            <a:r>
              <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rPr>
              <a:t>第一节  车间班组反“三违</a:t>
            </a:r>
            <a:r>
              <a:rPr lang="zh-CN" altLang="en-US" sz="2400" dirty="0">
                <a:solidFill>
                  <a:schemeClr val="dk1"/>
                </a:solidFill>
                <a:latin typeface="Times New Roman" panose="02020603050405020304" pitchFamily="18" charset="0"/>
                <a:ea typeface="微软雅黑" panose="020B0503020204020204" charset="-122"/>
                <a:cs typeface="微软雅黑" panose="020B0503020204020204" charset="-122"/>
              </a:rPr>
              <a:t> </a:t>
            </a:r>
            <a:endParaRPr lang="zh-CN" altLang="en-US" sz="2400"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
        <p:nvSpPr>
          <p:cNvPr id="254994" name="AutoShape 18"/>
          <p:cNvSpPr>
            <a:spLocks noChangeArrowheads="1"/>
          </p:cNvSpPr>
          <p:nvPr>
            <p:custDataLst>
              <p:tags r:id="rId13"/>
            </p:custDataLst>
          </p:nvPr>
        </p:nvSpPr>
        <p:spPr bwMode="gray">
          <a:xfrm>
            <a:off x="360680" y="2136775"/>
            <a:ext cx="3667125" cy="711200"/>
          </a:xfrm>
          <a:prstGeom prst="roundRect">
            <a:avLst>
              <a:gd name="adj" fmla="val 50000"/>
            </a:avLst>
          </a:prstGeom>
          <a:gradFill rotWithShape="1">
            <a:gsLst>
              <a:gs pos="0">
                <a:srgbClr val="FFFFFF"/>
              </a:gs>
              <a:gs pos="50000">
                <a:srgbClr val="FFFFFF"/>
              </a:gs>
              <a:gs pos="100000">
                <a:srgbClr val="FFFFFF"/>
              </a:gs>
            </a:gsLst>
            <a:lin ang="5400000" scaled="0"/>
          </a:gradFill>
          <a:ln w="28575" algn="ctr">
            <a:noFill/>
            <a:round/>
          </a:ln>
          <a:effec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36879" name="AutoShape 19"/>
          <p:cNvSpPr/>
          <p:nvPr>
            <p:custDataLst>
              <p:tags r:id="rId14"/>
            </p:custDataLst>
          </p:nvPr>
        </p:nvSpPr>
        <p:spPr>
          <a:xfrm>
            <a:off x="533400" y="2209800"/>
            <a:ext cx="2470150" cy="558800"/>
          </a:xfrm>
          <a:prstGeom prst="roundRect">
            <a:avLst>
              <a:gd name="adj" fmla="val 50000"/>
            </a:avLst>
          </a:prstGeom>
          <a:solidFill>
            <a:schemeClr val="hlink"/>
          </a:solidFill>
          <a:ln w="19050" cap="flat" cmpd="sng">
            <a:solidFill>
              <a:schemeClr val="lt1"/>
            </a:solidFill>
            <a:prstDash val="solid"/>
            <a:round/>
            <a:headEnd type="none" w="med" len="med"/>
            <a:tailEnd type="none" w="med" len="med"/>
          </a:ln>
        </p:spPr>
        <p:txBody>
          <a:bodyPr wrap="none" anchor="ctr" anchorCtr="0"/>
          <a:p>
            <a:pPr>
              <a:spcBef>
                <a:spcPct val="50000"/>
              </a:spcBef>
            </a:pPr>
            <a:endParaRPr lang="zh-CN" altLang="zh-CN" sz="2400" dirty="0">
              <a:solidFill>
                <a:schemeClr val="lt1"/>
              </a:solidFill>
              <a:latin typeface="微软雅黑" panose="020B0503020204020204" charset="-122"/>
              <a:ea typeface="微软雅黑" panose="020B0503020204020204" charset="-122"/>
            </a:endParaRPr>
          </a:p>
        </p:txBody>
      </p:sp>
      <p:sp>
        <p:nvSpPr>
          <p:cNvPr id="36880" name="Rectangle 29"/>
          <p:cNvSpPr/>
          <p:nvPr>
            <p:custDataLst>
              <p:tags r:id="rId15"/>
            </p:custDataLst>
          </p:nvPr>
        </p:nvSpPr>
        <p:spPr>
          <a:xfrm>
            <a:off x="628650" y="2314575"/>
            <a:ext cx="3340100" cy="365125"/>
          </a:xfrm>
          <a:prstGeom prst="rect">
            <a:avLst/>
          </a:prstGeom>
          <a:noFill/>
          <a:ln w="9525">
            <a:noFill/>
          </a:ln>
        </p:spPr>
        <p:txBody>
          <a:bodyPr anchor="ctr" anchorCtr="0"/>
          <a:p>
            <a:pPr>
              <a:spcBef>
                <a:spcPct val="50000"/>
              </a:spcBef>
              <a:buClr>
                <a:schemeClr val="folHlink"/>
              </a:buClr>
            </a:pPr>
            <a:r>
              <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rPr>
              <a:t>一 </a:t>
            </a:r>
            <a:r>
              <a:rPr lang="en-US" altLang="zh-CN" sz="2400" b="1" dirty="0">
                <a:solidFill>
                  <a:schemeClr val="dk1"/>
                </a:solidFill>
                <a:latin typeface="Times New Roman" panose="02020603050405020304" pitchFamily="18" charset="0"/>
                <a:ea typeface="微软雅黑" panose="020B0503020204020204" charset="-122"/>
                <a:cs typeface="微软雅黑" panose="020B0503020204020204" charset="-122"/>
              </a:rPr>
              <a:t>.   “</a:t>
            </a:r>
            <a:r>
              <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rPr>
              <a:t>三违”定义</a:t>
            </a:r>
            <a:endPar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
        <p:nvSpPr>
          <p:cNvPr id="36881" name="Rectangle 45"/>
          <p:cNvSpPr/>
          <p:nvPr>
            <p:custDataLst>
              <p:tags r:id="rId16"/>
            </p:custDataLst>
          </p:nvPr>
        </p:nvSpPr>
        <p:spPr>
          <a:xfrm>
            <a:off x="533400" y="3401695"/>
            <a:ext cx="4876800" cy="2553335"/>
          </a:xfrm>
          <a:prstGeom prst="rect">
            <a:avLst/>
          </a:prstGeom>
          <a:noFill/>
          <a:ln w="9525">
            <a:noFill/>
          </a:ln>
        </p:spPr>
        <p:txBody>
          <a:bodyPr anchor="ctr" anchorCtr="0">
            <a:spAutoFit/>
          </a:bodyPr>
          <a:p>
            <a:pPr>
              <a:spcBef>
                <a:spcPct val="50000"/>
              </a:spcBef>
            </a:pPr>
            <a:r>
              <a:rPr lang="zh-CN" altLang="en-US" sz="4000" b="1" dirty="0">
                <a:solidFill>
                  <a:srgbClr val="FFFFFF"/>
                </a:solidFill>
                <a:latin typeface="Times New Roman" panose="02020603050405020304" pitchFamily="18" charset="0"/>
                <a:ea typeface="微软雅黑" panose="020B0503020204020204" charset="-122"/>
              </a:rPr>
              <a:t>违章指挥</a:t>
            </a:r>
            <a:endParaRPr lang="zh-CN" altLang="en-US" sz="4000" b="1" dirty="0">
              <a:solidFill>
                <a:srgbClr val="FFFFFF"/>
              </a:solidFill>
              <a:latin typeface="Times New Roman" panose="02020603050405020304" pitchFamily="18" charset="0"/>
              <a:ea typeface="微软雅黑" panose="020B0503020204020204" charset="-122"/>
            </a:endParaRPr>
          </a:p>
          <a:p>
            <a:pPr>
              <a:spcBef>
                <a:spcPct val="50000"/>
              </a:spcBef>
            </a:pPr>
            <a:r>
              <a:rPr lang="zh-CN" altLang="en-US" sz="4000" b="1" dirty="0">
                <a:solidFill>
                  <a:srgbClr val="FFFFFF"/>
                </a:solidFill>
                <a:latin typeface="Times New Roman" panose="02020603050405020304" pitchFamily="18" charset="0"/>
                <a:ea typeface="微软雅黑" panose="020B0503020204020204" charset="-122"/>
              </a:rPr>
              <a:t>违章作业（操作）</a:t>
            </a:r>
            <a:endParaRPr lang="zh-CN" altLang="en-US" sz="4000" b="1" dirty="0">
              <a:solidFill>
                <a:srgbClr val="FFFFFF"/>
              </a:solidFill>
              <a:latin typeface="Times New Roman" panose="02020603050405020304" pitchFamily="18" charset="0"/>
              <a:ea typeface="微软雅黑" panose="020B0503020204020204" charset="-122"/>
            </a:endParaRPr>
          </a:p>
          <a:p>
            <a:pPr>
              <a:spcBef>
                <a:spcPct val="50000"/>
              </a:spcBef>
            </a:pPr>
            <a:r>
              <a:rPr lang="zh-CN" altLang="en-US" sz="4000" b="1" dirty="0">
                <a:solidFill>
                  <a:srgbClr val="FFFFFF"/>
                </a:solidFill>
                <a:latin typeface="Times New Roman" panose="02020603050405020304" pitchFamily="18" charset="0"/>
                <a:ea typeface="微软雅黑" panose="020B0503020204020204" charset="-122"/>
              </a:rPr>
              <a:t>违反劳动纪律</a:t>
            </a:r>
            <a:endParaRPr lang="zh-CN" altLang="en-US" sz="4000" b="1" dirty="0">
              <a:solidFill>
                <a:srgbClr val="FFFFFF"/>
              </a:solidFill>
              <a:latin typeface="Times New Roman" panose="02020603050405020304" pitchFamily="18" charset="0"/>
              <a:ea typeface="微软雅黑" panose="020B0503020204020204" charset="-122"/>
            </a:endParaRPr>
          </a:p>
        </p:txBody>
      </p:sp>
      <p:pic>
        <p:nvPicPr>
          <p:cNvPr id="36882" name="Picture 49" descr="20070925092036403"/>
          <p:cNvPicPr>
            <a:picLocks noChangeAspect="1"/>
          </p:cNvPicPr>
          <p:nvPr/>
        </p:nvPicPr>
        <p:blipFill>
          <a:blip r:embed="rId17"/>
          <a:srcRect l="10638" t="13211" b="18532"/>
          <a:stretch>
            <a:fillRect/>
          </a:stretch>
        </p:blipFill>
        <p:spPr>
          <a:xfrm>
            <a:off x="5715000" y="3505200"/>
            <a:ext cx="3200400" cy="2362200"/>
          </a:xfrm>
          <a:prstGeom prst="rect">
            <a:avLst/>
          </a:prstGeom>
          <a:noFill/>
          <a:ln w="9525">
            <a:noFill/>
          </a:ln>
        </p:spPr>
      </p:pic>
    </p:spTree>
    <p:custDataLst>
      <p:tags r:id="rId18"/>
    </p:custData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540068" cy="720090"/>
          </a:xfrm>
          <a:prstGeom prst="rect">
            <a:avLst/>
          </a:prstGeom>
        </p:spPr>
      </p:pic>
      <p:pic>
        <p:nvPicPr>
          <p:cNvPr id="6" name="图片 5"/>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a:off x="8603932" y="-5379"/>
            <a:ext cx="540068" cy="720090"/>
          </a:xfrm>
          <a:prstGeom prst="rect">
            <a:avLst/>
          </a:prstGeom>
        </p:spPr>
      </p:pic>
      <p:pic>
        <p:nvPicPr>
          <p:cNvPr id="64513" name="圆角矩形 36"/>
          <p:cNvPicPr/>
          <p:nvPr/>
        </p:nvPicPr>
        <p:blipFill>
          <a:blip r:embed="rId4"/>
          <a:stretch>
            <a:fillRect/>
          </a:stretch>
        </p:blipFill>
        <p:spPr>
          <a:xfrm>
            <a:off x="-304800" y="2133600"/>
            <a:ext cx="9982200" cy="1981200"/>
          </a:xfrm>
          <a:prstGeom prst="rect">
            <a:avLst/>
          </a:prstGeom>
          <a:noFill/>
          <a:ln w="9525">
            <a:noFill/>
          </a:ln>
        </p:spPr>
      </p:pic>
      <p:pic>
        <p:nvPicPr>
          <p:cNvPr id="64514" name="Picture 2" descr="并列关系分1类_03"/>
          <p:cNvPicPr>
            <a:picLocks noChangeAspect="1"/>
          </p:cNvPicPr>
          <p:nvPr/>
        </p:nvPicPr>
        <p:blipFill>
          <a:blip r:embed="rId5"/>
          <a:stretch>
            <a:fillRect/>
          </a:stretch>
        </p:blipFill>
        <p:spPr>
          <a:xfrm>
            <a:off x="76200" y="228600"/>
            <a:ext cx="3200400" cy="762000"/>
          </a:xfrm>
          <a:prstGeom prst="rect">
            <a:avLst/>
          </a:prstGeom>
          <a:noFill/>
          <a:ln w="9525">
            <a:noFill/>
          </a:ln>
        </p:spPr>
      </p:pic>
      <p:sp>
        <p:nvSpPr>
          <p:cNvPr id="64515" name="Rectangle 3"/>
          <p:cNvSpPr/>
          <p:nvPr/>
        </p:nvSpPr>
        <p:spPr>
          <a:xfrm>
            <a:off x="457200" y="271145"/>
            <a:ext cx="2468880" cy="645160"/>
          </a:xfrm>
          <a:prstGeom prst="rect">
            <a:avLst/>
          </a:prstGeom>
          <a:noFill/>
          <a:ln w="9525">
            <a:noFill/>
          </a:ln>
        </p:spPr>
        <p:txBody>
          <a:bodyPr wrap="none" anchor="ctr" anchorCtr="0">
            <a:spAutoFit/>
          </a:bodyPr>
          <a:p>
            <a:pPr defTabSz="914400">
              <a:spcBef>
                <a:spcPct val="50000"/>
              </a:spcBef>
              <a:tabLst>
                <a:tab pos="819150" algn="l"/>
              </a:tabLst>
            </a:pPr>
            <a:r>
              <a:rPr lang="en-US" altLang="zh-CN" sz="3600" b="1" dirty="0">
                <a:solidFill>
                  <a:schemeClr val="lt1"/>
                </a:solidFill>
                <a:latin typeface="Times New Roman" panose="02020603050405020304" pitchFamily="18" charset="0"/>
                <a:ea typeface="微软雅黑" panose="020B0503020204020204" charset="-122"/>
                <a:cs typeface="微软雅黑" panose="020B0503020204020204" charset="-122"/>
              </a:rPr>
              <a:t>2.</a:t>
            </a:r>
            <a:r>
              <a:rPr lang="zh-CN" altLang="en-US" sz="3600" b="1" dirty="0">
                <a:solidFill>
                  <a:schemeClr val="lt1"/>
                </a:solidFill>
                <a:latin typeface="Times New Roman" panose="02020603050405020304" pitchFamily="18" charset="0"/>
                <a:ea typeface="微软雅黑" panose="020B0503020204020204" charset="-122"/>
                <a:cs typeface="微软雅黑" panose="020B0503020204020204" charset="-122"/>
              </a:rPr>
              <a:t>预报预警 </a:t>
            </a:r>
            <a:endParaRPr lang="zh-CN" altLang="en-US" sz="3600" b="1" dirty="0">
              <a:solidFill>
                <a:schemeClr val="lt1"/>
              </a:solidFill>
              <a:latin typeface="Times New Roman" panose="02020603050405020304" pitchFamily="18" charset="0"/>
              <a:ea typeface="微软雅黑" panose="020B0503020204020204" charset="-122"/>
              <a:cs typeface="微软雅黑" panose="020B0503020204020204" charset="-122"/>
            </a:endParaRPr>
          </a:p>
        </p:txBody>
      </p:sp>
      <p:pic>
        <p:nvPicPr>
          <p:cNvPr id="64516" name="圆角矩形 36"/>
          <p:cNvPicPr/>
          <p:nvPr/>
        </p:nvPicPr>
        <p:blipFill>
          <a:blip r:embed="rId4"/>
          <a:stretch>
            <a:fillRect/>
          </a:stretch>
        </p:blipFill>
        <p:spPr>
          <a:xfrm>
            <a:off x="-304800" y="990600"/>
            <a:ext cx="9982200" cy="1524000"/>
          </a:xfrm>
          <a:prstGeom prst="rect">
            <a:avLst/>
          </a:prstGeom>
          <a:noFill/>
          <a:ln w="9525">
            <a:noFill/>
          </a:ln>
        </p:spPr>
      </p:pic>
      <p:sp>
        <p:nvSpPr>
          <p:cNvPr id="64517" name="Text Box 5"/>
          <p:cNvSpPr txBox="1"/>
          <p:nvPr>
            <p:custDataLst>
              <p:tags r:id="rId6"/>
            </p:custDataLst>
          </p:nvPr>
        </p:nvSpPr>
        <p:spPr>
          <a:xfrm>
            <a:off x="304800" y="1295400"/>
            <a:ext cx="8763000" cy="829945"/>
          </a:xfrm>
          <a:prstGeom prst="rect">
            <a:avLst/>
          </a:prstGeom>
          <a:noFill/>
          <a:ln w="9525">
            <a:noFill/>
          </a:ln>
        </p:spPr>
        <p:txBody>
          <a:bodyPr anchor="t" anchorCtr="0">
            <a:spAutoFit/>
          </a:bodyPr>
          <a:p>
            <a:pPr>
              <a:spcBef>
                <a:spcPct val="50000"/>
              </a:spcBef>
            </a:pPr>
            <a:r>
              <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rPr>
              <a:t>预报就是把预测、预想的结果及其防范措施准确及时地传输给必须知道单位和个人，确保防范性措施的落实。 </a:t>
            </a:r>
            <a:endPar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
        <p:nvSpPr>
          <p:cNvPr id="64518" name="Rectangle 25"/>
          <p:cNvSpPr/>
          <p:nvPr>
            <p:custDataLst>
              <p:tags r:id="rId7"/>
            </p:custDataLst>
          </p:nvPr>
        </p:nvSpPr>
        <p:spPr>
          <a:xfrm>
            <a:off x="304800" y="2432685"/>
            <a:ext cx="8534400" cy="1198880"/>
          </a:xfrm>
          <a:prstGeom prst="rect">
            <a:avLst/>
          </a:prstGeom>
          <a:noFill/>
          <a:ln w="9525">
            <a:noFill/>
          </a:ln>
        </p:spPr>
        <p:txBody>
          <a:bodyPr anchor="ctr" anchorCtr="0">
            <a:spAutoFit/>
          </a:bodyPr>
          <a:p>
            <a:pPr>
              <a:spcBef>
                <a:spcPct val="50000"/>
              </a:spcBef>
            </a:pPr>
            <a:r>
              <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rPr>
              <a:t>预警就是对预报的危险源，通过各种标志提醒，消除可能引起安全事故的危险性因素，强化安全思想警惕性和安全行为上的必为和必不可为。</a:t>
            </a:r>
            <a:endPar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
        <p:nvSpPr>
          <p:cNvPr id="64519" name="Text Box 27"/>
          <p:cNvSpPr txBox="1"/>
          <p:nvPr/>
        </p:nvSpPr>
        <p:spPr>
          <a:xfrm>
            <a:off x="152400" y="4876800"/>
            <a:ext cx="609600" cy="829945"/>
          </a:xfrm>
          <a:prstGeom prst="rect">
            <a:avLst/>
          </a:prstGeom>
          <a:noFill/>
          <a:ln w="9525">
            <a:noFill/>
          </a:ln>
        </p:spPr>
        <p:txBody>
          <a:bodyPr anchor="t" anchorCtr="0">
            <a:spAutoFit/>
          </a:bodyPr>
          <a:p>
            <a:pPr>
              <a:spcBef>
                <a:spcPct val="50000"/>
              </a:spcBef>
            </a:pPr>
            <a:r>
              <a:rPr lang="zh-CN" altLang="en-US" sz="2400" b="1" dirty="0">
                <a:solidFill>
                  <a:srgbClr val="0000FF"/>
                </a:solidFill>
                <a:latin typeface="Times New Roman" panose="02020603050405020304" pitchFamily="18" charset="0"/>
                <a:ea typeface="微软雅黑" panose="020B0503020204020204" charset="-122"/>
              </a:rPr>
              <a:t>预报</a:t>
            </a:r>
            <a:endParaRPr lang="zh-CN" altLang="en-US" sz="2400" b="1" dirty="0">
              <a:solidFill>
                <a:srgbClr val="0000FF"/>
              </a:solidFill>
              <a:latin typeface="Times New Roman" panose="02020603050405020304" pitchFamily="18" charset="0"/>
              <a:ea typeface="微软雅黑" panose="020B0503020204020204" charset="-122"/>
            </a:endParaRPr>
          </a:p>
        </p:txBody>
      </p:sp>
      <p:sp>
        <p:nvSpPr>
          <p:cNvPr id="64520" name="Line 10"/>
          <p:cNvSpPr/>
          <p:nvPr>
            <p:custDataLst>
              <p:tags r:id="rId8"/>
            </p:custDataLst>
          </p:nvPr>
        </p:nvSpPr>
        <p:spPr>
          <a:xfrm>
            <a:off x="1295400" y="4710113"/>
            <a:ext cx="1905000" cy="14287"/>
          </a:xfrm>
          <a:prstGeom prst="line">
            <a:avLst/>
          </a:prstGeom>
          <a:ln w="25400" cap="flat" cmpd="sng">
            <a:solidFill>
              <a:schemeClr val="dk2"/>
            </a:solidFill>
            <a:prstDash val="sysDot"/>
            <a:round/>
            <a:headEnd type="none" w="med" len="med"/>
            <a:tailEnd type="oval" w="med" len="med"/>
          </a:ln>
        </p:spPr>
      </p:sp>
      <p:sp>
        <p:nvSpPr>
          <p:cNvPr id="64521" name="Text Box 11"/>
          <p:cNvSpPr txBox="1"/>
          <p:nvPr>
            <p:custDataLst>
              <p:tags r:id="rId9"/>
            </p:custDataLst>
          </p:nvPr>
        </p:nvSpPr>
        <p:spPr>
          <a:xfrm>
            <a:off x="1295400" y="4264025"/>
            <a:ext cx="1783080" cy="460375"/>
          </a:xfrm>
          <a:prstGeom prst="rect">
            <a:avLst/>
          </a:prstGeom>
          <a:noFill/>
          <a:ln w="9525">
            <a:noFill/>
          </a:ln>
        </p:spPr>
        <p:txBody>
          <a:bodyPr wrap="none" anchor="t" anchorCtr="0">
            <a:spAutoFit/>
          </a:bodyPr>
          <a:p>
            <a:pPr eaLnBrk="0" hangingPunct="0">
              <a:spcBef>
                <a:spcPct val="50000"/>
              </a:spcBef>
            </a:pPr>
            <a:r>
              <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rPr>
              <a:t>主传媒预报</a:t>
            </a:r>
            <a:r>
              <a:rPr lang="zh-CN" altLang="en-US" sz="2400" dirty="0">
                <a:solidFill>
                  <a:schemeClr val="dk1"/>
                </a:solidFill>
                <a:latin typeface="Times New Roman" panose="02020603050405020304" pitchFamily="18" charset="0"/>
                <a:ea typeface="微软雅黑" panose="020B0503020204020204" charset="-122"/>
                <a:cs typeface="微软雅黑" panose="020B0503020204020204" charset="-122"/>
              </a:rPr>
              <a:t> </a:t>
            </a:r>
            <a:endParaRPr lang="zh-CN" altLang="en-US" sz="2400"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
        <p:nvSpPr>
          <p:cNvPr id="64522" name="Text Box 14"/>
          <p:cNvSpPr txBox="1"/>
          <p:nvPr>
            <p:custDataLst>
              <p:tags r:id="rId10"/>
            </p:custDataLst>
          </p:nvPr>
        </p:nvSpPr>
        <p:spPr>
          <a:xfrm>
            <a:off x="1295400" y="4800600"/>
            <a:ext cx="3048000" cy="460375"/>
          </a:xfrm>
          <a:prstGeom prst="rect">
            <a:avLst/>
          </a:prstGeom>
          <a:noFill/>
          <a:ln w="9525">
            <a:noFill/>
          </a:ln>
        </p:spPr>
        <p:txBody>
          <a:bodyPr anchor="t" anchorCtr="0">
            <a:spAutoFit/>
          </a:bodyPr>
          <a:p>
            <a:pPr marL="342900" indent="-342900" eaLnBrk="0" hangingPunct="0">
              <a:spcBef>
                <a:spcPct val="50000"/>
              </a:spcBef>
            </a:pPr>
            <a:r>
              <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rPr>
              <a:t>专项预报</a:t>
            </a:r>
            <a:r>
              <a:rPr lang="zh-CN" altLang="en-US" sz="2400" dirty="0">
                <a:solidFill>
                  <a:schemeClr val="dk1"/>
                </a:solidFill>
                <a:latin typeface="Times New Roman" panose="02020603050405020304" pitchFamily="18" charset="0"/>
                <a:ea typeface="微软雅黑" panose="020B0503020204020204" charset="-122"/>
                <a:cs typeface="微软雅黑" panose="020B0503020204020204" charset="-122"/>
              </a:rPr>
              <a:t> </a:t>
            </a:r>
            <a:endParaRPr lang="zh-CN" altLang="en-US" sz="2400"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
        <p:nvSpPr>
          <p:cNvPr id="64524" name="Rectangle 34"/>
          <p:cNvSpPr/>
          <p:nvPr>
            <p:custDataLst>
              <p:tags r:id="rId11"/>
            </p:custDataLst>
          </p:nvPr>
        </p:nvSpPr>
        <p:spPr>
          <a:xfrm>
            <a:off x="1330325" y="5408613"/>
            <a:ext cx="2392680" cy="460375"/>
          </a:xfrm>
          <a:prstGeom prst="rect">
            <a:avLst/>
          </a:prstGeom>
          <a:noFill/>
          <a:ln w="9525">
            <a:noFill/>
          </a:ln>
        </p:spPr>
        <p:txBody>
          <a:bodyPr wrap="none" anchor="ctr" anchorCtr="0">
            <a:spAutoFit/>
          </a:bodyPr>
          <a:p>
            <a:pPr marL="342900" indent="-342900">
              <a:spcBef>
                <a:spcPct val="50000"/>
              </a:spcBef>
            </a:pPr>
            <a:r>
              <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rPr>
              <a:t>直接送达式预报</a:t>
            </a:r>
            <a:r>
              <a:rPr lang="zh-CN" altLang="en-US" sz="2400" dirty="0">
                <a:solidFill>
                  <a:schemeClr val="dk1"/>
                </a:solidFill>
                <a:latin typeface="Times New Roman" panose="02020603050405020304" pitchFamily="18" charset="0"/>
                <a:ea typeface="微软雅黑" panose="020B0503020204020204" charset="-122"/>
                <a:cs typeface="微软雅黑" panose="020B0503020204020204" charset="-122"/>
              </a:rPr>
              <a:t> </a:t>
            </a:r>
            <a:endParaRPr lang="zh-CN" altLang="en-US" sz="2400"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
        <p:nvSpPr>
          <p:cNvPr id="64525" name="Rectangle 35"/>
          <p:cNvSpPr/>
          <p:nvPr>
            <p:custDataLst>
              <p:tags r:id="rId12"/>
            </p:custDataLst>
          </p:nvPr>
        </p:nvSpPr>
        <p:spPr>
          <a:xfrm>
            <a:off x="1295400" y="5959476"/>
            <a:ext cx="1478280" cy="460375"/>
          </a:xfrm>
          <a:prstGeom prst="rect">
            <a:avLst/>
          </a:prstGeom>
          <a:noFill/>
          <a:ln w="9525">
            <a:noFill/>
          </a:ln>
        </p:spPr>
        <p:txBody>
          <a:bodyPr wrap="none" anchor="ctr" anchorCtr="0">
            <a:spAutoFit/>
          </a:bodyPr>
          <a:p>
            <a:pPr>
              <a:spcBef>
                <a:spcPct val="50000"/>
              </a:spcBef>
            </a:pPr>
            <a:r>
              <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rPr>
              <a:t>紧急预报</a:t>
            </a:r>
            <a:r>
              <a:rPr lang="zh-CN" altLang="en-US" sz="2400" dirty="0">
                <a:solidFill>
                  <a:schemeClr val="dk1"/>
                </a:solidFill>
                <a:latin typeface="Times New Roman" panose="02020603050405020304" pitchFamily="18" charset="0"/>
                <a:ea typeface="微软雅黑" panose="020B0503020204020204" charset="-122"/>
                <a:cs typeface="微软雅黑" panose="020B0503020204020204" charset="-122"/>
              </a:rPr>
              <a:t> </a:t>
            </a:r>
            <a:endParaRPr lang="zh-CN" altLang="en-US" sz="2400"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
        <p:nvSpPr>
          <p:cNvPr id="64526" name="Line 10"/>
          <p:cNvSpPr/>
          <p:nvPr>
            <p:custDataLst>
              <p:tags r:id="rId13"/>
            </p:custDataLst>
          </p:nvPr>
        </p:nvSpPr>
        <p:spPr>
          <a:xfrm>
            <a:off x="1219200" y="5257800"/>
            <a:ext cx="1905000" cy="14288"/>
          </a:xfrm>
          <a:prstGeom prst="line">
            <a:avLst/>
          </a:prstGeom>
          <a:ln w="25400" cap="flat" cmpd="sng">
            <a:solidFill>
              <a:schemeClr val="dk2"/>
            </a:solidFill>
            <a:prstDash val="sysDot"/>
            <a:round/>
            <a:headEnd type="none" w="med" len="med"/>
            <a:tailEnd type="oval" w="med" len="med"/>
          </a:ln>
        </p:spPr>
      </p:sp>
      <p:sp>
        <p:nvSpPr>
          <p:cNvPr id="64527" name="Line 10"/>
          <p:cNvSpPr/>
          <p:nvPr>
            <p:custDataLst>
              <p:tags r:id="rId14"/>
            </p:custDataLst>
          </p:nvPr>
        </p:nvSpPr>
        <p:spPr>
          <a:xfrm>
            <a:off x="1295400" y="5900738"/>
            <a:ext cx="1905000" cy="14287"/>
          </a:xfrm>
          <a:prstGeom prst="line">
            <a:avLst/>
          </a:prstGeom>
          <a:ln w="25400" cap="flat" cmpd="sng">
            <a:solidFill>
              <a:schemeClr val="dk2"/>
            </a:solidFill>
            <a:prstDash val="sysDot"/>
            <a:round/>
            <a:headEnd type="none" w="med" len="med"/>
            <a:tailEnd type="oval" w="med" len="med"/>
          </a:ln>
        </p:spPr>
      </p:sp>
      <p:sp>
        <p:nvSpPr>
          <p:cNvPr id="64528" name="Line 10"/>
          <p:cNvSpPr/>
          <p:nvPr>
            <p:custDataLst>
              <p:tags r:id="rId15"/>
            </p:custDataLst>
          </p:nvPr>
        </p:nvSpPr>
        <p:spPr>
          <a:xfrm>
            <a:off x="1295400" y="6434138"/>
            <a:ext cx="1905000" cy="14287"/>
          </a:xfrm>
          <a:prstGeom prst="line">
            <a:avLst/>
          </a:prstGeom>
          <a:ln w="25400" cap="flat" cmpd="sng">
            <a:solidFill>
              <a:schemeClr val="dk2"/>
            </a:solidFill>
            <a:prstDash val="sysDot"/>
            <a:round/>
            <a:headEnd type="none" w="med" len="med"/>
            <a:tailEnd type="oval" w="med" len="med"/>
          </a:ln>
        </p:spPr>
      </p:sp>
      <p:sp>
        <p:nvSpPr>
          <p:cNvPr id="64529" name="Text Box 40"/>
          <p:cNvSpPr txBox="1"/>
          <p:nvPr/>
        </p:nvSpPr>
        <p:spPr>
          <a:xfrm>
            <a:off x="4260850" y="4876800"/>
            <a:ext cx="609600" cy="829945"/>
          </a:xfrm>
          <a:prstGeom prst="rect">
            <a:avLst/>
          </a:prstGeom>
          <a:noFill/>
          <a:ln w="9525">
            <a:noFill/>
          </a:ln>
        </p:spPr>
        <p:txBody>
          <a:bodyPr anchor="t" anchorCtr="0">
            <a:spAutoFit/>
          </a:bodyPr>
          <a:p>
            <a:pPr>
              <a:spcBef>
                <a:spcPct val="50000"/>
              </a:spcBef>
            </a:pPr>
            <a:r>
              <a:rPr lang="zh-CN" altLang="en-US" sz="2400" b="1" dirty="0">
                <a:solidFill>
                  <a:srgbClr val="0000FF"/>
                </a:solidFill>
                <a:latin typeface="Times New Roman" panose="02020603050405020304" pitchFamily="18" charset="0"/>
                <a:ea typeface="微软雅黑" panose="020B0503020204020204" charset="-122"/>
              </a:rPr>
              <a:t>预警</a:t>
            </a:r>
            <a:endParaRPr lang="zh-CN" altLang="en-US" sz="2400" b="1" dirty="0">
              <a:solidFill>
                <a:srgbClr val="0000FF"/>
              </a:solidFill>
              <a:latin typeface="Times New Roman" panose="02020603050405020304" pitchFamily="18" charset="0"/>
              <a:ea typeface="微软雅黑" panose="020B0503020204020204" charset="-122"/>
            </a:endParaRPr>
          </a:p>
        </p:txBody>
      </p:sp>
      <p:sp>
        <p:nvSpPr>
          <p:cNvPr id="64530" name="Text Box 11"/>
          <p:cNvSpPr txBox="1"/>
          <p:nvPr>
            <p:custDataLst>
              <p:tags r:id="rId16"/>
            </p:custDataLst>
          </p:nvPr>
        </p:nvSpPr>
        <p:spPr>
          <a:xfrm>
            <a:off x="5334000" y="4114800"/>
            <a:ext cx="2697480" cy="460375"/>
          </a:xfrm>
          <a:prstGeom prst="rect">
            <a:avLst/>
          </a:prstGeom>
          <a:noFill/>
          <a:ln w="9525">
            <a:noFill/>
          </a:ln>
        </p:spPr>
        <p:txBody>
          <a:bodyPr wrap="none" anchor="t" anchorCtr="0">
            <a:spAutoFit/>
          </a:bodyPr>
          <a:p>
            <a:pPr eaLnBrk="0" hangingPunct="0">
              <a:spcBef>
                <a:spcPct val="50000"/>
              </a:spcBef>
            </a:pPr>
            <a:r>
              <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rPr>
              <a:t>警示标志、警示牌 </a:t>
            </a:r>
            <a:endPar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
        <p:nvSpPr>
          <p:cNvPr id="64531" name="Text Box 14"/>
          <p:cNvSpPr txBox="1"/>
          <p:nvPr>
            <p:custDataLst>
              <p:tags r:id="rId17"/>
            </p:custDataLst>
          </p:nvPr>
        </p:nvSpPr>
        <p:spPr>
          <a:xfrm>
            <a:off x="5403850" y="4589463"/>
            <a:ext cx="3048000" cy="460375"/>
          </a:xfrm>
          <a:prstGeom prst="rect">
            <a:avLst/>
          </a:prstGeom>
          <a:noFill/>
          <a:ln w="9525">
            <a:noFill/>
          </a:ln>
        </p:spPr>
        <p:txBody>
          <a:bodyPr anchor="t" anchorCtr="0">
            <a:spAutoFit/>
          </a:bodyPr>
          <a:p>
            <a:pPr marL="342900" indent="-342900" eaLnBrk="0" hangingPunct="0">
              <a:spcBef>
                <a:spcPct val="50000"/>
              </a:spcBef>
            </a:pPr>
            <a:r>
              <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rPr>
              <a:t>声光信号 </a:t>
            </a:r>
            <a:endPar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
        <p:nvSpPr>
          <p:cNvPr id="64532" name="AutoShape 44"/>
          <p:cNvSpPr/>
          <p:nvPr>
            <p:custDataLst>
              <p:tags r:id="rId18"/>
            </p:custDataLst>
          </p:nvPr>
        </p:nvSpPr>
        <p:spPr>
          <a:xfrm>
            <a:off x="4870450" y="3962400"/>
            <a:ext cx="457200" cy="2743200"/>
          </a:xfrm>
          <a:prstGeom prst="leftBrace">
            <a:avLst>
              <a:gd name="adj1" fmla="val 50000"/>
              <a:gd name="adj2" fmla="val 50000"/>
            </a:avLst>
          </a:prstGeom>
          <a:noFill/>
          <a:ln w="31750" cap="flat" cmpd="sng">
            <a:solidFill>
              <a:schemeClr val="dk1"/>
            </a:solidFill>
            <a:prstDash val="solid"/>
            <a:round/>
            <a:headEnd type="none" w="med" len="med"/>
            <a:tailEnd type="none" w="med" len="med"/>
          </a:ln>
        </p:spPr>
        <p:txBody>
          <a:bodyPr wrap="none" anchor="ctr" anchorCtr="0"/>
          <a:p>
            <a:pPr marL="342900" indent="-342900" algn="ctr">
              <a:spcBef>
                <a:spcPct val="50000"/>
              </a:spcBef>
            </a:pPr>
            <a:endParaRPr lang="zh-CN" altLang="zh-CN" sz="2400" b="1" dirty="0">
              <a:solidFill>
                <a:schemeClr val="dk1"/>
              </a:solidFill>
              <a:latin typeface="微软雅黑" panose="020B0503020204020204" charset="-122"/>
              <a:ea typeface="微软雅黑" panose="020B0503020204020204" charset="-122"/>
            </a:endParaRPr>
          </a:p>
        </p:txBody>
      </p:sp>
      <p:sp>
        <p:nvSpPr>
          <p:cNvPr id="64533" name="Rectangle 45"/>
          <p:cNvSpPr/>
          <p:nvPr>
            <p:custDataLst>
              <p:tags r:id="rId19"/>
            </p:custDataLst>
          </p:nvPr>
        </p:nvSpPr>
        <p:spPr>
          <a:xfrm>
            <a:off x="5438775" y="5197476"/>
            <a:ext cx="3230880" cy="460375"/>
          </a:xfrm>
          <a:prstGeom prst="rect">
            <a:avLst/>
          </a:prstGeom>
          <a:noFill/>
          <a:ln w="9525">
            <a:noFill/>
          </a:ln>
        </p:spPr>
        <p:txBody>
          <a:bodyPr wrap="none" anchor="ctr" anchorCtr="0">
            <a:spAutoFit/>
          </a:bodyPr>
          <a:p>
            <a:pPr marL="342900" indent="-342900">
              <a:spcBef>
                <a:spcPct val="50000"/>
              </a:spcBef>
            </a:pPr>
            <a:r>
              <a:rPr lang="zh-CN" altLang="en-US" sz="2400" b="1" dirty="0">
                <a:solidFill>
                  <a:schemeClr val="dk1"/>
                </a:solidFill>
                <a:latin typeface="Times New Roman" panose="02020603050405020304" pitchFamily="18" charset="0"/>
                <a:ea typeface="微软雅黑" panose="020B0503020204020204" charset="-122"/>
              </a:rPr>
              <a:t>警戒设施，警戒围栏等</a:t>
            </a:r>
            <a:endParaRPr lang="zh-CN" altLang="en-US" sz="2400" b="1" dirty="0">
              <a:solidFill>
                <a:schemeClr val="dk1"/>
              </a:solidFill>
              <a:latin typeface="Times New Roman" panose="02020603050405020304" pitchFamily="18" charset="0"/>
              <a:ea typeface="微软雅黑" panose="020B0503020204020204" charset="-122"/>
            </a:endParaRPr>
          </a:p>
        </p:txBody>
      </p:sp>
      <p:sp>
        <p:nvSpPr>
          <p:cNvPr id="64534" name="Rectangle 46"/>
          <p:cNvSpPr/>
          <p:nvPr>
            <p:custDataLst>
              <p:tags r:id="rId20"/>
            </p:custDataLst>
          </p:nvPr>
        </p:nvSpPr>
        <p:spPr>
          <a:xfrm>
            <a:off x="5403850" y="5748338"/>
            <a:ext cx="1478280" cy="460375"/>
          </a:xfrm>
          <a:prstGeom prst="rect">
            <a:avLst/>
          </a:prstGeom>
          <a:noFill/>
          <a:ln w="9525">
            <a:noFill/>
          </a:ln>
        </p:spPr>
        <p:txBody>
          <a:bodyPr wrap="none" anchor="ctr" anchorCtr="0">
            <a:spAutoFit/>
          </a:bodyPr>
          <a:p>
            <a:pPr>
              <a:spcBef>
                <a:spcPct val="50000"/>
              </a:spcBef>
            </a:pPr>
            <a:r>
              <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rPr>
              <a:t>警戒控制 </a:t>
            </a:r>
            <a:endPar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
        <p:nvSpPr>
          <p:cNvPr id="64535" name="Rectangle 50"/>
          <p:cNvSpPr/>
          <p:nvPr>
            <p:custDataLst>
              <p:tags r:id="rId21"/>
            </p:custDataLst>
          </p:nvPr>
        </p:nvSpPr>
        <p:spPr>
          <a:xfrm>
            <a:off x="5403850" y="6216651"/>
            <a:ext cx="1402080" cy="460375"/>
          </a:xfrm>
          <a:prstGeom prst="rect">
            <a:avLst/>
          </a:prstGeom>
          <a:noFill/>
          <a:ln w="9525">
            <a:noFill/>
          </a:ln>
        </p:spPr>
        <p:txBody>
          <a:bodyPr wrap="none" anchor="ctr" anchorCtr="0">
            <a:spAutoFit/>
          </a:bodyPr>
          <a:p>
            <a:pPr>
              <a:spcBef>
                <a:spcPct val="50000"/>
              </a:spcBef>
            </a:pPr>
            <a:r>
              <a:rPr lang="zh-CN" altLang="en-US" sz="2400" b="1" dirty="0">
                <a:solidFill>
                  <a:schemeClr val="dk1"/>
                </a:solidFill>
                <a:latin typeface="Times New Roman" panose="02020603050405020304" pitchFamily="18" charset="0"/>
                <a:ea typeface="微软雅黑" panose="020B0503020204020204" charset="-122"/>
              </a:rPr>
              <a:t>直接监控</a:t>
            </a:r>
            <a:endParaRPr lang="zh-CN" altLang="en-US" sz="2400" b="1" dirty="0">
              <a:solidFill>
                <a:schemeClr val="dk1"/>
              </a:solidFill>
              <a:latin typeface="Times New Roman" panose="02020603050405020304" pitchFamily="18" charset="0"/>
              <a:ea typeface="微软雅黑" panose="020B0503020204020204" charset="-122"/>
            </a:endParaRPr>
          </a:p>
        </p:txBody>
      </p:sp>
      <p:sp>
        <p:nvSpPr>
          <p:cNvPr id="64536" name="Line 10"/>
          <p:cNvSpPr/>
          <p:nvPr>
            <p:custDataLst>
              <p:tags r:id="rId22"/>
            </p:custDataLst>
          </p:nvPr>
        </p:nvSpPr>
        <p:spPr>
          <a:xfrm>
            <a:off x="5480050" y="6615113"/>
            <a:ext cx="3206750" cy="14287"/>
          </a:xfrm>
          <a:prstGeom prst="line">
            <a:avLst/>
          </a:prstGeom>
          <a:ln w="25400" cap="flat" cmpd="sng">
            <a:solidFill>
              <a:schemeClr val="dk2"/>
            </a:solidFill>
            <a:prstDash val="sysDot"/>
            <a:round/>
            <a:headEnd type="none" w="med" len="med"/>
            <a:tailEnd type="oval" w="med" len="med"/>
          </a:ln>
        </p:spPr>
      </p:sp>
      <p:sp>
        <p:nvSpPr>
          <p:cNvPr id="64537" name="Line 10"/>
          <p:cNvSpPr/>
          <p:nvPr>
            <p:custDataLst>
              <p:tags r:id="rId23"/>
            </p:custDataLst>
          </p:nvPr>
        </p:nvSpPr>
        <p:spPr>
          <a:xfrm>
            <a:off x="5480050" y="6157913"/>
            <a:ext cx="3206750" cy="14287"/>
          </a:xfrm>
          <a:prstGeom prst="line">
            <a:avLst/>
          </a:prstGeom>
          <a:ln w="25400" cap="flat" cmpd="sng">
            <a:solidFill>
              <a:schemeClr val="dk2"/>
            </a:solidFill>
            <a:prstDash val="sysDot"/>
            <a:round/>
            <a:headEnd type="none" w="med" len="med"/>
            <a:tailEnd type="oval" w="med" len="med"/>
          </a:ln>
        </p:spPr>
      </p:sp>
      <p:sp>
        <p:nvSpPr>
          <p:cNvPr id="64538" name="Line 10"/>
          <p:cNvSpPr/>
          <p:nvPr>
            <p:custDataLst>
              <p:tags r:id="rId24"/>
            </p:custDataLst>
          </p:nvPr>
        </p:nvSpPr>
        <p:spPr>
          <a:xfrm>
            <a:off x="5562600" y="5624513"/>
            <a:ext cx="3206750" cy="14287"/>
          </a:xfrm>
          <a:prstGeom prst="line">
            <a:avLst/>
          </a:prstGeom>
          <a:ln w="25400" cap="flat" cmpd="sng">
            <a:solidFill>
              <a:schemeClr val="dk2"/>
            </a:solidFill>
            <a:prstDash val="sysDot"/>
            <a:round/>
            <a:headEnd type="none" w="med" len="med"/>
            <a:tailEnd type="oval" w="med" len="med"/>
          </a:ln>
        </p:spPr>
      </p:sp>
      <p:sp>
        <p:nvSpPr>
          <p:cNvPr id="64539" name="Line 10"/>
          <p:cNvSpPr/>
          <p:nvPr>
            <p:custDataLst>
              <p:tags r:id="rId25"/>
            </p:custDataLst>
          </p:nvPr>
        </p:nvSpPr>
        <p:spPr>
          <a:xfrm>
            <a:off x="5486400" y="5029200"/>
            <a:ext cx="3206750" cy="14288"/>
          </a:xfrm>
          <a:prstGeom prst="line">
            <a:avLst/>
          </a:prstGeom>
          <a:ln w="25400" cap="flat" cmpd="sng">
            <a:solidFill>
              <a:schemeClr val="dk2"/>
            </a:solidFill>
            <a:prstDash val="sysDot"/>
            <a:round/>
            <a:headEnd type="none" w="med" len="med"/>
            <a:tailEnd type="oval" w="med" len="med"/>
          </a:ln>
        </p:spPr>
      </p:sp>
      <p:sp>
        <p:nvSpPr>
          <p:cNvPr id="64540" name="Line 10"/>
          <p:cNvSpPr/>
          <p:nvPr>
            <p:custDataLst>
              <p:tags r:id="rId26"/>
            </p:custDataLst>
          </p:nvPr>
        </p:nvSpPr>
        <p:spPr>
          <a:xfrm>
            <a:off x="5410200" y="4572000"/>
            <a:ext cx="3206750" cy="14288"/>
          </a:xfrm>
          <a:prstGeom prst="line">
            <a:avLst/>
          </a:prstGeom>
          <a:ln w="25400" cap="flat" cmpd="sng">
            <a:solidFill>
              <a:schemeClr val="dk2"/>
            </a:solidFill>
            <a:prstDash val="sysDot"/>
            <a:round/>
            <a:headEnd type="none" w="med" len="med"/>
            <a:tailEnd type="oval" w="med" len="med"/>
          </a:ln>
        </p:spPr>
      </p:sp>
      <p:pic>
        <p:nvPicPr>
          <p:cNvPr id="43" name="图片 42" descr="图片2"/>
          <p:cNvPicPr>
            <a:picLocks noChangeAspect="1"/>
          </p:cNvPicPr>
          <p:nvPr>
            <p:custDataLst>
              <p:tags r:id="rId27"/>
            </p:custDataLst>
          </p:nvPr>
        </p:nvPicPr>
        <p:blipFill>
          <a:blip r:embed="rId28"/>
          <a:stretch>
            <a:fillRect/>
          </a:stretch>
        </p:blipFill>
        <p:spPr>
          <a:xfrm>
            <a:off x="2575560" y="3136900"/>
            <a:ext cx="5151755" cy="500380"/>
          </a:xfrm>
          <a:prstGeom prst="rect">
            <a:avLst/>
          </a:prstGeom>
        </p:spPr>
      </p:pic>
    </p:spTree>
    <p:custDataLst>
      <p:tags r:id="rId29"/>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540068" cy="720090"/>
          </a:xfrm>
          <a:prstGeom prst="rect">
            <a:avLst/>
          </a:prstGeom>
        </p:spPr>
      </p:pic>
      <p:pic>
        <p:nvPicPr>
          <p:cNvPr id="6" name="图片 5"/>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a:off x="8603932" y="-5379"/>
            <a:ext cx="540068" cy="720090"/>
          </a:xfrm>
          <a:prstGeom prst="rect">
            <a:avLst/>
          </a:prstGeom>
        </p:spPr>
      </p:pic>
      <p:pic>
        <p:nvPicPr>
          <p:cNvPr id="65537" name="Picture 2" descr="并列关系分1类_03"/>
          <p:cNvPicPr>
            <a:picLocks noChangeAspect="1"/>
          </p:cNvPicPr>
          <p:nvPr/>
        </p:nvPicPr>
        <p:blipFill>
          <a:blip r:embed="rId4"/>
          <a:stretch>
            <a:fillRect/>
          </a:stretch>
        </p:blipFill>
        <p:spPr>
          <a:xfrm>
            <a:off x="76200" y="228600"/>
            <a:ext cx="3200400" cy="762000"/>
          </a:xfrm>
          <a:prstGeom prst="rect">
            <a:avLst/>
          </a:prstGeom>
          <a:noFill/>
          <a:ln w="9525">
            <a:noFill/>
          </a:ln>
        </p:spPr>
      </p:pic>
      <p:sp>
        <p:nvSpPr>
          <p:cNvPr id="65538" name="Rectangle 3"/>
          <p:cNvSpPr/>
          <p:nvPr/>
        </p:nvSpPr>
        <p:spPr>
          <a:xfrm>
            <a:off x="457200" y="271145"/>
            <a:ext cx="2354580" cy="645160"/>
          </a:xfrm>
          <a:prstGeom prst="rect">
            <a:avLst/>
          </a:prstGeom>
          <a:noFill/>
          <a:ln w="9525">
            <a:noFill/>
          </a:ln>
        </p:spPr>
        <p:txBody>
          <a:bodyPr wrap="none" anchor="ctr" anchorCtr="0">
            <a:spAutoFit/>
          </a:bodyPr>
          <a:p>
            <a:pPr defTabSz="914400">
              <a:spcBef>
                <a:spcPct val="50000"/>
              </a:spcBef>
              <a:tabLst>
                <a:tab pos="819150" algn="l"/>
              </a:tabLst>
            </a:pPr>
            <a:r>
              <a:rPr lang="en-US" altLang="zh-CN" sz="3600" b="1" dirty="0">
                <a:solidFill>
                  <a:schemeClr val="lt1"/>
                </a:solidFill>
                <a:latin typeface="Times New Roman" panose="02020603050405020304" pitchFamily="18" charset="0"/>
                <a:ea typeface="微软雅黑" panose="020B0503020204020204" charset="-122"/>
                <a:cs typeface="微软雅黑" panose="020B0503020204020204" charset="-122"/>
              </a:rPr>
              <a:t>3.</a:t>
            </a:r>
            <a:r>
              <a:rPr lang="zh-CN" altLang="en-US" sz="3600" b="1" dirty="0">
                <a:solidFill>
                  <a:schemeClr val="lt1"/>
                </a:solidFill>
                <a:latin typeface="Times New Roman" panose="02020603050405020304" pitchFamily="18" charset="0"/>
                <a:ea typeface="微软雅黑" panose="020B0503020204020204" charset="-122"/>
                <a:cs typeface="微软雅黑" panose="020B0503020204020204" charset="-122"/>
              </a:rPr>
              <a:t>预防预备</a:t>
            </a:r>
            <a:endParaRPr lang="zh-CN" altLang="en-US" sz="3600" b="1" dirty="0">
              <a:solidFill>
                <a:schemeClr val="lt1"/>
              </a:solidFill>
              <a:latin typeface="Times New Roman" panose="02020603050405020304" pitchFamily="18" charset="0"/>
              <a:ea typeface="微软雅黑" panose="020B0503020204020204" charset="-122"/>
              <a:cs typeface="微软雅黑" panose="020B0503020204020204" charset="-122"/>
            </a:endParaRPr>
          </a:p>
        </p:txBody>
      </p:sp>
      <p:pic>
        <p:nvPicPr>
          <p:cNvPr id="65539" name="圆角矩形 36"/>
          <p:cNvPicPr/>
          <p:nvPr/>
        </p:nvPicPr>
        <p:blipFill>
          <a:blip r:embed="rId5"/>
          <a:stretch>
            <a:fillRect/>
          </a:stretch>
        </p:blipFill>
        <p:spPr>
          <a:xfrm>
            <a:off x="-228600" y="1219200"/>
            <a:ext cx="9372600" cy="1600200"/>
          </a:xfrm>
          <a:prstGeom prst="rect">
            <a:avLst/>
          </a:prstGeom>
          <a:noFill/>
          <a:ln w="9525">
            <a:noFill/>
          </a:ln>
        </p:spPr>
      </p:pic>
      <p:sp>
        <p:nvSpPr>
          <p:cNvPr id="65540" name="Text Box 5"/>
          <p:cNvSpPr txBox="1"/>
          <p:nvPr>
            <p:custDataLst>
              <p:tags r:id="rId6"/>
            </p:custDataLst>
          </p:nvPr>
        </p:nvSpPr>
        <p:spPr>
          <a:xfrm>
            <a:off x="381000" y="1539875"/>
            <a:ext cx="8382000" cy="829945"/>
          </a:xfrm>
          <a:prstGeom prst="rect">
            <a:avLst/>
          </a:prstGeom>
          <a:noFill/>
          <a:ln w="9525">
            <a:noFill/>
          </a:ln>
        </p:spPr>
        <p:txBody>
          <a:bodyPr anchor="t" anchorCtr="0">
            <a:spAutoFit/>
          </a:bodyPr>
          <a:p>
            <a:pPr>
              <a:spcBef>
                <a:spcPct val="50000"/>
              </a:spcBef>
            </a:pPr>
            <a:r>
              <a:rPr lang="zh-CN" altLang="en-US" sz="2400" b="1" dirty="0">
                <a:solidFill>
                  <a:schemeClr val="dk1"/>
                </a:solidFill>
                <a:latin typeface="Times New Roman" panose="02020603050405020304" pitchFamily="18" charset="0"/>
                <a:ea typeface="微软雅黑" panose="020B0503020204020204" charset="-122"/>
              </a:rPr>
              <a:t>预防预备是预知、预想、预报、预警的落脚点，也是以预防为主的关键行动。</a:t>
            </a:r>
            <a:endParaRPr lang="zh-CN" altLang="en-US" sz="2400" b="1" dirty="0">
              <a:solidFill>
                <a:schemeClr val="dk1"/>
              </a:solidFill>
              <a:latin typeface="Times New Roman" panose="02020603050405020304" pitchFamily="18" charset="0"/>
              <a:ea typeface="微软雅黑" panose="020B0503020204020204" charset="-122"/>
            </a:endParaRPr>
          </a:p>
        </p:txBody>
      </p:sp>
      <p:sp>
        <p:nvSpPr>
          <p:cNvPr id="65541" name="Text Box 25"/>
          <p:cNvSpPr txBox="1"/>
          <p:nvPr/>
        </p:nvSpPr>
        <p:spPr>
          <a:xfrm>
            <a:off x="1066800" y="4067175"/>
            <a:ext cx="609600" cy="829945"/>
          </a:xfrm>
          <a:prstGeom prst="rect">
            <a:avLst/>
          </a:prstGeom>
          <a:noFill/>
          <a:ln w="9525">
            <a:noFill/>
          </a:ln>
        </p:spPr>
        <p:txBody>
          <a:bodyPr anchor="t" anchorCtr="0">
            <a:spAutoFit/>
          </a:bodyPr>
          <a:p>
            <a:pPr>
              <a:spcBef>
                <a:spcPct val="50000"/>
              </a:spcBef>
            </a:pPr>
            <a:r>
              <a:rPr lang="zh-CN" altLang="en-US" sz="2400" b="1" dirty="0">
                <a:solidFill>
                  <a:srgbClr val="0000FF"/>
                </a:solidFill>
                <a:latin typeface="Times New Roman" panose="02020603050405020304" pitchFamily="18" charset="0"/>
                <a:ea typeface="微软雅黑" panose="020B0503020204020204" charset="-122"/>
              </a:rPr>
              <a:t>包括</a:t>
            </a:r>
            <a:endParaRPr lang="zh-CN" altLang="en-US" sz="2400" b="1" dirty="0">
              <a:solidFill>
                <a:srgbClr val="0000FF"/>
              </a:solidFill>
              <a:latin typeface="Times New Roman" panose="02020603050405020304" pitchFamily="18" charset="0"/>
              <a:ea typeface="微软雅黑" panose="020B0503020204020204" charset="-122"/>
            </a:endParaRPr>
          </a:p>
        </p:txBody>
      </p:sp>
      <p:sp>
        <p:nvSpPr>
          <p:cNvPr id="65542" name="Line 10"/>
          <p:cNvSpPr/>
          <p:nvPr>
            <p:custDataLst>
              <p:tags r:id="rId7"/>
            </p:custDataLst>
          </p:nvPr>
        </p:nvSpPr>
        <p:spPr>
          <a:xfrm>
            <a:off x="2209800" y="3900488"/>
            <a:ext cx="1905000" cy="14287"/>
          </a:xfrm>
          <a:prstGeom prst="line">
            <a:avLst/>
          </a:prstGeom>
          <a:ln w="25400" cap="flat" cmpd="sng">
            <a:solidFill>
              <a:schemeClr val="dk2"/>
            </a:solidFill>
            <a:prstDash val="sysDot"/>
            <a:round/>
            <a:headEnd type="none" w="med" len="med"/>
            <a:tailEnd type="oval" w="med" len="med"/>
          </a:ln>
        </p:spPr>
      </p:sp>
      <p:sp>
        <p:nvSpPr>
          <p:cNvPr id="65543" name="Text Box 11"/>
          <p:cNvSpPr txBox="1"/>
          <p:nvPr>
            <p:custDataLst>
              <p:tags r:id="rId8"/>
            </p:custDataLst>
          </p:nvPr>
        </p:nvSpPr>
        <p:spPr>
          <a:xfrm>
            <a:off x="2209800" y="3454400"/>
            <a:ext cx="1981200" cy="460375"/>
          </a:xfrm>
          <a:prstGeom prst="rect">
            <a:avLst/>
          </a:prstGeom>
          <a:noFill/>
          <a:ln w="9525">
            <a:noFill/>
          </a:ln>
        </p:spPr>
        <p:txBody>
          <a:bodyPr anchor="t" anchorCtr="0">
            <a:spAutoFit/>
          </a:bodyPr>
          <a:p>
            <a:pPr eaLnBrk="0" hangingPunct="0">
              <a:spcBef>
                <a:spcPct val="50000"/>
              </a:spcBef>
            </a:pPr>
            <a:r>
              <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rPr>
              <a:t>确定预案 </a:t>
            </a:r>
            <a:endPar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
        <p:nvSpPr>
          <p:cNvPr id="65544" name="Text Box 14"/>
          <p:cNvSpPr txBox="1"/>
          <p:nvPr>
            <p:custDataLst>
              <p:tags r:id="rId9"/>
            </p:custDataLst>
          </p:nvPr>
        </p:nvSpPr>
        <p:spPr>
          <a:xfrm>
            <a:off x="2209800" y="3990975"/>
            <a:ext cx="3048000" cy="460375"/>
          </a:xfrm>
          <a:prstGeom prst="rect">
            <a:avLst/>
          </a:prstGeom>
          <a:noFill/>
          <a:ln w="9525">
            <a:noFill/>
          </a:ln>
        </p:spPr>
        <p:txBody>
          <a:bodyPr anchor="t" anchorCtr="0">
            <a:spAutoFit/>
          </a:bodyPr>
          <a:p>
            <a:pPr marL="342900" indent="-342900" eaLnBrk="0" hangingPunct="0">
              <a:spcBef>
                <a:spcPct val="50000"/>
              </a:spcBef>
            </a:pPr>
            <a:r>
              <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rPr>
              <a:t>演习训练 </a:t>
            </a:r>
            <a:endPar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
        <p:nvSpPr>
          <p:cNvPr id="65546" name="Rectangle 30"/>
          <p:cNvSpPr/>
          <p:nvPr>
            <p:custDataLst>
              <p:tags r:id="rId10"/>
            </p:custDataLst>
          </p:nvPr>
        </p:nvSpPr>
        <p:spPr>
          <a:xfrm>
            <a:off x="2244725" y="4598988"/>
            <a:ext cx="1478280" cy="460375"/>
          </a:xfrm>
          <a:prstGeom prst="rect">
            <a:avLst/>
          </a:prstGeom>
          <a:noFill/>
          <a:ln w="9525">
            <a:noFill/>
          </a:ln>
        </p:spPr>
        <p:txBody>
          <a:bodyPr wrap="none" anchor="ctr" anchorCtr="0">
            <a:spAutoFit/>
          </a:bodyPr>
          <a:p>
            <a:pPr marL="342900" indent="-342900">
              <a:spcBef>
                <a:spcPct val="50000"/>
              </a:spcBef>
            </a:pPr>
            <a:r>
              <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rPr>
              <a:t>物质准备 </a:t>
            </a:r>
            <a:endPar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
        <p:nvSpPr>
          <p:cNvPr id="65547" name="Rectangle 31"/>
          <p:cNvSpPr/>
          <p:nvPr>
            <p:custDataLst>
              <p:tags r:id="rId11"/>
            </p:custDataLst>
          </p:nvPr>
        </p:nvSpPr>
        <p:spPr>
          <a:xfrm>
            <a:off x="2209800" y="5149850"/>
            <a:ext cx="1478280" cy="460375"/>
          </a:xfrm>
          <a:prstGeom prst="rect">
            <a:avLst/>
          </a:prstGeom>
          <a:noFill/>
          <a:ln w="9525">
            <a:noFill/>
          </a:ln>
        </p:spPr>
        <p:txBody>
          <a:bodyPr wrap="none" anchor="ctr" anchorCtr="0">
            <a:spAutoFit/>
          </a:bodyPr>
          <a:p>
            <a:pPr>
              <a:spcBef>
                <a:spcPct val="50000"/>
              </a:spcBef>
            </a:pPr>
            <a:r>
              <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rPr>
              <a:t>提高警惕 </a:t>
            </a:r>
            <a:endPar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
        <p:nvSpPr>
          <p:cNvPr id="65548" name="Line 10"/>
          <p:cNvSpPr/>
          <p:nvPr>
            <p:custDataLst>
              <p:tags r:id="rId12"/>
            </p:custDataLst>
          </p:nvPr>
        </p:nvSpPr>
        <p:spPr>
          <a:xfrm>
            <a:off x="2133600" y="4448175"/>
            <a:ext cx="1905000" cy="14288"/>
          </a:xfrm>
          <a:prstGeom prst="line">
            <a:avLst/>
          </a:prstGeom>
          <a:ln w="25400" cap="flat" cmpd="sng">
            <a:solidFill>
              <a:schemeClr val="dk2"/>
            </a:solidFill>
            <a:prstDash val="sysDot"/>
            <a:round/>
            <a:headEnd type="none" w="med" len="med"/>
            <a:tailEnd type="oval" w="med" len="med"/>
          </a:ln>
        </p:spPr>
      </p:sp>
      <p:sp>
        <p:nvSpPr>
          <p:cNvPr id="65549" name="Line 10"/>
          <p:cNvSpPr/>
          <p:nvPr>
            <p:custDataLst>
              <p:tags r:id="rId13"/>
            </p:custDataLst>
          </p:nvPr>
        </p:nvSpPr>
        <p:spPr>
          <a:xfrm>
            <a:off x="2209800" y="5091113"/>
            <a:ext cx="1905000" cy="14287"/>
          </a:xfrm>
          <a:prstGeom prst="line">
            <a:avLst/>
          </a:prstGeom>
          <a:ln w="25400" cap="flat" cmpd="sng">
            <a:solidFill>
              <a:schemeClr val="dk2"/>
            </a:solidFill>
            <a:prstDash val="sysDot"/>
            <a:round/>
            <a:headEnd type="none" w="med" len="med"/>
            <a:tailEnd type="oval" w="med" len="med"/>
          </a:ln>
        </p:spPr>
      </p:sp>
      <p:sp>
        <p:nvSpPr>
          <p:cNvPr id="65550" name="Line 10"/>
          <p:cNvSpPr/>
          <p:nvPr>
            <p:custDataLst>
              <p:tags r:id="rId14"/>
            </p:custDataLst>
          </p:nvPr>
        </p:nvSpPr>
        <p:spPr>
          <a:xfrm>
            <a:off x="2209800" y="5624513"/>
            <a:ext cx="1905000" cy="14287"/>
          </a:xfrm>
          <a:prstGeom prst="line">
            <a:avLst/>
          </a:prstGeom>
          <a:ln w="25400" cap="flat" cmpd="sng">
            <a:solidFill>
              <a:schemeClr val="dk2"/>
            </a:solidFill>
            <a:prstDash val="sysDot"/>
            <a:round/>
            <a:headEnd type="none" w="med" len="med"/>
            <a:tailEnd type="oval" w="med" len="med"/>
          </a:ln>
        </p:spPr>
      </p:sp>
    </p:spTree>
    <p:custDataLst>
      <p:tags r:id="rId15"/>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540068" cy="720090"/>
          </a:xfrm>
          <a:prstGeom prst="rect">
            <a:avLst/>
          </a:prstGeom>
        </p:spPr>
      </p:pic>
      <p:pic>
        <p:nvPicPr>
          <p:cNvPr id="6" name="图片 5"/>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a:off x="8603932" y="-5379"/>
            <a:ext cx="540068" cy="720090"/>
          </a:xfrm>
          <a:prstGeom prst="rect">
            <a:avLst/>
          </a:prstGeom>
        </p:spPr>
      </p:pic>
      <p:pic>
        <p:nvPicPr>
          <p:cNvPr id="66561" name="圆角矩形 36"/>
          <p:cNvPicPr/>
          <p:nvPr/>
        </p:nvPicPr>
        <p:blipFill>
          <a:blip r:embed="rId4"/>
          <a:stretch>
            <a:fillRect/>
          </a:stretch>
        </p:blipFill>
        <p:spPr>
          <a:xfrm>
            <a:off x="-228600" y="1828800"/>
            <a:ext cx="9677400" cy="1600200"/>
          </a:xfrm>
          <a:prstGeom prst="rect">
            <a:avLst/>
          </a:prstGeom>
          <a:noFill/>
          <a:ln w="9525">
            <a:noFill/>
          </a:ln>
        </p:spPr>
      </p:pic>
      <p:sp>
        <p:nvSpPr>
          <p:cNvPr id="335874" name="AutoShape 2"/>
          <p:cNvSpPr>
            <a:spLocks noChangeArrowheads="1"/>
          </p:cNvSpPr>
          <p:nvPr>
            <p:custDataLst>
              <p:tags r:id="rId5"/>
            </p:custDataLst>
          </p:nvPr>
        </p:nvSpPr>
        <p:spPr bwMode="gray">
          <a:xfrm>
            <a:off x="592138" y="200025"/>
            <a:ext cx="5822950" cy="481013"/>
          </a:xfrm>
          <a:prstGeom prst="roundRect">
            <a:avLst>
              <a:gd name="adj" fmla="val 16667"/>
            </a:avLst>
          </a:prstGeom>
          <a:gradFill rotWithShape="1">
            <a:gsLst>
              <a:gs pos="0">
                <a:srgbClr val="5FCBFB"/>
              </a:gs>
              <a:gs pos="100000">
                <a:srgbClr val="5FCBFB"/>
              </a:gs>
            </a:gsLst>
            <a:lin ang="0" scaled="0"/>
          </a:gradFill>
          <a:ln w="9525">
            <a:noFill/>
            <a:round/>
          </a:ln>
          <a:effec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zh-CN" sz="2400" b="0" i="0" u="none" strike="noStrike" kern="1200" cap="none" spc="0" normalizeH="0" baseline="0" noProof="0">
              <a:ln>
                <a:noFill/>
              </a:ln>
              <a:solidFill>
                <a:srgbClr val="001A19"/>
              </a:solidFill>
              <a:effectLst/>
              <a:uLnTx/>
              <a:uFillTx/>
              <a:latin typeface="微软雅黑" panose="020B0503020204020204" charset="-122"/>
              <a:ea typeface="微软雅黑" panose="020B0503020204020204" charset="-122"/>
              <a:cs typeface="+mn-cs"/>
            </a:endParaRPr>
          </a:p>
        </p:txBody>
      </p:sp>
      <p:sp>
        <p:nvSpPr>
          <p:cNvPr id="66563" name="AutoShape 7"/>
          <p:cNvSpPr/>
          <p:nvPr>
            <p:custDataLst>
              <p:tags r:id="rId6"/>
            </p:custDataLst>
          </p:nvPr>
        </p:nvSpPr>
        <p:spPr>
          <a:xfrm>
            <a:off x="903288" y="139700"/>
            <a:ext cx="5421312" cy="622300"/>
          </a:xfrm>
          <a:prstGeom prst="roundRect">
            <a:avLst>
              <a:gd name="adj" fmla="val 16667"/>
            </a:avLst>
          </a:prstGeom>
          <a:noFill/>
          <a:ln w="38100">
            <a:noFill/>
          </a:ln>
        </p:spPr>
        <p:txBody>
          <a:bodyPr wrap="none" anchor="ctr" anchorCtr="0"/>
          <a:p>
            <a:pPr latinLnBrk="1">
              <a:spcBef>
                <a:spcPct val="50000"/>
              </a:spcBef>
            </a:pPr>
            <a:r>
              <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rPr>
              <a:t>车间班组负责人的领导艺术与方法 </a:t>
            </a:r>
            <a:endPar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
        <p:nvSpPr>
          <p:cNvPr id="66564" name="AutoShape 11"/>
          <p:cNvSpPr/>
          <p:nvPr/>
        </p:nvSpPr>
        <p:spPr>
          <a:xfrm>
            <a:off x="152400" y="0"/>
            <a:ext cx="730250" cy="914400"/>
          </a:xfrm>
          <a:prstGeom prst="diamond">
            <a:avLst/>
          </a:prstGeom>
          <a:solidFill>
            <a:schemeClr val="hlink"/>
          </a:solidFill>
          <a:ln w="38100" cap="flat" cmpd="sng">
            <a:solidFill>
              <a:schemeClr val="bg1"/>
            </a:solidFill>
            <a:prstDash val="solid"/>
            <a:miter/>
            <a:headEnd type="none" w="med" len="med"/>
            <a:tailEnd type="none" w="med" len="med"/>
          </a:ln>
          <a:effectLst>
            <a:outerShdw sy="50000" rotWithShape="0">
              <a:srgbClr val="808080">
                <a:alpha val="50000"/>
              </a:srgbClr>
            </a:outerShdw>
          </a:effectLst>
        </p:spPr>
        <p:txBody>
          <a:bodyPr wrap="none" anchor="ctr" anchorCtr="0"/>
          <a:p>
            <a:pPr algn="ctr" eaLnBrk="0" hangingPunct="0">
              <a:spcBef>
                <a:spcPct val="50000"/>
              </a:spcBef>
            </a:pPr>
            <a:r>
              <a:rPr lang="zh-CN" altLang="en-US" sz="2400" b="1" dirty="0">
                <a:solidFill>
                  <a:schemeClr val="dk1">
                    <a:lumMod val="85000"/>
                    <a:lumOff val="15000"/>
                  </a:schemeClr>
                </a:solidFill>
                <a:latin typeface="Times New Roman" panose="02020603050405020304" pitchFamily="18" charset="0"/>
                <a:ea typeface="微软雅黑" panose="020B0503020204020204" charset="-122"/>
              </a:rPr>
              <a:t>十一</a:t>
            </a:r>
            <a:endParaRPr lang="zh-CN" altLang="en-US" sz="2400" b="1" dirty="0">
              <a:solidFill>
                <a:schemeClr val="dk1">
                  <a:lumMod val="85000"/>
                  <a:lumOff val="15000"/>
                </a:schemeClr>
              </a:solidFill>
              <a:latin typeface="Times New Roman" panose="02020603050405020304" pitchFamily="18" charset="0"/>
              <a:ea typeface="微软雅黑" panose="020B0503020204020204" charset="-122"/>
            </a:endParaRPr>
          </a:p>
        </p:txBody>
      </p:sp>
      <p:sp>
        <p:nvSpPr>
          <p:cNvPr id="66567" name="AutoShape 6"/>
          <p:cNvSpPr/>
          <p:nvPr>
            <p:custDataLst>
              <p:tags r:id="rId7"/>
            </p:custDataLst>
          </p:nvPr>
        </p:nvSpPr>
        <p:spPr>
          <a:xfrm>
            <a:off x="440055" y="1219200"/>
            <a:ext cx="5579745" cy="523875"/>
          </a:xfrm>
          <a:prstGeom prst="roundRect">
            <a:avLst>
              <a:gd name="adj" fmla="val 50000"/>
            </a:avLst>
          </a:prstGeom>
          <a:gradFill rotWithShape="0">
            <a:gsLst>
              <a:gs pos="0">
                <a:srgbClr val="17416B"/>
              </a:gs>
              <a:gs pos="50000">
                <a:srgbClr val="002E5C"/>
              </a:gs>
              <a:gs pos="100000">
                <a:srgbClr val="17416B"/>
              </a:gs>
            </a:gsLst>
            <a:lin ang="0" scaled="1"/>
            <a:tileRect/>
          </a:gradFill>
          <a:ln w="9525" cap="flat" cmpd="sng">
            <a:solidFill>
              <a:schemeClr val="dk1"/>
            </a:solidFill>
            <a:prstDash val="solid"/>
            <a:round/>
            <a:headEnd type="none" w="med" len="med"/>
            <a:tailEnd type="none" w="med" len="med"/>
          </a:ln>
        </p:spPr>
        <p:txBody>
          <a:bodyPr wrap="none" anchor="ctr"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66568" name="AutoShape 7"/>
          <p:cNvSpPr/>
          <p:nvPr>
            <p:custDataLst>
              <p:tags r:id="rId8"/>
            </p:custDataLst>
          </p:nvPr>
        </p:nvSpPr>
        <p:spPr>
          <a:xfrm>
            <a:off x="586105" y="1219200"/>
            <a:ext cx="5317490" cy="523875"/>
          </a:xfrm>
          <a:prstGeom prst="roundRect">
            <a:avLst>
              <a:gd name="adj" fmla="val 50000"/>
            </a:avLst>
          </a:prstGeom>
          <a:gradFill rotWithShape="0">
            <a:gsLst>
              <a:gs pos="0">
                <a:srgbClr val="5499A1"/>
              </a:gs>
              <a:gs pos="50000">
                <a:srgbClr val="13737D"/>
              </a:gs>
              <a:gs pos="100000">
                <a:srgbClr val="5499A1"/>
              </a:gs>
            </a:gsLst>
            <a:lin ang="0" scaled="1"/>
            <a:tileRect/>
          </a:gradFill>
          <a:ln w="9525" cap="flat" cmpd="sng">
            <a:solidFill>
              <a:schemeClr val="dk1"/>
            </a:solidFill>
            <a:prstDash val="solid"/>
            <a:round/>
            <a:headEnd type="none" w="med" len="med"/>
            <a:tailEnd type="none" w="med" len="med"/>
          </a:ln>
        </p:spPr>
        <p:txBody>
          <a:bodyPr wrap="none" anchor="ctr"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66569" name="AutoShape 8"/>
          <p:cNvSpPr/>
          <p:nvPr>
            <p:custDataLst>
              <p:tags r:id="rId9"/>
            </p:custDataLst>
          </p:nvPr>
        </p:nvSpPr>
        <p:spPr>
          <a:xfrm>
            <a:off x="731520" y="1219200"/>
            <a:ext cx="5053965" cy="523875"/>
          </a:xfrm>
          <a:prstGeom prst="roundRect">
            <a:avLst>
              <a:gd name="adj" fmla="val 50000"/>
            </a:avLst>
          </a:prstGeom>
          <a:gradFill rotWithShape="0">
            <a:gsLst>
              <a:gs pos="0">
                <a:srgbClr val="83CFCD"/>
              </a:gs>
              <a:gs pos="50000">
                <a:srgbClr val="B2E1E0"/>
              </a:gs>
              <a:gs pos="100000">
                <a:srgbClr val="83CFCD"/>
              </a:gs>
            </a:gsLst>
            <a:lin ang="0" scaled="1"/>
            <a:tileRect/>
          </a:gradFill>
          <a:ln w="9525" cap="flat" cmpd="sng">
            <a:solidFill>
              <a:schemeClr val="dk1"/>
            </a:solidFill>
            <a:prstDash val="solid"/>
            <a:round/>
            <a:headEnd type="none" w="med" len="med"/>
            <a:tailEnd type="none" w="med" len="med"/>
          </a:ln>
        </p:spPr>
        <p:txBody>
          <a:bodyPr wrap="none" anchor="ctr"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66570" name="Line 9"/>
          <p:cNvSpPr/>
          <p:nvPr>
            <p:custDataLst>
              <p:tags r:id="rId10"/>
            </p:custDataLst>
          </p:nvPr>
        </p:nvSpPr>
        <p:spPr>
          <a:xfrm>
            <a:off x="552450" y="1510030"/>
            <a:ext cx="450850" cy="0"/>
          </a:xfrm>
          <a:prstGeom prst="line">
            <a:avLst/>
          </a:prstGeom>
          <a:ln w="28575" cap="rnd" cmpd="sng">
            <a:solidFill>
              <a:schemeClr val="dk1"/>
            </a:solidFill>
            <a:prstDash val="sysDot"/>
            <a:round/>
            <a:headEnd type="none" w="med" len="med"/>
            <a:tailEnd type="none" w="med" len="med"/>
          </a:ln>
        </p:spPr>
      </p:sp>
      <p:sp>
        <p:nvSpPr>
          <p:cNvPr id="66571" name="Line 10"/>
          <p:cNvSpPr/>
          <p:nvPr>
            <p:custDataLst>
              <p:tags r:id="rId11"/>
            </p:custDataLst>
          </p:nvPr>
        </p:nvSpPr>
        <p:spPr>
          <a:xfrm>
            <a:off x="5512435" y="1510030"/>
            <a:ext cx="450850" cy="0"/>
          </a:xfrm>
          <a:prstGeom prst="line">
            <a:avLst/>
          </a:prstGeom>
          <a:ln w="28575" cap="rnd" cmpd="sng">
            <a:solidFill>
              <a:schemeClr val="dk1"/>
            </a:solidFill>
            <a:prstDash val="sysDot"/>
            <a:round/>
            <a:headEnd type="none" w="med" len="med"/>
            <a:tailEnd type="none" w="med" len="med"/>
          </a:ln>
        </p:spPr>
      </p:sp>
      <p:sp>
        <p:nvSpPr>
          <p:cNvPr id="66572" name="Rectangle 11"/>
          <p:cNvSpPr/>
          <p:nvPr>
            <p:custDataLst>
              <p:tags r:id="rId12"/>
            </p:custDataLst>
          </p:nvPr>
        </p:nvSpPr>
        <p:spPr>
          <a:xfrm>
            <a:off x="783273" y="1295400"/>
            <a:ext cx="4983480" cy="460375"/>
          </a:xfrm>
          <a:prstGeom prst="rect">
            <a:avLst/>
          </a:prstGeom>
          <a:noFill/>
          <a:ln w="9525">
            <a:noFill/>
          </a:ln>
        </p:spPr>
        <p:txBody>
          <a:bodyPr wrap="none" anchor="t" anchorCtr="0">
            <a:spAutoFit/>
          </a:bodyPr>
          <a:p>
            <a:pPr algn="ctr" eaLnBrk="0" hangingPunct="0">
              <a:spcBef>
                <a:spcPct val="50000"/>
              </a:spcBef>
            </a:pPr>
            <a:r>
              <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rPr>
              <a:t>第一节  车间班组负责人的领导艺术 </a:t>
            </a:r>
            <a:endPar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
        <p:nvSpPr>
          <p:cNvPr id="66573" name="Text Box 18"/>
          <p:cNvSpPr txBox="1"/>
          <p:nvPr>
            <p:custDataLst>
              <p:tags r:id="rId13"/>
            </p:custDataLst>
          </p:nvPr>
        </p:nvSpPr>
        <p:spPr>
          <a:xfrm>
            <a:off x="381000" y="2149475"/>
            <a:ext cx="8305800" cy="829945"/>
          </a:xfrm>
          <a:prstGeom prst="rect">
            <a:avLst/>
          </a:prstGeom>
          <a:noFill/>
          <a:ln w="9525">
            <a:noFill/>
          </a:ln>
        </p:spPr>
        <p:txBody>
          <a:bodyPr anchor="t" anchorCtr="0">
            <a:spAutoFit/>
          </a:bodyPr>
          <a:p>
            <a:pPr>
              <a:spcBef>
                <a:spcPct val="50000"/>
              </a:spcBef>
            </a:pPr>
            <a:r>
              <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rPr>
              <a:t>班组负责人可以从处理爱与恨、顺与逆、刚与柔、赏与罚、标与本的关系开展安全领导工作。 </a:t>
            </a:r>
            <a:endPar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
        <p:nvSpPr>
          <p:cNvPr id="66574" name="Text Box 19"/>
          <p:cNvSpPr txBox="1"/>
          <p:nvPr/>
        </p:nvSpPr>
        <p:spPr>
          <a:xfrm>
            <a:off x="1371600" y="4267200"/>
            <a:ext cx="609600" cy="829945"/>
          </a:xfrm>
          <a:prstGeom prst="rect">
            <a:avLst/>
          </a:prstGeom>
          <a:noFill/>
          <a:ln w="9525">
            <a:noFill/>
          </a:ln>
        </p:spPr>
        <p:txBody>
          <a:bodyPr anchor="t" anchorCtr="0">
            <a:spAutoFit/>
          </a:bodyPr>
          <a:p>
            <a:pPr>
              <a:spcBef>
                <a:spcPct val="50000"/>
              </a:spcBef>
            </a:pPr>
            <a:r>
              <a:rPr lang="zh-CN" altLang="en-US" sz="2400" b="1" dirty="0">
                <a:solidFill>
                  <a:srgbClr val="0000FF"/>
                </a:solidFill>
                <a:latin typeface="Times New Roman" panose="02020603050405020304" pitchFamily="18" charset="0"/>
                <a:ea typeface="微软雅黑" panose="020B0503020204020204" charset="-122"/>
              </a:rPr>
              <a:t>做法</a:t>
            </a:r>
            <a:endParaRPr lang="zh-CN" altLang="en-US" sz="2400" b="1" dirty="0">
              <a:solidFill>
                <a:srgbClr val="0000FF"/>
              </a:solidFill>
              <a:latin typeface="Times New Roman" panose="02020603050405020304" pitchFamily="18" charset="0"/>
              <a:ea typeface="微软雅黑" panose="020B0503020204020204" charset="-122"/>
            </a:endParaRPr>
          </a:p>
        </p:txBody>
      </p:sp>
      <p:sp>
        <p:nvSpPr>
          <p:cNvPr id="66575" name="Line 10"/>
          <p:cNvSpPr/>
          <p:nvPr>
            <p:custDataLst>
              <p:tags r:id="rId14"/>
            </p:custDataLst>
          </p:nvPr>
        </p:nvSpPr>
        <p:spPr>
          <a:xfrm>
            <a:off x="2514600" y="3965575"/>
            <a:ext cx="1905000" cy="14288"/>
          </a:xfrm>
          <a:prstGeom prst="line">
            <a:avLst/>
          </a:prstGeom>
          <a:ln w="25400" cap="flat" cmpd="sng">
            <a:solidFill>
              <a:schemeClr val="dk2"/>
            </a:solidFill>
            <a:prstDash val="sysDot"/>
            <a:round/>
            <a:headEnd type="none" w="med" len="med"/>
            <a:tailEnd type="oval" w="med" len="med"/>
          </a:ln>
        </p:spPr>
      </p:sp>
      <p:sp>
        <p:nvSpPr>
          <p:cNvPr id="66576" name="Text Box 11"/>
          <p:cNvSpPr txBox="1"/>
          <p:nvPr>
            <p:custDataLst>
              <p:tags r:id="rId15"/>
            </p:custDataLst>
          </p:nvPr>
        </p:nvSpPr>
        <p:spPr>
          <a:xfrm>
            <a:off x="2514600" y="3519488"/>
            <a:ext cx="1981200" cy="460375"/>
          </a:xfrm>
          <a:prstGeom prst="rect">
            <a:avLst/>
          </a:prstGeom>
          <a:noFill/>
          <a:ln w="9525">
            <a:noFill/>
          </a:ln>
        </p:spPr>
        <p:txBody>
          <a:bodyPr anchor="t" anchorCtr="0">
            <a:spAutoFit/>
          </a:bodyPr>
          <a:p>
            <a:pPr eaLnBrk="0" hangingPunct="0">
              <a:spcBef>
                <a:spcPct val="50000"/>
              </a:spcBef>
            </a:pPr>
            <a:r>
              <a:rPr lang="zh-CN" altLang="en-US" sz="2400" b="1" dirty="0">
                <a:solidFill>
                  <a:schemeClr val="dk1"/>
                </a:solidFill>
                <a:latin typeface="Times New Roman" panose="02020603050405020304" pitchFamily="18" charset="0"/>
                <a:ea typeface="微软雅黑" panose="020B0503020204020204" charset="-122"/>
              </a:rPr>
              <a:t>爱恨分明</a:t>
            </a:r>
            <a:endParaRPr lang="zh-CN" altLang="en-US" sz="2400" b="1" dirty="0">
              <a:solidFill>
                <a:schemeClr val="dk1"/>
              </a:solidFill>
              <a:latin typeface="Times New Roman" panose="02020603050405020304" pitchFamily="18" charset="0"/>
              <a:ea typeface="微软雅黑" panose="020B0503020204020204" charset="-122"/>
            </a:endParaRPr>
          </a:p>
        </p:txBody>
      </p:sp>
      <p:sp>
        <p:nvSpPr>
          <p:cNvPr id="66577" name="Text Box 14"/>
          <p:cNvSpPr txBox="1"/>
          <p:nvPr>
            <p:custDataLst>
              <p:tags r:id="rId16"/>
            </p:custDataLst>
          </p:nvPr>
        </p:nvSpPr>
        <p:spPr>
          <a:xfrm>
            <a:off x="2514600" y="4056063"/>
            <a:ext cx="3048000" cy="460375"/>
          </a:xfrm>
          <a:prstGeom prst="rect">
            <a:avLst/>
          </a:prstGeom>
          <a:noFill/>
          <a:ln w="9525">
            <a:noFill/>
          </a:ln>
        </p:spPr>
        <p:txBody>
          <a:bodyPr anchor="t" anchorCtr="0">
            <a:spAutoFit/>
          </a:bodyPr>
          <a:p>
            <a:pPr marL="342900" indent="-342900" eaLnBrk="0" hangingPunct="0">
              <a:spcBef>
                <a:spcPct val="50000"/>
              </a:spcBef>
            </a:pPr>
            <a:r>
              <a:rPr lang="zh-CN" altLang="en-US" sz="2400" b="1" dirty="0">
                <a:solidFill>
                  <a:schemeClr val="dk1"/>
                </a:solidFill>
                <a:latin typeface="Times New Roman" panose="02020603050405020304" pitchFamily="18" charset="0"/>
                <a:ea typeface="微软雅黑" panose="020B0503020204020204" charset="-122"/>
              </a:rPr>
              <a:t>顺逆兼听</a:t>
            </a:r>
            <a:endParaRPr lang="zh-CN" altLang="en-US" sz="2400" b="1" dirty="0">
              <a:solidFill>
                <a:schemeClr val="dk1"/>
              </a:solidFill>
              <a:latin typeface="Times New Roman" panose="02020603050405020304" pitchFamily="18" charset="0"/>
              <a:ea typeface="微软雅黑" panose="020B0503020204020204" charset="-122"/>
            </a:endParaRPr>
          </a:p>
        </p:txBody>
      </p:sp>
      <p:sp>
        <p:nvSpPr>
          <p:cNvPr id="66579" name="Rectangle 24"/>
          <p:cNvSpPr/>
          <p:nvPr>
            <p:custDataLst>
              <p:tags r:id="rId17"/>
            </p:custDataLst>
          </p:nvPr>
        </p:nvSpPr>
        <p:spPr>
          <a:xfrm>
            <a:off x="2549525" y="4664076"/>
            <a:ext cx="1402080" cy="460375"/>
          </a:xfrm>
          <a:prstGeom prst="rect">
            <a:avLst/>
          </a:prstGeom>
          <a:noFill/>
          <a:ln w="9525">
            <a:noFill/>
          </a:ln>
        </p:spPr>
        <p:txBody>
          <a:bodyPr wrap="none" anchor="ctr" anchorCtr="0">
            <a:spAutoFit/>
          </a:bodyPr>
          <a:p>
            <a:pPr marL="342900" indent="-342900" eaLnBrk="0" hangingPunct="0">
              <a:spcBef>
                <a:spcPct val="50000"/>
              </a:spcBef>
            </a:pPr>
            <a:r>
              <a:rPr lang="zh-CN" altLang="en-US" sz="2400" b="1" dirty="0">
                <a:solidFill>
                  <a:schemeClr val="dk1"/>
                </a:solidFill>
                <a:latin typeface="Times New Roman" panose="02020603050405020304" pitchFamily="18" charset="0"/>
                <a:ea typeface="微软雅黑" panose="020B0503020204020204" charset="-122"/>
              </a:rPr>
              <a:t>刚柔相济</a:t>
            </a:r>
            <a:endParaRPr lang="zh-CN" altLang="en-US" sz="2400" b="1" dirty="0">
              <a:solidFill>
                <a:schemeClr val="dk1"/>
              </a:solidFill>
              <a:latin typeface="Times New Roman" panose="02020603050405020304" pitchFamily="18" charset="0"/>
              <a:ea typeface="微软雅黑" panose="020B0503020204020204" charset="-122"/>
            </a:endParaRPr>
          </a:p>
        </p:txBody>
      </p:sp>
      <p:sp>
        <p:nvSpPr>
          <p:cNvPr id="66580" name="Rectangle 25"/>
          <p:cNvSpPr/>
          <p:nvPr>
            <p:custDataLst>
              <p:tags r:id="rId18"/>
            </p:custDataLst>
          </p:nvPr>
        </p:nvSpPr>
        <p:spPr>
          <a:xfrm>
            <a:off x="2514600" y="5214938"/>
            <a:ext cx="1402080" cy="460375"/>
          </a:xfrm>
          <a:prstGeom prst="rect">
            <a:avLst/>
          </a:prstGeom>
          <a:noFill/>
          <a:ln w="9525">
            <a:noFill/>
          </a:ln>
        </p:spPr>
        <p:txBody>
          <a:bodyPr wrap="none" anchor="ctr" anchorCtr="0">
            <a:spAutoFit/>
          </a:bodyPr>
          <a:p>
            <a:pPr>
              <a:spcBef>
                <a:spcPct val="50000"/>
              </a:spcBef>
            </a:pPr>
            <a:r>
              <a:rPr lang="zh-CN" altLang="en-US" sz="2400" b="1" dirty="0">
                <a:solidFill>
                  <a:schemeClr val="dk1"/>
                </a:solidFill>
                <a:latin typeface="Times New Roman" panose="02020603050405020304" pitchFamily="18" charset="0"/>
                <a:ea typeface="微软雅黑" panose="020B0503020204020204" charset="-122"/>
              </a:rPr>
              <a:t>赏罚严明</a:t>
            </a:r>
            <a:endParaRPr lang="zh-CN" altLang="en-US" sz="2400" b="1" dirty="0">
              <a:solidFill>
                <a:schemeClr val="dk1"/>
              </a:solidFill>
              <a:latin typeface="Times New Roman" panose="02020603050405020304" pitchFamily="18" charset="0"/>
              <a:ea typeface="微软雅黑" panose="020B0503020204020204" charset="-122"/>
            </a:endParaRPr>
          </a:p>
        </p:txBody>
      </p:sp>
      <p:sp>
        <p:nvSpPr>
          <p:cNvPr id="66581" name="Line 10"/>
          <p:cNvSpPr/>
          <p:nvPr>
            <p:custDataLst>
              <p:tags r:id="rId19"/>
            </p:custDataLst>
          </p:nvPr>
        </p:nvSpPr>
        <p:spPr>
          <a:xfrm>
            <a:off x="2438400" y="4513263"/>
            <a:ext cx="1905000" cy="14287"/>
          </a:xfrm>
          <a:prstGeom prst="line">
            <a:avLst/>
          </a:prstGeom>
          <a:ln w="25400" cap="flat" cmpd="sng">
            <a:solidFill>
              <a:schemeClr val="dk2"/>
            </a:solidFill>
            <a:prstDash val="sysDot"/>
            <a:round/>
            <a:headEnd type="none" w="med" len="med"/>
            <a:tailEnd type="oval" w="med" len="med"/>
          </a:ln>
        </p:spPr>
      </p:sp>
      <p:sp>
        <p:nvSpPr>
          <p:cNvPr id="66582" name="Line 10"/>
          <p:cNvSpPr/>
          <p:nvPr>
            <p:custDataLst>
              <p:tags r:id="rId20"/>
            </p:custDataLst>
          </p:nvPr>
        </p:nvSpPr>
        <p:spPr>
          <a:xfrm>
            <a:off x="2514600" y="5156200"/>
            <a:ext cx="1905000" cy="14288"/>
          </a:xfrm>
          <a:prstGeom prst="line">
            <a:avLst/>
          </a:prstGeom>
          <a:ln w="25400" cap="flat" cmpd="sng">
            <a:solidFill>
              <a:schemeClr val="dk2"/>
            </a:solidFill>
            <a:prstDash val="sysDot"/>
            <a:round/>
            <a:headEnd type="none" w="med" len="med"/>
            <a:tailEnd type="oval" w="med" len="med"/>
          </a:ln>
        </p:spPr>
      </p:sp>
      <p:sp>
        <p:nvSpPr>
          <p:cNvPr id="66583" name="Line 10"/>
          <p:cNvSpPr/>
          <p:nvPr>
            <p:custDataLst>
              <p:tags r:id="rId21"/>
            </p:custDataLst>
          </p:nvPr>
        </p:nvSpPr>
        <p:spPr>
          <a:xfrm>
            <a:off x="2514600" y="5689600"/>
            <a:ext cx="1905000" cy="14288"/>
          </a:xfrm>
          <a:prstGeom prst="line">
            <a:avLst/>
          </a:prstGeom>
          <a:ln w="25400" cap="flat" cmpd="sng">
            <a:solidFill>
              <a:schemeClr val="dk2"/>
            </a:solidFill>
            <a:prstDash val="sysDot"/>
            <a:round/>
            <a:headEnd type="none" w="med" len="med"/>
            <a:tailEnd type="oval" w="med" len="med"/>
          </a:ln>
        </p:spPr>
      </p:sp>
      <p:sp>
        <p:nvSpPr>
          <p:cNvPr id="66584" name="Rectangle 30"/>
          <p:cNvSpPr/>
          <p:nvPr>
            <p:custDataLst>
              <p:tags r:id="rId22"/>
            </p:custDataLst>
          </p:nvPr>
        </p:nvSpPr>
        <p:spPr>
          <a:xfrm>
            <a:off x="2514600" y="5713413"/>
            <a:ext cx="1402080" cy="460375"/>
          </a:xfrm>
          <a:prstGeom prst="rect">
            <a:avLst/>
          </a:prstGeom>
          <a:noFill/>
          <a:ln w="9525">
            <a:noFill/>
          </a:ln>
        </p:spPr>
        <p:txBody>
          <a:bodyPr wrap="none" anchor="t" anchorCtr="0">
            <a:spAutoFit/>
          </a:bodyPr>
          <a:p>
            <a:pPr>
              <a:spcBef>
                <a:spcPct val="50000"/>
              </a:spcBef>
            </a:pPr>
            <a:r>
              <a:rPr lang="zh-CN" altLang="en-US" sz="2400" b="1" dirty="0">
                <a:solidFill>
                  <a:schemeClr val="dk1"/>
                </a:solidFill>
                <a:latin typeface="Times New Roman" panose="02020603050405020304" pitchFamily="18" charset="0"/>
                <a:ea typeface="微软雅黑" panose="020B0503020204020204" charset="-122"/>
              </a:rPr>
              <a:t>标本兼治</a:t>
            </a:r>
            <a:endParaRPr lang="zh-CN" altLang="en-US" sz="2400" b="1" dirty="0">
              <a:solidFill>
                <a:schemeClr val="dk1"/>
              </a:solidFill>
              <a:latin typeface="Times New Roman" panose="02020603050405020304" pitchFamily="18" charset="0"/>
              <a:ea typeface="微软雅黑" panose="020B0503020204020204" charset="-122"/>
            </a:endParaRPr>
          </a:p>
        </p:txBody>
      </p:sp>
      <p:sp>
        <p:nvSpPr>
          <p:cNvPr id="66585" name="Line 10"/>
          <p:cNvSpPr/>
          <p:nvPr>
            <p:custDataLst>
              <p:tags r:id="rId23"/>
            </p:custDataLst>
          </p:nvPr>
        </p:nvSpPr>
        <p:spPr>
          <a:xfrm>
            <a:off x="2438400" y="6172200"/>
            <a:ext cx="1905000" cy="14288"/>
          </a:xfrm>
          <a:prstGeom prst="line">
            <a:avLst/>
          </a:prstGeom>
          <a:ln w="25400" cap="flat" cmpd="sng">
            <a:solidFill>
              <a:schemeClr val="dk2"/>
            </a:solidFill>
            <a:prstDash val="sysDot"/>
            <a:round/>
            <a:headEnd type="none" w="med" len="med"/>
            <a:tailEnd type="oval" w="med" len="med"/>
          </a:ln>
        </p:spPr>
      </p:sp>
    </p:spTree>
    <p:custDataLst>
      <p:tags r:id="rId24"/>
    </p:custData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540068" cy="720090"/>
          </a:xfrm>
          <a:prstGeom prst="rect">
            <a:avLst/>
          </a:prstGeom>
        </p:spPr>
      </p:pic>
      <p:pic>
        <p:nvPicPr>
          <p:cNvPr id="6" name="图片 5"/>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a:off x="8603932" y="-5379"/>
            <a:ext cx="540068" cy="720090"/>
          </a:xfrm>
          <a:prstGeom prst="rect">
            <a:avLst/>
          </a:prstGeom>
        </p:spPr>
      </p:pic>
      <p:sp>
        <p:nvSpPr>
          <p:cNvPr id="67585" name="AutoShape 32"/>
          <p:cNvSpPr/>
          <p:nvPr>
            <p:custDataLst>
              <p:tags r:id="rId4"/>
            </p:custDataLst>
          </p:nvPr>
        </p:nvSpPr>
        <p:spPr>
          <a:xfrm>
            <a:off x="2286000" y="5715000"/>
            <a:ext cx="4572000" cy="457200"/>
          </a:xfrm>
          <a:prstGeom prst="roundRect">
            <a:avLst>
              <a:gd name="adj" fmla="val 16667"/>
            </a:avLst>
          </a:prstGeom>
          <a:gradFill rotWithShape="1">
            <a:gsLst>
              <a:gs pos="0">
                <a:srgbClr val="378FCB"/>
              </a:gs>
              <a:gs pos="50000">
                <a:srgbClr val="AFD2EA"/>
              </a:gs>
              <a:gs pos="100000">
                <a:srgbClr val="378FCB"/>
              </a:gs>
            </a:gsLst>
            <a:lin ang="0" scaled="1"/>
            <a:tileRect/>
          </a:gradFill>
          <a:ln w="9525"/>
          <a:scene3d>
            <a:camera prst="legacyPerspectiveTop">
              <a:rot lat="0" lon="0" rev="0"/>
            </a:camera>
            <a:lightRig rig="legacyFlat3" dir="b"/>
          </a:scene3d>
          <a:sp3d extrusionH="887400" prstMaterial="legacyMatte">
            <a:bevelT w="13500" h="13500" prst="angle"/>
            <a:bevelB w="13500" h="13500" prst="angle"/>
            <a:extrusionClr>
              <a:srgbClr val="378FCB"/>
            </a:extrusionClr>
          </a:sp3d>
        </p:spPr>
        <p:txBody>
          <a:bodyPr wrap="none" anchor="ctr" anchorCtr="0">
            <a:flatTx/>
          </a:bodyPr>
          <a:p>
            <a:pPr>
              <a:spcBef>
                <a:spcPct val="50000"/>
              </a:spcBef>
            </a:pPr>
            <a:endParaRPr lang="zh-CN" altLang="zh-CN" sz="2400" b="1" dirty="0">
              <a:solidFill>
                <a:schemeClr val="dk1"/>
              </a:solidFill>
              <a:latin typeface="微软雅黑" panose="020B0503020204020204" charset="-122"/>
              <a:ea typeface="微软雅黑" panose="020B0503020204020204" charset="-122"/>
            </a:endParaRPr>
          </a:p>
        </p:txBody>
      </p:sp>
      <p:sp>
        <p:nvSpPr>
          <p:cNvPr id="67586" name="AutoShape 30"/>
          <p:cNvSpPr/>
          <p:nvPr>
            <p:custDataLst>
              <p:tags r:id="rId5"/>
            </p:custDataLst>
          </p:nvPr>
        </p:nvSpPr>
        <p:spPr>
          <a:xfrm>
            <a:off x="2286000" y="4953000"/>
            <a:ext cx="4572000" cy="457200"/>
          </a:xfrm>
          <a:prstGeom prst="roundRect">
            <a:avLst>
              <a:gd name="adj" fmla="val 16667"/>
            </a:avLst>
          </a:prstGeom>
          <a:gradFill rotWithShape="1">
            <a:gsLst>
              <a:gs pos="0">
                <a:srgbClr val="48BE67"/>
              </a:gs>
              <a:gs pos="50000">
                <a:srgbClr val="D8F1DF"/>
              </a:gs>
              <a:gs pos="100000">
                <a:srgbClr val="48BE67"/>
              </a:gs>
            </a:gsLst>
            <a:lin ang="0" scaled="1"/>
            <a:tileRect/>
          </a:gradFill>
          <a:ln w="9525"/>
          <a:scene3d>
            <a:camera prst="legacyPerspectiveTop">
              <a:rot lat="0" lon="0" rev="0"/>
            </a:camera>
            <a:lightRig rig="legacyFlat3" dir="b"/>
          </a:scene3d>
          <a:sp3d extrusionH="887400" prstMaterial="legacyMatte">
            <a:bevelT w="13500" h="13500" prst="angle"/>
            <a:bevelB w="13500" h="13500" prst="angle"/>
            <a:extrusionClr>
              <a:srgbClr val="48BE67"/>
            </a:extrusionClr>
          </a:sp3d>
        </p:spPr>
        <p:txBody>
          <a:bodyPr wrap="none" anchor="ctr" anchorCtr="0">
            <a:flatTx/>
          </a:bodyPr>
          <a:p>
            <a:pPr>
              <a:spcBef>
                <a:spcPct val="50000"/>
              </a:spcBef>
            </a:pPr>
            <a:endParaRPr lang="zh-CN" altLang="zh-CN" sz="2400" b="1" dirty="0">
              <a:solidFill>
                <a:schemeClr val="dk1"/>
              </a:solidFill>
              <a:latin typeface="微软雅黑" panose="020B0503020204020204" charset="-122"/>
              <a:ea typeface="微软雅黑" panose="020B0503020204020204" charset="-122"/>
            </a:endParaRPr>
          </a:p>
        </p:txBody>
      </p:sp>
      <p:pic>
        <p:nvPicPr>
          <p:cNvPr id="67587" name="圆角矩形 16"/>
          <p:cNvPicPr/>
          <p:nvPr/>
        </p:nvPicPr>
        <p:blipFill>
          <a:blip r:embed="rId6"/>
          <a:stretch>
            <a:fillRect/>
          </a:stretch>
        </p:blipFill>
        <p:spPr>
          <a:xfrm>
            <a:off x="-381000" y="990600"/>
            <a:ext cx="6858000" cy="685800"/>
          </a:xfrm>
          <a:prstGeom prst="rect">
            <a:avLst/>
          </a:prstGeom>
          <a:noFill/>
          <a:ln w="9525">
            <a:noFill/>
          </a:ln>
        </p:spPr>
      </p:pic>
      <p:sp>
        <p:nvSpPr>
          <p:cNvPr id="67590" name="AutoShape 6"/>
          <p:cNvSpPr/>
          <p:nvPr>
            <p:custDataLst>
              <p:tags r:id="rId7"/>
            </p:custDataLst>
          </p:nvPr>
        </p:nvSpPr>
        <p:spPr>
          <a:xfrm>
            <a:off x="152400" y="228600"/>
            <a:ext cx="5580380" cy="523875"/>
          </a:xfrm>
          <a:prstGeom prst="roundRect">
            <a:avLst>
              <a:gd name="adj" fmla="val 50000"/>
            </a:avLst>
          </a:prstGeom>
          <a:gradFill rotWithShape="0">
            <a:gsLst>
              <a:gs pos="0">
                <a:srgbClr val="17416B"/>
              </a:gs>
              <a:gs pos="50000">
                <a:srgbClr val="002E5C"/>
              </a:gs>
              <a:gs pos="100000">
                <a:srgbClr val="17416B"/>
              </a:gs>
            </a:gsLst>
            <a:lin ang="0" scaled="1"/>
            <a:tileRect/>
          </a:gradFill>
          <a:ln w="9525" cap="flat" cmpd="sng">
            <a:solidFill>
              <a:schemeClr val="dk1"/>
            </a:solidFill>
            <a:prstDash val="solid"/>
            <a:round/>
            <a:headEnd type="none" w="med" len="med"/>
            <a:tailEnd type="none" w="med" len="med"/>
          </a:ln>
        </p:spPr>
        <p:txBody>
          <a:bodyPr wrap="none" anchor="ctr"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67591" name="AutoShape 7"/>
          <p:cNvSpPr/>
          <p:nvPr>
            <p:custDataLst>
              <p:tags r:id="rId8"/>
            </p:custDataLst>
          </p:nvPr>
        </p:nvSpPr>
        <p:spPr>
          <a:xfrm>
            <a:off x="298450" y="228600"/>
            <a:ext cx="5318125" cy="523875"/>
          </a:xfrm>
          <a:prstGeom prst="roundRect">
            <a:avLst>
              <a:gd name="adj" fmla="val 50000"/>
            </a:avLst>
          </a:prstGeom>
          <a:gradFill rotWithShape="0">
            <a:gsLst>
              <a:gs pos="0">
                <a:srgbClr val="5499A1"/>
              </a:gs>
              <a:gs pos="50000">
                <a:srgbClr val="13737D"/>
              </a:gs>
              <a:gs pos="100000">
                <a:srgbClr val="5499A1"/>
              </a:gs>
            </a:gsLst>
            <a:lin ang="0" scaled="1"/>
            <a:tileRect/>
          </a:gradFill>
          <a:ln w="9525" cap="flat" cmpd="sng">
            <a:solidFill>
              <a:schemeClr val="dk1"/>
            </a:solidFill>
            <a:prstDash val="solid"/>
            <a:round/>
            <a:headEnd type="none" w="med" len="med"/>
            <a:tailEnd type="none" w="med" len="med"/>
          </a:ln>
        </p:spPr>
        <p:txBody>
          <a:bodyPr wrap="none" anchor="ctr"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67592" name="AutoShape 8"/>
          <p:cNvSpPr/>
          <p:nvPr>
            <p:custDataLst>
              <p:tags r:id="rId9"/>
            </p:custDataLst>
          </p:nvPr>
        </p:nvSpPr>
        <p:spPr>
          <a:xfrm>
            <a:off x="443865" y="228600"/>
            <a:ext cx="5054600" cy="523875"/>
          </a:xfrm>
          <a:prstGeom prst="roundRect">
            <a:avLst>
              <a:gd name="adj" fmla="val 50000"/>
            </a:avLst>
          </a:prstGeom>
          <a:gradFill rotWithShape="0">
            <a:gsLst>
              <a:gs pos="0">
                <a:srgbClr val="83CFCD"/>
              </a:gs>
              <a:gs pos="50000">
                <a:srgbClr val="B2E1E0"/>
              </a:gs>
              <a:gs pos="100000">
                <a:srgbClr val="83CFCD"/>
              </a:gs>
            </a:gsLst>
            <a:lin ang="0" scaled="1"/>
            <a:tileRect/>
          </a:gradFill>
          <a:ln w="9525" cap="flat" cmpd="sng">
            <a:solidFill>
              <a:schemeClr val="dk1"/>
            </a:solidFill>
            <a:prstDash val="solid"/>
            <a:round/>
            <a:headEnd type="none" w="med" len="med"/>
            <a:tailEnd type="none" w="med" len="med"/>
          </a:ln>
        </p:spPr>
        <p:txBody>
          <a:bodyPr wrap="none" anchor="ctr"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67593" name="Line 9"/>
          <p:cNvSpPr/>
          <p:nvPr>
            <p:custDataLst>
              <p:tags r:id="rId10"/>
            </p:custDataLst>
          </p:nvPr>
        </p:nvSpPr>
        <p:spPr>
          <a:xfrm>
            <a:off x="265430" y="519430"/>
            <a:ext cx="450850" cy="0"/>
          </a:xfrm>
          <a:prstGeom prst="line">
            <a:avLst/>
          </a:prstGeom>
          <a:ln w="28575" cap="rnd" cmpd="sng">
            <a:solidFill>
              <a:schemeClr val="dk1"/>
            </a:solidFill>
            <a:prstDash val="sysDot"/>
            <a:round/>
            <a:headEnd type="none" w="med" len="med"/>
            <a:tailEnd type="none" w="med" len="med"/>
          </a:ln>
        </p:spPr>
      </p:sp>
      <p:sp>
        <p:nvSpPr>
          <p:cNvPr id="67594" name="Line 10"/>
          <p:cNvSpPr/>
          <p:nvPr>
            <p:custDataLst>
              <p:tags r:id="rId11"/>
            </p:custDataLst>
          </p:nvPr>
        </p:nvSpPr>
        <p:spPr>
          <a:xfrm>
            <a:off x="5225415" y="519430"/>
            <a:ext cx="450850" cy="0"/>
          </a:xfrm>
          <a:prstGeom prst="line">
            <a:avLst/>
          </a:prstGeom>
          <a:ln w="28575" cap="rnd" cmpd="sng">
            <a:solidFill>
              <a:schemeClr val="dk1"/>
            </a:solidFill>
            <a:prstDash val="sysDot"/>
            <a:round/>
            <a:headEnd type="none" w="med" len="med"/>
            <a:tailEnd type="none" w="med" len="med"/>
          </a:ln>
        </p:spPr>
      </p:sp>
      <p:sp>
        <p:nvSpPr>
          <p:cNvPr id="67595" name="Rectangle 11"/>
          <p:cNvSpPr/>
          <p:nvPr/>
        </p:nvSpPr>
        <p:spPr>
          <a:xfrm>
            <a:off x="800735" y="304800"/>
            <a:ext cx="4373880" cy="460375"/>
          </a:xfrm>
          <a:prstGeom prst="rect">
            <a:avLst/>
          </a:prstGeom>
          <a:noFill/>
          <a:ln w="9525">
            <a:noFill/>
          </a:ln>
        </p:spPr>
        <p:txBody>
          <a:bodyPr wrap="none" anchor="t" anchorCtr="0">
            <a:spAutoFit/>
          </a:bodyPr>
          <a:p>
            <a:pPr algn="ctr" eaLnBrk="0" hangingPunct="0">
              <a:spcBef>
                <a:spcPct val="50000"/>
              </a:spcBef>
            </a:pPr>
            <a:r>
              <a:rPr lang="zh-CN" altLang="en-US" sz="2400" b="1" dirty="0">
                <a:solidFill>
                  <a:schemeClr val="dk1">
                    <a:lumMod val="85000"/>
                    <a:lumOff val="15000"/>
                  </a:schemeClr>
                </a:solidFill>
                <a:latin typeface="Times New Roman" panose="02020603050405020304" pitchFamily="18" charset="0"/>
                <a:ea typeface="微软雅黑" panose="020B0503020204020204" charset="-122"/>
                <a:cs typeface="微软雅黑" panose="020B0503020204020204" charset="-122"/>
              </a:rPr>
              <a:t>第二节  车间负责人的领导方法 </a:t>
            </a:r>
            <a:endParaRPr lang="zh-CN" altLang="en-US" sz="2400" b="1" dirty="0">
              <a:solidFill>
                <a:schemeClr val="dk1">
                  <a:lumMod val="85000"/>
                  <a:lumOff val="15000"/>
                </a:schemeClr>
              </a:solidFill>
              <a:latin typeface="Times New Roman" panose="02020603050405020304" pitchFamily="18" charset="0"/>
              <a:ea typeface="微软雅黑" panose="020B0503020204020204" charset="-122"/>
              <a:cs typeface="微软雅黑" panose="020B0503020204020204" charset="-122"/>
            </a:endParaRPr>
          </a:p>
        </p:txBody>
      </p:sp>
      <p:sp>
        <p:nvSpPr>
          <p:cNvPr id="67596" name="Rectangle 31"/>
          <p:cNvSpPr/>
          <p:nvPr>
            <p:custDataLst>
              <p:tags r:id="rId12"/>
            </p:custDataLst>
          </p:nvPr>
        </p:nvSpPr>
        <p:spPr>
          <a:xfrm>
            <a:off x="238125" y="1141413"/>
            <a:ext cx="5745480" cy="460375"/>
          </a:xfrm>
          <a:prstGeom prst="rect">
            <a:avLst/>
          </a:prstGeom>
          <a:noFill/>
          <a:ln w="9525">
            <a:noFill/>
          </a:ln>
        </p:spPr>
        <p:txBody>
          <a:bodyPr wrap="none" anchor="ctr" anchorCtr="0">
            <a:spAutoFit/>
          </a:bodyPr>
          <a:p>
            <a:pPr defTabSz="914400">
              <a:spcBef>
                <a:spcPct val="50000"/>
              </a:spcBef>
              <a:buFontTx/>
              <a:buAutoNum type="arabicDbPeriod"/>
              <a:tabLst>
                <a:tab pos="819150" algn="l"/>
              </a:tabLst>
            </a:pPr>
            <a:r>
              <a:rPr lang="en-US" altLang="zh-CN" sz="2400" b="1" dirty="0">
                <a:solidFill>
                  <a:schemeClr val="dk1"/>
                </a:solidFill>
                <a:latin typeface="Times New Roman" panose="02020603050405020304" pitchFamily="18" charset="0"/>
                <a:ea typeface="微软雅黑" panose="020B0503020204020204" charset="-122"/>
                <a:cs typeface="微软雅黑" panose="020B0503020204020204" charset="-122"/>
              </a:rPr>
              <a:t> </a:t>
            </a:r>
            <a:r>
              <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rPr>
              <a:t>车间班组负责人应注重的安全谈心法</a:t>
            </a:r>
            <a:endPar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
        <p:nvSpPr>
          <p:cNvPr id="67597" name="AutoShape 26"/>
          <p:cNvSpPr/>
          <p:nvPr>
            <p:custDataLst>
              <p:tags r:id="rId13"/>
            </p:custDataLst>
          </p:nvPr>
        </p:nvSpPr>
        <p:spPr>
          <a:xfrm>
            <a:off x="2209800" y="2230438"/>
            <a:ext cx="4572000" cy="457200"/>
          </a:xfrm>
          <a:prstGeom prst="roundRect">
            <a:avLst>
              <a:gd name="adj" fmla="val 16667"/>
            </a:avLst>
          </a:prstGeom>
          <a:gradFill rotWithShape="1">
            <a:gsLst>
              <a:gs pos="0">
                <a:srgbClr val="48BE67"/>
              </a:gs>
              <a:gs pos="50000">
                <a:srgbClr val="D8F1DF"/>
              </a:gs>
              <a:gs pos="100000">
                <a:srgbClr val="48BE67"/>
              </a:gs>
            </a:gsLst>
            <a:lin ang="0" scaled="1"/>
            <a:tileRect/>
          </a:gradFill>
          <a:ln w="9525"/>
          <a:scene3d>
            <a:camera prst="legacyPerspectiveTop">
              <a:rot lat="0" lon="0" rev="0"/>
            </a:camera>
            <a:lightRig rig="legacyFlat3" dir="b"/>
          </a:scene3d>
          <a:sp3d extrusionH="887400" prstMaterial="legacyMatte">
            <a:bevelT w="13500" h="13500" prst="angle"/>
            <a:bevelB w="13500" h="13500" prst="angle"/>
            <a:extrusionClr>
              <a:srgbClr val="48BE67"/>
            </a:extrusionClr>
          </a:sp3d>
        </p:spPr>
        <p:txBody>
          <a:bodyPr wrap="none" anchor="ctr" anchorCtr="0">
            <a:flatTx/>
          </a:bodyPr>
          <a:p>
            <a:pPr>
              <a:spcBef>
                <a:spcPct val="50000"/>
              </a:spcBef>
            </a:pPr>
            <a:endParaRPr lang="zh-CN" altLang="zh-CN" sz="2400" b="1" dirty="0">
              <a:solidFill>
                <a:schemeClr val="dk1"/>
              </a:solidFill>
              <a:latin typeface="微软雅黑" panose="020B0503020204020204" charset="-122"/>
              <a:ea typeface="微软雅黑" panose="020B0503020204020204" charset="-122"/>
            </a:endParaRPr>
          </a:p>
        </p:txBody>
      </p:sp>
      <p:sp>
        <p:nvSpPr>
          <p:cNvPr id="67598" name="Text Box 27"/>
          <p:cNvSpPr txBox="1"/>
          <p:nvPr>
            <p:custDataLst>
              <p:tags r:id="rId14"/>
            </p:custDataLst>
          </p:nvPr>
        </p:nvSpPr>
        <p:spPr>
          <a:xfrm>
            <a:off x="3124200" y="2286000"/>
            <a:ext cx="2630488" cy="460375"/>
          </a:xfrm>
          <a:prstGeom prst="rect">
            <a:avLst/>
          </a:prstGeom>
          <a:noFill/>
          <a:ln w="9525">
            <a:noFill/>
          </a:ln>
        </p:spPr>
        <p:txBody>
          <a:bodyPr anchor="t" anchorCtr="0">
            <a:spAutoFit/>
          </a:bodyPr>
          <a:p>
            <a:pPr algn="ctr" eaLnBrk="0" hangingPunct="0">
              <a:spcBef>
                <a:spcPct val="50000"/>
              </a:spcBef>
            </a:pPr>
            <a:r>
              <a:rPr lang="zh-CN" altLang="en-US" sz="2400" b="1" dirty="0">
                <a:solidFill>
                  <a:schemeClr val="dk1"/>
                </a:solidFill>
                <a:latin typeface="Times New Roman" panose="02020603050405020304" pitchFamily="18" charset="0"/>
                <a:ea typeface="微软雅黑" panose="020B0503020204020204" charset="-122"/>
              </a:rPr>
              <a:t>扣心弦</a:t>
            </a:r>
            <a:endParaRPr lang="zh-CN" altLang="en-US" sz="2400" b="1" dirty="0">
              <a:solidFill>
                <a:schemeClr val="dk1"/>
              </a:solidFill>
              <a:latin typeface="Times New Roman" panose="02020603050405020304" pitchFamily="18" charset="0"/>
              <a:ea typeface="微软雅黑" panose="020B0503020204020204" charset="-122"/>
            </a:endParaRPr>
          </a:p>
        </p:txBody>
      </p:sp>
      <p:sp>
        <p:nvSpPr>
          <p:cNvPr id="67599" name="AutoShape 28"/>
          <p:cNvSpPr/>
          <p:nvPr>
            <p:custDataLst>
              <p:tags r:id="rId15"/>
            </p:custDataLst>
          </p:nvPr>
        </p:nvSpPr>
        <p:spPr>
          <a:xfrm>
            <a:off x="2209800" y="2916238"/>
            <a:ext cx="4572000" cy="457200"/>
          </a:xfrm>
          <a:prstGeom prst="roundRect">
            <a:avLst>
              <a:gd name="adj" fmla="val 16667"/>
            </a:avLst>
          </a:prstGeom>
          <a:gradFill rotWithShape="1">
            <a:gsLst>
              <a:gs pos="0">
                <a:srgbClr val="378FCB"/>
              </a:gs>
              <a:gs pos="50000">
                <a:srgbClr val="AFD2EA"/>
              </a:gs>
              <a:gs pos="100000">
                <a:srgbClr val="378FCB"/>
              </a:gs>
            </a:gsLst>
            <a:lin ang="0" scaled="1"/>
            <a:tileRect/>
          </a:gradFill>
          <a:ln w="9525"/>
          <a:scene3d>
            <a:camera prst="legacyPerspectiveTop">
              <a:rot lat="0" lon="0" rev="0"/>
            </a:camera>
            <a:lightRig rig="legacyFlat3" dir="b"/>
          </a:scene3d>
          <a:sp3d extrusionH="887400" prstMaterial="legacyMatte">
            <a:bevelT w="13500" h="13500" prst="angle"/>
            <a:bevelB w="13500" h="13500" prst="angle"/>
            <a:extrusionClr>
              <a:srgbClr val="378FCB"/>
            </a:extrusionClr>
          </a:sp3d>
        </p:spPr>
        <p:txBody>
          <a:bodyPr wrap="none" anchor="ctr" anchorCtr="0">
            <a:flatTx/>
          </a:bodyPr>
          <a:p>
            <a:pPr>
              <a:spcBef>
                <a:spcPct val="50000"/>
              </a:spcBef>
            </a:pPr>
            <a:endParaRPr lang="zh-CN" altLang="zh-CN" sz="2400" b="1" dirty="0">
              <a:solidFill>
                <a:schemeClr val="dk1"/>
              </a:solidFill>
              <a:latin typeface="微软雅黑" panose="020B0503020204020204" charset="-122"/>
              <a:ea typeface="微软雅黑" panose="020B0503020204020204" charset="-122"/>
            </a:endParaRPr>
          </a:p>
        </p:txBody>
      </p:sp>
      <p:sp>
        <p:nvSpPr>
          <p:cNvPr id="67600" name="Text Box 29"/>
          <p:cNvSpPr txBox="1"/>
          <p:nvPr>
            <p:custDataLst>
              <p:tags r:id="rId16"/>
            </p:custDataLst>
          </p:nvPr>
        </p:nvSpPr>
        <p:spPr>
          <a:xfrm>
            <a:off x="3124200" y="2971800"/>
            <a:ext cx="2630488" cy="460375"/>
          </a:xfrm>
          <a:prstGeom prst="rect">
            <a:avLst/>
          </a:prstGeom>
          <a:noFill/>
          <a:ln w="9525">
            <a:noFill/>
          </a:ln>
        </p:spPr>
        <p:txBody>
          <a:bodyPr anchor="t" anchorCtr="0">
            <a:spAutoFit/>
          </a:bodyPr>
          <a:p>
            <a:pPr algn="ctr" eaLnBrk="0" hangingPunct="0">
              <a:spcBef>
                <a:spcPct val="50000"/>
              </a:spcBef>
            </a:pPr>
            <a:r>
              <a:rPr lang="zh-CN" altLang="en-US" sz="2400" b="1" dirty="0">
                <a:solidFill>
                  <a:schemeClr val="dk1"/>
                </a:solidFill>
                <a:latin typeface="Times New Roman" panose="02020603050405020304" pitchFamily="18" charset="0"/>
                <a:ea typeface="微软雅黑" panose="020B0503020204020204" charset="-122"/>
              </a:rPr>
              <a:t>用诚心</a:t>
            </a:r>
            <a:endParaRPr lang="zh-CN" altLang="en-US" sz="2400" b="1" dirty="0">
              <a:solidFill>
                <a:schemeClr val="dk1"/>
              </a:solidFill>
              <a:latin typeface="Times New Roman" panose="02020603050405020304" pitchFamily="18" charset="0"/>
              <a:ea typeface="微软雅黑" panose="020B0503020204020204" charset="-122"/>
            </a:endParaRPr>
          </a:p>
        </p:txBody>
      </p:sp>
      <p:sp>
        <p:nvSpPr>
          <p:cNvPr id="67601" name="AutoShape 30"/>
          <p:cNvSpPr/>
          <p:nvPr>
            <p:custDataLst>
              <p:tags r:id="rId17"/>
            </p:custDataLst>
          </p:nvPr>
        </p:nvSpPr>
        <p:spPr>
          <a:xfrm>
            <a:off x="2133600" y="3581400"/>
            <a:ext cx="4572000" cy="457200"/>
          </a:xfrm>
          <a:prstGeom prst="roundRect">
            <a:avLst>
              <a:gd name="adj" fmla="val 16667"/>
            </a:avLst>
          </a:prstGeom>
          <a:gradFill rotWithShape="1">
            <a:gsLst>
              <a:gs pos="0">
                <a:srgbClr val="48BE67"/>
              </a:gs>
              <a:gs pos="50000">
                <a:srgbClr val="D8F1DF"/>
              </a:gs>
              <a:gs pos="100000">
                <a:srgbClr val="48BE67"/>
              </a:gs>
            </a:gsLst>
            <a:lin ang="0" scaled="1"/>
            <a:tileRect/>
          </a:gradFill>
          <a:ln w="9525"/>
          <a:scene3d>
            <a:camera prst="legacyPerspectiveTop">
              <a:rot lat="0" lon="0" rev="0"/>
            </a:camera>
            <a:lightRig rig="legacyFlat3" dir="b"/>
          </a:scene3d>
          <a:sp3d extrusionH="887400" prstMaterial="legacyMatte">
            <a:bevelT w="13500" h="13500" prst="angle"/>
            <a:bevelB w="13500" h="13500" prst="angle"/>
            <a:extrusionClr>
              <a:srgbClr val="48BE67"/>
            </a:extrusionClr>
          </a:sp3d>
        </p:spPr>
        <p:txBody>
          <a:bodyPr wrap="none" anchor="ctr" anchorCtr="0">
            <a:flatTx/>
          </a:bodyPr>
          <a:p>
            <a:pPr>
              <a:spcBef>
                <a:spcPct val="50000"/>
              </a:spcBef>
            </a:pPr>
            <a:endParaRPr lang="zh-CN" altLang="zh-CN" sz="2400" b="1" dirty="0">
              <a:solidFill>
                <a:schemeClr val="dk1"/>
              </a:solidFill>
              <a:latin typeface="微软雅黑" panose="020B0503020204020204" charset="-122"/>
              <a:ea typeface="微软雅黑" panose="020B0503020204020204" charset="-122"/>
            </a:endParaRPr>
          </a:p>
        </p:txBody>
      </p:sp>
      <p:sp>
        <p:nvSpPr>
          <p:cNvPr id="67602" name="Text Box 31"/>
          <p:cNvSpPr txBox="1"/>
          <p:nvPr>
            <p:custDataLst>
              <p:tags r:id="rId18"/>
            </p:custDataLst>
          </p:nvPr>
        </p:nvSpPr>
        <p:spPr>
          <a:xfrm>
            <a:off x="3124200" y="3581400"/>
            <a:ext cx="2630488" cy="460375"/>
          </a:xfrm>
          <a:prstGeom prst="rect">
            <a:avLst/>
          </a:prstGeom>
          <a:noFill/>
          <a:ln w="9525">
            <a:noFill/>
          </a:ln>
        </p:spPr>
        <p:txBody>
          <a:bodyPr anchor="t" anchorCtr="0">
            <a:spAutoFit/>
          </a:bodyPr>
          <a:p>
            <a:pPr algn="ctr" eaLnBrk="0" hangingPunct="0">
              <a:spcBef>
                <a:spcPct val="50000"/>
              </a:spcBef>
            </a:pPr>
            <a:r>
              <a:rPr lang="zh-CN" altLang="en-US" sz="2400" b="1" dirty="0">
                <a:solidFill>
                  <a:schemeClr val="dk1"/>
                </a:solidFill>
                <a:latin typeface="Times New Roman" panose="02020603050405020304" pitchFamily="18" charset="0"/>
                <a:ea typeface="微软雅黑" panose="020B0503020204020204" charset="-122"/>
              </a:rPr>
              <a:t>有耐心</a:t>
            </a:r>
            <a:endParaRPr lang="zh-CN" altLang="en-US" sz="2400" b="1" dirty="0">
              <a:solidFill>
                <a:schemeClr val="dk1"/>
              </a:solidFill>
              <a:latin typeface="Times New Roman" panose="02020603050405020304" pitchFamily="18" charset="0"/>
              <a:ea typeface="微软雅黑" panose="020B0503020204020204" charset="-122"/>
            </a:endParaRPr>
          </a:p>
        </p:txBody>
      </p:sp>
      <p:sp>
        <p:nvSpPr>
          <p:cNvPr id="67603" name="AutoShape 32"/>
          <p:cNvSpPr/>
          <p:nvPr>
            <p:custDataLst>
              <p:tags r:id="rId19"/>
            </p:custDataLst>
          </p:nvPr>
        </p:nvSpPr>
        <p:spPr>
          <a:xfrm>
            <a:off x="2209800" y="4287838"/>
            <a:ext cx="4572000" cy="457200"/>
          </a:xfrm>
          <a:prstGeom prst="roundRect">
            <a:avLst>
              <a:gd name="adj" fmla="val 16667"/>
            </a:avLst>
          </a:prstGeom>
          <a:gradFill rotWithShape="1">
            <a:gsLst>
              <a:gs pos="0">
                <a:srgbClr val="378FCB"/>
              </a:gs>
              <a:gs pos="50000">
                <a:srgbClr val="AFD2EA"/>
              </a:gs>
              <a:gs pos="100000">
                <a:srgbClr val="378FCB"/>
              </a:gs>
            </a:gsLst>
            <a:lin ang="0" scaled="1"/>
            <a:tileRect/>
          </a:gradFill>
          <a:ln w="9525"/>
          <a:scene3d>
            <a:camera prst="legacyPerspectiveTop">
              <a:rot lat="0" lon="0" rev="0"/>
            </a:camera>
            <a:lightRig rig="legacyFlat3" dir="b"/>
          </a:scene3d>
          <a:sp3d extrusionH="887400" prstMaterial="legacyMatte">
            <a:bevelT w="13500" h="13500" prst="angle"/>
            <a:bevelB w="13500" h="13500" prst="angle"/>
            <a:extrusionClr>
              <a:srgbClr val="378FCB"/>
            </a:extrusionClr>
          </a:sp3d>
        </p:spPr>
        <p:txBody>
          <a:bodyPr wrap="none" anchor="ctr" anchorCtr="0">
            <a:flatTx/>
          </a:bodyPr>
          <a:p>
            <a:pPr>
              <a:spcBef>
                <a:spcPct val="50000"/>
              </a:spcBef>
            </a:pPr>
            <a:endParaRPr lang="zh-CN" altLang="zh-CN" sz="2400" b="1" dirty="0">
              <a:solidFill>
                <a:schemeClr val="dk1"/>
              </a:solidFill>
              <a:latin typeface="微软雅黑" panose="020B0503020204020204" charset="-122"/>
              <a:ea typeface="微软雅黑" panose="020B0503020204020204" charset="-122"/>
            </a:endParaRPr>
          </a:p>
        </p:txBody>
      </p:sp>
      <p:sp>
        <p:nvSpPr>
          <p:cNvPr id="67604" name="Text Box 33"/>
          <p:cNvSpPr txBox="1"/>
          <p:nvPr>
            <p:custDataLst>
              <p:tags r:id="rId20"/>
            </p:custDataLst>
          </p:nvPr>
        </p:nvSpPr>
        <p:spPr>
          <a:xfrm>
            <a:off x="3124200" y="4267200"/>
            <a:ext cx="2630488" cy="460375"/>
          </a:xfrm>
          <a:prstGeom prst="rect">
            <a:avLst/>
          </a:prstGeom>
          <a:noFill/>
          <a:ln w="9525">
            <a:noFill/>
          </a:ln>
        </p:spPr>
        <p:txBody>
          <a:bodyPr anchor="t" anchorCtr="0">
            <a:spAutoFit/>
          </a:bodyPr>
          <a:p>
            <a:pPr algn="ctr" eaLnBrk="0" hangingPunct="0">
              <a:spcBef>
                <a:spcPct val="50000"/>
              </a:spcBef>
            </a:pPr>
            <a:r>
              <a:rPr lang="zh-CN" altLang="en-US" sz="2400" b="1" dirty="0">
                <a:solidFill>
                  <a:schemeClr val="dk1"/>
                </a:solidFill>
                <a:latin typeface="Times New Roman" panose="02020603050405020304" pitchFamily="18" charset="0"/>
                <a:ea typeface="微软雅黑" panose="020B0503020204020204" charset="-122"/>
              </a:rPr>
              <a:t>将心比心</a:t>
            </a:r>
            <a:endParaRPr lang="zh-CN" altLang="en-US" sz="2400" b="1" dirty="0">
              <a:solidFill>
                <a:schemeClr val="dk1"/>
              </a:solidFill>
              <a:latin typeface="Times New Roman" panose="02020603050405020304" pitchFamily="18" charset="0"/>
              <a:ea typeface="微软雅黑" panose="020B0503020204020204" charset="-122"/>
            </a:endParaRPr>
          </a:p>
        </p:txBody>
      </p:sp>
      <p:sp>
        <p:nvSpPr>
          <p:cNvPr id="67605" name="Rectangle 58"/>
          <p:cNvSpPr/>
          <p:nvPr>
            <p:custDataLst>
              <p:tags r:id="rId21"/>
            </p:custDataLst>
          </p:nvPr>
        </p:nvSpPr>
        <p:spPr>
          <a:xfrm>
            <a:off x="3733800" y="5715000"/>
            <a:ext cx="1905000" cy="460375"/>
          </a:xfrm>
          <a:prstGeom prst="rect">
            <a:avLst/>
          </a:prstGeom>
          <a:noFill/>
          <a:ln w="9525">
            <a:noFill/>
          </a:ln>
        </p:spPr>
        <p:txBody>
          <a:bodyPr anchor="t" anchorCtr="0">
            <a:spAutoFit/>
          </a:bodyPr>
          <a:p>
            <a:pPr eaLnBrk="0" hangingPunct="0">
              <a:spcBef>
                <a:spcPct val="50000"/>
              </a:spcBef>
            </a:pPr>
            <a:r>
              <a:rPr lang="zh-CN" altLang="en-US" sz="2400" b="1" dirty="0">
                <a:solidFill>
                  <a:schemeClr val="dk1"/>
                </a:solidFill>
                <a:latin typeface="Times New Roman" panose="02020603050405020304" pitchFamily="18" charset="0"/>
                <a:ea typeface="微软雅黑" panose="020B0503020204020204" charset="-122"/>
              </a:rPr>
              <a:t>以德感人</a:t>
            </a:r>
            <a:endParaRPr lang="zh-CN" altLang="en-US" sz="2400" b="1" dirty="0">
              <a:solidFill>
                <a:schemeClr val="dk1"/>
              </a:solidFill>
              <a:latin typeface="Times New Roman" panose="02020603050405020304" pitchFamily="18" charset="0"/>
              <a:ea typeface="微软雅黑" panose="020B0503020204020204" charset="-122"/>
            </a:endParaRPr>
          </a:p>
        </p:txBody>
      </p:sp>
      <p:sp>
        <p:nvSpPr>
          <p:cNvPr id="67606" name="Rectangle 59"/>
          <p:cNvSpPr/>
          <p:nvPr>
            <p:custDataLst>
              <p:tags r:id="rId22"/>
            </p:custDataLst>
          </p:nvPr>
        </p:nvSpPr>
        <p:spPr>
          <a:xfrm>
            <a:off x="3810000" y="4983163"/>
            <a:ext cx="1173480" cy="460375"/>
          </a:xfrm>
          <a:prstGeom prst="rect">
            <a:avLst/>
          </a:prstGeom>
          <a:noFill/>
          <a:ln w="9525">
            <a:noFill/>
          </a:ln>
        </p:spPr>
        <p:txBody>
          <a:bodyPr wrap="none" anchor="ctr" anchorCtr="0">
            <a:spAutoFit/>
          </a:bodyPr>
          <a:p>
            <a:pPr>
              <a:spcBef>
                <a:spcPct val="50000"/>
              </a:spcBef>
            </a:pPr>
            <a:r>
              <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rPr>
              <a:t>选时机 </a:t>
            </a:r>
            <a:endPar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Tree>
    <p:custDataLst>
      <p:tags r:id="rId23"/>
    </p:custData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540068" cy="720090"/>
          </a:xfrm>
          <a:prstGeom prst="rect">
            <a:avLst/>
          </a:prstGeom>
        </p:spPr>
      </p:pic>
      <p:pic>
        <p:nvPicPr>
          <p:cNvPr id="6" name="图片 5"/>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a:off x="8603932" y="-5379"/>
            <a:ext cx="540068" cy="720090"/>
          </a:xfrm>
          <a:prstGeom prst="rect">
            <a:avLst/>
          </a:prstGeom>
        </p:spPr>
      </p:pic>
      <p:pic>
        <p:nvPicPr>
          <p:cNvPr id="68609" name="圆角矩形 16"/>
          <p:cNvPicPr/>
          <p:nvPr/>
        </p:nvPicPr>
        <p:blipFill>
          <a:blip r:embed="rId4"/>
          <a:stretch>
            <a:fillRect/>
          </a:stretch>
        </p:blipFill>
        <p:spPr>
          <a:xfrm>
            <a:off x="-533400" y="304800"/>
            <a:ext cx="7391400" cy="685800"/>
          </a:xfrm>
          <a:prstGeom prst="rect">
            <a:avLst/>
          </a:prstGeom>
          <a:noFill/>
          <a:ln w="9525">
            <a:noFill/>
          </a:ln>
        </p:spPr>
      </p:pic>
      <p:sp>
        <p:nvSpPr>
          <p:cNvPr id="68610" name="Rectangle 13"/>
          <p:cNvSpPr/>
          <p:nvPr/>
        </p:nvSpPr>
        <p:spPr>
          <a:xfrm>
            <a:off x="238125" y="455613"/>
            <a:ext cx="6010275" cy="460375"/>
          </a:xfrm>
          <a:prstGeom prst="rect">
            <a:avLst/>
          </a:prstGeom>
          <a:noFill/>
          <a:ln w="9525">
            <a:noFill/>
          </a:ln>
        </p:spPr>
        <p:txBody>
          <a:bodyPr anchor="ctr" anchorCtr="0">
            <a:spAutoFit/>
          </a:bodyPr>
          <a:p>
            <a:pPr marL="457200" indent="-457200" defTabSz="914400">
              <a:spcBef>
                <a:spcPct val="50000"/>
              </a:spcBef>
              <a:tabLst>
                <a:tab pos="819150" algn="l"/>
              </a:tabLst>
            </a:pPr>
            <a:r>
              <a:rPr lang="zh-CN" altLang="en-US" sz="2400" b="1" dirty="0">
                <a:solidFill>
                  <a:schemeClr val="accent1"/>
                </a:solidFill>
                <a:latin typeface="Times New Roman" panose="02020603050405020304" pitchFamily="18" charset="0"/>
                <a:ea typeface="微软雅黑" panose="020B0503020204020204" charset="-122"/>
                <a:cs typeface="微软雅黑" panose="020B0503020204020204" charset="-122"/>
              </a:rPr>
              <a:t>二  车间班组负责人应注重沟通能力的提升 </a:t>
            </a:r>
            <a:endParaRPr lang="zh-CN" altLang="en-US" sz="2400" b="1" dirty="0">
              <a:solidFill>
                <a:schemeClr val="accent1"/>
              </a:solidFill>
              <a:latin typeface="Times New Roman" panose="02020603050405020304" pitchFamily="18" charset="0"/>
              <a:ea typeface="微软雅黑" panose="020B0503020204020204" charset="-122"/>
              <a:cs typeface="微软雅黑" panose="020B0503020204020204" charset="-122"/>
            </a:endParaRPr>
          </a:p>
        </p:txBody>
      </p:sp>
      <p:sp>
        <p:nvSpPr>
          <p:cNvPr id="68611" name="AutoShape 26"/>
          <p:cNvSpPr/>
          <p:nvPr>
            <p:custDataLst>
              <p:tags r:id="rId5"/>
            </p:custDataLst>
          </p:nvPr>
        </p:nvSpPr>
        <p:spPr>
          <a:xfrm>
            <a:off x="2209800" y="2230438"/>
            <a:ext cx="4572000" cy="457200"/>
          </a:xfrm>
          <a:prstGeom prst="roundRect">
            <a:avLst>
              <a:gd name="adj" fmla="val 16667"/>
            </a:avLst>
          </a:prstGeom>
          <a:gradFill rotWithShape="1">
            <a:gsLst>
              <a:gs pos="0">
                <a:srgbClr val="48BE67"/>
              </a:gs>
              <a:gs pos="50000">
                <a:srgbClr val="D8F1DF"/>
              </a:gs>
              <a:gs pos="100000">
                <a:srgbClr val="48BE67"/>
              </a:gs>
            </a:gsLst>
            <a:lin ang="0" scaled="1"/>
            <a:tileRect/>
          </a:gradFill>
          <a:ln w="9525"/>
          <a:scene3d>
            <a:camera prst="legacyPerspectiveTop">
              <a:rot lat="0" lon="0" rev="0"/>
            </a:camera>
            <a:lightRig rig="legacyFlat3" dir="b"/>
          </a:scene3d>
          <a:sp3d extrusionH="887400" prstMaterial="legacyMatte">
            <a:bevelT w="13500" h="13500" prst="angle"/>
            <a:bevelB w="13500" h="13500" prst="angle"/>
            <a:extrusionClr>
              <a:srgbClr val="48BE67"/>
            </a:extrusionClr>
          </a:sp3d>
        </p:spPr>
        <p:txBody>
          <a:bodyPr wrap="none" anchor="ctr" anchorCtr="0">
            <a:flatTx/>
          </a:bodyPr>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68612" name="Text Box 27"/>
          <p:cNvSpPr txBox="1"/>
          <p:nvPr>
            <p:custDataLst>
              <p:tags r:id="rId6"/>
            </p:custDataLst>
          </p:nvPr>
        </p:nvSpPr>
        <p:spPr>
          <a:xfrm>
            <a:off x="2743200" y="2209800"/>
            <a:ext cx="3276600" cy="460375"/>
          </a:xfrm>
          <a:prstGeom prst="rect">
            <a:avLst/>
          </a:prstGeom>
          <a:noFill/>
          <a:ln w="9525">
            <a:noFill/>
          </a:ln>
        </p:spPr>
        <p:txBody>
          <a:bodyPr anchor="t" anchorCtr="0">
            <a:spAutoFit/>
          </a:bodyPr>
          <a:p>
            <a:pPr algn="ctr" eaLnBrk="0" hangingPunct="0">
              <a:spcBef>
                <a:spcPct val="50000"/>
              </a:spcBef>
            </a:pPr>
            <a:r>
              <a:rPr lang="zh-CN" altLang="en-US" sz="2400" b="1" dirty="0">
                <a:solidFill>
                  <a:schemeClr val="dk1"/>
                </a:solidFill>
                <a:latin typeface="Times New Roman" panose="02020603050405020304" pitchFamily="18" charset="0"/>
                <a:ea typeface="微软雅黑" panose="020B0503020204020204" charset="-122"/>
              </a:rPr>
              <a:t>控制情绪，理智沟通</a:t>
            </a:r>
            <a:endParaRPr lang="zh-CN" altLang="en-US" sz="2400" b="1" dirty="0">
              <a:solidFill>
                <a:schemeClr val="dk1"/>
              </a:solidFill>
              <a:latin typeface="Times New Roman" panose="02020603050405020304" pitchFamily="18" charset="0"/>
              <a:ea typeface="微软雅黑" panose="020B0503020204020204" charset="-122"/>
            </a:endParaRPr>
          </a:p>
        </p:txBody>
      </p:sp>
      <p:sp>
        <p:nvSpPr>
          <p:cNvPr id="68613" name="AutoShape 28"/>
          <p:cNvSpPr/>
          <p:nvPr>
            <p:custDataLst>
              <p:tags r:id="rId7"/>
            </p:custDataLst>
          </p:nvPr>
        </p:nvSpPr>
        <p:spPr>
          <a:xfrm>
            <a:off x="2209800" y="2916238"/>
            <a:ext cx="4572000" cy="457200"/>
          </a:xfrm>
          <a:prstGeom prst="roundRect">
            <a:avLst>
              <a:gd name="adj" fmla="val 16667"/>
            </a:avLst>
          </a:prstGeom>
          <a:gradFill rotWithShape="1">
            <a:gsLst>
              <a:gs pos="0">
                <a:srgbClr val="378FCB"/>
              </a:gs>
              <a:gs pos="50000">
                <a:srgbClr val="AFD2EA"/>
              </a:gs>
              <a:gs pos="100000">
                <a:srgbClr val="378FCB"/>
              </a:gs>
            </a:gsLst>
            <a:lin ang="0" scaled="1"/>
            <a:tileRect/>
          </a:gradFill>
          <a:ln w="9525"/>
          <a:scene3d>
            <a:camera prst="legacyPerspectiveTop">
              <a:rot lat="0" lon="0" rev="0"/>
            </a:camera>
            <a:lightRig rig="legacyFlat3" dir="b"/>
          </a:scene3d>
          <a:sp3d extrusionH="887400" prstMaterial="legacyMatte">
            <a:bevelT w="13500" h="13500" prst="angle"/>
            <a:bevelB w="13500" h="13500" prst="angle"/>
            <a:extrusionClr>
              <a:srgbClr val="378FCB"/>
            </a:extrusionClr>
          </a:sp3d>
        </p:spPr>
        <p:txBody>
          <a:bodyPr wrap="none" anchor="ctr" anchorCtr="0">
            <a:flatTx/>
          </a:bodyPr>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68614" name="Text Box 29"/>
          <p:cNvSpPr txBox="1"/>
          <p:nvPr>
            <p:custDataLst>
              <p:tags r:id="rId8"/>
            </p:custDataLst>
          </p:nvPr>
        </p:nvSpPr>
        <p:spPr>
          <a:xfrm>
            <a:off x="2438400" y="2922588"/>
            <a:ext cx="4038600" cy="460375"/>
          </a:xfrm>
          <a:prstGeom prst="rect">
            <a:avLst/>
          </a:prstGeom>
          <a:noFill/>
          <a:ln w="9525">
            <a:noFill/>
          </a:ln>
        </p:spPr>
        <p:txBody>
          <a:bodyPr anchor="t" anchorCtr="0">
            <a:spAutoFit/>
          </a:bodyPr>
          <a:p>
            <a:pPr algn="ctr" eaLnBrk="0" hangingPunct="0">
              <a:spcBef>
                <a:spcPct val="50000"/>
              </a:spcBef>
            </a:pPr>
            <a:r>
              <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rPr>
              <a:t>放下“官架”，平等沟通</a:t>
            </a:r>
            <a:endPar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
        <p:nvSpPr>
          <p:cNvPr id="68615" name="AutoShape 30"/>
          <p:cNvSpPr/>
          <p:nvPr>
            <p:custDataLst>
              <p:tags r:id="rId9"/>
            </p:custDataLst>
          </p:nvPr>
        </p:nvSpPr>
        <p:spPr>
          <a:xfrm>
            <a:off x="2133600" y="3581400"/>
            <a:ext cx="4572000" cy="457200"/>
          </a:xfrm>
          <a:prstGeom prst="roundRect">
            <a:avLst>
              <a:gd name="adj" fmla="val 16667"/>
            </a:avLst>
          </a:prstGeom>
          <a:gradFill rotWithShape="1">
            <a:gsLst>
              <a:gs pos="0">
                <a:srgbClr val="48BE67"/>
              </a:gs>
              <a:gs pos="50000">
                <a:srgbClr val="D8F1DF"/>
              </a:gs>
              <a:gs pos="100000">
                <a:srgbClr val="48BE67"/>
              </a:gs>
            </a:gsLst>
            <a:lin ang="0" scaled="1"/>
            <a:tileRect/>
          </a:gradFill>
          <a:ln w="9525"/>
          <a:scene3d>
            <a:camera prst="legacyPerspectiveTop">
              <a:rot lat="0" lon="0" rev="0"/>
            </a:camera>
            <a:lightRig rig="legacyFlat3" dir="b"/>
          </a:scene3d>
          <a:sp3d extrusionH="887400" prstMaterial="legacyMatte">
            <a:bevelT w="13500" h="13500" prst="angle"/>
            <a:bevelB w="13500" h="13500" prst="angle"/>
            <a:extrusionClr>
              <a:srgbClr val="48BE67"/>
            </a:extrusionClr>
          </a:sp3d>
        </p:spPr>
        <p:txBody>
          <a:bodyPr wrap="none" anchor="ctr" anchorCtr="0">
            <a:flatTx/>
          </a:bodyPr>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68616" name="Text Box 31"/>
          <p:cNvSpPr txBox="1"/>
          <p:nvPr>
            <p:custDataLst>
              <p:tags r:id="rId10"/>
            </p:custDataLst>
          </p:nvPr>
        </p:nvSpPr>
        <p:spPr>
          <a:xfrm>
            <a:off x="2743200" y="3581400"/>
            <a:ext cx="3429000" cy="460375"/>
          </a:xfrm>
          <a:prstGeom prst="rect">
            <a:avLst/>
          </a:prstGeom>
          <a:noFill/>
          <a:ln w="9525">
            <a:noFill/>
          </a:ln>
        </p:spPr>
        <p:txBody>
          <a:bodyPr anchor="t" anchorCtr="0">
            <a:spAutoFit/>
          </a:bodyPr>
          <a:p>
            <a:pPr algn="ctr" eaLnBrk="0" hangingPunct="0">
              <a:spcBef>
                <a:spcPct val="50000"/>
              </a:spcBef>
            </a:pPr>
            <a:r>
              <a:rPr lang="zh-CN" altLang="en-US" sz="2400" b="1" dirty="0">
                <a:solidFill>
                  <a:schemeClr val="dk1"/>
                </a:solidFill>
                <a:latin typeface="Times New Roman" panose="02020603050405020304" pitchFamily="18" charset="0"/>
                <a:ea typeface="微软雅黑" panose="020B0503020204020204" charset="-122"/>
              </a:rPr>
              <a:t>换位思考，坦诚沟通</a:t>
            </a:r>
            <a:endParaRPr lang="zh-CN" altLang="en-US" sz="2400" b="1" dirty="0">
              <a:solidFill>
                <a:schemeClr val="dk1"/>
              </a:solidFill>
              <a:latin typeface="Times New Roman" panose="02020603050405020304" pitchFamily="18" charset="0"/>
              <a:ea typeface="微软雅黑" panose="020B0503020204020204" charset="-122"/>
            </a:endParaRPr>
          </a:p>
        </p:txBody>
      </p:sp>
      <p:sp>
        <p:nvSpPr>
          <p:cNvPr id="68617" name="AutoShape 32"/>
          <p:cNvSpPr/>
          <p:nvPr>
            <p:custDataLst>
              <p:tags r:id="rId11"/>
            </p:custDataLst>
          </p:nvPr>
        </p:nvSpPr>
        <p:spPr>
          <a:xfrm>
            <a:off x="2209800" y="4287838"/>
            <a:ext cx="4572000" cy="457200"/>
          </a:xfrm>
          <a:prstGeom prst="roundRect">
            <a:avLst>
              <a:gd name="adj" fmla="val 16667"/>
            </a:avLst>
          </a:prstGeom>
          <a:gradFill rotWithShape="1">
            <a:gsLst>
              <a:gs pos="0">
                <a:srgbClr val="378FCB"/>
              </a:gs>
              <a:gs pos="50000">
                <a:srgbClr val="AFD2EA"/>
              </a:gs>
              <a:gs pos="100000">
                <a:srgbClr val="378FCB"/>
              </a:gs>
            </a:gsLst>
            <a:lin ang="0" scaled="1"/>
            <a:tileRect/>
          </a:gradFill>
          <a:ln w="9525"/>
          <a:scene3d>
            <a:camera prst="legacyPerspectiveTop">
              <a:rot lat="0" lon="0" rev="0"/>
            </a:camera>
            <a:lightRig rig="legacyFlat3" dir="b"/>
          </a:scene3d>
          <a:sp3d extrusionH="887400" prstMaterial="legacyMatte">
            <a:bevelT w="13500" h="13500" prst="angle"/>
            <a:bevelB w="13500" h="13500" prst="angle"/>
            <a:extrusionClr>
              <a:srgbClr val="378FCB"/>
            </a:extrusionClr>
          </a:sp3d>
        </p:spPr>
        <p:txBody>
          <a:bodyPr wrap="none" anchor="ctr" anchorCtr="0">
            <a:flatTx/>
          </a:bodyPr>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68618" name="Text Box 33"/>
          <p:cNvSpPr txBox="1"/>
          <p:nvPr>
            <p:custDataLst>
              <p:tags r:id="rId12"/>
            </p:custDataLst>
          </p:nvPr>
        </p:nvSpPr>
        <p:spPr>
          <a:xfrm>
            <a:off x="2743200" y="4267200"/>
            <a:ext cx="3505200" cy="460375"/>
          </a:xfrm>
          <a:prstGeom prst="rect">
            <a:avLst/>
          </a:prstGeom>
          <a:noFill/>
          <a:ln w="9525">
            <a:noFill/>
          </a:ln>
        </p:spPr>
        <p:txBody>
          <a:bodyPr anchor="t" anchorCtr="0">
            <a:spAutoFit/>
          </a:bodyPr>
          <a:p>
            <a:pPr algn="ctr" eaLnBrk="0" hangingPunct="0">
              <a:spcBef>
                <a:spcPct val="50000"/>
              </a:spcBef>
            </a:pPr>
            <a:r>
              <a:rPr lang="zh-CN" altLang="en-US" sz="2400" b="1" dirty="0">
                <a:solidFill>
                  <a:schemeClr val="dk1"/>
                </a:solidFill>
                <a:latin typeface="Times New Roman" panose="02020603050405020304" pitchFamily="18" charset="0"/>
                <a:ea typeface="微软雅黑" panose="020B0503020204020204" charset="-122"/>
              </a:rPr>
              <a:t>主动关心，从心沟通</a:t>
            </a:r>
            <a:endParaRPr lang="zh-CN" altLang="en-US" sz="2400" b="1" dirty="0">
              <a:solidFill>
                <a:schemeClr val="dk1"/>
              </a:solidFill>
              <a:latin typeface="Times New Roman" panose="02020603050405020304" pitchFamily="18" charset="0"/>
              <a:ea typeface="微软雅黑" panose="020B0503020204020204" charset="-122"/>
            </a:endParaRPr>
          </a:p>
        </p:txBody>
      </p:sp>
    </p:spTree>
    <p:custDataLst>
      <p:tags r:id="rId13"/>
    </p:custData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983605" y="3969060"/>
            <a:ext cx="2845118" cy="1188132"/>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6066366" y="4231190"/>
            <a:ext cx="943451" cy="651986"/>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05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7056276" y="4908161"/>
            <a:ext cx="702078" cy="346075"/>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540068" cy="720090"/>
          </a:xfrm>
          <a:prstGeom prst="rect">
            <a:avLst/>
          </a:prstGeom>
        </p:spPr>
      </p:pic>
      <p:pic>
        <p:nvPicPr>
          <p:cNvPr id="6" name="图片 5"/>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a:off x="8603932" y="-5379"/>
            <a:ext cx="540068" cy="720090"/>
          </a:xfrm>
          <a:prstGeom prst="rect">
            <a:avLst/>
          </a:prstGeom>
        </p:spPr>
      </p:pic>
      <p:sp>
        <p:nvSpPr>
          <p:cNvPr id="37890" name="Rectangle 3"/>
          <p:cNvSpPr/>
          <p:nvPr>
            <p:custDataLst>
              <p:tags r:id="rId4"/>
            </p:custDataLst>
          </p:nvPr>
        </p:nvSpPr>
        <p:spPr>
          <a:xfrm>
            <a:off x="304800" y="810260"/>
            <a:ext cx="8534400" cy="1198880"/>
          </a:xfrm>
          <a:prstGeom prst="rect">
            <a:avLst/>
          </a:prstGeom>
          <a:noFill/>
          <a:ln w="9525">
            <a:noFill/>
          </a:ln>
        </p:spPr>
        <p:txBody>
          <a:bodyPr anchor="ctr" anchorCtr="0">
            <a:spAutoFit/>
          </a:bodyPr>
          <a:p>
            <a:pPr>
              <a:spcBef>
                <a:spcPct val="50000"/>
              </a:spcBef>
            </a:pPr>
            <a:r>
              <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rPr>
              <a:t>违章指挥： 主要是指生产经营单位的生产经营者（管理人员）违反安全生产方针、政策、法律、条例、规程、制度和有关规定指挥生产的行为。</a:t>
            </a:r>
            <a:endPar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
        <p:nvSpPr>
          <p:cNvPr id="37891" name="Text Box 4"/>
          <p:cNvSpPr txBox="1"/>
          <p:nvPr/>
        </p:nvSpPr>
        <p:spPr>
          <a:xfrm>
            <a:off x="-107950" y="3816350"/>
            <a:ext cx="3600450" cy="460375"/>
          </a:xfrm>
          <a:prstGeom prst="rect">
            <a:avLst/>
          </a:prstGeom>
          <a:noFill/>
          <a:ln w="9525">
            <a:noFill/>
          </a:ln>
        </p:spPr>
        <p:txBody>
          <a:bodyPr anchor="t" anchorCtr="0">
            <a:spAutoFit/>
          </a:bodyPr>
          <a:p>
            <a:pPr>
              <a:spcBef>
                <a:spcPct val="50000"/>
              </a:spcBef>
            </a:pPr>
            <a:r>
              <a:rPr lang="zh-CN" altLang="en-US" sz="2400" b="1" dirty="0">
                <a:solidFill>
                  <a:schemeClr val="accent1"/>
                </a:solidFill>
                <a:latin typeface="Times New Roman" panose="02020603050405020304" pitchFamily="18" charset="0"/>
                <a:ea typeface="微软雅黑" panose="020B0503020204020204" charset="-122"/>
              </a:rPr>
              <a:t>分类：</a:t>
            </a:r>
            <a:endParaRPr lang="zh-CN" altLang="en-US" sz="2400" b="1" dirty="0">
              <a:solidFill>
                <a:schemeClr val="accent1"/>
              </a:solidFill>
              <a:latin typeface="Times New Roman" panose="02020603050405020304" pitchFamily="18" charset="0"/>
              <a:ea typeface="微软雅黑" panose="020B0503020204020204" charset="-122"/>
            </a:endParaRPr>
          </a:p>
        </p:txBody>
      </p:sp>
      <p:sp>
        <p:nvSpPr>
          <p:cNvPr id="37892" name="Line 10"/>
          <p:cNvSpPr/>
          <p:nvPr>
            <p:custDataLst>
              <p:tags r:id="rId5"/>
            </p:custDataLst>
          </p:nvPr>
        </p:nvSpPr>
        <p:spPr>
          <a:xfrm flipV="1">
            <a:off x="1531938" y="3048000"/>
            <a:ext cx="7239000" cy="3175"/>
          </a:xfrm>
          <a:prstGeom prst="line">
            <a:avLst/>
          </a:prstGeom>
          <a:ln w="25400" cap="flat" cmpd="sng">
            <a:solidFill>
              <a:schemeClr val="dk2"/>
            </a:solidFill>
            <a:prstDash val="sysDot"/>
            <a:round/>
            <a:headEnd type="none" w="med" len="med"/>
            <a:tailEnd type="oval" w="med" len="med"/>
          </a:ln>
        </p:spPr>
      </p:sp>
      <p:sp>
        <p:nvSpPr>
          <p:cNvPr id="37893" name="Text Box 11"/>
          <p:cNvSpPr txBox="1"/>
          <p:nvPr>
            <p:custDataLst>
              <p:tags r:id="rId6"/>
            </p:custDataLst>
          </p:nvPr>
        </p:nvSpPr>
        <p:spPr>
          <a:xfrm>
            <a:off x="1208088" y="2438400"/>
            <a:ext cx="7783830" cy="368300"/>
          </a:xfrm>
          <a:prstGeom prst="rect">
            <a:avLst/>
          </a:prstGeom>
          <a:noFill/>
          <a:ln w="9525">
            <a:noFill/>
          </a:ln>
        </p:spPr>
        <p:txBody>
          <a:bodyPr wrap="none" anchor="t" anchorCtr="0">
            <a:spAutoFit/>
          </a:bodyPr>
          <a:p>
            <a:pPr eaLnBrk="0" hangingPunct="0">
              <a:spcBef>
                <a:spcPct val="50000"/>
              </a:spcBef>
            </a:pPr>
            <a:r>
              <a:rPr lang="zh-CN" altLang="en-US" sz="1800" b="1" dirty="0">
                <a:solidFill>
                  <a:schemeClr val="dk1"/>
                </a:solidFill>
                <a:latin typeface="Times New Roman" panose="02020603050405020304" pitchFamily="18" charset="0"/>
                <a:ea typeface="微软雅黑" panose="020B0503020204020204" charset="-122"/>
                <a:cs typeface="微软雅黑" panose="020B0503020204020204" charset="-122"/>
              </a:rPr>
              <a:t>不遵守安全生产规程、制度和安全技术措施或擅自变更安全工艺和操作程序 </a:t>
            </a:r>
            <a:endParaRPr lang="zh-CN" altLang="en-US" sz="1800" b="1"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
        <p:nvSpPr>
          <p:cNvPr id="37894" name="Line 13"/>
          <p:cNvSpPr/>
          <p:nvPr>
            <p:custDataLst>
              <p:tags r:id="rId7"/>
            </p:custDataLst>
          </p:nvPr>
        </p:nvSpPr>
        <p:spPr>
          <a:xfrm flipV="1">
            <a:off x="1531938" y="3962400"/>
            <a:ext cx="7239000" cy="3175"/>
          </a:xfrm>
          <a:prstGeom prst="line">
            <a:avLst/>
          </a:prstGeom>
          <a:ln w="25400" cap="flat" cmpd="sng">
            <a:solidFill>
              <a:schemeClr val="dk2"/>
            </a:solidFill>
            <a:prstDash val="sysDot"/>
            <a:round/>
            <a:headEnd type="none" w="med" len="med"/>
            <a:tailEnd type="oval" w="med" len="med"/>
          </a:ln>
        </p:spPr>
      </p:sp>
      <p:sp>
        <p:nvSpPr>
          <p:cNvPr id="37895" name="Text Box 14"/>
          <p:cNvSpPr txBox="1"/>
          <p:nvPr>
            <p:custDataLst>
              <p:tags r:id="rId8"/>
            </p:custDataLst>
          </p:nvPr>
        </p:nvSpPr>
        <p:spPr>
          <a:xfrm>
            <a:off x="1208088" y="3429000"/>
            <a:ext cx="7783830" cy="368300"/>
          </a:xfrm>
          <a:prstGeom prst="rect">
            <a:avLst/>
          </a:prstGeom>
          <a:noFill/>
          <a:ln w="9525">
            <a:noFill/>
          </a:ln>
        </p:spPr>
        <p:txBody>
          <a:bodyPr wrap="none" anchor="t" anchorCtr="0">
            <a:spAutoFit/>
          </a:bodyPr>
          <a:p>
            <a:pPr eaLnBrk="0" hangingPunct="0">
              <a:spcBef>
                <a:spcPct val="50000"/>
              </a:spcBef>
            </a:pPr>
            <a:r>
              <a:rPr lang="zh-CN" altLang="en-US" sz="1800" b="1" dirty="0">
                <a:solidFill>
                  <a:schemeClr val="dk1"/>
                </a:solidFill>
                <a:latin typeface="Times New Roman" panose="02020603050405020304" pitchFamily="18" charset="0"/>
                <a:ea typeface="微软雅黑" panose="020B0503020204020204" charset="-122"/>
                <a:cs typeface="微软雅黑" panose="020B0503020204020204" charset="-122"/>
              </a:rPr>
              <a:t>指挥者未经培训上岗，使用未经安全培训的劳动者或无专门资质认证的人员 </a:t>
            </a:r>
            <a:endParaRPr lang="zh-CN" altLang="en-US" sz="1800" b="1"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
        <p:nvSpPr>
          <p:cNvPr id="37896" name="Line 24"/>
          <p:cNvSpPr/>
          <p:nvPr>
            <p:custDataLst>
              <p:tags r:id="rId9"/>
            </p:custDataLst>
          </p:nvPr>
        </p:nvSpPr>
        <p:spPr>
          <a:xfrm flipV="1">
            <a:off x="1508125" y="4800600"/>
            <a:ext cx="7186613" cy="17463"/>
          </a:xfrm>
          <a:prstGeom prst="line">
            <a:avLst/>
          </a:prstGeom>
          <a:ln w="25400" cap="flat" cmpd="sng">
            <a:solidFill>
              <a:schemeClr val="dk2"/>
            </a:solidFill>
            <a:prstDash val="sysDot"/>
            <a:round/>
            <a:headEnd type="none" w="med" len="med"/>
            <a:tailEnd type="oval" w="med" len="med"/>
          </a:ln>
        </p:spPr>
      </p:sp>
      <p:sp>
        <p:nvSpPr>
          <p:cNvPr id="37899" name="Rectangle 17"/>
          <p:cNvSpPr/>
          <p:nvPr>
            <p:custDataLst>
              <p:tags r:id="rId10"/>
            </p:custDataLst>
          </p:nvPr>
        </p:nvSpPr>
        <p:spPr>
          <a:xfrm>
            <a:off x="1227138" y="4266407"/>
            <a:ext cx="7326630" cy="368300"/>
          </a:xfrm>
          <a:prstGeom prst="rect">
            <a:avLst/>
          </a:prstGeom>
          <a:noFill/>
          <a:ln w="9525">
            <a:noFill/>
          </a:ln>
        </p:spPr>
        <p:txBody>
          <a:bodyPr wrap="none" anchor="ctr" anchorCtr="0">
            <a:spAutoFit/>
          </a:bodyPr>
          <a:p>
            <a:pPr>
              <a:spcBef>
                <a:spcPct val="50000"/>
              </a:spcBef>
            </a:pPr>
            <a:r>
              <a:rPr lang="zh-CN" altLang="en-US" sz="1800" b="1" dirty="0">
                <a:solidFill>
                  <a:schemeClr val="dk1"/>
                </a:solidFill>
                <a:latin typeface="Times New Roman" panose="02020603050405020304" pitchFamily="18" charset="0"/>
                <a:ea typeface="微软雅黑" panose="020B0503020204020204" charset="-122"/>
                <a:cs typeface="微软雅黑" panose="020B0503020204020204" charset="-122"/>
              </a:rPr>
              <a:t>指挥工人在安全防护设施或设备有缺陷、隐患未解决的条件下冒险作业 </a:t>
            </a:r>
            <a:endParaRPr lang="zh-CN" altLang="en-US" sz="1800" b="1"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
        <p:nvSpPr>
          <p:cNvPr id="37900" name="Rectangle 18"/>
          <p:cNvSpPr/>
          <p:nvPr>
            <p:custDataLst>
              <p:tags r:id="rId11"/>
            </p:custDataLst>
          </p:nvPr>
        </p:nvSpPr>
        <p:spPr>
          <a:xfrm>
            <a:off x="1344613" y="5169694"/>
            <a:ext cx="1840230" cy="368300"/>
          </a:xfrm>
          <a:prstGeom prst="rect">
            <a:avLst/>
          </a:prstGeom>
          <a:noFill/>
          <a:ln w="9525">
            <a:noFill/>
          </a:ln>
        </p:spPr>
        <p:txBody>
          <a:bodyPr wrap="none" anchor="ctr" anchorCtr="0">
            <a:spAutoFit/>
          </a:bodyPr>
          <a:p>
            <a:pPr>
              <a:spcBef>
                <a:spcPct val="50000"/>
              </a:spcBef>
            </a:pPr>
            <a:r>
              <a:rPr lang="zh-CN" altLang="en-US" sz="1800" b="1" dirty="0">
                <a:solidFill>
                  <a:schemeClr val="dk1"/>
                </a:solidFill>
                <a:latin typeface="Times New Roman" panose="02020603050405020304" pitchFamily="18" charset="0"/>
                <a:ea typeface="微软雅黑" panose="020B0503020204020204" charset="-122"/>
                <a:cs typeface="微软雅黑" panose="020B0503020204020204" charset="-122"/>
              </a:rPr>
              <a:t>发现违章不制止 </a:t>
            </a:r>
            <a:endParaRPr lang="zh-CN" altLang="en-US" sz="1800" b="1"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Tree>
    <p:custDataLst>
      <p:tags r:id="rId12"/>
    </p:custData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540068" cy="720090"/>
          </a:xfrm>
          <a:prstGeom prst="rect">
            <a:avLst/>
          </a:prstGeom>
        </p:spPr>
      </p:pic>
      <p:pic>
        <p:nvPicPr>
          <p:cNvPr id="6" name="图片 5"/>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a:off x="8603932" y="-5379"/>
            <a:ext cx="540068" cy="720090"/>
          </a:xfrm>
          <a:prstGeom prst="rect">
            <a:avLst/>
          </a:prstGeom>
        </p:spPr>
      </p:pic>
      <p:sp>
        <p:nvSpPr>
          <p:cNvPr id="38914" name="Rectangle 2"/>
          <p:cNvSpPr/>
          <p:nvPr>
            <p:custDataLst>
              <p:tags r:id="rId4"/>
            </p:custDataLst>
          </p:nvPr>
        </p:nvSpPr>
        <p:spPr>
          <a:xfrm>
            <a:off x="319088" y="828041"/>
            <a:ext cx="8501062" cy="829945"/>
          </a:xfrm>
          <a:prstGeom prst="rect">
            <a:avLst/>
          </a:prstGeom>
          <a:noFill/>
          <a:ln w="9525">
            <a:noFill/>
          </a:ln>
        </p:spPr>
        <p:txBody>
          <a:bodyPr anchor="ctr" anchorCtr="0">
            <a:spAutoFit/>
          </a:bodyPr>
          <a:p>
            <a:pPr>
              <a:spcBef>
                <a:spcPct val="50000"/>
              </a:spcBef>
            </a:pPr>
            <a:r>
              <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rPr>
              <a:t>违章作业：主要是指现场操作工人违反劳动生产岗位的安全规章和制度。 </a:t>
            </a:r>
            <a:endPar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
        <p:nvSpPr>
          <p:cNvPr id="38915" name="Line 10"/>
          <p:cNvSpPr/>
          <p:nvPr>
            <p:custDataLst>
              <p:tags r:id="rId5"/>
            </p:custDataLst>
          </p:nvPr>
        </p:nvSpPr>
        <p:spPr>
          <a:xfrm flipV="1">
            <a:off x="1258888" y="3048000"/>
            <a:ext cx="7239000" cy="3175"/>
          </a:xfrm>
          <a:prstGeom prst="line">
            <a:avLst/>
          </a:prstGeom>
          <a:ln w="25400" cap="flat" cmpd="sng">
            <a:solidFill>
              <a:schemeClr val="dk2"/>
            </a:solidFill>
            <a:prstDash val="sysDot"/>
            <a:round/>
            <a:headEnd type="none" w="med" len="med"/>
            <a:tailEnd type="oval" w="med" len="med"/>
          </a:ln>
        </p:spPr>
      </p:sp>
      <p:sp>
        <p:nvSpPr>
          <p:cNvPr id="38916" name="Text Box 11"/>
          <p:cNvSpPr txBox="1"/>
          <p:nvPr>
            <p:custDataLst>
              <p:tags r:id="rId6"/>
            </p:custDataLst>
          </p:nvPr>
        </p:nvSpPr>
        <p:spPr>
          <a:xfrm>
            <a:off x="1258888" y="2590800"/>
            <a:ext cx="2983230" cy="368300"/>
          </a:xfrm>
          <a:prstGeom prst="rect">
            <a:avLst/>
          </a:prstGeom>
          <a:noFill/>
          <a:ln w="9525">
            <a:noFill/>
          </a:ln>
        </p:spPr>
        <p:txBody>
          <a:bodyPr wrap="none" anchor="t" anchorCtr="0">
            <a:spAutoFit/>
          </a:bodyPr>
          <a:p>
            <a:pPr eaLnBrk="0" hangingPunct="0">
              <a:spcBef>
                <a:spcPct val="50000"/>
              </a:spcBef>
            </a:pPr>
            <a:r>
              <a:rPr lang="zh-CN" altLang="en-US" sz="1800" b="1" dirty="0">
                <a:solidFill>
                  <a:schemeClr val="dk1"/>
                </a:solidFill>
                <a:latin typeface="Times New Roman" panose="02020603050405020304" pitchFamily="18" charset="0"/>
                <a:ea typeface="微软雅黑" panose="020B0503020204020204" charset="-122"/>
                <a:cs typeface="微软雅黑" panose="020B0503020204020204" charset="-122"/>
              </a:rPr>
              <a:t>不遵守施工现场的安全制度</a:t>
            </a:r>
            <a:r>
              <a:rPr lang="zh-CN" altLang="en-US" sz="1800" dirty="0">
                <a:solidFill>
                  <a:schemeClr val="dk1"/>
                </a:solidFill>
                <a:latin typeface="Times New Roman" panose="02020603050405020304" pitchFamily="18" charset="0"/>
                <a:ea typeface="微软雅黑" panose="020B0503020204020204" charset="-122"/>
                <a:cs typeface="微软雅黑" panose="020B0503020204020204" charset="-122"/>
              </a:rPr>
              <a:t> </a:t>
            </a:r>
            <a:endParaRPr lang="zh-CN" altLang="en-US" sz="1800"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
        <p:nvSpPr>
          <p:cNvPr id="38917" name="Line 13"/>
          <p:cNvSpPr/>
          <p:nvPr>
            <p:custDataLst>
              <p:tags r:id="rId7"/>
            </p:custDataLst>
          </p:nvPr>
        </p:nvSpPr>
        <p:spPr>
          <a:xfrm flipV="1">
            <a:off x="1447800" y="3962400"/>
            <a:ext cx="7239000" cy="3175"/>
          </a:xfrm>
          <a:prstGeom prst="line">
            <a:avLst/>
          </a:prstGeom>
          <a:ln w="25400" cap="flat" cmpd="sng">
            <a:solidFill>
              <a:schemeClr val="dk2"/>
            </a:solidFill>
            <a:prstDash val="sysDot"/>
            <a:round/>
            <a:headEnd type="none" w="med" len="med"/>
            <a:tailEnd type="oval" w="med" len="med"/>
          </a:ln>
        </p:spPr>
      </p:sp>
      <p:sp>
        <p:nvSpPr>
          <p:cNvPr id="38918" name="Text Box 14"/>
          <p:cNvSpPr txBox="1"/>
          <p:nvPr>
            <p:custDataLst>
              <p:tags r:id="rId8"/>
            </p:custDataLst>
          </p:nvPr>
        </p:nvSpPr>
        <p:spPr>
          <a:xfrm>
            <a:off x="1123950" y="3429000"/>
            <a:ext cx="7783830" cy="368300"/>
          </a:xfrm>
          <a:prstGeom prst="rect">
            <a:avLst/>
          </a:prstGeom>
          <a:noFill/>
          <a:ln w="9525">
            <a:noFill/>
          </a:ln>
        </p:spPr>
        <p:txBody>
          <a:bodyPr wrap="none" anchor="t" anchorCtr="0">
            <a:spAutoFit/>
          </a:bodyPr>
          <a:p>
            <a:pPr eaLnBrk="0" hangingPunct="0">
              <a:spcBef>
                <a:spcPct val="50000"/>
              </a:spcBef>
            </a:pPr>
            <a:r>
              <a:rPr lang="zh-CN" altLang="en-US" sz="1800" b="1" dirty="0">
                <a:solidFill>
                  <a:schemeClr val="dk1"/>
                </a:solidFill>
                <a:latin typeface="Times New Roman" panose="02020603050405020304" pitchFamily="18" charset="0"/>
                <a:ea typeface="微软雅黑" panose="020B0503020204020204" charset="-122"/>
                <a:cs typeface="微软雅黑" panose="020B0503020204020204" charset="-122"/>
              </a:rPr>
              <a:t>进入施工现场不戴安全帽、高处作业不系安全带和不正确使用个人防护用品</a:t>
            </a:r>
            <a:r>
              <a:rPr lang="zh-CN" altLang="en-US" sz="1800" dirty="0">
                <a:solidFill>
                  <a:schemeClr val="dk1"/>
                </a:solidFill>
                <a:latin typeface="Times New Roman" panose="02020603050405020304" pitchFamily="18" charset="0"/>
                <a:ea typeface="微软雅黑" panose="020B0503020204020204" charset="-122"/>
                <a:cs typeface="微软雅黑" panose="020B0503020204020204" charset="-122"/>
              </a:rPr>
              <a:t> </a:t>
            </a:r>
            <a:endParaRPr lang="zh-CN" altLang="en-US" sz="1800"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
        <p:nvSpPr>
          <p:cNvPr id="38919" name="Line 24"/>
          <p:cNvSpPr/>
          <p:nvPr>
            <p:custDataLst>
              <p:tags r:id="rId9"/>
            </p:custDataLst>
          </p:nvPr>
        </p:nvSpPr>
        <p:spPr>
          <a:xfrm flipV="1">
            <a:off x="1423988" y="4800600"/>
            <a:ext cx="7186612" cy="17463"/>
          </a:xfrm>
          <a:prstGeom prst="line">
            <a:avLst/>
          </a:prstGeom>
          <a:ln w="25400" cap="flat" cmpd="sng">
            <a:solidFill>
              <a:schemeClr val="dk2"/>
            </a:solidFill>
            <a:prstDash val="sysDot"/>
            <a:round/>
            <a:headEnd type="none" w="med" len="med"/>
            <a:tailEnd type="oval" w="med" len="med"/>
          </a:ln>
        </p:spPr>
      </p:sp>
      <p:sp>
        <p:nvSpPr>
          <p:cNvPr id="38922" name="Rectangle 10"/>
          <p:cNvSpPr/>
          <p:nvPr>
            <p:custDataLst>
              <p:tags r:id="rId10"/>
            </p:custDataLst>
          </p:nvPr>
        </p:nvSpPr>
        <p:spPr>
          <a:xfrm>
            <a:off x="1166813" y="4266407"/>
            <a:ext cx="5040630" cy="368300"/>
          </a:xfrm>
          <a:prstGeom prst="rect">
            <a:avLst/>
          </a:prstGeom>
          <a:noFill/>
          <a:ln w="9525">
            <a:noFill/>
          </a:ln>
        </p:spPr>
        <p:txBody>
          <a:bodyPr wrap="none" anchor="ctr" anchorCtr="0">
            <a:spAutoFit/>
          </a:bodyPr>
          <a:p>
            <a:pPr>
              <a:spcBef>
                <a:spcPct val="50000"/>
              </a:spcBef>
            </a:pPr>
            <a:r>
              <a:rPr lang="zh-CN" altLang="en-US" sz="1800" b="1" dirty="0">
                <a:solidFill>
                  <a:schemeClr val="dk1"/>
                </a:solidFill>
                <a:latin typeface="Times New Roman" panose="02020603050405020304" pitchFamily="18" charset="0"/>
                <a:ea typeface="微软雅黑" panose="020B0503020204020204" charset="-122"/>
                <a:cs typeface="微软雅黑" panose="020B0503020204020204" charset="-122"/>
              </a:rPr>
              <a:t>擅自动用机械、电气设备或拆改挪用设施、设备</a:t>
            </a:r>
            <a:r>
              <a:rPr lang="zh-CN" altLang="en-US" sz="1800" dirty="0">
                <a:solidFill>
                  <a:schemeClr val="dk1"/>
                </a:solidFill>
                <a:latin typeface="Times New Roman" panose="02020603050405020304" pitchFamily="18" charset="0"/>
                <a:ea typeface="微软雅黑" panose="020B0503020204020204" charset="-122"/>
                <a:cs typeface="微软雅黑" panose="020B0503020204020204" charset="-122"/>
              </a:rPr>
              <a:t> </a:t>
            </a:r>
            <a:endParaRPr lang="zh-CN" altLang="en-US" sz="1800"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
        <p:nvSpPr>
          <p:cNvPr id="38923" name="Rectangle 11"/>
          <p:cNvSpPr/>
          <p:nvPr>
            <p:custDataLst>
              <p:tags r:id="rId11"/>
            </p:custDataLst>
          </p:nvPr>
        </p:nvSpPr>
        <p:spPr>
          <a:xfrm>
            <a:off x="1295400" y="5333207"/>
            <a:ext cx="2754630" cy="368300"/>
          </a:xfrm>
          <a:prstGeom prst="rect">
            <a:avLst/>
          </a:prstGeom>
          <a:noFill/>
          <a:ln w="9525">
            <a:noFill/>
          </a:ln>
        </p:spPr>
        <p:txBody>
          <a:bodyPr wrap="none" anchor="ctr" anchorCtr="0">
            <a:spAutoFit/>
          </a:bodyPr>
          <a:p>
            <a:pPr>
              <a:spcBef>
                <a:spcPct val="50000"/>
              </a:spcBef>
            </a:pPr>
            <a:r>
              <a:rPr lang="zh-CN" altLang="en-US" sz="1800" b="1" dirty="0">
                <a:solidFill>
                  <a:schemeClr val="dk1"/>
                </a:solidFill>
                <a:latin typeface="Times New Roman" panose="02020603050405020304" pitchFamily="18" charset="0"/>
                <a:ea typeface="微软雅黑" panose="020B0503020204020204" charset="-122"/>
                <a:cs typeface="微软雅黑" panose="020B0503020204020204" charset="-122"/>
              </a:rPr>
              <a:t>随意爬脚手架和高空支架</a:t>
            </a:r>
            <a:r>
              <a:rPr lang="zh-CN" altLang="en-US" sz="1800" dirty="0">
                <a:solidFill>
                  <a:schemeClr val="dk1"/>
                </a:solidFill>
                <a:latin typeface="Times New Roman" panose="02020603050405020304" pitchFamily="18" charset="0"/>
                <a:ea typeface="微软雅黑" panose="020B0503020204020204" charset="-122"/>
                <a:cs typeface="微软雅黑" panose="020B0503020204020204" charset="-122"/>
              </a:rPr>
              <a:t> </a:t>
            </a:r>
            <a:endParaRPr lang="zh-CN" altLang="en-US" sz="1800"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
        <p:nvSpPr>
          <p:cNvPr id="38924" name="Text Box 12"/>
          <p:cNvSpPr txBox="1"/>
          <p:nvPr/>
        </p:nvSpPr>
        <p:spPr>
          <a:xfrm>
            <a:off x="-95250" y="3886200"/>
            <a:ext cx="3600450" cy="460375"/>
          </a:xfrm>
          <a:prstGeom prst="rect">
            <a:avLst/>
          </a:prstGeom>
          <a:noFill/>
          <a:ln w="9525">
            <a:noFill/>
          </a:ln>
        </p:spPr>
        <p:txBody>
          <a:bodyPr anchor="t" anchorCtr="0">
            <a:spAutoFit/>
          </a:bodyPr>
          <a:p>
            <a:pPr>
              <a:spcBef>
                <a:spcPct val="50000"/>
              </a:spcBef>
            </a:pPr>
            <a:r>
              <a:rPr lang="zh-CN" altLang="en-US" sz="2400" b="1" dirty="0">
                <a:solidFill>
                  <a:schemeClr val="accent1"/>
                </a:solidFill>
                <a:latin typeface="Times New Roman" panose="02020603050405020304" pitchFamily="18" charset="0"/>
                <a:ea typeface="微软雅黑" panose="020B0503020204020204" charset="-122"/>
              </a:rPr>
              <a:t>分类：</a:t>
            </a:r>
            <a:endParaRPr lang="zh-CN" altLang="en-US" sz="2400" b="1" dirty="0">
              <a:solidFill>
                <a:schemeClr val="accent1"/>
              </a:solidFill>
              <a:latin typeface="Times New Roman" panose="02020603050405020304" pitchFamily="18" charset="0"/>
              <a:ea typeface="微软雅黑" panose="020B0503020204020204" charset="-122"/>
            </a:endParaRPr>
          </a:p>
        </p:txBody>
      </p:sp>
    </p:spTree>
    <p:custDataLst>
      <p:tags r:id="rId12"/>
    </p:custData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540068" cy="720090"/>
          </a:xfrm>
          <a:prstGeom prst="rect">
            <a:avLst/>
          </a:prstGeom>
        </p:spPr>
      </p:pic>
      <p:pic>
        <p:nvPicPr>
          <p:cNvPr id="6" name="图片 5"/>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a:off x="8603932" y="-5379"/>
            <a:ext cx="540068" cy="720090"/>
          </a:xfrm>
          <a:prstGeom prst="rect">
            <a:avLst/>
          </a:prstGeom>
        </p:spPr>
      </p:pic>
      <p:sp>
        <p:nvSpPr>
          <p:cNvPr id="39938" name="Rectangle 2"/>
          <p:cNvSpPr/>
          <p:nvPr>
            <p:custDataLst>
              <p:tags r:id="rId4"/>
            </p:custDataLst>
          </p:nvPr>
        </p:nvSpPr>
        <p:spPr>
          <a:xfrm>
            <a:off x="327025" y="870903"/>
            <a:ext cx="8566150" cy="829945"/>
          </a:xfrm>
          <a:prstGeom prst="rect">
            <a:avLst/>
          </a:prstGeom>
          <a:noFill/>
          <a:ln w="9525">
            <a:noFill/>
          </a:ln>
        </p:spPr>
        <p:txBody>
          <a:bodyPr anchor="ctr" anchorCtr="0">
            <a:spAutoFit/>
          </a:bodyPr>
          <a:p>
            <a:pPr>
              <a:spcBef>
                <a:spcPct val="50000"/>
              </a:spcBef>
            </a:pPr>
            <a:r>
              <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rPr>
              <a:t>违反劳动纪律：主要是指工人违反生产经营单位的劳动规则和劳动秩序。 </a:t>
            </a:r>
            <a:endPar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
        <p:nvSpPr>
          <p:cNvPr id="39939" name="Line 10"/>
          <p:cNvSpPr/>
          <p:nvPr>
            <p:custDataLst>
              <p:tags r:id="rId5"/>
            </p:custDataLst>
          </p:nvPr>
        </p:nvSpPr>
        <p:spPr>
          <a:xfrm flipV="1">
            <a:off x="1347788" y="3276600"/>
            <a:ext cx="7239000" cy="3175"/>
          </a:xfrm>
          <a:prstGeom prst="line">
            <a:avLst/>
          </a:prstGeom>
          <a:ln w="25400" cap="flat" cmpd="sng">
            <a:solidFill>
              <a:schemeClr val="dk2"/>
            </a:solidFill>
            <a:prstDash val="sysDot"/>
            <a:round/>
            <a:headEnd type="none" w="med" len="med"/>
            <a:tailEnd type="oval" w="med" len="med"/>
          </a:ln>
        </p:spPr>
      </p:sp>
      <p:sp>
        <p:nvSpPr>
          <p:cNvPr id="39940" name="Text Box 11"/>
          <p:cNvSpPr txBox="1"/>
          <p:nvPr>
            <p:custDataLst>
              <p:tags r:id="rId6"/>
            </p:custDataLst>
          </p:nvPr>
        </p:nvSpPr>
        <p:spPr>
          <a:xfrm>
            <a:off x="1347788" y="2605088"/>
            <a:ext cx="4056380" cy="398780"/>
          </a:xfrm>
          <a:prstGeom prst="rect">
            <a:avLst/>
          </a:prstGeom>
          <a:noFill/>
          <a:ln w="9525">
            <a:noFill/>
          </a:ln>
        </p:spPr>
        <p:txBody>
          <a:bodyPr wrap="none" anchor="t" anchorCtr="0">
            <a:spAutoFit/>
          </a:bodyPr>
          <a:p>
            <a:pPr eaLnBrk="0" hangingPunct="0">
              <a:spcBef>
                <a:spcPct val="50000"/>
              </a:spcBef>
            </a:pPr>
            <a:r>
              <a:rPr lang="zh-CN" altLang="en-US" sz="2000" b="1" dirty="0">
                <a:solidFill>
                  <a:schemeClr val="dk1"/>
                </a:solidFill>
                <a:latin typeface="Times New Roman" panose="02020603050405020304" pitchFamily="18" charset="0"/>
                <a:ea typeface="微软雅黑" panose="020B0503020204020204" charset="-122"/>
                <a:cs typeface="微软雅黑" panose="020B0503020204020204" charset="-122"/>
              </a:rPr>
              <a:t>不履行劳动合同及违约承担的责任</a:t>
            </a:r>
            <a:r>
              <a:rPr lang="zh-CN" altLang="en-US" sz="2000" dirty="0">
                <a:solidFill>
                  <a:schemeClr val="dk1"/>
                </a:solidFill>
                <a:latin typeface="Times New Roman" panose="02020603050405020304" pitchFamily="18" charset="0"/>
                <a:ea typeface="微软雅黑" panose="020B0503020204020204" charset="-122"/>
                <a:cs typeface="微软雅黑" panose="020B0503020204020204" charset="-122"/>
              </a:rPr>
              <a:t> </a:t>
            </a:r>
            <a:endParaRPr lang="zh-CN" altLang="en-US" sz="2000"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
        <p:nvSpPr>
          <p:cNvPr id="39941" name="Text Box 14"/>
          <p:cNvSpPr txBox="1"/>
          <p:nvPr>
            <p:custDataLst>
              <p:tags r:id="rId7"/>
            </p:custDataLst>
          </p:nvPr>
        </p:nvSpPr>
        <p:spPr>
          <a:xfrm>
            <a:off x="1271588" y="4052888"/>
            <a:ext cx="7866380" cy="398780"/>
          </a:xfrm>
          <a:prstGeom prst="rect">
            <a:avLst/>
          </a:prstGeom>
          <a:noFill/>
          <a:ln w="9525">
            <a:noFill/>
          </a:ln>
        </p:spPr>
        <p:txBody>
          <a:bodyPr wrap="none" anchor="t" anchorCtr="0">
            <a:spAutoFit/>
          </a:bodyPr>
          <a:p>
            <a:pPr eaLnBrk="0" hangingPunct="0">
              <a:spcBef>
                <a:spcPct val="50000"/>
              </a:spcBef>
            </a:pPr>
            <a:r>
              <a:rPr lang="zh-CN" altLang="en-US" sz="2000" b="1" dirty="0">
                <a:solidFill>
                  <a:schemeClr val="dk1"/>
                </a:solidFill>
                <a:latin typeface="Times New Roman" panose="02020603050405020304" pitchFamily="18" charset="0"/>
                <a:ea typeface="微软雅黑" panose="020B0503020204020204" charset="-122"/>
                <a:cs typeface="微软雅黑" panose="020B0503020204020204" charset="-122"/>
              </a:rPr>
              <a:t>不遵守考勤与休假纪律、生产与工作纪律、奖惩制度、其他纪律用品</a:t>
            </a:r>
            <a:r>
              <a:rPr lang="zh-CN" altLang="en-US" sz="2000" dirty="0">
                <a:solidFill>
                  <a:schemeClr val="dk1"/>
                </a:solidFill>
                <a:latin typeface="Times New Roman" panose="02020603050405020304" pitchFamily="18" charset="0"/>
                <a:ea typeface="微软雅黑" panose="020B0503020204020204" charset="-122"/>
                <a:cs typeface="微软雅黑" panose="020B0503020204020204" charset="-122"/>
              </a:rPr>
              <a:t> </a:t>
            </a:r>
            <a:endParaRPr lang="zh-CN" altLang="en-US" sz="2000"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
        <p:nvSpPr>
          <p:cNvPr id="39942" name="Line 24"/>
          <p:cNvSpPr/>
          <p:nvPr>
            <p:custDataLst>
              <p:tags r:id="rId8"/>
            </p:custDataLst>
          </p:nvPr>
        </p:nvSpPr>
        <p:spPr>
          <a:xfrm flipV="1">
            <a:off x="1323975" y="4800600"/>
            <a:ext cx="7186613" cy="33338"/>
          </a:xfrm>
          <a:prstGeom prst="line">
            <a:avLst/>
          </a:prstGeom>
          <a:ln w="25400" cap="flat" cmpd="sng">
            <a:solidFill>
              <a:schemeClr val="dk2"/>
            </a:solidFill>
            <a:prstDash val="sysDot"/>
            <a:round/>
            <a:headEnd type="none" w="med" len="med"/>
            <a:tailEnd type="oval" w="med" len="med"/>
          </a:ln>
        </p:spPr>
      </p:sp>
      <p:sp>
        <p:nvSpPr>
          <p:cNvPr id="39944" name="Text Box 12"/>
          <p:cNvSpPr txBox="1"/>
          <p:nvPr/>
        </p:nvSpPr>
        <p:spPr>
          <a:xfrm>
            <a:off x="-95250" y="3624263"/>
            <a:ext cx="3600450" cy="460375"/>
          </a:xfrm>
          <a:prstGeom prst="rect">
            <a:avLst/>
          </a:prstGeom>
          <a:noFill/>
          <a:ln w="9525">
            <a:noFill/>
          </a:ln>
        </p:spPr>
        <p:txBody>
          <a:bodyPr anchor="t" anchorCtr="0">
            <a:spAutoFit/>
          </a:bodyPr>
          <a:p>
            <a:pPr>
              <a:spcBef>
                <a:spcPct val="50000"/>
              </a:spcBef>
            </a:pPr>
            <a:r>
              <a:rPr lang="zh-CN" altLang="en-US" sz="2400" b="1" dirty="0">
                <a:solidFill>
                  <a:schemeClr val="accent1"/>
                </a:solidFill>
                <a:latin typeface="Times New Roman" panose="02020603050405020304" pitchFamily="18" charset="0"/>
                <a:ea typeface="微软雅黑" panose="020B0503020204020204" charset="-122"/>
              </a:rPr>
              <a:t>分类：</a:t>
            </a:r>
            <a:endParaRPr lang="zh-CN" altLang="en-US" sz="2400" b="1" dirty="0">
              <a:solidFill>
                <a:schemeClr val="accent1"/>
              </a:solidFill>
              <a:latin typeface="Times New Roman" panose="02020603050405020304" pitchFamily="18" charset="0"/>
              <a:ea typeface="微软雅黑" panose="020B0503020204020204" charset="-122"/>
            </a:endParaRPr>
          </a:p>
        </p:txBody>
      </p:sp>
    </p:spTree>
    <p:custDataLst>
      <p:tags r:id="rId9"/>
    </p:custData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540068" cy="720090"/>
          </a:xfrm>
          <a:prstGeom prst="rect">
            <a:avLst/>
          </a:prstGeom>
        </p:spPr>
      </p:pic>
      <p:pic>
        <p:nvPicPr>
          <p:cNvPr id="6" name="图片 5"/>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a:off x="8603932" y="-5379"/>
            <a:ext cx="540068" cy="720090"/>
          </a:xfrm>
          <a:prstGeom prst="rect">
            <a:avLst/>
          </a:prstGeom>
        </p:spPr>
      </p:pic>
      <p:pic>
        <p:nvPicPr>
          <p:cNvPr id="40962" name="Picture 5" descr="pan_03"/>
          <p:cNvPicPr>
            <a:picLocks noChangeAspect="1"/>
          </p:cNvPicPr>
          <p:nvPr/>
        </p:nvPicPr>
        <p:blipFill>
          <a:blip r:embed="rId4"/>
          <a:stretch>
            <a:fillRect/>
          </a:stretch>
        </p:blipFill>
        <p:spPr>
          <a:xfrm flipH="1">
            <a:off x="172720" y="5105400"/>
            <a:ext cx="8707120" cy="1371600"/>
          </a:xfrm>
          <a:prstGeom prst="rect">
            <a:avLst/>
          </a:prstGeom>
          <a:noFill/>
          <a:ln w="9525">
            <a:noFill/>
          </a:ln>
        </p:spPr>
      </p:pic>
      <p:sp>
        <p:nvSpPr>
          <p:cNvPr id="294918" name="Freeform 6"/>
          <p:cNvSpPr/>
          <p:nvPr>
            <p:custDataLst>
              <p:tags r:id="rId5"/>
            </p:custDataLst>
          </p:nvPr>
        </p:nvSpPr>
        <p:spPr bwMode="gray">
          <a:xfrm>
            <a:off x="152400" y="5107305"/>
            <a:ext cx="8763000" cy="1366520"/>
          </a:xfrm>
          <a:custGeom>
            <a:avLst/>
            <a:gdLst/>
            <a:ahLst/>
            <a:cxnLst>
              <a:cxn ang="0">
                <a:pos x="6" y="79"/>
              </a:cxn>
              <a:cxn ang="0">
                <a:pos x="6" y="1300"/>
              </a:cxn>
              <a:cxn ang="0">
                <a:pos x="46" y="1367"/>
              </a:cxn>
              <a:cxn ang="0">
                <a:pos x="121" y="1381"/>
              </a:cxn>
              <a:cxn ang="0">
                <a:pos x="1658" y="1312"/>
              </a:cxn>
              <a:cxn ang="0">
                <a:pos x="1696" y="1286"/>
              </a:cxn>
              <a:cxn ang="0">
                <a:pos x="1714" y="1247"/>
              </a:cxn>
              <a:cxn ang="0">
                <a:pos x="1715" y="157"/>
              </a:cxn>
              <a:cxn ang="0">
                <a:pos x="1689" y="87"/>
              </a:cxn>
              <a:cxn ang="0">
                <a:pos x="1637" y="67"/>
              </a:cxn>
              <a:cxn ang="0">
                <a:pos x="95" y="0"/>
              </a:cxn>
              <a:cxn ang="0">
                <a:pos x="29" y="31"/>
              </a:cxn>
              <a:cxn ang="0">
                <a:pos x="6" y="79"/>
              </a:cxn>
            </a:cxnLst>
            <a:rect l="0" t="0" r="r" b="b"/>
            <a:pathLst>
              <a:path w="1722" h="1382">
                <a:moveTo>
                  <a:pt x="6" y="79"/>
                </a:moveTo>
                <a:cubicBezTo>
                  <a:pt x="0" y="294"/>
                  <a:pt x="3" y="1087"/>
                  <a:pt x="6" y="1300"/>
                </a:cubicBezTo>
                <a:cubicBezTo>
                  <a:pt x="8" y="1336"/>
                  <a:pt x="36" y="1359"/>
                  <a:pt x="46" y="1367"/>
                </a:cubicBezTo>
                <a:cubicBezTo>
                  <a:pt x="60" y="1381"/>
                  <a:pt x="109" y="1382"/>
                  <a:pt x="121" y="1381"/>
                </a:cubicBezTo>
                <a:cubicBezTo>
                  <a:pt x="368" y="1362"/>
                  <a:pt x="1388" y="1336"/>
                  <a:pt x="1658" y="1312"/>
                </a:cubicBezTo>
                <a:cubicBezTo>
                  <a:pt x="1658" y="1315"/>
                  <a:pt x="1684" y="1300"/>
                  <a:pt x="1696" y="1286"/>
                </a:cubicBezTo>
                <a:cubicBezTo>
                  <a:pt x="1708" y="1272"/>
                  <a:pt x="1714" y="1250"/>
                  <a:pt x="1714" y="1247"/>
                </a:cubicBezTo>
                <a:cubicBezTo>
                  <a:pt x="1714" y="1065"/>
                  <a:pt x="1722" y="347"/>
                  <a:pt x="1715" y="157"/>
                </a:cubicBezTo>
                <a:cubicBezTo>
                  <a:pt x="1715" y="124"/>
                  <a:pt x="1711" y="104"/>
                  <a:pt x="1689" y="87"/>
                </a:cubicBezTo>
                <a:cubicBezTo>
                  <a:pt x="1667" y="70"/>
                  <a:pt x="1659" y="73"/>
                  <a:pt x="1637" y="67"/>
                </a:cubicBezTo>
                <a:cubicBezTo>
                  <a:pt x="1375" y="49"/>
                  <a:pt x="360" y="16"/>
                  <a:pt x="95" y="0"/>
                </a:cubicBezTo>
                <a:cubicBezTo>
                  <a:pt x="72" y="0"/>
                  <a:pt x="41" y="14"/>
                  <a:pt x="29" y="31"/>
                </a:cubicBezTo>
                <a:cubicBezTo>
                  <a:pt x="17" y="48"/>
                  <a:pt x="13" y="49"/>
                  <a:pt x="6" y="79"/>
                </a:cubicBezTo>
                <a:close/>
              </a:path>
            </a:pathLst>
          </a:custGeom>
          <a:gradFill rotWithShape="1">
            <a:gsLst>
              <a:gs pos="0">
                <a:srgbClr val="03D4A8">
                  <a:alpha val="50000"/>
                </a:srgbClr>
              </a:gs>
              <a:gs pos="25000">
                <a:srgbClr val="21D6E0">
                  <a:alpha val="45000"/>
                </a:srgbClr>
              </a:gs>
              <a:gs pos="75000">
                <a:srgbClr val="0087E6">
                  <a:alpha val="35000"/>
                </a:srgbClr>
              </a:gs>
              <a:gs pos="100000">
                <a:srgbClr val="005CBF">
                  <a:alpha val="30000"/>
                </a:srgbClr>
              </a:gs>
            </a:gsLst>
            <a:lin ang="5400000" scaled="1"/>
          </a:gradFill>
          <a:ln w="9525" cap="flat" cmpd="sng">
            <a:noFill/>
            <a:prstDash val="solid"/>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254994" name="AutoShape 18"/>
          <p:cNvSpPr>
            <a:spLocks noChangeArrowheads="1"/>
          </p:cNvSpPr>
          <p:nvPr>
            <p:custDataLst>
              <p:tags r:id="rId6"/>
            </p:custDataLst>
          </p:nvPr>
        </p:nvSpPr>
        <p:spPr bwMode="gray">
          <a:xfrm>
            <a:off x="2895600" y="838200"/>
            <a:ext cx="2947988" cy="711200"/>
          </a:xfrm>
          <a:prstGeom prst="roundRect">
            <a:avLst>
              <a:gd name="adj" fmla="val 50000"/>
            </a:avLst>
          </a:prstGeom>
          <a:gradFill rotWithShape="1">
            <a:gsLst>
              <a:gs pos="0">
                <a:srgbClr val="FFFFFF"/>
              </a:gs>
              <a:gs pos="50000">
                <a:srgbClr val="FFFFFF"/>
              </a:gs>
              <a:gs pos="100000">
                <a:srgbClr val="FFFFFF"/>
              </a:gs>
            </a:gsLst>
            <a:lin ang="5400000" scaled="0"/>
          </a:gradFill>
          <a:ln w="28575" algn="ctr">
            <a:noFill/>
            <a:round/>
          </a:ln>
          <a:effec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40965" name="AutoShape 19"/>
          <p:cNvSpPr/>
          <p:nvPr>
            <p:custDataLst>
              <p:tags r:id="rId7"/>
            </p:custDataLst>
          </p:nvPr>
        </p:nvSpPr>
        <p:spPr>
          <a:xfrm>
            <a:off x="3068638" y="911225"/>
            <a:ext cx="2470150" cy="558800"/>
          </a:xfrm>
          <a:prstGeom prst="roundRect">
            <a:avLst>
              <a:gd name="adj" fmla="val 50000"/>
            </a:avLst>
          </a:prstGeom>
          <a:solidFill>
            <a:schemeClr val="hlink"/>
          </a:solidFill>
          <a:ln w="19050" cap="flat" cmpd="sng">
            <a:solidFill>
              <a:schemeClr val="lt1"/>
            </a:solidFill>
            <a:prstDash val="solid"/>
            <a:round/>
            <a:headEnd type="none" w="med" len="med"/>
            <a:tailEnd type="none" w="med" len="med"/>
          </a:ln>
        </p:spPr>
        <p:txBody>
          <a:bodyPr wrap="none" anchor="ctr"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40966" name="Rectangle 29"/>
          <p:cNvSpPr/>
          <p:nvPr/>
        </p:nvSpPr>
        <p:spPr>
          <a:xfrm>
            <a:off x="3176588" y="990600"/>
            <a:ext cx="3340100" cy="365125"/>
          </a:xfrm>
          <a:prstGeom prst="rect">
            <a:avLst/>
          </a:prstGeom>
          <a:noFill/>
          <a:ln w="9525">
            <a:noFill/>
          </a:ln>
        </p:spPr>
        <p:txBody>
          <a:bodyPr anchor="ctr" anchorCtr="0"/>
          <a:p>
            <a:pPr>
              <a:spcBef>
                <a:spcPct val="50000"/>
              </a:spcBef>
              <a:buClr>
                <a:schemeClr val="folHlink"/>
              </a:buClr>
            </a:pPr>
            <a:r>
              <a:rPr lang="zh-CN" altLang="en-US" sz="2000" b="1" dirty="0">
                <a:solidFill>
                  <a:schemeClr val="dk1">
                    <a:lumMod val="85000"/>
                    <a:lumOff val="15000"/>
                  </a:schemeClr>
                </a:solidFill>
                <a:latin typeface="Times New Roman" panose="02020603050405020304" pitchFamily="18" charset="0"/>
                <a:ea typeface="微软雅黑" panose="020B0503020204020204" charset="-122"/>
              </a:rPr>
              <a:t>二、违章的危害</a:t>
            </a:r>
            <a:endParaRPr lang="zh-CN" altLang="en-US" sz="2000" b="1" dirty="0">
              <a:solidFill>
                <a:schemeClr val="dk1">
                  <a:lumMod val="85000"/>
                  <a:lumOff val="15000"/>
                </a:schemeClr>
              </a:solidFill>
              <a:latin typeface="Times New Roman" panose="02020603050405020304" pitchFamily="18" charset="0"/>
              <a:ea typeface="微软雅黑" panose="020B0503020204020204" charset="-122"/>
            </a:endParaRPr>
          </a:p>
        </p:txBody>
      </p:sp>
      <p:sp>
        <p:nvSpPr>
          <p:cNvPr id="171012" name="AutoShape 4"/>
          <p:cNvSpPr>
            <a:spLocks noChangeArrowheads="1"/>
          </p:cNvSpPr>
          <p:nvPr>
            <p:custDataLst>
              <p:tags r:id="rId8"/>
            </p:custDataLst>
          </p:nvPr>
        </p:nvSpPr>
        <p:spPr bwMode="blackWhite">
          <a:xfrm>
            <a:off x="304800" y="2271713"/>
            <a:ext cx="1981200" cy="685800"/>
          </a:xfrm>
          <a:prstGeom prst="roundRect">
            <a:avLst>
              <a:gd name="adj" fmla="val 9106"/>
            </a:avLst>
          </a:prstGeom>
          <a:gradFill rotWithShape="1">
            <a:gsLst>
              <a:gs pos="0">
                <a:srgbClr val="A21D36"/>
              </a:gs>
              <a:gs pos="100000">
                <a:srgbClr val="A21D36"/>
              </a:gs>
            </a:gsLst>
            <a:lin ang="5400000" scaled="0"/>
          </a:gradFill>
          <a:ln w="25400">
            <a:solidFill>
              <a:schemeClr val="dk2"/>
            </a:solidFill>
            <a:round/>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zh-CN" altLang="en-US" sz="2400" b="1" i="0" u="none" strike="noStrike" kern="1200" cap="none" spc="0" normalizeH="0" baseline="0" noProof="0">
                <a:ln>
                  <a:noFill/>
                </a:ln>
                <a:solidFill>
                  <a:schemeClr val="lt1"/>
                </a:solidFill>
                <a:effectLst/>
                <a:uLnTx/>
                <a:uFillTx/>
                <a:latin typeface="Times New Roman" panose="02020603050405020304" pitchFamily="18" charset="0"/>
                <a:ea typeface="微软雅黑" panose="020B0503020204020204" charset="-122"/>
                <a:cs typeface="+mn-cs"/>
              </a:rPr>
              <a:t>违章</a:t>
            </a:r>
            <a:endParaRPr kumimoji="0" lang="zh-CN" altLang="en-US" sz="2400" b="1" i="0" u="none" strike="noStrike" kern="1200" cap="none" spc="0" normalizeH="0" baseline="0" noProof="0">
              <a:ln>
                <a:noFill/>
              </a:ln>
              <a:solidFill>
                <a:schemeClr val="lt1"/>
              </a:solidFill>
              <a:effectLst/>
              <a:uLnTx/>
              <a:uFillTx/>
              <a:latin typeface="Times New Roman" panose="02020603050405020304" pitchFamily="18" charset="0"/>
              <a:ea typeface="微软雅黑" panose="020B0503020204020204" charset="-122"/>
              <a:cs typeface="+mn-cs"/>
            </a:endParaRPr>
          </a:p>
        </p:txBody>
      </p:sp>
      <p:sp>
        <p:nvSpPr>
          <p:cNvPr id="40968" name="AutoShape 6"/>
          <p:cNvSpPr/>
          <p:nvPr>
            <p:custDataLst>
              <p:tags r:id="rId9"/>
            </p:custDataLst>
          </p:nvPr>
        </p:nvSpPr>
        <p:spPr>
          <a:xfrm>
            <a:off x="2438400" y="2359025"/>
            <a:ext cx="541338" cy="547688"/>
          </a:xfrm>
          <a:prstGeom prst="chevron">
            <a:avLst>
              <a:gd name="adj" fmla="val 52509"/>
            </a:avLst>
          </a:prstGeom>
          <a:solidFill>
            <a:schemeClr val="dk1"/>
          </a:solidFill>
          <a:ln w="0">
            <a:noFill/>
          </a:ln>
        </p:spPr>
        <p:txBody>
          <a:bodyPr wrap="none" anchor="ctr"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171016" name="Oval 8"/>
          <p:cNvSpPr>
            <a:spLocks noChangeArrowheads="1"/>
          </p:cNvSpPr>
          <p:nvPr>
            <p:custDataLst>
              <p:tags r:id="rId10"/>
            </p:custDataLst>
          </p:nvPr>
        </p:nvSpPr>
        <p:spPr bwMode="gray">
          <a:xfrm>
            <a:off x="3257550" y="2267909"/>
            <a:ext cx="386134" cy="650547"/>
          </a:xfrm>
          <a:prstGeom prst="ellipse">
            <a:avLst/>
          </a:prstGeom>
          <a:gradFill rotWithShape="1">
            <a:gsLst>
              <a:gs pos="0">
                <a:srgbClr val="A21D36"/>
              </a:gs>
              <a:gs pos="50000">
                <a:srgbClr val="A21D36"/>
              </a:gs>
              <a:gs pos="100000">
                <a:srgbClr val="A21D36"/>
              </a:gs>
            </a:gsLst>
            <a:lin ang="2700000" scaled="0"/>
          </a:gradFill>
          <a:ln w="38100" algn="ctr">
            <a:noFill/>
            <a:round/>
          </a:ln>
          <a:effectLst/>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171017" name="Oval 9"/>
          <p:cNvSpPr>
            <a:spLocks noChangeArrowheads="1"/>
          </p:cNvSpPr>
          <p:nvPr>
            <p:custDataLst>
              <p:tags r:id="rId11"/>
            </p:custDataLst>
          </p:nvPr>
        </p:nvSpPr>
        <p:spPr bwMode="gray">
          <a:xfrm>
            <a:off x="3257550" y="2267909"/>
            <a:ext cx="386134" cy="650547"/>
          </a:xfrm>
          <a:prstGeom prst="ellipse">
            <a:avLst/>
          </a:prstGeom>
          <a:gradFill rotWithShape="1">
            <a:gsLst>
              <a:gs pos="0">
                <a:srgbClr val="A21D36">
                  <a:alpha val="32001"/>
                </a:srgbClr>
              </a:gs>
              <a:gs pos="100000">
                <a:srgbClr val="A21D36"/>
              </a:gs>
            </a:gsLst>
            <a:lin ang="2700000" scaled="0"/>
          </a:gradFill>
          <a:ln w="38100" algn="ctr">
            <a:noFill/>
            <a:round/>
          </a:ln>
          <a:effectLst/>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171018" name="Oval 10"/>
          <p:cNvSpPr>
            <a:spLocks noChangeArrowheads="1"/>
          </p:cNvSpPr>
          <p:nvPr>
            <p:custDataLst>
              <p:tags r:id="rId12"/>
            </p:custDataLst>
          </p:nvPr>
        </p:nvSpPr>
        <p:spPr bwMode="gray">
          <a:xfrm>
            <a:off x="3200400" y="2267909"/>
            <a:ext cx="1217613" cy="650547"/>
          </a:xfrm>
          <a:prstGeom prst="ellipse">
            <a:avLst/>
          </a:prstGeom>
          <a:gradFill rotWithShape="1">
            <a:gsLst>
              <a:gs pos="0">
                <a:srgbClr val="A21D36"/>
              </a:gs>
              <a:gs pos="50000">
                <a:srgbClr val="A21D36"/>
              </a:gs>
              <a:gs pos="100000">
                <a:srgbClr val="A21D36"/>
              </a:gs>
            </a:gsLst>
            <a:lin ang="18900000" scaled="0"/>
          </a:gradFill>
          <a:ln w="38100" algn="ctr">
            <a:noFill/>
            <a:round/>
          </a:ln>
          <a:effectLst/>
        </p:spPr>
        <p:txBody>
          <a:bodyPr anchor="ctr">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171019" name="Oval 11"/>
          <p:cNvSpPr>
            <a:spLocks noChangeArrowheads="1"/>
          </p:cNvSpPr>
          <p:nvPr>
            <p:custDataLst>
              <p:tags r:id="rId13"/>
            </p:custDataLst>
          </p:nvPr>
        </p:nvSpPr>
        <p:spPr bwMode="gray">
          <a:xfrm>
            <a:off x="3201988" y="2271084"/>
            <a:ext cx="1217613" cy="650547"/>
          </a:xfrm>
          <a:prstGeom prst="ellipse">
            <a:avLst/>
          </a:prstGeom>
          <a:gradFill rotWithShape="1">
            <a:gsLst>
              <a:gs pos="0">
                <a:srgbClr val="A21D36"/>
              </a:gs>
              <a:gs pos="100000">
                <a:srgbClr val="A21D36">
                  <a:alpha val="0"/>
                </a:srgbClr>
              </a:gs>
            </a:gsLst>
            <a:lin ang="2700000" scaled="0"/>
          </a:gradFill>
          <a:ln w="38100" algn="ctr">
            <a:noFill/>
            <a:round/>
          </a:ln>
          <a:effectLst/>
        </p:spPr>
        <p:txBody>
          <a:bodyPr anchor="ctr">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40973" name="Oval 12"/>
          <p:cNvSpPr/>
          <p:nvPr>
            <p:custDataLst>
              <p:tags r:id="rId14"/>
            </p:custDataLst>
          </p:nvPr>
        </p:nvSpPr>
        <p:spPr>
          <a:xfrm>
            <a:off x="3259138" y="2267909"/>
            <a:ext cx="1101725" cy="650545"/>
          </a:xfrm>
          <a:prstGeom prst="ellipse">
            <a:avLst/>
          </a:prstGeom>
          <a:solidFill>
            <a:srgbClr val="333333"/>
          </a:solidFill>
          <a:ln w="38100">
            <a:noFill/>
          </a:ln>
        </p:spPr>
        <p:txBody>
          <a:bodyPr anchor="ctr" anchorCtr="0">
            <a:spAutoFit/>
          </a:bodyPr>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40975" name="Oval 14"/>
          <p:cNvSpPr/>
          <p:nvPr>
            <p:custDataLst>
              <p:tags r:id="rId15"/>
            </p:custDataLst>
          </p:nvPr>
        </p:nvSpPr>
        <p:spPr>
          <a:xfrm>
            <a:off x="3279775" y="2057400"/>
            <a:ext cx="1060450" cy="1050925"/>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40976" name="Oval 15"/>
          <p:cNvSpPr/>
          <p:nvPr>
            <p:custDataLst>
              <p:tags r:id="rId16"/>
            </p:custDataLst>
          </p:nvPr>
        </p:nvSpPr>
        <p:spPr>
          <a:xfrm>
            <a:off x="3293110" y="2063115"/>
            <a:ext cx="1035050" cy="1024890"/>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40977" name="Oval 16"/>
          <p:cNvSpPr/>
          <p:nvPr>
            <p:custDataLst>
              <p:tags r:id="rId17"/>
            </p:custDataLst>
          </p:nvPr>
        </p:nvSpPr>
        <p:spPr>
          <a:xfrm>
            <a:off x="3304540" y="2073275"/>
            <a:ext cx="984250" cy="957580"/>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40978" name="Oval 17"/>
          <p:cNvSpPr/>
          <p:nvPr>
            <p:custDataLst>
              <p:tags r:id="rId18"/>
            </p:custDataLst>
          </p:nvPr>
        </p:nvSpPr>
        <p:spPr>
          <a:xfrm>
            <a:off x="3361690" y="2099945"/>
            <a:ext cx="875030" cy="777240"/>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40979" name="Text Box 18"/>
          <p:cNvSpPr txBox="1"/>
          <p:nvPr/>
        </p:nvSpPr>
        <p:spPr>
          <a:xfrm>
            <a:off x="3419475" y="2362200"/>
            <a:ext cx="847725" cy="460375"/>
          </a:xfrm>
          <a:prstGeom prst="rect">
            <a:avLst/>
          </a:prstGeom>
          <a:noFill/>
          <a:ln w="9525">
            <a:noFill/>
          </a:ln>
        </p:spPr>
        <p:txBody>
          <a:bodyPr anchor="t" anchorCtr="0">
            <a:spAutoFit/>
          </a:bodyPr>
          <a:p>
            <a:pPr algn="ctr" eaLnBrk="0" hangingPunct="0">
              <a:spcBef>
                <a:spcPct val="50000"/>
              </a:spcBef>
            </a:pPr>
            <a:r>
              <a:rPr lang="zh-CN" altLang="en-US" sz="2400" b="1" dirty="0">
                <a:solidFill>
                  <a:srgbClr val="001A19"/>
                </a:solidFill>
                <a:latin typeface="Times New Roman" panose="02020603050405020304" pitchFamily="18" charset="0"/>
                <a:ea typeface="微软雅黑" panose="020B0503020204020204" charset="-122"/>
              </a:rPr>
              <a:t>事故</a:t>
            </a:r>
            <a:endParaRPr lang="zh-CN" altLang="en-US" sz="2400" b="1" dirty="0">
              <a:solidFill>
                <a:srgbClr val="001A19"/>
              </a:solidFill>
              <a:latin typeface="Times New Roman" panose="02020603050405020304" pitchFamily="18" charset="0"/>
              <a:ea typeface="微软雅黑" panose="020B0503020204020204" charset="-122"/>
            </a:endParaRPr>
          </a:p>
        </p:txBody>
      </p:sp>
      <p:sp>
        <p:nvSpPr>
          <p:cNvPr id="40980" name="AutoShape 5"/>
          <p:cNvSpPr/>
          <p:nvPr>
            <p:custDataLst>
              <p:tags r:id="rId19"/>
            </p:custDataLst>
          </p:nvPr>
        </p:nvSpPr>
        <p:spPr>
          <a:xfrm rot="-5400000" flipH="1" flipV="1">
            <a:off x="723900" y="3146425"/>
            <a:ext cx="685800" cy="609600"/>
          </a:xfrm>
          <a:prstGeom prst="rightArrow">
            <a:avLst>
              <a:gd name="adj1" fmla="val 35166"/>
              <a:gd name="adj2" fmla="val 45552"/>
            </a:avLst>
          </a:prstGeom>
          <a:gradFill rotWithShape="1">
            <a:gsLst>
              <a:gs pos="0">
                <a:srgbClr val="1C416F">
                  <a:alpha val="0"/>
                </a:srgbClr>
              </a:gs>
              <a:gs pos="100000">
                <a:schemeClr val="tx2"/>
              </a:gs>
            </a:gsLst>
            <a:lin ang="0" scaled="1"/>
            <a:tileRect/>
          </a:gradFill>
          <a:ln w="0">
            <a:noFill/>
          </a:ln>
        </p:spPr>
        <p:txBody>
          <a:bodyPr rot="10800000" vert="eaVert" wrap="none" anchor="ctr" anchorCtr="0"/>
          <a:p>
            <a:endParaRPr lang="zh-CN" altLang="en-US" sz="2400" dirty="0">
              <a:solidFill>
                <a:schemeClr val="dk1"/>
              </a:solidFill>
              <a:latin typeface="微软雅黑" panose="020B0503020204020204" charset="-122"/>
              <a:ea typeface="微软雅黑" panose="020B0503020204020204" charset="-122"/>
            </a:endParaRPr>
          </a:p>
        </p:txBody>
      </p:sp>
      <p:sp>
        <p:nvSpPr>
          <p:cNvPr id="40981" name="AutoShape 5"/>
          <p:cNvSpPr/>
          <p:nvPr>
            <p:custDataLst>
              <p:tags r:id="rId20"/>
            </p:custDataLst>
          </p:nvPr>
        </p:nvSpPr>
        <p:spPr>
          <a:xfrm rot="-5400000" flipH="1" flipV="1">
            <a:off x="3429000" y="3260725"/>
            <a:ext cx="609600" cy="609600"/>
          </a:xfrm>
          <a:prstGeom prst="rightArrow">
            <a:avLst>
              <a:gd name="adj1" fmla="val 35166"/>
              <a:gd name="adj2" fmla="val 40490"/>
            </a:avLst>
          </a:prstGeom>
          <a:gradFill rotWithShape="1">
            <a:gsLst>
              <a:gs pos="0">
                <a:srgbClr val="1C416F">
                  <a:alpha val="0"/>
                </a:srgbClr>
              </a:gs>
              <a:gs pos="100000">
                <a:schemeClr val="tx2"/>
              </a:gs>
            </a:gsLst>
            <a:lin ang="0" scaled="1"/>
            <a:tileRect/>
          </a:gradFill>
          <a:ln w="0">
            <a:noFill/>
          </a:ln>
        </p:spPr>
        <p:txBody>
          <a:bodyPr rot="10800000" vert="eaVert" wrap="none" anchor="ctr" anchorCtr="0"/>
          <a:p>
            <a:endParaRPr lang="zh-CN" altLang="en-US" sz="2400" dirty="0">
              <a:solidFill>
                <a:schemeClr val="dk1"/>
              </a:solidFill>
              <a:latin typeface="微软雅黑" panose="020B0503020204020204" charset="-122"/>
              <a:ea typeface="微软雅黑" panose="020B0503020204020204" charset="-122"/>
            </a:endParaRPr>
          </a:p>
        </p:txBody>
      </p:sp>
      <p:sp>
        <p:nvSpPr>
          <p:cNvPr id="325656" name="AutoShape 24"/>
          <p:cNvSpPr>
            <a:spLocks noChangeArrowheads="1"/>
          </p:cNvSpPr>
          <p:nvPr>
            <p:custDataLst>
              <p:tags r:id="rId21"/>
            </p:custDataLst>
          </p:nvPr>
        </p:nvSpPr>
        <p:spPr bwMode="auto">
          <a:xfrm>
            <a:off x="76200" y="4022725"/>
            <a:ext cx="2133600" cy="457200"/>
          </a:xfrm>
          <a:prstGeom prst="roundRect">
            <a:avLst>
              <a:gd name="adj" fmla="val 16667"/>
            </a:avLst>
          </a:prstGeom>
          <a:gradFill rotWithShape="1">
            <a:gsLst>
              <a:gs pos="0">
                <a:srgbClr val="D4625E"/>
              </a:gs>
              <a:gs pos="100000">
                <a:srgbClr val="D4625E"/>
              </a:gs>
            </a:gsLst>
            <a:lin ang="0" scaled="0"/>
          </a:gradFill>
          <a:ln w="28575">
            <a:solidFill>
              <a:schemeClr val="dk1"/>
            </a:solidFill>
            <a:round/>
          </a:ln>
          <a:effectLst>
            <a:outerShdw dist="107763" dir="2700000" algn="ctr" rotWithShape="0">
              <a:srgbClr val="0A2068">
                <a:alpha val="50000"/>
              </a:srgbClr>
            </a:outerShdw>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zh-CN" altLang="en-US" sz="2400" b="1" i="0" u="none" strike="noStrike" kern="1200" cap="none" spc="0" normalizeH="0" baseline="0" noProof="0">
                <a:ln>
                  <a:noFill/>
                </a:ln>
                <a:solidFill>
                  <a:schemeClr val="lt1"/>
                </a:solidFill>
                <a:effectLst/>
                <a:uLnTx/>
                <a:uFillTx/>
                <a:latin typeface="Times New Roman" panose="02020603050405020304" pitchFamily="18" charset="0"/>
                <a:ea typeface="微软雅黑" panose="020B0503020204020204" charset="-122"/>
                <a:cs typeface="+mn-cs"/>
              </a:rPr>
              <a:t>起因</a:t>
            </a:r>
            <a:endParaRPr kumimoji="0" lang="zh-CN" altLang="en-US" sz="2400" b="1" i="0" u="none" strike="noStrike" kern="1200" cap="none" spc="0" normalizeH="0" baseline="0" noProof="0">
              <a:ln>
                <a:noFill/>
              </a:ln>
              <a:solidFill>
                <a:schemeClr val="lt1"/>
              </a:solidFill>
              <a:effectLst/>
              <a:uLnTx/>
              <a:uFillTx/>
              <a:latin typeface="Times New Roman" panose="02020603050405020304" pitchFamily="18" charset="0"/>
              <a:ea typeface="微软雅黑" panose="020B0503020204020204" charset="-122"/>
              <a:cs typeface="+mn-cs"/>
            </a:endParaRPr>
          </a:p>
        </p:txBody>
      </p:sp>
      <p:sp>
        <p:nvSpPr>
          <p:cNvPr id="3" name="AutoShape 24"/>
          <p:cNvSpPr>
            <a:spLocks noChangeArrowheads="1"/>
          </p:cNvSpPr>
          <p:nvPr>
            <p:custDataLst>
              <p:tags r:id="rId22"/>
            </p:custDataLst>
          </p:nvPr>
        </p:nvSpPr>
        <p:spPr bwMode="auto">
          <a:xfrm>
            <a:off x="2819400" y="4022725"/>
            <a:ext cx="2514600" cy="457200"/>
          </a:xfrm>
          <a:prstGeom prst="roundRect">
            <a:avLst>
              <a:gd name="adj" fmla="val 16667"/>
            </a:avLst>
          </a:prstGeom>
          <a:gradFill rotWithShape="1">
            <a:gsLst>
              <a:gs pos="0">
                <a:srgbClr val="D4625E"/>
              </a:gs>
              <a:gs pos="100000">
                <a:srgbClr val="D4625E"/>
              </a:gs>
            </a:gsLst>
            <a:lin ang="0" scaled="0"/>
          </a:gradFill>
          <a:ln w="28575">
            <a:solidFill>
              <a:schemeClr val="dk1"/>
            </a:solidFill>
            <a:round/>
          </a:ln>
          <a:effectLst>
            <a:outerShdw dist="107763" dir="2700000" algn="ctr" rotWithShape="0">
              <a:srgbClr val="0A2068">
                <a:alpha val="50000"/>
              </a:srgbClr>
            </a:outerShdw>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zh-CN" altLang="en-US" sz="2400" b="1" i="0" u="none" strike="noStrike" kern="1200" cap="none" spc="0" normalizeH="0" baseline="0" noProof="0">
                <a:ln>
                  <a:noFill/>
                </a:ln>
                <a:solidFill>
                  <a:schemeClr val="lt1"/>
                </a:solidFill>
                <a:effectLst/>
                <a:uLnTx/>
                <a:uFillTx/>
                <a:latin typeface="Times New Roman" panose="02020603050405020304" pitchFamily="18" charset="0"/>
                <a:ea typeface="微软雅黑" panose="020B0503020204020204" charset="-122"/>
                <a:cs typeface="+mn-cs"/>
              </a:rPr>
              <a:t>后果</a:t>
            </a:r>
            <a:endParaRPr kumimoji="0" lang="zh-CN" altLang="en-US" sz="2400" b="1" i="0" u="none" strike="noStrike" kern="1200" cap="none" spc="0" normalizeH="0" baseline="0" noProof="0">
              <a:ln>
                <a:noFill/>
              </a:ln>
              <a:solidFill>
                <a:schemeClr val="lt1"/>
              </a:solidFill>
              <a:effectLst/>
              <a:uLnTx/>
              <a:uFillTx/>
              <a:latin typeface="Times New Roman" panose="02020603050405020304" pitchFamily="18" charset="0"/>
              <a:ea typeface="微软雅黑" panose="020B0503020204020204" charset="-122"/>
              <a:cs typeface="+mn-cs"/>
            </a:endParaRPr>
          </a:p>
        </p:txBody>
      </p:sp>
      <p:sp>
        <p:nvSpPr>
          <p:cNvPr id="40984" name="Rectangle 23"/>
          <p:cNvSpPr/>
          <p:nvPr/>
        </p:nvSpPr>
        <p:spPr>
          <a:xfrm>
            <a:off x="685800" y="5384166"/>
            <a:ext cx="7924800" cy="829945"/>
          </a:xfrm>
          <a:prstGeom prst="rect">
            <a:avLst/>
          </a:prstGeom>
          <a:noFill/>
          <a:ln w="9525">
            <a:noFill/>
          </a:ln>
        </p:spPr>
        <p:txBody>
          <a:bodyPr anchor="ctr" anchorCtr="0">
            <a:spAutoFit/>
          </a:bodyPr>
          <a:p>
            <a:pPr>
              <a:spcBef>
                <a:spcPct val="50000"/>
              </a:spcBef>
            </a:pPr>
            <a:r>
              <a:rPr lang="en-US" altLang="zh-CN" sz="2400" b="1" dirty="0">
                <a:solidFill>
                  <a:srgbClr val="001A19"/>
                </a:solidFill>
                <a:latin typeface="Times New Roman" panose="02020603050405020304" pitchFamily="18" charset="0"/>
                <a:ea typeface="微软雅黑" panose="020B0503020204020204" charset="-122"/>
                <a:cs typeface="微软雅黑" panose="020B0503020204020204" charset="-122"/>
              </a:rPr>
              <a:t>       </a:t>
            </a:r>
            <a:r>
              <a:rPr lang="zh-CN" altLang="en-US" sz="2400" b="1" dirty="0">
                <a:solidFill>
                  <a:srgbClr val="001A19"/>
                </a:solidFill>
                <a:latin typeface="Times New Roman" panose="02020603050405020304" pitchFamily="18" charset="0"/>
                <a:ea typeface="微软雅黑" panose="020B0503020204020204" charset="-122"/>
                <a:cs typeface="微软雅黑" panose="020B0503020204020204" charset="-122"/>
              </a:rPr>
              <a:t>根据对全国每年上百万起事故原因进行的分析证明，</a:t>
            </a:r>
            <a:r>
              <a:rPr lang="en-US" altLang="zh-CN" sz="2400" b="1" dirty="0">
                <a:solidFill>
                  <a:srgbClr val="FF0000"/>
                </a:solidFill>
                <a:latin typeface="Times New Roman" panose="02020603050405020304" pitchFamily="18" charset="0"/>
                <a:ea typeface="微软雅黑" panose="020B0503020204020204" charset="-122"/>
                <a:cs typeface="微软雅黑" panose="020B0503020204020204" charset="-122"/>
              </a:rPr>
              <a:t>95</a:t>
            </a:r>
            <a:r>
              <a:rPr lang="zh-CN" altLang="en-US" sz="2400" b="1" dirty="0">
                <a:solidFill>
                  <a:srgbClr val="FF0000"/>
                </a:solidFill>
                <a:latin typeface="Times New Roman" panose="02020603050405020304" pitchFamily="18" charset="0"/>
                <a:ea typeface="微软雅黑" panose="020B0503020204020204" charset="-122"/>
                <a:cs typeface="微软雅黑" panose="020B0503020204020204" charset="-122"/>
              </a:rPr>
              <a:t>％</a:t>
            </a:r>
            <a:r>
              <a:rPr lang="zh-CN" altLang="en-US" sz="2400" b="1" dirty="0">
                <a:solidFill>
                  <a:srgbClr val="001A19"/>
                </a:solidFill>
                <a:latin typeface="Times New Roman" panose="02020603050405020304" pitchFamily="18" charset="0"/>
                <a:ea typeface="微软雅黑" panose="020B0503020204020204" charset="-122"/>
                <a:cs typeface="微软雅黑" panose="020B0503020204020204" charset="-122"/>
              </a:rPr>
              <a:t>以上是由于违章而导致的。 </a:t>
            </a:r>
            <a:endParaRPr lang="zh-CN" altLang="en-US" sz="2400" b="1" dirty="0">
              <a:solidFill>
                <a:srgbClr val="001A19"/>
              </a:solidFill>
              <a:latin typeface="Times New Roman" panose="02020603050405020304" pitchFamily="18" charset="0"/>
              <a:ea typeface="微软雅黑" panose="020B0503020204020204" charset="-122"/>
              <a:cs typeface="微软雅黑" panose="020B0503020204020204" charset="-122"/>
            </a:endParaRPr>
          </a:p>
        </p:txBody>
      </p:sp>
      <p:pic>
        <p:nvPicPr>
          <p:cNvPr id="40985" name="Picture 29" descr="傲游截图20121126160007"/>
          <p:cNvPicPr>
            <a:picLocks noChangeAspect="1"/>
          </p:cNvPicPr>
          <p:nvPr/>
        </p:nvPicPr>
        <p:blipFill>
          <a:blip r:embed="rId23"/>
          <a:stretch>
            <a:fillRect/>
          </a:stretch>
        </p:blipFill>
        <p:spPr>
          <a:xfrm>
            <a:off x="5772150" y="2286000"/>
            <a:ext cx="3371850" cy="2400300"/>
          </a:xfrm>
          <a:prstGeom prst="rect">
            <a:avLst/>
          </a:prstGeom>
          <a:noFill/>
          <a:ln w="9525">
            <a:noFill/>
          </a:ln>
        </p:spPr>
      </p:pic>
      <p:pic>
        <p:nvPicPr>
          <p:cNvPr id="25" name="图片 24" descr="〔微信公众号：安全生产管理〕二维码（黑白）"/>
          <p:cNvPicPr>
            <a:picLocks noChangeAspect="1"/>
          </p:cNvPicPr>
          <p:nvPr/>
        </p:nvPicPr>
        <p:blipFill>
          <a:blip r:embed="rId24"/>
          <a:stretch>
            <a:fillRect/>
          </a:stretch>
        </p:blipFill>
        <p:spPr>
          <a:xfrm>
            <a:off x="5772150" y="4140200"/>
            <a:ext cx="560705" cy="560705"/>
          </a:xfrm>
          <a:prstGeom prst="rect">
            <a:avLst/>
          </a:prstGeom>
        </p:spPr>
      </p:pic>
    </p:spTree>
    <p:custDataLst>
      <p:tags r:id="rId25"/>
    </p:custData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540068" cy="720090"/>
          </a:xfrm>
          <a:prstGeom prst="rect">
            <a:avLst/>
          </a:prstGeom>
        </p:spPr>
      </p:pic>
      <p:pic>
        <p:nvPicPr>
          <p:cNvPr id="6" name="图片 5"/>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a:off x="8603932" y="-5379"/>
            <a:ext cx="540068" cy="720090"/>
          </a:xfrm>
          <a:prstGeom prst="rect">
            <a:avLst/>
          </a:prstGeom>
        </p:spPr>
      </p:pic>
      <p:sp>
        <p:nvSpPr>
          <p:cNvPr id="41985" name="AutoShape 3"/>
          <p:cNvSpPr/>
          <p:nvPr>
            <p:custDataLst>
              <p:tags r:id="rId4"/>
            </p:custDataLst>
          </p:nvPr>
        </p:nvSpPr>
        <p:spPr>
          <a:xfrm rot="-2700000">
            <a:off x="2620963" y="2109788"/>
            <a:ext cx="3363912" cy="2801937"/>
          </a:xfrm>
          <a:custGeom>
            <a:avLst/>
            <a:gdLst/>
            <a:ahLst/>
            <a:cxnLst>
              <a:cxn ang="0">
                <a:pos x="2147483646" y="2147483646"/>
              </a:cxn>
              <a:cxn ang="5898240">
                <a:pos x="2147483646" y="2147483646"/>
              </a:cxn>
              <a:cxn ang="11796480">
                <a:pos x="0" y="2147483646"/>
              </a:cxn>
              <a:cxn ang="17694720">
                <a:pos x="2147483646" y="0"/>
              </a:cxn>
            </a:cxnLst>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lnTo>
                  <a:pt x="5400" y="5400"/>
                </a:lnTo>
                <a:close/>
              </a:path>
            </a:pathLst>
          </a:custGeom>
          <a:gradFill rotWithShape="1">
            <a:gsLst>
              <a:gs pos="0">
                <a:srgbClr val="DCDCDC"/>
              </a:gs>
              <a:gs pos="100000">
                <a:srgbClr val="969696"/>
              </a:gs>
            </a:gsLst>
            <a:path path="rect">
              <a:fillToRect l="50000" t="50000" r="50000" b="50000"/>
            </a:path>
            <a:tileRect/>
          </a:gradFill>
          <a:ln w="9525" cap="flat" cmpd="sng">
            <a:solidFill>
              <a:schemeClr val="dk1"/>
            </a:solidFill>
            <a:prstDash val="solid"/>
            <a:miter/>
            <a:headEnd type="none" w="med" len="med"/>
            <a:tailEnd type="none" w="med" len="med"/>
          </a:ln>
          <a:effectLst>
            <a:outerShdw dist="28398" dir="3806096" algn="ctr" rotWithShape="0">
              <a:srgbClr val="000000">
                <a:alpha val="50000"/>
              </a:srgbClr>
            </a:outerShdw>
          </a:effectLst>
        </p:spPr>
        <p:txBody>
          <a:bodyPr/>
          <a:p>
            <a:endParaRPr lang="zh-CN" altLang="en-US" sz="2400">
              <a:solidFill>
                <a:schemeClr val="dk1"/>
              </a:solidFill>
              <a:latin typeface="微软雅黑" panose="020B0503020204020204" charset="-122"/>
              <a:ea typeface="微软雅黑" panose="020B0503020204020204" charset="-122"/>
            </a:endParaRPr>
          </a:p>
        </p:txBody>
      </p:sp>
      <p:pic>
        <p:nvPicPr>
          <p:cNvPr id="41986" name="Picture 8" descr="circuler_1"/>
          <p:cNvPicPr>
            <a:picLocks noChangeAspect="1"/>
          </p:cNvPicPr>
          <p:nvPr/>
        </p:nvPicPr>
        <p:blipFill>
          <a:blip r:embed="rId5"/>
          <a:stretch>
            <a:fillRect/>
          </a:stretch>
        </p:blipFill>
        <p:spPr>
          <a:xfrm>
            <a:off x="1730375" y="1312863"/>
            <a:ext cx="1674813" cy="1400175"/>
          </a:xfrm>
          <a:prstGeom prst="rect">
            <a:avLst/>
          </a:prstGeom>
          <a:noFill/>
          <a:ln w="9525">
            <a:noFill/>
          </a:ln>
        </p:spPr>
      </p:pic>
      <p:sp>
        <p:nvSpPr>
          <p:cNvPr id="41987" name="Oval 9"/>
          <p:cNvSpPr/>
          <p:nvPr>
            <p:custDataLst>
              <p:tags r:id="rId6"/>
            </p:custDataLst>
          </p:nvPr>
        </p:nvSpPr>
        <p:spPr>
          <a:xfrm>
            <a:off x="1730375" y="1309688"/>
            <a:ext cx="1663700" cy="1408112"/>
          </a:xfrm>
          <a:prstGeom prst="ellipse">
            <a:avLst/>
          </a:prstGeom>
          <a:solidFill>
            <a:schemeClr val="accent1">
              <a:alpha val="50195"/>
            </a:schemeClr>
          </a:solidFill>
          <a:ln w="9525">
            <a:noFill/>
          </a:ln>
        </p:spPr>
        <p:txBody>
          <a:bodyPr wrap="none" anchor="ctr"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pic>
        <p:nvPicPr>
          <p:cNvPr id="41988" name="Picture 10" descr="circuler_1"/>
          <p:cNvPicPr>
            <a:picLocks noChangeAspect="1"/>
          </p:cNvPicPr>
          <p:nvPr/>
        </p:nvPicPr>
        <p:blipFill>
          <a:blip r:embed="rId7"/>
          <a:stretch>
            <a:fillRect/>
          </a:stretch>
        </p:blipFill>
        <p:spPr>
          <a:xfrm>
            <a:off x="1641475" y="4310063"/>
            <a:ext cx="1673225" cy="1400175"/>
          </a:xfrm>
          <a:prstGeom prst="rect">
            <a:avLst/>
          </a:prstGeom>
          <a:noFill/>
          <a:ln w="9525">
            <a:noFill/>
          </a:ln>
        </p:spPr>
      </p:pic>
      <p:sp>
        <p:nvSpPr>
          <p:cNvPr id="41989" name="Oval 11"/>
          <p:cNvSpPr/>
          <p:nvPr>
            <p:custDataLst>
              <p:tags r:id="rId8"/>
            </p:custDataLst>
          </p:nvPr>
        </p:nvSpPr>
        <p:spPr>
          <a:xfrm>
            <a:off x="1641475" y="4306888"/>
            <a:ext cx="1666875" cy="1408112"/>
          </a:xfrm>
          <a:prstGeom prst="ellipse">
            <a:avLst/>
          </a:prstGeom>
          <a:solidFill>
            <a:schemeClr val="hlink">
              <a:alpha val="50195"/>
            </a:schemeClr>
          </a:solidFill>
          <a:ln w="9525">
            <a:noFill/>
          </a:ln>
        </p:spPr>
        <p:txBody>
          <a:bodyPr wrap="none" anchor="ctr"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pic>
        <p:nvPicPr>
          <p:cNvPr id="41990" name="Picture 12" descr="circuler_1"/>
          <p:cNvPicPr>
            <a:picLocks noChangeAspect="1"/>
          </p:cNvPicPr>
          <p:nvPr/>
        </p:nvPicPr>
        <p:blipFill>
          <a:blip r:embed="rId5"/>
          <a:stretch>
            <a:fillRect/>
          </a:stretch>
        </p:blipFill>
        <p:spPr>
          <a:xfrm>
            <a:off x="5402263" y="4297363"/>
            <a:ext cx="1676400" cy="1400175"/>
          </a:xfrm>
          <a:prstGeom prst="rect">
            <a:avLst/>
          </a:prstGeom>
          <a:noFill/>
          <a:ln w="9525">
            <a:noFill/>
          </a:ln>
        </p:spPr>
      </p:pic>
      <p:sp>
        <p:nvSpPr>
          <p:cNvPr id="41991" name="Oval 13"/>
          <p:cNvSpPr/>
          <p:nvPr>
            <p:custDataLst>
              <p:tags r:id="rId9"/>
            </p:custDataLst>
          </p:nvPr>
        </p:nvSpPr>
        <p:spPr>
          <a:xfrm>
            <a:off x="5402263" y="4283075"/>
            <a:ext cx="1666875" cy="1408113"/>
          </a:xfrm>
          <a:prstGeom prst="ellipse">
            <a:avLst/>
          </a:prstGeom>
          <a:solidFill>
            <a:schemeClr val="accent1">
              <a:alpha val="50195"/>
            </a:schemeClr>
          </a:solidFill>
          <a:ln w="9525">
            <a:noFill/>
          </a:ln>
        </p:spPr>
        <p:txBody>
          <a:bodyPr wrap="none" anchor="ctr"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pic>
        <p:nvPicPr>
          <p:cNvPr id="41992" name="Picture 14" descr="circuler_1"/>
          <p:cNvPicPr>
            <a:picLocks noChangeAspect="1"/>
          </p:cNvPicPr>
          <p:nvPr/>
        </p:nvPicPr>
        <p:blipFill>
          <a:blip r:embed="rId5"/>
          <a:stretch>
            <a:fillRect/>
          </a:stretch>
        </p:blipFill>
        <p:spPr>
          <a:xfrm>
            <a:off x="5492750" y="1296988"/>
            <a:ext cx="1673225" cy="1400175"/>
          </a:xfrm>
          <a:prstGeom prst="rect">
            <a:avLst/>
          </a:prstGeom>
          <a:noFill/>
          <a:ln w="9525">
            <a:noFill/>
          </a:ln>
        </p:spPr>
      </p:pic>
      <p:sp>
        <p:nvSpPr>
          <p:cNvPr id="41993" name="Oval 15"/>
          <p:cNvSpPr/>
          <p:nvPr>
            <p:custDataLst>
              <p:tags r:id="rId10"/>
            </p:custDataLst>
          </p:nvPr>
        </p:nvSpPr>
        <p:spPr>
          <a:xfrm>
            <a:off x="5492750" y="1295400"/>
            <a:ext cx="1666875" cy="1408113"/>
          </a:xfrm>
          <a:prstGeom prst="ellipse">
            <a:avLst/>
          </a:prstGeom>
          <a:solidFill>
            <a:schemeClr val="hlink">
              <a:alpha val="50195"/>
            </a:schemeClr>
          </a:solidFill>
          <a:ln w="9525">
            <a:noFill/>
          </a:ln>
        </p:spPr>
        <p:txBody>
          <a:bodyPr wrap="none" anchor="ctr"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41995" name="Oval 18"/>
          <p:cNvSpPr/>
          <p:nvPr>
            <p:custDataLst>
              <p:tags r:id="rId11"/>
            </p:custDataLst>
          </p:nvPr>
        </p:nvSpPr>
        <p:spPr>
          <a:xfrm>
            <a:off x="2310130" y="1795780"/>
            <a:ext cx="495300" cy="411480"/>
          </a:xfrm>
          <a:prstGeom prst="ellipse">
            <a:avLst/>
          </a:prstGeom>
          <a:noFill/>
          <a:ln w="19050" cap="flat" cmpd="sng">
            <a:solidFill>
              <a:schemeClr val="lt2"/>
            </a:solidFill>
            <a:prstDash val="solid"/>
            <a:round/>
            <a:headEnd type="none" w="med" len="med"/>
            <a:tailEnd type="none" w="med" len="med"/>
          </a:ln>
        </p:spPr>
        <p:txBody>
          <a:bodyPr wrap="none" anchor="ctr"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41996" name="Line 19"/>
          <p:cNvSpPr/>
          <p:nvPr>
            <p:custDataLst>
              <p:tags r:id="rId12"/>
            </p:custDataLst>
          </p:nvPr>
        </p:nvSpPr>
        <p:spPr>
          <a:xfrm>
            <a:off x="2559050" y="1795780"/>
            <a:ext cx="0" cy="408940"/>
          </a:xfrm>
          <a:prstGeom prst="line">
            <a:avLst/>
          </a:prstGeom>
          <a:ln w="19050" cap="flat" cmpd="sng">
            <a:solidFill>
              <a:schemeClr val="lt2"/>
            </a:solidFill>
            <a:prstDash val="solid"/>
            <a:round/>
            <a:headEnd type="none" w="med" len="med"/>
            <a:tailEnd type="none" w="med" len="med"/>
          </a:ln>
        </p:spPr>
      </p:sp>
      <p:sp>
        <p:nvSpPr>
          <p:cNvPr id="41997" name="Line 20"/>
          <p:cNvSpPr/>
          <p:nvPr>
            <p:custDataLst>
              <p:tags r:id="rId13"/>
            </p:custDataLst>
          </p:nvPr>
        </p:nvSpPr>
        <p:spPr>
          <a:xfrm>
            <a:off x="2310130" y="1999615"/>
            <a:ext cx="495300" cy="0"/>
          </a:xfrm>
          <a:prstGeom prst="line">
            <a:avLst/>
          </a:prstGeom>
          <a:ln w="19050" cap="flat" cmpd="sng">
            <a:solidFill>
              <a:schemeClr val="lt2"/>
            </a:solidFill>
            <a:prstDash val="solid"/>
            <a:round/>
            <a:headEnd type="none" w="med" len="med"/>
            <a:tailEnd type="none" w="med" len="med"/>
          </a:ln>
        </p:spPr>
      </p:sp>
      <p:sp>
        <p:nvSpPr>
          <p:cNvPr id="41998" name="Freeform 21"/>
          <p:cNvSpPr/>
          <p:nvPr>
            <p:custDataLst>
              <p:tags r:id="rId14"/>
            </p:custDataLst>
          </p:nvPr>
        </p:nvSpPr>
        <p:spPr>
          <a:xfrm>
            <a:off x="2592705" y="1798320"/>
            <a:ext cx="102870" cy="405765"/>
          </a:xfrm>
          <a:custGeom>
            <a:avLst/>
            <a:gdLst/>
            <a:ahLst/>
            <a:cxnLst>
              <a:cxn ang="0">
                <a:pos x="0" y="0"/>
              </a:cxn>
              <a:cxn ang="0">
                <a:pos x="182" y="435"/>
              </a:cxn>
              <a:cxn ang="0">
                <a:pos x="6" y="864"/>
              </a:cxn>
            </a:cxnLst>
            <a:pathLst>
              <a:path w="182" h="864">
                <a:moveTo>
                  <a:pt x="0" y="0"/>
                </a:moveTo>
                <a:cubicBezTo>
                  <a:pt x="59" y="89"/>
                  <a:pt x="182" y="177"/>
                  <a:pt x="182" y="435"/>
                </a:cubicBezTo>
                <a:cubicBezTo>
                  <a:pt x="182" y="693"/>
                  <a:pt x="70" y="800"/>
                  <a:pt x="6" y="864"/>
                </a:cubicBezTo>
              </a:path>
            </a:pathLst>
          </a:custGeom>
          <a:noFill/>
          <a:ln w="19050" cap="flat" cmpd="sng">
            <a:solidFill>
              <a:schemeClr val="lt2"/>
            </a:solidFill>
            <a:prstDash val="solid"/>
            <a:round/>
            <a:headEnd type="none" w="med" len="med"/>
            <a:tailEnd type="none" w="med" len="med"/>
          </a:ln>
        </p:spPr>
        <p:txBody>
          <a:bodyPr/>
          <a:p>
            <a:endParaRPr lang="zh-CN" altLang="en-US" sz="2400">
              <a:solidFill>
                <a:schemeClr val="dk1"/>
              </a:solidFill>
              <a:latin typeface="微软雅黑" panose="020B0503020204020204" charset="-122"/>
              <a:ea typeface="微软雅黑" panose="020B0503020204020204" charset="-122"/>
            </a:endParaRPr>
          </a:p>
        </p:txBody>
      </p:sp>
      <p:sp>
        <p:nvSpPr>
          <p:cNvPr id="41999" name="Freeform 22"/>
          <p:cNvSpPr/>
          <p:nvPr>
            <p:custDataLst>
              <p:tags r:id="rId15"/>
            </p:custDataLst>
          </p:nvPr>
        </p:nvSpPr>
        <p:spPr>
          <a:xfrm>
            <a:off x="2424430" y="1800860"/>
            <a:ext cx="111125" cy="408940"/>
          </a:xfrm>
          <a:custGeom>
            <a:avLst/>
            <a:gdLst/>
            <a:ahLst/>
            <a:cxnLst>
              <a:cxn ang="0">
                <a:pos x="167" y="0"/>
              </a:cxn>
              <a:cxn ang="0">
                <a:pos x="0" y="436"/>
              </a:cxn>
              <a:cxn ang="0">
                <a:pos x="197" y="870"/>
              </a:cxn>
            </a:cxnLst>
            <a:pathLst>
              <a:path w="197" h="870">
                <a:moveTo>
                  <a:pt x="167" y="0"/>
                </a:moveTo>
                <a:cubicBezTo>
                  <a:pt x="117" y="64"/>
                  <a:pt x="0" y="178"/>
                  <a:pt x="0" y="436"/>
                </a:cubicBezTo>
                <a:cubicBezTo>
                  <a:pt x="0" y="694"/>
                  <a:pt x="124" y="769"/>
                  <a:pt x="197" y="870"/>
                </a:cubicBezTo>
              </a:path>
            </a:pathLst>
          </a:custGeom>
          <a:noFill/>
          <a:ln w="19050" cap="flat" cmpd="sng">
            <a:solidFill>
              <a:schemeClr val="lt2"/>
            </a:solidFill>
            <a:prstDash val="solid"/>
            <a:round/>
            <a:headEnd type="none" w="med" len="med"/>
            <a:tailEnd type="none" w="med" len="med"/>
          </a:ln>
        </p:spPr>
        <p:txBody>
          <a:bodyPr/>
          <a:p>
            <a:endParaRPr lang="zh-CN" altLang="en-US" sz="2400">
              <a:solidFill>
                <a:schemeClr val="dk1"/>
              </a:solidFill>
              <a:latin typeface="微软雅黑" panose="020B0503020204020204" charset="-122"/>
              <a:ea typeface="微软雅黑" panose="020B0503020204020204" charset="-122"/>
            </a:endParaRPr>
          </a:p>
        </p:txBody>
      </p:sp>
      <p:sp>
        <p:nvSpPr>
          <p:cNvPr id="42000" name="Freeform 23"/>
          <p:cNvSpPr/>
          <p:nvPr>
            <p:custDataLst>
              <p:tags r:id="rId16"/>
            </p:custDataLst>
          </p:nvPr>
        </p:nvSpPr>
        <p:spPr>
          <a:xfrm rot="5400000">
            <a:off x="2522855" y="1933575"/>
            <a:ext cx="53340" cy="368935"/>
          </a:xfrm>
          <a:custGeom>
            <a:avLst/>
            <a:gdLst/>
            <a:ahLst/>
            <a:cxnLst>
              <a:cxn ang="0">
                <a:pos x="1" y="0"/>
              </a:cxn>
              <a:cxn ang="0">
                <a:pos x="0" y="33"/>
              </a:cxn>
              <a:cxn ang="0">
                <a:pos x="2" y="65"/>
              </a:cxn>
            </a:cxnLst>
            <a:pathLst>
              <a:path w="197" h="870">
                <a:moveTo>
                  <a:pt x="167" y="0"/>
                </a:moveTo>
                <a:cubicBezTo>
                  <a:pt x="117" y="64"/>
                  <a:pt x="0" y="178"/>
                  <a:pt x="0" y="436"/>
                </a:cubicBezTo>
                <a:cubicBezTo>
                  <a:pt x="0" y="694"/>
                  <a:pt x="124" y="769"/>
                  <a:pt x="197" y="870"/>
                </a:cubicBezTo>
              </a:path>
            </a:pathLst>
          </a:custGeom>
          <a:noFill/>
          <a:ln w="19050" cap="flat" cmpd="sng">
            <a:solidFill>
              <a:schemeClr val="lt2"/>
            </a:solidFill>
            <a:prstDash val="solid"/>
            <a:round/>
            <a:headEnd type="none" w="med" len="med"/>
            <a:tailEnd type="none" w="med" len="med"/>
          </a:ln>
        </p:spPr>
        <p:txBody>
          <a:bodyPr/>
          <a:p>
            <a:endParaRPr lang="zh-CN" altLang="en-US" sz="2400">
              <a:solidFill>
                <a:schemeClr val="dk1"/>
              </a:solidFill>
              <a:latin typeface="微软雅黑" panose="020B0503020204020204" charset="-122"/>
              <a:ea typeface="微软雅黑" panose="020B0503020204020204" charset="-122"/>
            </a:endParaRPr>
          </a:p>
        </p:txBody>
      </p:sp>
      <p:sp>
        <p:nvSpPr>
          <p:cNvPr id="42001" name="Freeform 24"/>
          <p:cNvSpPr/>
          <p:nvPr>
            <p:custDataLst>
              <p:tags r:id="rId17"/>
            </p:custDataLst>
          </p:nvPr>
        </p:nvSpPr>
        <p:spPr>
          <a:xfrm rot="16200000" flipV="1">
            <a:off x="2527300" y="1697355"/>
            <a:ext cx="53340" cy="368935"/>
          </a:xfrm>
          <a:custGeom>
            <a:avLst/>
            <a:gdLst/>
            <a:ahLst/>
            <a:cxnLst>
              <a:cxn ang="0">
                <a:pos x="1" y="0"/>
              </a:cxn>
              <a:cxn ang="0">
                <a:pos x="0" y="33"/>
              </a:cxn>
              <a:cxn ang="0">
                <a:pos x="2" y="65"/>
              </a:cxn>
            </a:cxnLst>
            <a:pathLst>
              <a:path w="197" h="870">
                <a:moveTo>
                  <a:pt x="167" y="0"/>
                </a:moveTo>
                <a:cubicBezTo>
                  <a:pt x="117" y="64"/>
                  <a:pt x="0" y="178"/>
                  <a:pt x="0" y="436"/>
                </a:cubicBezTo>
                <a:cubicBezTo>
                  <a:pt x="0" y="694"/>
                  <a:pt x="124" y="769"/>
                  <a:pt x="197" y="870"/>
                </a:cubicBezTo>
              </a:path>
            </a:pathLst>
          </a:custGeom>
          <a:noFill/>
          <a:ln w="19050" cap="flat" cmpd="sng">
            <a:solidFill>
              <a:schemeClr val="lt2"/>
            </a:solidFill>
            <a:prstDash val="solid"/>
            <a:round/>
            <a:headEnd type="none" w="med" len="med"/>
            <a:tailEnd type="none" w="med" len="med"/>
          </a:ln>
        </p:spPr>
        <p:txBody>
          <a:bodyPr/>
          <a:p>
            <a:endParaRPr lang="zh-CN" altLang="en-US" sz="2400">
              <a:solidFill>
                <a:schemeClr val="dk1"/>
              </a:solidFill>
              <a:latin typeface="微软雅黑" panose="020B0503020204020204" charset="-122"/>
              <a:ea typeface="微软雅黑" panose="020B0503020204020204" charset="-122"/>
            </a:endParaRPr>
          </a:p>
        </p:txBody>
      </p:sp>
      <p:sp>
        <p:nvSpPr>
          <p:cNvPr id="42002" name="Text Box 52"/>
          <p:cNvSpPr txBox="1"/>
          <p:nvPr/>
        </p:nvSpPr>
        <p:spPr>
          <a:xfrm>
            <a:off x="3060700" y="3208338"/>
            <a:ext cx="2590800" cy="460375"/>
          </a:xfrm>
          <a:prstGeom prst="rect">
            <a:avLst/>
          </a:prstGeom>
          <a:noFill/>
          <a:ln w="9525">
            <a:noFill/>
          </a:ln>
        </p:spPr>
        <p:txBody>
          <a:bodyPr anchor="t" anchorCtr="0">
            <a:spAutoFit/>
          </a:bodyPr>
          <a:p>
            <a:pPr algn="ctr" eaLnBrk="0" hangingPunct="0">
              <a:spcBef>
                <a:spcPct val="50000"/>
              </a:spcBef>
            </a:pPr>
            <a:r>
              <a:rPr lang="zh-CN" altLang="en-US" sz="2400" b="1" dirty="0">
                <a:solidFill>
                  <a:srgbClr val="000000"/>
                </a:solidFill>
                <a:latin typeface="Times New Roman" panose="02020603050405020304" pitchFamily="18" charset="0"/>
                <a:ea typeface="微软雅黑" panose="020B0503020204020204" charset="-122"/>
              </a:rPr>
              <a:t>事故后果</a:t>
            </a:r>
            <a:endParaRPr lang="zh-CN" altLang="en-US" sz="2400" b="1" dirty="0">
              <a:solidFill>
                <a:srgbClr val="000000"/>
              </a:solidFill>
              <a:latin typeface="Times New Roman" panose="02020603050405020304" pitchFamily="18" charset="0"/>
              <a:ea typeface="微软雅黑" panose="020B0503020204020204" charset="-122"/>
            </a:endParaRPr>
          </a:p>
        </p:txBody>
      </p:sp>
      <p:sp>
        <p:nvSpPr>
          <p:cNvPr id="42004" name="Oval 18"/>
          <p:cNvSpPr/>
          <p:nvPr>
            <p:custDataLst>
              <p:tags r:id="rId18"/>
            </p:custDataLst>
          </p:nvPr>
        </p:nvSpPr>
        <p:spPr>
          <a:xfrm>
            <a:off x="2327275" y="4860925"/>
            <a:ext cx="539750" cy="413385"/>
          </a:xfrm>
          <a:prstGeom prst="ellipse">
            <a:avLst/>
          </a:prstGeom>
          <a:noFill/>
          <a:ln w="19050" cap="flat" cmpd="sng">
            <a:solidFill>
              <a:schemeClr val="lt2"/>
            </a:solidFill>
            <a:prstDash val="solid"/>
            <a:round/>
            <a:headEnd type="none" w="med" len="med"/>
            <a:tailEnd type="none" w="med" len="med"/>
          </a:ln>
        </p:spPr>
        <p:txBody>
          <a:bodyPr wrap="none" anchor="ctr"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42005" name="Line 19"/>
          <p:cNvSpPr/>
          <p:nvPr>
            <p:custDataLst>
              <p:tags r:id="rId19"/>
            </p:custDataLst>
          </p:nvPr>
        </p:nvSpPr>
        <p:spPr>
          <a:xfrm>
            <a:off x="2599055" y="4860925"/>
            <a:ext cx="0" cy="410210"/>
          </a:xfrm>
          <a:prstGeom prst="line">
            <a:avLst/>
          </a:prstGeom>
          <a:ln w="19050" cap="flat" cmpd="sng">
            <a:solidFill>
              <a:schemeClr val="lt2"/>
            </a:solidFill>
            <a:prstDash val="solid"/>
            <a:round/>
            <a:headEnd type="none" w="med" len="med"/>
            <a:tailEnd type="none" w="med" len="med"/>
          </a:ln>
        </p:spPr>
      </p:sp>
      <p:sp>
        <p:nvSpPr>
          <p:cNvPr id="42006" name="Line 20"/>
          <p:cNvSpPr/>
          <p:nvPr>
            <p:custDataLst>
              <p:tags r:id="rId20"/>
            </p:custDataLst>
          </p:nvPr>
        </p:nvSpPr>
        <p:spPr>
          <a:xfrm>
            <a:off x="2327275" y="5066030"/>
            <a:ext cx="539750" cy="0"/>
          </a:xfrm>
          <a:prstGeom prst="line">
            <a:avLst/>
          </a:prstGeom>
          <a:ln w="19050" cap="flat" cmpd="sng">
            <a:solidFill>
              <a:schemeClr val="lt2"/>
            </a:solidFill>
            <a:prstDash val="solid"/>
            <a:round/>
            <a:headEnd type="none" w="med" len="med"/>
            <a:tailEnd type="none" w="med" len="med"/>
          </a:ln>
        </p:spPr>
      </p:sp>
      <p:sp>
        <p:nvSpPr>
          <p:cNvPr id="42007" name="Freeform 21"/>
          <p:cNvSpPr/>
          <p:nvPr>
            <p:custDataLst>
              <p:tags r:id="rId21"/>
            </p:custDataLst>
          </p:nvPr>
        </p:nvSpPr>
        <p:spPr>
          <a:xfrm>
            <a:off x="2635250" y="4863465"/>
            <a:ext cx="112395" cy="407670"/>
          </a:xfrm>
          <a:custGeom>
            <a:avLst/>
            <a:gdLst/>
            <a:ahLst/>
            <a:cxnLst>
              <a:cxn ang="0">
                <a:pos x="0" y="0"/>
              </a:cxn>
              <a:cxn ang="0">
                <a:pos x="182" y="435"/>
              </a:cxn>
              <a:cxn ang="0">
                <a:pos x="6" y="864"/>
              </a:cxn>
            </a:cxnLst>
            <a:pathLst>
              <a:path w="182" h="864">
                <a:moveTo>
                  <a:pt x="0" y="0"/>
                </a:moveTo>
                <a:cubicBezTo>
                  <a:pt x="59" y="89"/>
                  <a:pt x="182" y="177"/>
                  <a:pt x="182" y="435"/>
                </a:cubicBezTo>
                <a:cubicBezTo>
                  <a:pt x="182" y="693"/>
                  <a:pt x="70" y="800"/>
                  <a:pt x="6" y="864"/>
                </a:cubicBezTo>
              </a:path>
            </a:pathLst>
          </a:custGeom>
          <a:noFill/>
          <a:ln w="19050" cap="flat" cmpd="sng">
            <a:solidFill>
              <a:schemeClr val="lt2"/>
            </a:solidFill>
            <a:prstDash val="solid"/>
            <a:round/>
            <a:headEnd type="none" w="med" len="med"/>
            <a:tailEnd type="none" w="med" len="med"/>
          </a:ln>
        </p:spPr>
        <p:txBody>
          <a:bodyPr/>
          <a:p>
            <a:endParaRPr lang="zh-CN" altLang="en-US" sz="2400">
              <a:solidFill>
                <a:schemeClr val="dk1"/>
              </a:solidFill>
              <a:latin typeface="微软雅黑" panose="020B0503020204020204" charset="-122"/>
              <a:ea typeface="微软雅黑" panose="020B0503020204020204" charset="-122"/>
            </a:endParaRPr>
          </a:p>
        </p:txBody>
      </p:sp>
      <p:sp>
        <p:nvSpPr>
          <p:cNvPr id="42008" name="Freeform 22"/>
          <p:cNvSpPr/>
          <p:nvPr>
            <p:custDataLst>
              <p:tags r:id="rId22"/>
            </p:custDataLst>
          </p:nvPr>
        </p:nvSpPr>
        <p:spPr>
          <a:xfrm>
            <a:off x="2452370" y="4866640"/>
            <a:ext cx="121285" cy="410210"/>
          </a:xfrm>
          <a:custGeom>
            <a:avLst/>
            <a:gdLst/>
            <a:ahLst/>
            <a:cxnLst>
              <a:cxn ang="0">
                <a:pos x="167" y="0"/>
              </a:cxn>
              <a:cxn ang="0">
                <a:pos x="0" y="436"/>
              </a:cxn>
              <a:cxn ang="0">
                <a:pos x="197" y="870"/>
              </a:cxn>
            </a:cxnLst>
            <a:pathLst>
              <a:path w="197" h="870">
                <a:moveTo>
                  <a:pt x="167" y="0"/>
                </a:moveTo>
                <a:cubicBezTo>
                  <a:pt x="117" y="64"/>
                  <a:pt x="0" y="178"/>
                  <a:pt x="0" y="436"/>
                </a:cubicBezTo>
                <a:cubicBezTo>
                  <a:pt x="0" y="694"/>
                  <a:pt x="124" y="769"/>
                  <a:pt x="197" y="870"/>
                </a:cubicBezTo>
              </a:path>
            </a:pathLst>
          </a:custGeom>
          <a:noFill/>
          <a:ln w="19050" cap="flat" cmpd="sng">
            <a:solidFill>
              <a:schemeClr val="lt2"/>
            </a:solidFill>
            <a:prstDash val="solid"/>
            <a:round/>
            <a:headEnd type="none" w="med" len="med"/>
            <a:tailEnd type="none" w="med" len="med"/>
          </a:ln>
        </p:spPr>
        <p:txBody>
          <a:bodyPr/>
          <a:p>
            <a:endParaRPr lang="zh-CN" altLang="en-US" sz="2400">
              <a:solidFill>
                <a:schemeClr val="dk1"/>
              </a:solidFill>
              <a:latin typeface="微软雅黑" panose="020B0503020204020204" charset="-122"/>
              <a:ea typeface="微软雅黑" panose="020B0503020204020204" charset="-122"/>
            </a:endParaRPr>
          </a:p>
        </p:txBody>
      </p:sp>
      <p:sp>
        <p:nvSpPr>
          <p:cNvPr id="42009" name="Freeform 23"/>
          <p:cNvSpPr/>
          <p:nvPr>
            <p:custDataLst>
              <p:tags r:id="rId23"/>
            </p:custDataLst>
          </p:nvPr>
        </p:nvSpPr>
        <p:spPr>
          <a:xfrm rot="5400000">
            <a:off x="2561590" y="4984115"/>
            <a:ext cx="53975" cy="402590"/>
          </a:xfrm>
          <a:custGeom>
            <a:avLst/>
            <a:gdLst/>
            <a:ahLst/>
            <a:cxnLst>
              <a:cxn ang="0">
                <a:pos x="1" y="0"/>
              </a:cxn>
              <a:cxn ang="0">
                <a:pos x="0" y="33"/>
              </a:cxn>
              <a:cxn ang="0">
                <a:pos x="2" y="65"/>
              </a:cxn>
            </a:cxnLst>
            <a:pathLst>
              <a:path w="197" h="870">
                <a:moveTo>
                  <a:pt x="167" y="0"/>
                </a:moveTo>
                <a:cubicBezTo>
                  <a:pt x="117" y="64"/>
                  <a:pt x="0" y="178"/>
                  <a:pt x="0" y="436"/>
                </a:cubicBezTo>
                <a:cubicBezTo>
                  <a:pt x="0" y="694"/>
                  <a:pt x="124" y="769"/>
                  <a:pt x="197" y="870"/>
                </a:cubicBezTo>
              </a:path>
            </a:pathLst>
          </a:custGeom>
          <a:noFill/>
          <a:ln w="19050" cap="flat" cmpd="sng">
            <a:solidFill>
              <a:schemeClr val="lt2"/>
            </a:solidFill>
            <a:prstDash val="solid"/>
            <a:round/>
            <a:headEnd type="none" w="med" len="med"/>
            <a:tailEnd type="none" w="med" len="med"/>
          </a:ln>
        </p:spPr>
        <p:txBody>
          <a:bodyPr/>
          <a:p>
            <a:endParaRPr lang="zh-CN" altLang="en-US" sz="2400">
              <a:solidFill>
                <a:schemeClr val="dk1"/>
              </a:solidFill>
              <a:latin typeface="微软雅黑" panose="020B0503020204020204" charset="-122"/>
              <a:ea typeface="微软雅黑" panose="020B0503020204020204" charset="-122"/>
            </a:endParaRPr>
          </a:p>
        </p:txBody>
      </p:sp>
      <p:sp>
        <p:nvSpPr>
          <p:cNvPr id="42010" name="Freeform 24"/>
          <p:cNvSpPr/>
          <p:nvPr>
            <p:custDataLst>
              <p:tags r:id="rId24"/>
            </p:custDataLst>
          </p:nvPr>
        </p:nvSpPr>
        <p:spPr>
          <a:xfrm rot="16200000" flipV="1">
            <a:off x="2566670" y="4746625"/>
            <a:ext cx="53975" cy="402590"/>
          </a:xfrm>
          <a:custGeom>
            <a:avLst/>
            <a:gdLst/>
            <a:ahLst/>
            <a:cxnLst>
              <a:cxn ang="0">
                <a:pos x="1" y="0"/>
              </a:cxn>
              <a:cxn ang="0">
                <a:pos x="0" y="33"/>
              </a:cxn>
              <a:cxn ang="0">
                <a:pos x="2" y="65"/>
              </a:cxn>
            </a:cxnLst>
            <a:pathLst>
              <a:path w="197" h="870">
                <a:moveTo>
                  <a:pt x="167" y="0"/>
                </a:moveTo>
                <a:cubicBezTo>
                  <a:pt x="117" y="64"/>
                  <a:pt x="0" y="178"/>
                  <a:pt x="0" y="436"/>
                </a:cubicBezTo>
                <a:cubicBezTo>
                  <a:pt x="0" y="694"/>
                  <a:pt x="124" y="769"/>
                  <a:pt x="197" y="870"/>
                </a:cubicBezTo>
              </a:path>
            </a:pathLst>
          </a:custGeom>
          <a:noFill/>
          <a:ln w="19050" cap="flat" cmpd="sng">
            <a:solidFill>
              <a:schemeClr val="lt2"/>
            </a:solidFill>
            <a:prstDash val="solid"/>
            <a:round/>
            <a:headEnd type="none" w="med" len="med"/>
            <a:tailEnd type="none" w="med" len="med"/>
          </a:ln>
        </p:spPr>
        <p:txBody>
          <a:bodyPr/>
          <a:p>
            <a:endParaRPr lang="zh-CN" altLang="en-US" sz="2400">
              <a:solidFill>
                <a:schemeClr val="dk1"/>
              </a:solidFill>
              <a:latin typeface="微软雅黑" panose="020B0503020204020204" charset="-122"/>
              <a:ea typeface="微软雅黑" panose="020B0503020204020204" charset="-122"/>
            </a:endParaRPr>
          </a:p>
        </p:txBody>
      </p:sp>
      <p:sp>
        <p:nvSpPr>
          <p:cNvPr id="42012" name="Oval 18"/>
          <p:cNvSpPr/>
          <p:nvPr>
            <p:custDataLst>
              <p:tags r:id="rId25"/>
            </p:custDataLst>
          </p:nvPr>
        </p:nvSpPr>
        <p:spPr>
          <a:xfrm>
            <a:off x="6086475" y="1924050"/>
            <a:ext cx="495300" cy="411480"/>
          </a:xfrm>
          <a:prstGeom prst="ellipse">
            <a:avLst/>
          </a:prstGeom>
          <a:noFill/>
          <a:ln w="19050" cap="flat" cmpd="sng">
            <a:solidFill>
              <a:schemeClr val="lt2"/>
            </a:solidFill>
            <a:prstDash val="solid"/>
            <a:round/>
            <a:headEnd type="none" w="med" len="med"/>
            <a:tailEnd type="none" w="med" len="med"/>
          </a:ln>
        </p:spPr>
        <p:txBody>
          <a:bodyPr wrap="none" anchor="ctr"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42013" name="Line 19"/>
          <p:cNvSpPr/>
          <p:nvPr>
            <p:custDataLst>
              <p:tags r:id="rId26"/>
            </p:custDataLst>
          </p:nvPr>
        </p:nvSpPr>
        <p:spPr>
          <a:xfrm>
            <a:off x="6336030" y="1924050"/>
            <a:ext cx="0" cy="408940"/>
          </a:xfrm>
          <a:prstGeom prst="line">
            <a:avLst/>
          </a:prstGeom>
          <a:ln w="19050" cap="flat" cmpd="sng">
            <a:solidFill>
              <a:schemeClr val="lt2"/>
            </a:solidFill>
            <a:prstDash val="solid"/>
            <a:round/>
            <a:headEnd type="none" w="med" len="med"/>
            <a:tailEnd type="none" w="med" len="med"/>
          </a:ln>
        </p:spPr>
      </p:sp>
      <p:sp>
        <p:nvSpPr>
          <p:cNvPr id="42014" name="Line 20"/>
          <p:cNvSpPr/>
          <p:nvPr>
            <p:custDataLst>
              <p:tags r:id="rId27"/>
            </p:custDataLst>
          </p:nvPr>
        </p:nvSpPr>
        <p:spPr>
          <a:xfrm>
            <a:off x="6086475" y="2128520"/>
            <a:ext cx="495300" cy="0"/>
          </a:xfrm>
          <a:prstGeom prst="line">
            <a:avLst/>
          </a:prstGeom>
          <a:ln w="19050" cap="flat" cmpd="sng">
            <a:solidFill>
              <a:schemeClr val="lt2"/>
            </a:solidFill>
            <a:prstDash val="solid"/>
            <a:round/>
            <a:headEnd type="none" w="med" len="med"/>
            <a:tailEnd type="none" w="med" len="med"/>
          </a:ln>
        </p:spPr>
      </p:sp>
      <p:sp>
        <p:nvSpPr>
          <p:cNvPr id="42015" name="Freeform 21"/>
          <p:cNvSpPr/>
          <p:nvPr>
            <p:custDataLst>
              <p:tags r:id="rId28"/>
            </p:custDataLst>
          </p:nvPr>
        </p:nvSpPr>
        <p:spPr>
          <a:xfrm>
            <a:off x="6369050" y="1926590"/>
            <a:ext cx="102870" cy="405765"/>
          </a:xfrm>
          <a:custGeom>
            <a:avLst/>
            <a:gdLst/>
            <a:ahLst/>
            <a:cxnLst>
              <a:cxn ang="0">
                <a:pos x="0" y="0"/>
              </a:cxn>
              <a:cxn ang="0">
                <a:pos x="182" y="435"/>
              </a:cxn>
              <a:cxn ang="0">
                <a:pos x="6" y="864"/>
              </a:cxn>
            </a:cxnLst>
            <a:pathLst>
              <a:path w="182" h="864">
                <a:moveTo>
                  <a:pt x="0" y="0"/>
                </a:moveTo>
                <a:cubicBezTo>
                  <a:pt x="59" y="89"/>
                  <a:pt x="182" y="177"/>
                  <a:pt x="182" y="435"/>
                </a:cubicBezTo>
                <a:cubicBezTo>
                  <a:pt x="182" y="693"/>
                  <a:pt x="70" y="800"/>
                  <a:pt x="6" y="864"/>
                </a:cubicBezTo>
              </a:path>
            </a:pathLst>
          </a:custGeom>
          <a:noFill/>
          <a:ln w="19050" cap="flat" cmpd="sng">
            <a:solidFill>
              <a:schemeClr val="lt2"/>
            </a:solidFill>
            <a:prstDash val="solid"/>
            <a:round/>
            <a:headEnd type="none" w="med" len="med"/>
            <a:tailEnd type="none" w="med" len="med"/>
          </a:ln>
        </p:spPr>
        <p:txBody>
          <a:bodyPr/>
          <a:p>
            <a:endParaRPr lang="zh-CN" altLang="en-US" sz="2400">
              <a:solidFill>
                <a:schemeClr val="dk1"/>
              </a:solidFill>
              <a:latin typeface="微软雅黑" panose="020B0503020204020204" charset="-122"/>
              <a:ea typeface="微软雅黑" panose="020B0503020204020204" charset="-122"/>
            </a:endParaRPr>
          </a:p>
        </p:txBody>
      </p:sp>
      <p:sp>
        <p:nvSpPr>
          <p:cNvPr id="42016" name="Freeform 22"/>
          <p:cNvSpPr/>
          <p:nvPr>
            <p:custDataLst>
              <p:tags r:id="rId29"/>
            </p:custDataLst>
          </p:nvPr>
        </p:nvSpPr>
        <p:spPr>
          <a:xfrm>
            <a:off x="6201410" y="1929765"/>
            <a:ext cx="111125" cy="408940"/>
          </a:xfrm>
          <a:custGeom>
            <a:avLst/>
            <a:gdLst/>
            <a:ahLst/>
            <a:cxnLst>
              <a:cxn ang="0">
                <a:pos x="167" y="0"/>
              </a:cxn>
              <a:cxn ang="0">
                <a:pos x="0" y="436"/>
              </a:cxn>
              <a:cxn ang="0">
                <a:pos x="197" y="870"/>
              </a:cxn>
            </a:cxnLst>
            <a:pathLst>
              <a:path w="197" h="870">
                <a:moveTo>
                  <a:pt x="167" y="0"/>
                </a:moveTo>
                <a:cubicBezTo>
                  <a:pt x="117" y="64"/>
                  <a:pt x="0" y="178"/>
                  <a:pt x="0" y="436"/>
                </a:cubicBezTo>
                <a:cubicBezTo>
                  <a:pt x="0" y="694"/>
                  <a:pt x="124" y="769"/>
                  <a:pt x="197" y="870"/>
                </a:cubicBezTo>
              </a:path>
            </a:pathLst>
          </a:custGeom>
          <a:noFill/>
          <a:ln w="19050" cap="flat" cmpd="sng">
            <a:solidFill>
              <a:schemeClr val="lt2"/>
            </a:solidFill>
            <a:prstDash val="solid"/>
            <a:round/>
            <a:headEnd type="none" w="med" len="med"/>
            <a:tailEnd type="none" w="med" len="med"/>
          </a:ln>
        </p:spPr>
        <p:txBody>
          <a:bodyPr/>
          <a:p>
            <a:endParaRPr lang="zh-CN" altLang="en-US" sz="2400">
              <a:solidFill>
                <a:schemeClr val="dk1"/>
              </a:solidFill>
              <a:latin typeface="微软雅黑" panose="020B0503020204020204" charset="-122"/>
              <a:ea typeface="微软雅黑" panose="020B0503020204020204" charset="-122"/>
            </a:endParaRPr>
          </a:p>
        </p:txBody>
      </p:sp>
      <p:sp>
        <p:nvSpPr>
          <p:cNvPr id="42017" name="Freeform 23"/>
          <p:cNvSpPr/>
          <p:nvPr>
            <p:custDataLst>
              <p:tags r:id="rId30"/>
            </p:custDataLst>
          </p:nvPr>
        </p:nvSpPr>
        <p:spPr>
          <a:xfrm rot="5400000">
            <a:off x="6299200" y="2062480"/>
            <a:ext cx="53340" cy="368935"/>
          </a:xfrm>
          <a:custGeom>
            <a:avLst/>
            <a:gdLst/>
            <a:ahLst/>
            <a:cxnLst>
              <a:cxn ang="0">
                <a:pos x="1" y="0"/>
              </a:cxn>
              <a:cxn ang="0">
                <a:pos x="0" y="33"/>
              </a:cxn>
              <a:cxn ang="0">
                <a:pos x="2" y="65"/>
              </a:cxn>
            </a:cxnLst>
            <a:pathLst>
              <a:path w="197" h="870">
                <a:moveTo>
                  <a:pt x="167" y="0"/>
                </a:moveTo>
                <a:cubicBezTo>
                  <a:pt x="117" y="64"/>
                  <a:pt x="0" y="178"/>
                  <a:pt x="0" y="436"/>
                </a:cubicBezTo>
                <a:cubicBezTo>
                  <a:pt x="0" y="694"/>
                  <a:pt x="124" y="769"/>
                  <a:pt x="197" y="870"/>
                </a:cubicBezTo>
              </a:path>
            </a:pathLst>
          </a:custGeom>
          <a:noFill/>
          <a:ln w="19050" cap="flat" cmpd="sng">
            <a:solidFill>
              <a:schemeClr val="lt2"/>
            </a:solidFill>
            <a:prstDash val="solid"/>
            <a:round/>
            <a:headEnd type="none" w="med" len="med"/>
            <a:tailEnd type="none" w="med" len="med"/>
          </a:ln>
        </p:spPr>
        <p:txBody>
          <a:bodyPr/>
          <a:p>
            <a:endParaRPr lang="zh-CN" altLang="en-US" sz="2400">
              <a:solidFill>
                <a:schemeClr val="dk1"/>
              </a:solidFill>
              <a:latin typeface="微软雅黑" panose="020B0503020204020204" charset="-122"/>
              <a:ea typeface="微软雅黑" panose="020B0503020204020204" charset="-122"/>
            </a:endParaRPr>
          </a:p>
        </p:txBody>
      </p:sp>
      <p:sp>
        <p:nvSpPr>
          <p:cNvPr id="42018" name="Freeform 24"/>
          <p:cNvSpPr/>
          <p:nvPr>
            <p:custDataLst>
              <p:tags r:id="rId31"/>
            </p:custDataLst>
          </p:nvPr>
        </p:nvSpPr>
        <p:spPr>
          <a:xfrm rot="16200000" flipV="1">
            <a:off x="6303645" y="1826260"/>
            <a:ext cx="53340" cy="368935"/>
          </a:xfrm>
          <a:custGeom>
            <a:avLst/>
            <a:gdLst/>
            <a:ahLst/>
            <a:cxnLst>
              <a:cxn ang="0">
                <a:pos x="1" y="0"/>
              </a:cxn>
              <a:cxn ang="0">
                <a:pos x="0" y="33"/>
              </a:cxn>
              <a:cxn ang="0">
                <a:pos x="2" y="65"/>
              </a:cxn>
            </a:cxnLst>
            <a:pathLst>
              <a:path w="197" h="870">
                <a:moveTo>
                  <a:pt x="167" y="0"/>
                </a:moveTo>
                <a:cubicBezTo>
                  <a:pt x="117" y="64"/>
                  <a:pt x="0" y="178"/>
                  <a:pt x="0" y="436"/>
                </a:cubicBezTo>
                <a:cubicBezTo>
                  <a:pt x="0" y="694"/>
                  <a:pt x="124" y="769"/>
                  <a:pt x="197" y="870"/>
                </a:cubicBezTo>
              </a:path>
            </a:pathLst>
          </a:custGeom>
          <a:noFill/>
          <a:ln w="19050" cap="flat" cmpd="sng">
            <a:solidFill>
              <a:schemeClr val="lt2"/>
            </a:solidFill>
            <a:prstDash val="solid"/>
            <a:round/>
            <a:headEnd type="none" w="med" len="med"/>
            <a:tailEnd type="none" w="med" len="med"/>
          </a:ln>
        </p:spPr>
        <p:txBody>
          <a:bodyPr/>
          <a:p>
            <a:endParaRPr lang="zh-CN" altLang="en-US" sz="2400">
              <a:solidFill>
                <a:schemeClr val="dk1"/>
              </a:solidFill>
              <a:latin typeface="微软雅黑" panose="020B0503020204020204" charset="-122"/>
              <a:ea typeface="微软雅黑" panose="020B0503020204020204" charset="-122"/>
            </a:endParaRPr>
          </a:p>
        </p:txBody>
      </p:sp>
      <p:sp>
        <p:nvSpPr>
          <p:cNvPr id="42020" name="Oval 18"/>
          <p:cNvSpPr/>
          <p:nvPr>
            <p:custDataLst>
              <p:tags r:id="rId32"/>
            </p:custDataLst>
          </p:nvPr>
        </p:nvSpPr>
        <p:spPr>
          <a:xfrm>
            <a:off x="6086475" y="4775200"/>
            <a:ext cx="495300" cy="411480"/>
          </a:xfrm>
          <a:prstGeom prst="ellipse">
            <a:avLst/>
          </a:prstGeom>
          <a:noFill/>
          <a:ln w="19050" cap="flat" cmpd="sng">
            <a:solidFill>
              <a:schemeClr val="lt2"/>
            </a:solidFill>
            <a:prstDash val="solid"/>
            <a:round/>
            <a:headEnd type="none" w="med" len="med"/>
            <a:tailEnd type="none" w="med" len="med"/>
          </a:ln>
        </p:spPr>
        <p:txBody>
          <a:bodyPr wrap="none" anchor="ctr"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42021" name="Line 19"/>
          <p:cNvSpPr/>
          <p:nvPr>
            <p:custDataLst>
              <p:tags r:id="rId33"/>
            </p:custDataLst>
          </p:nvPr>
        </p:nvSpPr>
        <p:spPr>
          <a:xfrm>
            <a:off x="6336030" y="4775200"/>
            <a:ext cx="0" cy="408940"/>
          </a:xfrm>
          <a:prstGeom prst="line">
            <a:avLst/>
          </a:prstGeom>
          <a:ln w="19050" cap="flat" cmpd="sng">
            <a:solidFill>
              <a:schemeClr val="lt2"/>
            </a:solidFill>
            <a:prstDash val="solid"/>
            <a:round/>
            <a:headEnd type="none" w="med" len="med"/>
            <a:tailEnd type="none" w="med" len="med"/>
          </a:ln>
        </p:spPr>
      </p:sp>
      <p:sp>
        <p:nvSpPr>
          <p:cNvPr id="42022" name="Line 20"/>
          <p:cNvSpPr/>
          <p:nvPr>
            <p:custDataLst>
              <p:tags r:id="rId34"/>
            </p:custDataLst>
          </p:nvPr>
        </p:nvSpPr>
        <p:spPr>
          <a:xfrm>
            <a:off x="6086475" y="4979670"/>
            <a:ext cx="495300" cy="0"/>
          </a:xfrm>
          <a:prstGeom prst="line">
            <a:avLst/>
          </a:prstGeom>
          <a:ln w="19050" cap="flat" cmpd="sng">
            <a:solidFill>
              <a:schemeClr val="lt2"/>
            </a:solidFill>
            <a:prstDash val="solid"/>
            <a:round/>
            <a:headEnd type="none" w="med" len="med"/>
            <a:tailEnd type="none" w="med" len="med"/>
          </a:ln>
        </p:spPr>
      </p:sp>
      <p:sp>
        <p:nvSpPr>
          <p:cNvPr id="42023" name="Freeform 21"/>
          <p:cNvSpPr/>
          <p:nvPr>
            <p:custDataLst>
              <p:tags r:id="rId35"/>
            </p:custDataLst>
          </p:nvPr>
        </p:nvSpPr>
        <p:spPr>
          <a:xfrm>
            <a:off x="6369050" y="4777740"/>
            <a:ext cx="102870" cy="405765"/>
          </a:xfrm>
          <a:custGeom>
            <a:avLst/>
            <a:gdLst/>
            <a:ahLst/>
            <a:cxnLst>
              <a:cxn ang="0">
                <a:pos x="0" y="0"/>
              </a:cxn>
              <a:cxn ang="0">
                <a:pos x="182" y="435"/>
              </a:cxn>
              <a:cxn ang="0">
                <a:pos x="6" y="864"/>
              </a:cxn>
            </a:cxnLst>
            <a:pathLst>
              <a:path w="182" h="864">
                <a:moveTo>
                  <a:pt x="0" y="0"/>
                </a:moveTo>
                <a:cubicBezTo>
                  <a:pt x="59" y="89"/>
                  <a:pt x="182" y="177"/>
                  <a:pt x="182" y="435"/>
                </a:cubicBezTo>
                <a:cubicBezTo>
                  <a:pt x="182" y="693"/>
                  <a:pt x="70" y="800"/>
                  <a:pt x="6" y="864"/>
                </a:cubicBezTo>
              </a:path>
            </a:pathLst>
          </a:custGeom>
          <a:noFill/>
          <a:ln w="19050" cap="flat" cmpd="sng">
            <a:solidFill>
              <a:schemeClr val="lt2"/>
            </a:solidFill>
            <a:prstDash val="solid"/>
            <a:round/>
            <a:headEnd type="none" w="med" len="med"/>
            <a:tailEnd type="none" w="med" len="med"/>
          </a:ln>
        </p:spPr>
        <p:txBody>
          <a:bodyPr/>
          <a:p>
            <a:endParaRPr lang="zh-CN" altLang="en-US" sz="2400">
              <a:solidFill>
                <a:schemeClr val="dk1"/>
              </a:solidFill>
              <a:latin typeface="微软雅黑" panose="020B0503020204020204" charset="-122"/>
              <a:ea typeface="微软雅黑" panose="020B0503020204020204" charset="-122"/>
            </a:endParaRPr>
          </a:p>
        </p:txBody>
      </p:sp>
      <p:sp>
        <p:nvSpPr>
          <p:cNvPr id="42024" name="Freeform 22"/>
          <p:cNvSpPr/>
          <p:nvPr>
            <p:custDataLst>
              <p:tags r:id="rId36"/>
            </p:custDataLst>
          </p:nvPr>
        </p:nvSpPr>
        <p:spPr>
          <a:xfrm>
            <a:off x="6201410" y="4780915"/>
            <a:ext cx="111125" cy="408940"/>
          </a:xfrm>
          <a:custGeom>
            <a:avLst/>
            <a:gdLst/>
            <a:ahLst/>
            <a:cxnLst>
              <a:cxn ang="0">
                <a:pos x="167" y="0"/>
              </a:cxn>
              <a:cxn ang="0">
                <a:pos x="0" y="436"/>
              </a:cxn>
              <a:cxn ang="0">
                <a:pos x="197" y="870"/>
              </a:cxn>
            </a:cxnLst>
            <a:pathLst>
              <a:path w="197" h="870">
                <a:moveTo>
                  <a:pt x="167" y="0"/>
                </a:moveTo>
                <a:cubicBezTo>
                  <a:pt x="117" y="64"/>
                  <a:pt x="0" y="178"/>
                  <a:pt x="0" y="436"/>
                </a:cubicBezTo>
                <a:cubicBezTo>
                  <a:pt x="0" y="694"/>
                  <a:pt x="124" y="769"/>
                  <a:pt x="197" y="870"/>
                </a:cubicBezTo>
              </a:path>
            </a:pathLst>
          </a:custGeom>
          <a:noFill/>
          <a:ln w="19050" cap="flat" cmpd="sng">
            <a:solidFill>
              <a:schemeClr val="lt2"/>
            </a:solidFill>
            <a:prstDash val="solid"/>
            <a:round/>
            <a:headEnd type="none" w="med" len="med"/>
            <a:tailEnd type="none" w="med" len="med"/>
          </a:ln>
        </p:spPr>
        <p:txBody>
          <a:bodyPr/>
          <a:p>
            <a:endParaRPr lang="zh-CN" altLang="en-US" sz="2400">
              <a:solidFill>
                <a:schemeClr val="dk1"/>
              </a:solidFill>
              <a:latin typeface="微软雅黑" panose="020B0503020204020204" charset="-122"/>
              <a:ea typeface="微软雅黑" panose="020B0503020204020204" charset="-122"/>
            </a:endParaRPr>
          </a:p>
        </p:txBody>
      </p:sp>
      <p:sp>
        <p:nvSpPr>
          <p:cNvPr id="42025" name="Freeform 23"/>
          <p:cNvSpPr/>
          <p:nvPr>
            <p:custDataLst>
              <p:tags r:id="rId37"/>
            </p:custDataLst>
          </p:nvPr>
        </p:nvSpPr>
        <p:spPr>
          <a:xfrm rot="5400000">
            <a:off x="6299200" y="4913630"/>
            <a:ext cx="53340" cy="368935"/>
          </a:xfrm>
          <a:custGeom>
            <a:avLst/>
            <a:gdLst/>
            <a:ahLst/>
            <a:cxnLst>
              <a:cxn ang="0">
                <a:pos x="1" y="0"/>
              </a:cxn>
              <a:cxn ang="0">
                <a:pos x="0" y="33"/>
              </a:cxn>
              <a:cxn ang="0">
                <a:pos x="2" y="65"/>
              </a:cxn>
            </a:cxnLst>
            <a:pathLst>
              <a:path w="197" h="870">
                <a:moveTo>
                  <a:pt x="167" y="0"/>
                </a:moveTo>
                <a:cubicBezTo>
                  <a:pt x="117" y="64"/>
                  <a:pt x="0" y="178"/>
                  <a:pt x="0" y="436"/>
                </a:cubicBezTo>
                <a:cubicBezTo>
                  <a:pt x="0" y="694"/>
                  <a:pt x="124" y="769"/>
                  <a:pt x="197" y="870"/>
                </a:cubicBezTo>
              </a:path>
            </a:pathLst>
          </a:custGeom>
          <a:noFill/>
          <a:ln w="19050" cap="flat" cmpd="sng">
            <a:solidFill>
              <a:schemeClr val="lt2"/>
            </a:solidFill>
            <a:prstDash val="solid"/>
            <a:round/>
            <a:headEnd type="none" w="med" len="med"/>
            <a:tailEnd type="none" w="med" len="med"/>
          </a:ln>
        </p:spPr>
        <p:txBody>
          <a:bodyPr/>
          <a:p>
            <a:endParaRPr lang="zh-CN" altLang="en-US" sz="2400">
              <a:solidFill>
                <a:schemeClr val="dk1"/>
              </a:solidFill>
              <a:latin typeface="微软雅黑" panose="020B0503020204020204" charset="-122"/>
              <a:ea typeface="微软雅黑" panose="020B0503020204020204" charset="-122"/>
            </a:endParaRPr>
          </a:p>
        </p:txBody>
      </p:sp>
      <p:sp>
        <p:nvSpPr>
          <p:cNvPr id="42026" name="Freeform 24"/>
          <p:cNvSpPr/>
          <p:nvPr>
            <p:custDataLst>
              <p:tags r:id="rId38"/>
            </p:custDataLst>
          </p:nvPr>
        </p:nvSpPr>
        <p:spPr>
          <a:xfrm rot="16200000" flipV="1">
            <a:off x="6303645" y="4677410"/>
            <a:ext cx="53340" cy="368935"/>
          </a:xfrm>
          <a:custGeom>
            <a:avLst/>
            <a:gdLst/>
            <a:ahLst/>
            <a:cxnLst>
              <a:cxn ang="0">
                <a:pos x="1" y="0"/>
              </a:cxn>
              <a:cxn ang="0">
                <a:pos x="0" y="33"/>
              </a:cxn>
              <a:cxn ang="0">
                <a:pos x="2" y="65"/>
              </a:cxn>
            </a:cxnLst>
            <a:pathLst>
              <a:path w="197" h="870">
                <a:moveTo>
                  <a:pt x="167" y="0"/>
                </a:moveTo>
                <a:cubicBezTo>
                  <a:pt x="117" y="64"/>
                  <a:pt x="0" y="178"/>
                  <a:pt x="0" y="436"/>
                </a:cubicBezTo>
                <a:cubicBezTo>
                  <a:pt x="0" y="694"/>
                  <a:pt x="124" y="769"/>
                  <a:pt x="197" y="870"/>
                </a:cubicBezTo>
              </a:path>
            </a:pathLst>
          </a:custGeom>
          <a:noFill/>
          <a:ln w="19050" cap="flat" cmpd="sng">
            <a:solidFill>
              <a:schemeClr val="lt2"/>
            </a:solidFill>
            <a:prstDash val="solid"/>
            <a:round/>
            <a:headEnd type="none" w="med" len="med"/>
            <a:tailEnd type="none" w="med" len="med"/>
          </a:ln>
        </p:spPr>
        <p:txBody>
          <a:bodyPr/>
          <a:p>
            <a:endParaRPr lang="zh-CN" altLang="en-US" sz="2400">
              <a:solidFill>
                <a:schemeClr val="dk1"/>
              </a:solidFill>
              <a:latin typeface="微软雅黑" panose="020B0503020204020204" charset="-122"/>
              <a:ea typeface="微软雅黑" panose="020B0503020204020204" charset="-122"/>
            </a:endParaRPr>
          </a:p>
        </p:txBody>
      </p:sp>
      <p:sp>
        <p:nvSpPr>
          <p:cNvPr id="42027" name="Text Box 16"/>
          <p:cNvSpPr txBox="1"/>
          <p:nvPr/>
        </p:nvSpPr>
        <p:spPr>
          <a:xfrm>
            <a:off x="5461000" y="1643063"/>
            <a:ext cx="1774825" cy="460375"/>
          </a:xfrm>
          <a:prstGeom prst="rect">
            <a:avLst/>
          </a:prstGeom>
          <a:noFill/>
          <a:ln w="9525">
            <a:noFill/>
          </a:ln>
        </p:spPr>
        <p:txBody>
          <a:bodyPr anchor="t" anchorCtr="0">
            <a:spAutoFit/>
          </a:bodyPr>
          <a:p>
            <a:pPr algn="ctr">
              <a:spcBef>
                <a:spcPct val="50000"/>
              </a:spcBef>
            </a:pPr>
            <a:r>
              <a:rPr lang="zh-CN" altLang="en-US" sz="2400" b="1" dirty="0">
                <a:solidFill>
                  <a:srgbClr val="000000"/>
                </a:solidFill>
                <a:latin typeface="Times New Roman" panose="02020603050405020304" pitchFamily="18" charset="0"/>
                <a:ea typeface="微软雅黑" panose="020B0503020204020204" charset="-122"/>
              </a:rPr>
              <a:t>危害家庭</a:t>
            </a:r>
            <a:endParaRPr lang="zh-CN" altLang="en-US" sz="2400" b="1" dirty="0">
              <a:solidFill>
                <a:srgbClr val="000000"/>
              </a:solidFill>
              <a:latin typeface="Times New Roman" panose="02020603050405020304" pitchFamily="18" charset="0"/>
              <a:ea typeface="微软雅黑" panose="020B0503020204020204" charset="-122"/>
            </a:endParaRPr>
          </a:p>
        </p:txBody>
      </p:sp>
      <p:sp>
        <p:nvSpPr>
          <p:cNvPr id="42028" name="Text Box 16"/>
          <p:cNvSpPr txBox="1"/>
          <p:nvPr/>
        </p:nvSpPr>
        <p:spPr>
          <a:xfrm>
            <a:off x="1597025" y="1643063"/>
            <a:ext cx="1984375" cy="460375"/>
          </a:xfrm>
          <a:prstGeom prst="rect">
            <a:avLst/>
          </a:prstGeom>
          <a:noFill/>
          <a:ln w="9525">
            <a:noFill/>
          </a:ln>
        </p:spPr>
        <p:txBody>
          <a:bodyPr anchor="t" anchorCtr="0">
            <a:spAutoFit/>
          </a:bodyPr>
          <a:p>
            <a:pPr algn="ctr">
              <a:spcBef>
                <a:spcPct val="50000"/>
              </a:spcBef>
            </a:pPr>
            <a:r>
              <a:rPr lang="zh-CN" altLang="en-US" sz="2400" b="1" dirty="0">
                <a:solidFill>
                  <a:srgbClr val="000000"/>
                </a:solidFill>
                <a:latin typeface="Times New Roman" panose="02020603050405020304" pitchFamily="18" charset="0"/>
                <a:ea typeface="微软雅黑" panose="020B0503020204020204" charset="-122"/>
              </a:rPr>
              <a:t>危害个人</a:t>
            </a:r>
            <a:endParaRPr lang="zh-CN" altLang="en-US" sz="2400" b="1" dirty="0">
              <a:solidFill>
                <a:srgbClr val="000000"/>
              </a:solidFill>
              <a:latin typeface="Times New Roman" panose="02020603050405020304" pitchFamily="18" charset="0"/>
              <a:ea typeface="微软雅黑" panose="020B0503020204020204" charset="-122"/>
            </a:endParaRPr>
          </a:p>
        </p:txBody>
      </p:sp>
      <p:sp>
        <p:nvSpPr>
          <p:cNvPr id="42029" name="Text Box 16"/>
          <p:cNvSpPr txBox="1"/>
          <p:nvPr/>
        </p:nvSpPr>
        <p:spPr>
          <a:xfrm>
            <a:off x="1597025" y="4687888"/>
            <a:ext cx="1984375" cy="460375"/>
          </a:xfrm>
          <a:prstGeom prst="rect">
            <a:avLst/>
          </a:prstGeom>
          <a:noFill/>
          <a:ln w="9525">
            <a:noFill/>
          </a:ln>
        </p:spPr>
        <p:txBody>
          <a:bodyPr anchor="t" anchorCtr="0">
            <a:spAutoFit/>
          </a:bodyPr>
          <a:p>
            <a:pPr algn="ctr">
              <a:spcBef>
                <a:spcPct val="50000"/>
              </a:spcBef>
            </a:pPr>
            <a:r>
              <a:rPr lang="zh-CN" altLang="en-US" sz="2400" b="1" dirty="0">
                <a:solidFill>
                  <a:srgbClr val="000000"/>
                </a:solidFill>
                <a:latin typeface="Times New Roman" panose="02020603050405020304" pitchFamily="18" charset="0"/>
                <a:ea typeface="微软雅黑" panose="020B0503020204020204" charset="-122"/>
              </a:rPr>
              <a:t>危害企业</a:t>
            </a:r>
            <a:endParaRPr lang="zh-CN" altLang="en-US" sz="2400" b="1" dirty="0">
              <a:solidFill>
                <a:srgbClr val="000000"/>
              </a:solidFill>
              <a:latin typeface="Times New Roman" panose="02020603050405020304" pitchFamily="18" charset="0"/>
              <a:ea typeface="微软雅黑" panose="020B0503020204020204" charset="-122"/>
            </a:endParaRPr>
          </a:p>
        </p:txBody>
      </p:sp>
      <p:sp>
        <p:nvSpPr>
          <p:cNvPr id="42030" name="Text Box 16"/>
          <p:cNvSpPr txBox="1"/>
          <p:nvPr/>
        </p:nvSpPr>
        <p:spPr>
          <a:xfrm>
            <a:off x="5461000" y="4648200"/>
            <a:ext cx="1670050" cy="460375"/>
          </a:xfrm>
          <a:prstGeom prst="rect">
            <a:avLst/>
          </a:prstGeom>
          <a:noFill/>
          <a:ln w="9525">
            <a:noFill/>
          </a:ln>
        </p:spPr>
        <p:txBody>
          <a:bodyPr anchor="t" anchorCtr="0">
            <a:spAutoFit/>
          </a:bodyPr>
          <a:p>
            <a:pPr algn="ctr">
              <a:spcBef>
                <a:spcPct val="50000"/>
              </a:spcBef>
            </a:pPr>
            <a:r>
              <a:rPr lang="zh-CN" altLang="en-US" sz="2400" b="1" dirty="0">
                <a:solidFill>
                  <a:srgbClr val="000000"/>
                </a:solidFill>
                <a:latin typeface="Times New Roman" panose="02020603050405020304" pitchFamily="18" charset="0"/>
                <a:ea typeface="微软雅黑" panose="020B0503020204020204" charset="-122"/>
              </a:rPr>
              <a:t>危害国家</a:t>
            </a:r>
            <a:endParaRPr lang="zh-CN" altLang="en-US" sz="2400" b="1" dirty="0">
              <a:solidFill>
                <a:srgbClr val="000000"/>
              </a:solidFill>
              <a:latin typeface="Times New Roman" panose="02020603050405020304" pitchFamily="18" charset="0"/>
              <a:ea typeface="微软雅黑" panose="020B0503020204020204" charset="-122"/>
            </a:endParaRPr>
          </a:p>
        </p:txBody>
      </p:sp>
    </p:spTree>
    <p:custDataLst>
      <p:tags r:id="rId39"/>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6"/>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540068" cy="720090"/>
          </a:xfrm>
          <a:prstGeom prst="rect">
            <a:avLst/>
          </a:prstGeom>
        </p:spPr>
      </p:pic>
      <p:pic>
        <p:nvPicPr>
          <p:cNvPr id="6" name="图片 5"/>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a:off x="8603932" y="-5379"/>
            <a:ext cx="540068" cy="720090"/>
          </a:xfrm>
          <a:prstGeom prst="rect">
            <a:avLst/>
          </a:prstGeom>
        </p:spPr>
      </p:pic>
      <p:sp>
        <p:nvSpPr>
          <p:cNvPr id="43011" name="Rectangle 29"/>
          <p:cNvSpPr/>
          <p:nvPr/>
        </p:nvSpPr>
        <p:spPr>
          <a:xfrm>
            <a:off x="2400300" y="609600"/>
            <a:ext cx="4991100" cy="630238"/>
          </a:xfrm>
          <a:prstGeom prst="rect">
            <a:avLst/>
          </a:prstGeom>
          <a:noFill/>
          <a:ln w="9525">
            <a:noFill/>
          </a:ln>
        </p:spPr>
        <p:txBody>
          <a:bodyPr anchor="ctr" anchorCtr="0"/>
          <a:p>
            <a:pPr>
              <a:spcBef>
                <a:spcPct val="50000"/>
              </a:spcBef>
              <a:buClr>
                <a:schemeClr val="folHlink"/>
              </a:buClr>
            </a:pPr>
            <a:r>
              <a:rPr lang="zh-CN" altLang="en-US" sz="2400" b="1" dirty="0">
                <a:solidFill>
                  <a:schemeClr val="accent1"/>
                </a:solidFill>
                <a:latin typeface="Times New Roman" panose="02020603050405020304" pitchFamily="18" charset="0"/>
                <a:ea typeface="微软雅黑" panose="020B0503020204020204" charset="-122"/>
                <a:cs typeface="微软雅黑" panose="020B0503020204020204" charset="-122"/>
              </a:rPr>
              <a:t>三、反“三违”车间班组是重点</a:t>
            </a:r>
            <a:endParaRPr lang="zh-CN" altLang="en-US" sz="2400" b="1" dirty="0">
              <a:solidFill>
                <a:schemeClr val="accent1"/>
              </a:solidFill>
              <a:latin typeface="Times New Roman" panose="02020603050405020304" pitchFamily="18" charset="0"/>
              <a:ea typeface="微软雅黑" panose="020B0503020204020204" charset="-122"/>
              <a:cs typeface="微软雅黑" panose="020B0503020204020204" charset="-122"/>
            </a:endParaRPr>
          </a:p>
        </p:txBody>
      </p:sp>
      <p:sp>
        <p:nvSpPr>
          <p:cNvPr id="43012" name="Rectangle 3"/>
          <p:cNvSpPr/>
          <p:nvPr>
            <p:custDataLst>
              <p:tags r:id="rId4"/>
            </p:custDataLst>
          </p:nvPr>
        </p:nvSpPr>
        <p:spPr>
          <a:xfrm>
            <a:off x="838200" y="2133600"/>
            <a:ext cx="8686800" cy="460375"/>
          </a:xfrm>
          <a:prstGeom prst="rect">
            <a:avLst/>
          </a:prstGeom>
          <a:noFill/>
          <a:ln w="9525">
            <a:noFill/>
          </a:ln>
        </p:spPr>
        <p:txBody>
          <a:bodyPr anchor="t" anchorCtr="0">
            <a:spAutoFit/>
          </a:bodyPr>
          <a:p>
            <a:pPr eaLnBrk="0" hangingPunct="0">
              <a:spcBef>
                <a:spcPct val="50000"/>
              </a:spcBef>
            </a:pPr>
            <a:r>
              <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rPr>
              <a:t>企业实现反“三违”的根本目的决定工作重点是基层车间班组 </a:t>
            </a:r>
            <a:endPar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
        <p:nvSpPr>
          <p:cNvPr id="43013" name="Rectangle 4"/>
          <p:cNvSpPr/>
          <p:nvPr>
            <p:custDataLst>
              <p:tags r:id="rId5"/>
            </p:custDataLst>
          </p:nvPr>
        </p:nvSpPr>
        <p:spPr>
          <a:xfrm>
            <a:off x="762000" y="3352800"/>
            <a:ext cx="7543800" cy="460375"/>
          </a:xfrm>
          <a:prstGeom prst="rect">
            <a:avLst/>
          </a:prstGeom>
          <a:noFill/>
          <a:ln w="9525">
            <a:noFill/>
          </a:ln>
        </p:spPr>
        <p:txBody>
          <a:bodyPr anchor="t" anchorCtr="0">
            <a:spAutoFit/>
          </a:bodyPr>
          <a:p>
            <a:pPr algn="ctr" eaLnBrk="0" hangingPunct="0">
              <a:spcBef>
                <a:spcPct val="50000"/>
              </a:spcBef>
            </a:pPr>
            <a:r>
              <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rPr>
              <a:t>基层车间班组是企业反“三违”、消灭事故的前沿阵地 </a:t>
            </a:r>
            <a:endPar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
        <p:nvSpPr>
          <p:cNvPr id="43014" name="Rectangle 5"/>
          <p:cNvSpPr/>
          <p:nvPr>
            <p:custDataLst>
              <p:tags r:id="rId6"/>
            </p:custDataLst>
          </p:nvPr>
        </p:nvSpPr>
        <p:spPr>
          <a:xfrm>
            <a:off x="304800" y="4724400"/>
            <a:ext cx="6477000" cy="460375"/>
          </a:xfrm>
          <a:prstGeom prst="rect">
            <a:avLst/>
          </a:prstGeom>
          <a:noFill/>
          <a:ln w="9525">
            <a:noFill/>
          </a:ln>
        </p:spPr>
        <p:txBody>
          <a:bodyPr anchor="t" anchorCtr="0">
            <a:spAutoFit/>
          </a:bodyPr>
          <a:p>
            <a:pPr algn="ctr" eaLnBrk="0" hangingPunct="0">
              <a:spcBef>
                <a:spcPct val="50000"/>
              </a:spcBef>
            </a:pPr>
            <a:r>
              <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rPr>
              <a:t>车间班组的反“三违”工作仍然十分薄弱 </a:t>
            </a:r>
            <a:endParaRPr lang="zh-CN" altLang="en-US" sz="2400" b="1" dirty="0">
              <a:solidFill>
                <a:schemeClr val="dk1"/>
              </a:solidFill>
              <a:latin typeface="Times New Roman" panose="02020603050405020304" pitchFamily="18" charset="0"/>
              <a:ea typeface="微软雅黑" panose="020B0503020204020204" charset="-122"/>
              <a:cs typeface="微软雅黑" panose="020B0503020204020204" charset="-122"/>
            </a:endParaRPr>
          </a:p>
        </p:txBody>
      </p:sp>
      <p:sp>
        <p:nvSpPr>
          <p:cNvPr id="43017" name="Rectangle 9"/>
          <p:cNvSpPr/>
          <p:nvPr>
            <p:custDataLst>
              <p:tags r:id="rId7"/>
            </p:custDataLst>
          </p:nvPr>
        </p:nvSpPr>
        <p:spPr>
          <a:xfrm>
            <a:off x="588010" y="2605405"/>
            <a:ext cx="7031990" cy="46990"/>
          </a:xfrm>
          <a:prstGeom prst="rect">
            <a:avLst/>
          </a:prstGeom>
          <a:gradFill rotWithShape="0">
            <a:gsLst>
              <a:gs pos="0">
                <a:srgbClr val="009999"/>
              </a:gs>
              <a:gs pos="100000">
                <a:srgbClr val="004747">
                  <a:alpha val="0"/>
                </a:srgbClr>
              </a:gs>
            </a:gsLst>
            <a:lin ang="0" scaled="1"/>
            <a:tileRect/>
          </a:gradFill>
          <a:ln w="9525">
            <a:noFill/>
          </a:ln>
        </p:spPr>
        <p:txBody>
          <a:bodyPr wrap="none" anchor="ctr"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43018" name="Rectangle 10"/>
          <p:cNvSpPr/>
          <p:nvPr>
            <p:custDataLst>
              <p:tags r:id="rId8"/>
            </p:custDataLst>
          </p:nvPr>
        </p:nvSpPr>
        <p:spPr>
          <a:xfrm>
            <a:off x="588010" y="2667635"/>
            <a:ext cx="7031990" cy="15240"/>
          </a:xfrm>
          <a:prstGeom prst="rect">
            <a:avLst/>
          </a:prstGeom>
          <a:gradFill rotWithShape="0">
            <a:gsLst>
              <a:gs pos="0">
                <a:srgbClr val="009999"/>
              </a:gs>
              <a:gs pos="100000">
                <a:srgbClr val="004747">
                  <a:alpha val="0"/>
                </a:srgbClr>
              </a:gs>
            </a:gsLst>
            <a:lin ang="0" scaled="1"/>
            <a:tileRect/>
          </a:gradFill>
          <a:ln w="9525">
            <a:noFill/>
          </a:ln>
        </p:spPr>
        <p:txBody>
          <a:bodyPr wrap="none" anchor="ctr"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43019" name="Rectangle 11"/>
          <p:cNvSpPr/>
          <p:nvPr>
            <p:custDataLst>
              <p:tags r:id="rId9"/>
            </p:custDataLst>
          </p:nvPr>
        </p:nvSpPr>
        <p:spPr>
          <a:xfrm>
            <a:off x="588010" y="2574925"/>
            <a:ext cx="7031990" cy="15240"/>
          </a:xfrm>
          <a:prstGeom prst="rect">
            <a:avLst/>
          </a:prstGeom>
          <a:gradFill rotWithShape="0">
            <a:gsLst>
              <a:gs pos="0">
                <a:srgbClr val="009999"/>
              </a:gs>
              <a:gs pos="100000">
                <a:srgbClr val="004747">
                  <a:alpha val="0"/>
                </a:srgbClr>
              </a:gs>
            </a:gsLst>
            <a:lin ang="0" scaled="1"/>
            <a:tileRect/>
          </a:gradFill>
          <a:ln w="9525">
            <a:noFill/>
          </a:ln>
        </p:spPr>
        <p:txBody>
          <a:bodyPr wrap="none" anchor="ctr"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43021" name="Rectangle 13"/>
          <p:cNvSpPr/>
          <p:nvPr>
            <p:custDataLst>
              <p:tags r:id="rId10"/>
            </p:custDataLst>
          </p:nvPr>
        </p:nvSpPr>
        <p:spPr>
          <a:xfrm rot="2686397">
            <a:off x="608330" y="2460625"/>
            <a:ext cx="40005" cy="335915"/>
          </a:xfrm>
          <a:prstGeom prst="rect">
            <a:avLst/>
          </a:prstGeom>
          <a:gradFill rotWithShape="1">
            <a:gsLst>
              <a:gs pos="0">
                <a:srgbClr val="1A565D"/>
              </a:gs>
              <a:gs pos="50000">
                <a:srgbClr val="38BAC8"/>
              </a:gs>
              <a:gs pos="100000">
                <a:srgbClr val="1A565D"/>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43022" name="Rectangle 14"/>
          <p:cNvSpPr/>
          <p:nvPr>
            <p:custDataLst>
              <p:tags r:id="rId11"/>
            </p:custDataLst>
          </p:nvPr>
        </p:nvSpPr>
        <p:spPr>
          <a:xfrm rot="2686397">
            <a:off x="690880" y="2526665"/>
            <a:ext cx="40005" cy="335915"/>
          </a:xfrm>
          <a:prstGeom prst="rect">
            <a:avLst/>
          </a:prstGeom>
          <a:gradFill rotWithShape="1">
            <a:gsLst>
              <a:gs pos="0">
                <a:srgbClr val="1A565D"/>
              </a:gs>
              <a:gs pos="50000">
                <a:srgbClr val="38BAC8"/>
              </a:gs>
              <a:gs pos="100000">
                <a:srgbClr val="1A565D"/>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43023" name="Rectangle 15"/>
          <p:cNvSpPr/>
          <p:nvPr>
            <p:custDataLst>
              <p:tags r:id="rId12"/>
            </p:custDataLst>
          </p:nvPr>
        </p:nvSpPr>
        <p:spPr>
          <a:xfrm rot="2686397">
            <a:off x="524510" y="2394585"/>
            <a:ext cx="40005" cy="335915"/>
          </a:xfrm>
          <a:prstGeom prst="rect">
            <a:avLst/>
          </a:prstGeom>
          <a:gradFill rotWithShape="1">
            <a:gsLst>
              <a:gs pos="0">
                <a:srgbClr val="1A565D"/>
              </a:gs>
              <a:gs pos="50000">
                <a:srgbClr val="38BAC8"/>
              </a:gs>
              <a:gs pos="100000">
                <a:srgbClr val="1A565D"/>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43024" name="Rectangle 16"/>
          <p:cNvSpPr/>
          <p:nvPr>
            <p:custDataLst>
              <p:tags r:id="rId13"/>
            </p:custDataLst>
          </p:nvPr>
        </p:nvSpPr>
        <p:spPr>
          <a:xfrm rot="2686397">
            <a:off x="304800" y="2712085"/>
            <a:ext cx="417830" cy="32385"/>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43025" name="Rectangle 17"/>
          <p:cNvSpPr/>
          <p:nvPr>
            <p:custDataLst>
              <p:tags r:id="rId14"/>
            </p:custDataLst>
          </p:nvPr>
        </p:nvSpPr>
        <p:spPr>
          <a:xfrm rot="2686397">
            <a:off x="387350" y="2646045"/>
            <a:ext cx="417830" cy="31750"/>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43026" name="Rectangle 18"/>
          <p:cNvSpPr/>
          <p:nvPr>
            <p:custDataLst>
              <p:tags r:id="rId15"/>
            </p:custDataLst>
          </p:nvPr>
        </p:nvSpPr>
        <p:spPr>
          <a:xfrm rot="2686397">
            <a:off x="469265" y="2578735"/>
            <a:ext cx="417830" cy="32385"/>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43027" name="Rectangle 19"/>
          <p:cNvSpPr/>
          <p:nvPr>
            <p:custDataLst>
              <p:tags r:id="rId16"/>
            </p:custDataLst>
          </p:nvPr>
        </p:nvSpPr>
        <p:spPr>
          <a:xfrm rot="2686397">
            <a:off x="551815" y="2512695"/>
            <a:ext cx="417830" cy="31750"/>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43028" name="Rectangle 20"/>
          <p:cNvSpPr/>
          <p:nvPr>
            <p:custDataLst>
              <p:tags r:id="rId17"/>
            </p:custDataLst>
          </p:nvPr>
        </p:nvSpPr>
        <p:spPr>
          <a:xfrm rot="2686397">
            <a:off x="732155" y="2559685"/>
            <a:ext cx="40005" cy="335915"/>
          </a:xfrm>
          <a:prstGeom prst="rect">
            <a:avLst/>
          </a:prstGeom>
          <a:gradFill rotWithShape="1">
            <a:gsLst>
              <a:gs pos="0">
                <a:srgbClr val="006699"/>
              </a:gs>
              <a:gs pos="100000">
                <a:srgbClr val="002F47"/>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43029" name="Rectangle 21"/>
          <p:cNvSpPr/>
          <p:nvPr>
            <p:custDataLst>
              <p:tags r:id="rId18"/>
            </p:custDataLst>
          </p:nvPr>
        </p:nvSpPr>
        <p:spPr>
          <a:xfrm rot="2686397">
            <a:off x="650875" y="2493645"/>
            <a:ext cx="39370" cy="335915"/>
          </a:xfrm>
          <a:prstGeom prst="rect">
            <a:avLst/>
          </a:prstGeom>
          <a:gradFill rotWithShape="1">
            <a:gsLst>
              <a:gs pos="0">
                <a:srgbClr val="006699"/>
              </a:gs>
              <a:gs pos="100000">
                <a:srgbClr val="002F47"/>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43030" name="Rectangle 22"/>
          <p:cNvSpPr/>
          <p:nvPr>
            <p:custDataLst>
              <p:tags r:id="rId19"/>
            </p:custDataLst>
          </p:nvPr>
        </p:nvSpPr>
        <p:spPr>
          <a:xfrm rot="2686397">
            <a:off x="484505" y="2362200"/>
            <a:ext cx="39370" cy="335915"/>
          </a:xfrm>
          <a:prstGeom prst="rect">
            <a:avLst/>
          </a:prstGeom>
          <a:gradFill rotWithShape="1">
            <a:gsLst>
              <a:gs pos="0">
                <a:srgbClr val="006699"/>
              </a:gs>
              <a:gs pos="100000">
                <a:srgbClr val="002F47"/>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43031" name="Rectangle 23"/>
          <p:cNvSpPr/>
          <p:nvPr>
            <p:custDataLst>
              <p:tags r:id="rId20"/>
            </p:custDataLst>
          </p:nvPr>
        </p:nvSpPr>
        <p:spPr>
          <a:xfrm rot="2686397">
            <a:off x="567055" y="2427605"/>
            <a:ext cx="40005" cy="335915"/>
          </a:xfrm>
          <a:prstGeom prst="rect">
            <a:avLst/>
          </a:prstGeom>
          <a:gradFill rotWithShape="1">
            <a:gsLst>
              <a:gs pos="0">
                <a:srgbClr val="006699"/>
              </a:gs>
              <a:gs pos="100000">
                <a:srgbClr val="002F47"/>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43032" name="Rectangle 24"/>
          <p:cNvSpPr/>
          <p:nvPr>
            <p:custDataLst>
              <p:tags r:id="rId21"/>
            </p:custDataLst>
          </p:nvPr>
        </p:nvSpPr>
        <p:spPr>
          <a:xfrm rot="2686397">
            <a:off x="346075" y="2679065"/>
            <a:ext cx="417830" cy="32385"/>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43033" name="Rectangle 25"/>
          <p:cNvSpPr/>
          <p:nvPr>
            <p:custDataLst>
              <p:tags r:id="rId22"/>
            </p:custDataLst>
          </p:nvPr>
        </p:nvSpPr>
        <p:spPr>
          <a:xfrm rot="2686397">
            <a:off x="427990" y="2612390"/>
            <a:ext cx="417830" cy="32385"/>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43034" name="Rectangle 26"/>
          <p:cNvSpPr/>
          <p:nvPr>
            <p:custDataLst>
              <p:tags r:id="rId23"/>
            </p:custDataLst>
          </p:nvPr>
        </p:nvSpPr>
        <p:spPr>
          <a:xfrm rot="2686397">
            <a:off x="510540" y="2545080"/>
            <a:ext cx="417830" cy="32385"/>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43037" name="Rectangle 29"/>
          <p:cNvSpPr/>
          <p:nvPr>
            <p:custDataLst>
              <p:tags r:id="rId24"/>
            </p:custDataLst>
          </p:nvPr>
        </p:nvSpPr>
        <p:spPr>
          <a:xfrm>
            <a:off x="611505" y="3783330"/>
            <a:ext cx="7618095" cy="53975"/>
          </a:xfrm>
          <a:prstGeom prst="rect">
            <a:avLst/>
          </a:prstGeom>
          <a:gradFill rotWithShape="0">
            <a:gsLst>
              <a:gs pos="0">
                <a:srgbClr val="006699"/>
              </a:gs>
              <a:gs pos="100000">
                <a:srgbClr val="002F47">
                  <a:alpha val="0"/>
                </a:srgbClr>
              </a:gs>
            </a:gsLst>
            <a:lin ang="0" scaled="1"/>
            <a:tileRect/>
          </a:gradFill>
          <a:ln w="9525">
            <a:noFill/>
          </a:ln>
        </p:spPr>
        <p:txBody>
          <a:bodyPr wrap="none" anchor="ctr"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43038" name="Rectangle 30"/>
          <p:cNvSpPr/>
          <p:nvPr>
            <p:custDataLst>
              <p:tags r:id="rId25"/>
            </p:custDataLst>
          </p:nvPr>
        </p:nvSpPr>
        <p:spPr>
          <a:xfrm>
            <a:off x="611505" y="3854450"/>
            <a:ext cx="7618095" cy="17145"/>
          </a:xfrm>
          <a:prstGeom prst="rect">
            <a:avLst/>
          </a:prstGeom>
          <a:gradFill rotWithShape="0">
            <a:gsLst>
              <a:gs pos="0">
                <a:srgbClr val="006699"/>
              </a:gs>
              <a:gs pos="100000">
                <a:srgbClr val="002F47">
                  <a:alpha val="0"/>
                </a:srgbClr>
              </a:gs>
            </a:gsLst>
            <a:lin ang="0" scaled="1"/>
            <a:tileRect/>
          </a:gradFill>
          <a:ln w="9525">
            <a:noFill/>
          </a:ln>
        </p:spPr>
        <p:txBody>
          <a:bodyPr wrap="none" anchor="ctr"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43039" name="Rectangle 31"/>
          <p:cNvSpPr/>
          <p:nvPr>
            <p:custDataLst>
              <p:tags r:id="rId26"/>
            </p:custDataLst>
          </p:nvPr>
        </p:nvSpPr>
        <p:spPr>
          <a:xfrm>
            <a:off x="611505" y="3748405"/>
            <a:ext cx="7618095" cy="17145"/>
          </a:xfrm>
          <a:prstGeom prst="rect">
            <a:avLst/>
          </a:prstGeom>
          <a:gradFill rotWithShape="0">
            <a:gsLst>
              <a:gs pos="0">
                <a:srgbClr val="006699"/>
              </a:gs>
              <a:gs pos="100000">
                <a:srgbClr val="002F47">
                  <a:alpha val="0"/>
                </a:srgbClr>
              </a:gs>
            </a:gsLst>
            <a:lin ang="0" scaled="1"/>
            <a:tileRect/>
          </a:gradFill>
          <a:ln w="9525">
            <a:noFill/>
          </a:ln>
        </p:spPr>
        <p:txBody>
          <a:bodyPr wrap="none" anchor="ctr"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43041" name="Rectangle 33"/>
          <p:cNvSpPr/>
          <p:nvPr>
            <p:custDataLst>
              <p:tags r:id="rId27"/>
            </p:custDataLst>
          </p:nvPr>
        </p:nvSpPr>
        <p:spPr>
          <a:xfrm rot="2686397">
            <a:off x="633730" y="3618230"/>
            <a:ext cx="43815" cy="384175"/>
          </a:xfrm>
          <a:prstGeom prst="rect">
            <a:avLst/>
          </a:prstGeom>
          <a:gradFill rotWithShape="1">
            <a:gsLst>
              <a:gs pos="0">
                <a:srgbClr val="1A565D"/>
              </a:gs>
              <a:gs pos="50000">
                <a:srgbClr val="38BAC8"/>
              </a:gs>
              <a:gs pos="100000">
                <a:srgbClr val="1A565D"/>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43042" name="Rectangle 34"/>
          <p:cNvSpPr/>
          <p:nvPr>
            <p:custDataLst>
              <p:tags r:id="rId28"/>
            </p:custDataLst>
          </p:nvPr>
        </p:nvSpPr>
        <p:spPr>
          <a:xfrm rot="2686397">
            <a:off x="723265" y="3693160"/>
            <a:ext cx="43815" cy="384175"/>
          </a:xfrm>
          <a:prstGeom prst="rect">
            <a:avLst/>
          </a:prstGeom>
          <a:gradFill rotWithShape="1">
            <a:gsLst>
              <a:gs pos="0">
                <a:srgbClr val="1A565D"/>
              </a:gs>
              <a:gs pos="50000">
                <a:srgbClr val="38BAC8"/>
              </a:gs>
              <a:gs pos="100000">
                <a:srgbClr val="1A565D"/>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43043" name="Rectangle 35"/>
          <p:cNvSpPr/>
          <p:nvPr>
            <p:custDataLst>
              <p:tags r:id="rId29"/>
            </p:custDataLst>
          </p:nvPr>
        </p:nvSpPr>
        <p:spPr>
          <a:xfrm rot="2686397">
            <a:off x="542925" y="3542030"/>
            <a:ext cx="43815" cy="384175"/>
          </a:xfrm>
          <a:prstGeom prst="rect">
            <a:avLst/>
          </a:prstGeom>
          <a:gradFill rotWithShape="1">
            <a:gsLst>
              <a:gs pos="0">
                <a:srgbClr val="1A565D"/>
              </a:gs>
              <a:gs pos="50000">
                <a:srgbClr val="38BAC8"/>
              </a:gs>
              <a:gs pos="100000">
                <a:srgbClr val="1A565D"/>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50948" name="Rectangle 36"/>
          <p:cNvSpPr>
            <a:spLocks noChangeArrowheads="1"/>
          </p:cNvSpPr>
          <p:nvPr>
            <p:custDataLst>
              <p:tags r:id="rId30"/>
            </p:custDataLst>
          </p:nvPr>
        </p:nvSpPr>
        <p:spPr bwMode="gray">
          <a:xfrm rot="2686397">
            <a:off x="304800" y="3903345"/>
            <a:ext cx="452755" cy="38100"/>
          </a:xfrm>
          <a:prstGeom prst="rect">
            <a:avLst/>
          </a:prstGeom>
          <a:gradFill rotWithShape="1">
            <a:gsLst>
              <a:gs pos="0">
                <a:srgbClr val="5FCBFB"/>
              </a:gs>
              <a:gs pos="50000">
                <a:srgbClr val="5FCBFB"/>
              </a:gs>
              <a:gs pos="100000">
                <a:srgbClr val="5FCBFB"/>
              </a:gs>
            </a:gsLst>
            <a:lin ang="5400000" scaled="0"/>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550949" name="Rectangle 37"/>
          <p:cNvSpPr>
            <a:spLocks noChangeArrowheads="1"/>
          </p:cNvSpPr>
          <p:nvPr>
            <p:custDataLst>
              <p:tags r:id="rId31"/>
            </p:custDataLst>
          </p:nvPr>
        </p:nvSpPr>
        <p:spPr bwMode="gray">
          <a:xfrm rot="2686397">
            <a:off x="394970" y="3830955"/>
            <a:ext cx="452755" cy="34925"/>
          </a:xfrm>
          <a:prstGeom prst="rect">
            <a:avLst/>
          </a:prstGeom>
          <a:gradFill rotWithShape="1">
            <a:gsLst>
              <a:gs pos="0">
                <a:srgbClr val="5FCBFB"/>
              </a:gs>
              <a:gs pos="50000">
                <a:srgbClr val="5FCBFB"/>
              </a:gs>
              <a:gs pos="100000">
                <a:srgbClr val="5FCBFB"/>
              </a:gs>
            </a:gsLst>
            <a:lin ang="5400000" scaled="0"/>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550950" name="Rectangle 38"/>
          <p:cNvSpPr>
            <a:spLocks noChangeArrowheads="1"/>
          </p:cNvSpPr>
          <p:nvPr>
            <p:custDataLst>
              <p:tags r:id="rId32"/>
            </p:custDataLst>
          </p:nvPr>
        </p:nvSpPr>
        <p:spPr bwMode="gray">
          <a:xfrm rot="2686397">
            <a:off x="482600" y="3754755"/>
            <a:ext cx="452755" cy="34925"/>
          </a:xfrm>
          <a:prstGeom prst="rect">
            <a:avLst/>
          </a:prstGeom>
          <a:gradFill rotWithShape="1">
            <a:gsLst>
              <a:gs pos="0">
                <a:srgbClr val="5FCBFB"/>
              </a:gs>
              <a:gs pos="50000">
                <a:srgbClr val="5FCBFB"/>
              </a:gs>
              <a:gs pos="100000">
                <a:srgbClr val="5FCBFB"/>
              </a:gs>
            </a:gsLst>
            <a:lin ang="5400000" scaled="0"/>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550951" name="Rectangle 39"/>
          <p:cNvSpPr>
            <a:spLocks noChangeArrowheads="1"/>
          </p:cNvSpPr>
          <p:nvPr>
            <p:custDataLst>
              <p:tags r:id="rId33"/>
            </p:custDataLst>
          </p:nvPr>
        </p:nvSpPr>
        <p:spPr bwMode="gray">
          <a:xfrm rot="2686397">
            <a:off x="573405" y="3678555"/>
            <a:ext cx="452755" cy="34925"/>
          </a:xfrm>
          <a:prstGeom prst="rect">
            <a:avLst/>
          </a:prstGeom>
          <a:gradFill rotWithShape="1">
            <a:gsLst>
              <a:gs pos="0">
                <a:srgbClr val="5FCBFB"/>
              </a:gs>
              <a:gs pos="50000">
                <a:srgbClr val="5FCBFB"/>
              </a:gs>
              <a:gs pos="100000">
                <a:srgbClr val="5FCBFB"/>
              </a:gs>
            </a:gsLst>
            <a:lin ang="5400000" scaled="0"/>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43048" name="Rectangle 40"/>
          <p:cNvSpPr/>
          <p:nvPr>
            <p:custDataLst>
              <p:tags r:id="rId34"/>
            </p:custDataLst>
          </p:nvPr>
        </p:nvSpPr>
        <p:spPr>
          <a:xfrm rot="2686397">
            <a:off x="768350" y="3731260"/>
            <a:ext cx="43815" cy="383540"/>
          </a:xfrm>
          <a:prstGeom prst="rect">
            <a:avLst/>
          </a:prstGeom>
          <a:gradFill rotWithShape="1">
            <a:gsLst>
              <a:gs pos="0">
                <a:srgbClr val="006699"/>
              </a:gs>
              <a:gs pos="100000">
                <a:srgbClr val="002F47"/>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43049" name="Rectangle 41"/>
          <p:cNvSpPr/>
          <p:nvPr>
            <p:custDataLst>
              <p:tags r:id="rId35"/>
            </p:custDataLst>
          </p:nvPr>
        </p:nvSpPr>
        <p:spPr>
          <a:xfrm rot="2686397">
            <a:off x="680085" y="3655060"/>
            <a:ext cx="42545" cy="383540"/>
          </a:xfrm>
          <a:prstGeom prst="rect">
            <a:avLst/>
          </a:prstGeom>
          <a:gradFill rotWithShape="1">
            <a:gsLst>
              <a:gs pos="0">
                <a:srgbClr val="006699"/>
              </a:gs>
              <a:gs pos="100000">
                <a:srgbClr val="002F47"/>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43050" name="Rectangle 42"/>
          <p:cNvSpPr/>
          <p:nvPr>
            <p:custDataLst>
              <p:tags r:id="rId36"/>
            </p:custDataLst>
          </p:nvPr>
        </p:nvSpPr>
        <p:spPr>
          <a:xfrm rot="2686397">
            <a:off x="499110" y="3505200"/>
            <a:ext cx="42545" cy="383540"/>
          </a:xfrm>
          <a:prstGeom prst="rect">
            <a:avLst/>
          </a:prstGeom>
          <a:gradFill rotWithShape="1">
            <a:gsLst>
              <a:gs pos="0">
                <a:srgbClr val="006699"/>
              </a:gs>
              <a:gs pos="100000">
                <a:srgbClr val="002F47"/>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43051" name="Rectangle 43"/>
          <p:cNvSpPr/>
          <p:nvPr>
            <p:custDataLst>
              <p:tags r:id="rId37"/>
            </p:custDataLst>
          </p:nvPr>
        </p:nvSpPr>
        <p:spPr>
          <a:xfrm rot="2686397">
            <a:off x="589280" y="3580130"/>
            <a:ext cx="43815" cy="383540"/>
          </a:xfrm>
          <a:prstGeom prst="rect">
            <a:avLst/>
          </a:prstGeom>
          <a:gradFill rotWithShape="1">
            <a:gsLst>
              <a:gs pos="0">
                <a:srgbClr val="006699"/>
              </a:gs>
              <a:gs pos="100000">
                <a:srgbClr val="002F47"/>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550956" name="Rectangle 44"/>
          <p:cNvSpPr>
            <a:spLocks noChangeArrowheads="1"/>
          </p:cNvSpPr>
          <p:nvPr>
            <p:custDataLst>
              <p:tags r:id="rId38"/>
            </p:custDataLst>
          </p:nvPr>
        </p:nvSpPr>
        <p:spPr bwMode="gray">
          <a:xfrm rot="2686397">
            <a:off x="349250" y="3865245"/>
            <a:ext cx="452755" cy="38100"/>
          </a:xfrm>
          <a:prstGeom prst="rect">
            <a:avLst/>
          </a:prstGeom>
          <a:gradFill rotWithShape="1">
            <a:gsLst>
              <a:gs pos="0">
                <a:srgbClr val="5FCBFB"/>
              </a:gs>
              <a:gs pos="50000">
                <a:srgbClr val="5FCBFB"/>
              </a:gs>
              <a:gs pos="100000">
                <a:srgbClr val="5FCBFB"/>
              </a:gs>
            </a:gsLst>
            <a:lin ang="5400000" scaled="0"/>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550957" name="Rectangle 45"/>
          <p:cNvSpPr>
            <a:spLocks noChangeArrowheads="1"/>
          </p:cNvSpPr>
          <p:nvPr>
            <p:custDataLst>
              <p:tags r:id="rId39"/>
            </p:custDataLst>
          </p:nvPr>
        </p:nvSpPr>
        <p:spPr bwMode="gray">
          <a:xfrm rot="2686397">
            <a:off x="438150" y="3792855"/>
            <a:ext cx="452755" cy="34925"/>
          </a:xfrm>
          <a:prstGeom prst="rect">
            <a:avLst/>
          </a:prstGeom>
          <a:gradFill rotWithShape="1">
            <a:gsLst>
              <a:gs pos="0">
                <a:srgbClr val="5FCBFB"/>
              </a:gs>
              <a:gs pos="50000">
                <a:srgbClr val="5FCBFB"/>
              </a:gs>
              <a:gs pos="100000">
                <a:srgbClr val="5FCBFB"/>
              </a:gs>
            </a:gsLst>
            <a:lin ang="5400000" scaled="0"/>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550958" name="Rectangle 46"/>
          <p:cNvSpPr>
            <a:spLocks noChangeArrowheads="1"/>
          </p:cNvSpPr>
          <p:nvPr>
            <p:custDataLst>
              <p:tags r:id="rId40"/>
            </p:custDataLst>
          </p:nvPr>
        </p:nvSpPr>
        <p:spPr bwMode="gray">
          <a:xfrm rot="2686397">
            <a:off x="528955" y="3712845"/>
            <a:ext cx="452755" cy="36830"/>
          </a:xfrm>
          <a:prstGeom prst="rect">
            <a:avLst/>
          </a:prstGeom>
          <a:gradFill rotWithShape="1">
            <a:gsLst>
              <a:gs pos="0">
                <a:srgbClr val="5FCBFB"/>
              </a:gs>
              <a:gs pos="50000">
                <a:srgbClr val="5FCBFB"/>
              </a:gs>
              <a:gs pos="100000">
                <a:srgbClr val="5FCBFB"/>
              </a:gs>
            </a:gsLst>
            <a:lin ang="5400000" scaled="0"/>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dk1"/>
              </a:solidFill>
              <a:effectLst/>
              <a:uLnTx/>
              <a:uFillTx/>
              <a:latin typeface="微软雅黑" panose="020B0503020204020204" charset="-122"/>
              <a:ea typeface="微软雅黑" panose="020B0503020204020204" charset="-122"/>
              <a:cs typeface="+mn-cs"/>
            </a:endParaRPr>
          </a:p>
        </p:txBody>
      </p:sp>
      <p:sp>
        <p:nvSpPr>
          <p:cNvPr id="43057" name="Rectangle 69"/>
          <p:cNvSpPr/>
          <p:nvPr>
            <p:custDataLst>
              <p:tags r:id="rId41"/>
            </p:custDataLst>
          </p:nvPr>
        </p:nvSpPr>
        <p:spPr>
          <a:xfrm>
            <a:off x="508635" y="5161280"/>
            <a:ext cx="6958965" cy="40640"/>
          </a:xfrm>
          <a:prstGeom prst="rect">
            <a:avLst/>
          </a:prstGeom>
          <a:gradFill rotWithShape="0">
            <a:gsLst>
              <a:gs pos="0">
                <a:srgbClr val="009999"/>
              </a:gs>
              <a:gs pos="100000">
                <a:srgbClr val="004747">
                  <a:alpha val="0"/>
                </a:srgbClr>
              </a:gs>
            </a:gsLst>
            <a:lin ang="0" scaled="1"/>
            <a:tileRect/>
          </a:gradFill>
          <a:ln w="9525">
            <a:noFill/>
          </a:ln>
        </p:spPr>
        <p:txBody>
          <a:bodyPr wrap="none" anchor="ctr"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43058" name="Rectangle 70"/>
          <p:cNvSpPr/>
          <p:nvPr>
            <p:custDataLst>
              <p:tags r:id="rId42"/>
            </p:custDataLst>
          </p:nvPr>
        </p:nvSpPr>
        <p:spPr>
          <a:xfrm>
            <a:off x="508635" y="5214620"/>
            <a:ext cx="6958965" cy="13335"/>
          </a:xfrm>
          <a:prstGeom prst="rect">
            <a:avLst/>
          </a:prstGeom>
          <a:gradFill rotWithShape="0">
            <a:gsLst>
              <a:gs pos="0">
                <a:srgbClr val="009999"/>
              </a:gs>
              <a:gs pos="100000">
                <a:srgbClr val="004747">
                  <a:alpha val="0"/>
                </a:srgbClr>
              </a:gs>
            </a:gsLst>
            <a:lin ang="0" scaled="1"/>
            <a:tileRect/>
          </a:gradFill>
          <a:ln w="9525">
            <a:noFill/>
          </a:ln>
        </p:spPr>
        <p:txBody>
          <a:bodyPr wrap="none" anchor="ctr"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43059" name="Rectangle 71"/>
          <p:cNvSpPr/>
          <p:nvPr>
            <p:custDataLst>
              <p:tags r:id="rId43"/>
            </p:custDataLst>
          </p:nvPr>
        </p:nvSpPr>
        <p:spPr>
          <a:xfrm>
            <a:off x="508635" y="5135245"/>
            <a:ext cx="6958965" cy="13335"/>
          </a:xfrm>
          <a:prstGeom prst="rect">
            <a:avLst/>
          </a:prstGeom>
          <a:gradFill rotWithShape="0">
            <a:gsLst>
              <a:gs pos="0">
                <a:srgbClr val="009999"/>
              </a:gs>
              <a:gs pos="100000">
                <a:srgbClr val="004747">
                  <a:alpha val="0"/>
                </a:srgbClr>
              </a:gs>
            </a:gsLst>
            <a:lin ang="0" scaled="1"/>
            <a:tileRect/>
          </a:gradFill>
          <a:ln w="9525">
            <a:noFill/>
          </a:ln>
        </p:spPr>
        <p:txBody>
          <a:bodyPr wrap="none" anchor="ctr"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43061" name="Rectangle 73"/>
          <p:cNvSpPr/>
          <p:nvPr>
            <p:custDataLst>
              <p:tags r:id="rId44"/>
            </p:custDataLst>
          </p:nvPr>
        </p:nvSpPr>
        <p:spPr>
          <a:xfrm rot="2686397">
            <a:off x="528955" y="5037455"/>
            <a:ext cx="40005" cy="288290"/>
          </a:xfrm>
          <a:prstGeom prst="rect">
            <a:avLst/>
          </a:prstGeom>
          <a:gradFill rotWithShape="1">
            <a:gsLst>
              <a:gs pos="0">
                <a:srgbClr val="1A565D"/>
              </a:gs>
              <a:gs pos="50000">
                <a:srgbClr val="38BAC8"/>
              </a:gs>
              <a:gs pos="100000">
                <a:srgbClr val="1A565D"/>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43062" name="Rectangle 74"/>
          <p:cNvSpPr/>
          <p:nvPr>
            <p:custDataLst>
              <p:tags r:id="rId45"/>
            </p:custDataLst>
          </p:nvPr>
        </p:nvSpPr>
        <p:spPr>
          <a:xfrm rot="2686397">
            <a:off x="610870" y="5093970"/>
            <a:ext cx="40005" cy="288290"/>
          </a:xfrm>
          <a:prstGeom prst="rect">
            <a:avLst/>
          </a:prstGeom>
          <a:gradFill rotWithShape="1">
            <a:gsLst>
              <a:gs pos="0">
                <a:srgbClr val="1A565D"/>
              </a:gs>
              <a:gs pos="50000">
                <a:srgbClr val="38BAC8"/>
              </a:gs>
              <a:gs pos="100000">
                <a:srgbClr val="1A565D"/>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43063" name="Rectangle 75"/>
          <p:cNvSpPr/>
          <p:nvPr>
            <p:custDataLst>
              <p:tags r:id="rId46"/>
            </p:custDataLst>
          </p:nvPr>
        </p:nvSpPr>
        <p:spPr>
          <a:xfrm rot="2686397">
            <a:off x="445770" y="4980940"/>
            <a:ext cx="40005" cy="288290"/>
          </a:xfrm>
          <a:prstGeom prst="rect">
            <a:avLst/>
          </a:prstGeom>
          <a:gradFill rotWithShape="1">
            <a:gsLst>
              <a:gs pos="0">
                <a:srgbClr val="1A565D"/>
              </a:gs>
              <a:gs pos="50000">
                <a:srgbClr val="38BAC8"/>
              </a:gs>
              <a:gs pos="100000">
                <a:srgbClr val="1A565D"/>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43064" name="Rectangle 76"/>
          <p:cNvSpPr/>
          <p:nvPr>
            <p:custDataLst>
              <p:tags r:id="rId47"/>
            </p:custDataLst>
          </p:nvPr>
        </p:nvSpPr>
        <p:spPr>
          <a:xfrm rot="2686397">
            <a:off x="228600" y="5252720"/>
            <a:ext cx="413385" cy="27940"/>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43065" name="Rectangle 77"/>
          <p:cNvSpPr/>
          <p:nvPr>
            <p:custDataLst>
              <p:tags r:id="rId48"/>
            </p:custDataLst>
          </p:nvPr>
        </p:nvSpPr>
        <p:spPr>
          <a:xfrm rot="2686397">
            <a:off x="310515" y="5196840"/>
            <a:ext cx="413385" cy="27305"/>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43066" name="Rectangle 78"/>
          <p:cNvSpPr/>
          <p:nvPr>
            <p:custDataLst>
              <p:tags r:id="rId49"/>
            </p:custDataLst>
          </p:nvPr>
        </p:nvSpPr>
        <p:spPr>
          <a:xfrm rot="2686397">
            <a:off x="391160" y="5139055"/>
            <a:ext cx="413385" cy="27940"/>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43067" name="Rectangle 79"/>
          <p:cNvSpPr/>
          <p:nvPr>
            <p:custDataLst>
              <p:tags r:id="rId50"/>
            </p:custDataLst>
          </p:nvPr>
        </p:nvSpPr>
        <p:spPr>
          <a:xfrm rot="2686397">
            <a:off x="473075" y="5081905"/>
            <a:ext cx="413385" cy="27305"/>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43068" name="Rectangle 80"/>
          <p:cNvSpPr/>
          <p:nvPr>
            <p:custDataLst>
              <p:tags r:id="rId51"/>
            </p:custDataLst>
          </p:nvPr>
        </p:nvSpPr>
        <p:spPr>
          <a:xfrm rot="2686397">
            <a:off x="651510" y="5122545"/>
            <a:ext cx="40005" cy="287655"/>
          </a:xfrm>
          <a:prstGeom prst="rect">
            <a:avLst/>
          </a:prstGeom>
          <a:gradFill rotWithShape="1">
            <a:gsLst>
              <a:gs pos="0">
                <a:srgbClr val="006699"/>
              </a:gs>
              <a:gs pos="100000">
                <a:srgbClr val="002F47"/>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43069" name="Rectangle 81"/>
          <p:cNvSpPr/>
          <p:nvPr>
            <p:custDataLst>
              <p:tags r:id="rId52"/>
            </p:custDataLst>
          </p:nvPr>
        </p:nvSpPr>
        <p:spPr>
          <a:xfrm rot="2686397">
            <a:off x="570865" y="5065395"/>
            <a:ext cx="38735" cy="287655"/>
          </a:xfrm>
          <a:prstGeom prst="rect">
            <a:avLst/>
          </a:prstGeom>
          <a:gradFill rotWithShape="1">
            <a:gsLst>
              <a:gs pos="0">
                <a:srgbClr val="006699"/>
              </a:gs>
              <a:gs pos="100000">
                <a:srgbClr val="002F47"/>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43070" name="Rectangle 82"/>
          <p:cNvSpPr/>
          <p:nvPr>
            <p:custDataLst>
              <p:tags r:id="rId53"/>
            </p:custDataLst>
          </p:nvPr>
        </p:nvSpPr>
        <p:spPr>
          <a:xfrm rot="2686397">
            <a:off x="406400" y="4953000"/>
            <a:ext cx="38735" cy="287655"/>
          </a:xfrm>
          <a:prstGeom prst="rect">
            <a:avLst/>
          </a:prstGeom>
          <a:gradFill rotWithShape="1">
            <a:gsLst>
              <a:gs pos="0">
                <a:srgbClr val="006699"/>
              </a:gs>
              <a:gs pos="100000">
                <a:srgbClr val="002F47"/>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43071" name="Rectangle 83"/>
          <p:cNvSpPr/>
          <p:nvPr>
            <p:custDataLst>
              <p:tags r:id="rId54"/>
            </p:custDataLst>
          </p:nvPr>
        </p:nvSpPr>
        <p:spPr>
          <a:xfrm rot="2686397">
            <a:off x="488315" y="5009515"/>
            <a:ext cx="40005" cy="287655"/>
          </a:xfrm>
          <a:prstGeom prst="rect">
            <a:avLst/>
          </a:prstGeom>
          <a:gradFill rotWithShape="1">
            <a:gsLst>
              <a:gs pos="0">
                <a:srgbClr val="006699"/>
              </a:gs>
              <a:gs pos="100000">
                <a:srgbClr val="002F47"/>
              </a:gs>
            </a:gsLst>
            <a:lin ang="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43072" name="Rectangle 84"/>
          <p:cNvSpPr/>
          <p:nvPr>
            <p:custDataLst>
              <p:tags r:id="rId55"/>
            </p:custDataLst>
          </p:nvPr>
        </p:nvSpPr>
        <p:spPr>
          <a:xfrm rot="2686397">
            <a:off x="269240" y="5224145"/>
            <a:ext cx="413385" cy="27940"/>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43073" name="Rectangle 85"/>
          <p:cNvSpPr/>
          <p:nvPr>
            <p:custDataLst>
              <p:tags r:id="rId56"/>
            </p:custDataLst>
          </p:nvPr>
        </p:nvSpPr>
        <p:spPr>
          <a:xfrm rot="2686397">
            <a:off x="350520" y="5167630"/>
            <a:ext cx="413385" cy="27940"/>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
        <p:nvSpPr>
          <p:cNvPr id="43074" name="Rectangle 86"/>
          <p:cNvSpPr/>
          <p:nvPr>
            <p:custDataLst>
              <p:tags r:id="rId57"/>
            </p:custDataLst>
          </p:nvPr>
        </p:nvSpPr>
        <p:spPr>
          <a:xfrm rot="2686397">
            <a:off x="431800" y="5109845"/>
            <a:ext cx="413385" cy="27940"/>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nchorCtr="0"/>
          <a:p>
            <a:pPr>
              <a:spcBef>
                <a:spcPct val="50000"/>
              </a:spcBef>
            </a:pPr>
            <a:endParaRPr lang="zh-CN" altLang="zh-CN" sz="2400" dirty="0">
              <a:solidFill>
                <a:schemeClr val="dk1"/>
              </a:solidFill>
              <a:latin typeface="微软雅黑" panose="020B0503020204020204" charset="-122"/>
              <a:ea typeface="微软雅黑" panose="020B0503020204020204" charset="-122"/>
            </a:endParaRPr>
          </a:p>
        </p:txBody>
      </p:sp>
    </p:spTree>
    <p:custDataLst>
      <p:tags r:id="rId58"/>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04593_1*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3"/>
  <p:tag name="KSO_WM_UNIT_DEC_AREA_ID" val="34d9a998692a492887768a2781d768a6"/>
  <p:tag name="KSO_WM_UNIT_DECORATE_INFO" val=""/>
  <p:tag name="KSO_WM_UNIT_SM_LIMIT_TYPE" val=""/>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636dd09cb88440c598f2119915ff99cd"/>
</p:tagLst>
</file>

<file path=ppt/tags/tag10.xml><?xml version="1.0" encoding="utf-8"?>
<p:tagLst xmlns:p="http://schemas.openxmlformats.org/presentationml/2006/main">
  <p:tag name="KSO_WM_UNIT_ISCONTENTSTITLE" val="0"/>
  <p:tag name="KSO_WM_UNIT_ISNUMDGMTITLE" val="0"/>
  <p:tag name="KSO_WM_UNIT_NOCLEAR" val="0"/>
  <p:tag name="KSO_WM_UNIT_VALUE" val="165"/>
  <p:tag name="KSO_WM_UNIT_HIGHLIGHT" val="0"/>
  <p:tag name="KSO_WM_UNIT_COMPATIBLE" val="0"/>
  <p:tag name="KSO_WM_UNIT_DIAGRAM_ISNUMVISUAL" val="0"/>
  <p:tag name="KSO_WM_UNIT_DIAGRAM_ISREFERUNIT" val="0"/>
  <p:tag name="KSO_WM_UNIT_TYPE" val="b"/>
  <p:tag name="KSO_WM_UNIT_INDEX" val="1"/>
  <p:tag name="KSO_WM_UNIT_ID" val="custom20204593_1*b*1"/>
  <p:tag name="KSO_WM_TEMPLATE_CATEGORY" val="custom"/>
  <p:tag name="KSO_WM_TEMPLATE_INDEX" val="20204593"/>
  <p:tag name="KSO_WM_UNIT_LAYERLEVEL" val="1"/>
  <p:tag name="KSO_WM_TAG_VERSION" val="1.0"/>
  <p:tag name="KSO_WM_BEAUTIFY_FLAG" val="#wm#"/>
  <p:tag name="KSO_WM_UNIT_PRESET_TEXT" val="单击此处输入你的正文，文字是您思想的提炼，为了最终演示发布的良好效果。"/>
  <p:tag name="KSO_WM_UNIT_DEFAULT_FONT" val="14;16;2"/>
  <p:tag name="KSO_WM_UNIT_BLOCK" val="0"/>
  <p:tag name="KSO_WM_UNIT_DEC_AREA_ID" val="ef2a5569ccf3452a9038870007ff3b7c"/>
  <p:tag name="KSO_WM_CHIP_GROUPID" val="5ebe41950ac41c4a0a525618"/>
  <p:tag name="KSO_WM_CHIP_XID" val="5ebe41950ac41c4a0a525619"/>
  <p:tag name="KSO_WM_CHIP_FILLAREA_FILL_RULE" val="{&quot;fill_align&quot;:&quot;cm&quot;,&quot;fill_mode&quot;:&quot;adaptive&quot;,&quot;sacle_strategy&quot;:&quot;smart&quot;}"/>
  <p:tag name="KSO_WM_ASSEMBLE_CHIP_INDEX" val="beaeffafb1f04bd684430b66386a312e"/>
  <p:tag name="KSO_WM_UNIT_TEXT_FILL_FORE_SCHEMECOLOR_INDEX_BRIGHTNESS" val="0.35"/>
  <p:tag name="KSO_WM_UNIT_TEXT_FILL_FORE_SCHEMECOLOR_INDEX" val="13"/>
  <p:tag name="KSO_WM_UNIT_TEXT_FILL_TYPE" val="1"/>
  <p:tag name="KSO_WM_TEMPLATE_ASSEMBLE_XID" val="5f7320020ff15d9a40f7ce70"/>
  <p:tag name="KSO_WM_TEMPLATE_ASSEMBLE_GROUPID" val="5f72edafe9a9ac260a3f6d02"/>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0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93_3*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5"/>
  <p:tag name="KSO_WM_UNIT_DEC_AREA_ID" val="a0752ab6a0f748539c9335a3b2e0de31"/>
  <p:tag name="KSO_WM_UNIT_DECORATE_INFO" val=""/>
  <p:tag name="KSO_WM_UNIT_SM_LIMIT_TYPE" val=""/>
  <p:tag name="KSO_WM_CHIP_FILLAREA_FILL_RULE" val="{&quot;fill_align&quot;:&quot;cm&quot;,&quot;fill_effect&quot;:[],&quot;fill_mode&quot;:&quot;full&quot;,&quot;sacle_strategy&quot;:&quot;stretch&quot;}"/>
  <p:tag name="KSO_WM_ASSEMBLE_CHIP_INDEX" val="cde6d82f84b545439e8f5428e6defb21"/>
  <p:tag name="KSO_WM_SLIDE_BACKGROUND_TYPE" val="general"/>
  <p:tag name="WM_BEAUTIFY_SHAPE_IDENTITY" val="{9c039b77-6d7f-48c8-adbe-b41efeef9ae8}"/>
</p:tagLst>
</file>

<file path=ppt/tags/tag10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93_3*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5"/>
  <p:tag name="KSO_WM_UNIT_DEC_AREA_ID" val="35e7f8bd05b242f28c75a129a782a4c7"/>
  <p:tag name="KSO_WM_UNIT_DECORATE_INFO" val=""/>
  <p:tag name="KSO_WM_UNIT_SM_LIMIT_TYPE" val=""/>
  <p:tag name="KSO_WM_CHIP_FILLAREA_FILL_RULE" val="{&quot;fill_align&quot;:&quot;cm&quot;,&quot;fill_effect&quot;:[],&quot;fill_mode&quot;:&quot;full&quot;,&quot;sacle_strategy&quot;:&quot;stretch&quot;}"/>
  <p:tag name="KSO_WM_ASSEMBLE_CHIP_INDEX" val="c9aaa289dbc7486e874775ef8c24e8dd"/>
  <p:tag name="KSO_WM_SLIDE_BACKGROUND_TYPE" val="general"/>
  <p:tag name="WM_BEAUTIFY_SHAPE_IDENTITY" val="{a4e44df7-fbbb-407f-8cd2-3c3600be88e6}"/>
</p:tagLst>
</file>

<file path=ppt/tags/tag100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03.xml><?xml version="1.0" encoding="utf-8"?>
<p:tagLst xmlns:p="http://schemas.openxmlformats.org/presentationml/2006/main">
  <p:tag name="KSO_WM_UNIT_LINE_FORE_SCHEMECOLOR_INDEX_BRIGHTNESS" val="0"/>
  <p:tag name="KSO_WM_UNIT_LINE_FORE_SCHEMECOLOR_INDEX" val="15"/>
  <p:tag name="KSO_WM_UNIT_LINE_FILL_TYPE" val="2"/>
</p:tagLst>
</file>

<file path=ppt/tags/tag100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0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0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0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08.xml><?xml version="1.0" encoding="utf-8"?>
<p:tagLst xmlns:p="http://schemas.openxmlformats.org/presentationml/2006/main">
  <p:tag name="KSO_WM_UNIT_LINE_FORE_SCHEMECOLOR_INDEX_BRIGHTNESS" val="0"/>
  <p:tag name="KSO_WM_UNIT_LINE_FORE_SCHEMECOLOR_INDEX" val="15"/>
  <p:tag name="KSO_WM_UNIT_LINE_FILL_TYPE" val="2"/>
</p:tagLst>
</file>

<file path=ppt/tags/tag1009.xml><?xml version="1.0" encoding="utf-8"?>
<p:tagLst xmlns:p="http://schemas.openxmlformats.org/presentationml/2006/main">
  <p:tag name="KSO_WM_UNIT_LINE_FORE_SCHEMECOLOR_INDEX_BRIGHTNESS" val="0"/>
  <p:tag name="KSO_WM_UNIT_LINE_FORE_SCHEMECOLOR_INDEX" val="15"/>
  <p:tag name="KSO_WM_UNIT_LINE_FILL_TYPE" val="2"/>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010.xml><?xml version="1.0" encoding="utf-8"?>
<p:tagLst xmlns:p="http://schemas.openxmlformats.org/presentationml/2006/main">
  <p:tag name="KSO_WM_UNIT_LINE_FORE_SCHEMECOLOR_INDEX_BRIGHTNESS" val="0"/>
  <p:tag name="KSO_WM_UNIT_LINE_FORE_SCHEMECOLOR_INDEX" val="15"/>
  <p:tag name="KSO_WM_UNIT_LINE_FILL_TYPE" val="2"/>
</p:tagLst>
</file>

<file path=ppt/tags/tag1011.xml><?xml version="1.0" encoding="utf-8"?>
<p:tagLst xmlns:p="http://schemas.openxmlformats.org/presentationml/2006/main">
  <p:tag name="KSO_WM_SLIDE_BK_DARK_LIGHT" val=""/>
  <p:tag name="KSO_WM_SLIDE_BACKGROUND_TYPE" val="general"/>
</p:tagLst>
</file>

<file path=ppt/tags/tag10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93_3*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5"/>
  <p:tag name="KSO_WM_UNIT_DEC_AREA_ID" val="a0752ab6a0f748539c9335a3b2e0de31"/>
  <p:tag name="KSO_WM_UNIT_DECORATE_INFO" val=""/>
  <p:tag name="KSO_WM_UNIT_SM_LIMIT_TYPE" val=""/>
  <p:tag name="KSO_WM_CHIP_FILLAREA_FILL_RULE" val="{&quot;fill_align&quot;:&quot;cm&quot;,&quot;fill_effect&quot;:[],&quot;fill_mode&quot;:&quot;full&quot;,&quot;sacle_strategy&quot;:&quot;stretch&quot;}"/>
  <p:tag name="KSO_WM_ASSEMBLE_CHIP_INDEX" val="cde6d82f84b545439e8f5428e6defb21"/>
  <p:tag name="KSO_WM_SLIDE_BACKGROUND_TYPE" val="general"/>
  <p:tag name="WM_BEAUTIFY_SHAPE_IDENTITY" val="{9c039b77-6d7f-48c8-adbe-b41efeef9ae8}"/>
</p:tagLst>
</file>

<file path=ppt/tags/tag10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93_3*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5"/>
  <p:tag name="KSO_WM_UNIT_DEC_AREA_ID" val="35e7f8bd05b242f28c75a129a782a4c7"/>
  <p:tag name="KSO_WM_UNIT_DECORATE_INFO" val=""/>
  <p:tag name="KSO_WM_UNIT_SM_LIMIT_TYPE" val=""/>
  <p:tag name="KSO_WM_CHIP_FILLAREA_FILL_RULE" val="{&quot;fill_align&quot;:&quot;cm&quot;,&quot;fill_effect&quot;:[],&quot;fill_mode&quot;:&quot;full&quot;,&quot;sacle_strategy&quot;:&quot;stretch&quot;}"/>
  <p:tag name="KSO_WM_ASSEMBLE_CHIP_INDEX" val="c9aaa289dbc7486e874775ef8c24e8dd"/>
  <p:tag name="KSO_WM_SLIDE_BACKGROUND_TYPE" val="general"/>
  <p:tag name="WM_BEAUTIFY_SHAPE_IDENTITY" val="{a4e44df7-fbbb-407f-8cd2-3c3600be88e6}"/>
</p:tagLst>
</file>

<file path=ppt/tags/tag1014.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1"/>
  <p:tag name="KSO_WM_UNIT_FILL_FORE_SCHEMECOLOR_INDEX_2_TRANS" val="0"/>
  <p:tag name="KSO_WM_UNIT_FILL_GRADIENT_TYPE" val="0"/>
  <p:tag name="KSO_WM_UNIT_FILL_GRADIENT_ANGLE" val="0"/>
  <p:tag name="KSO_WM_UNIT_FILL_GRADIENT_Direction" val="3"/>
  <p:tag name="KSO_WM_UNIT_FILL_TYPE" val="3"/>
</p:tagLst>
</file>

<file path=ppt/tags/tag101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016.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017.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018.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019.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020.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102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2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23.xml><?xml version="1.0" encoding="utf-8"?>
<p:tagLst xmlns:p="http://schemas.openxmlformats.org/presentationml/2006/main">
  <p:tag name="KSO_WM_UNIT_LINE_FORE_SCHEMECOLOR_INDEX_BRIGHTNESS" val="0"/>
  <p:tag name="KSO_WM_UNIT_LINE_FORE_SCHEMECOLOR_INDEX" val="15"/>
  <p:tag name="KSO_WM_UNIT_LINE_FILL_TYPE" val="2"/>
</p:tagLst>
</file>

<file path=ppt/tags/tag102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2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2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2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28.xml><?xml version="1.0" encoding="utf-8"?>
<p:tagLst xmlns:p="http://schemas.openxmlformats.org/presentationml/2006/main">
  <p:tag name="KSO_WM_UNIT_LINE_FORE_SCHEMECOLOR_INDEX_BRIGHTNESS" val="0"/>
  <p:tag name="KSO_WM_UNIT_LINE_FORE_SCHEMECOLOR_INDEX" val="15"/>
  <p:tag name="KSO_WM_UNIT_LINE_FILL_TYPE" val="2"/>
</p:tagLst>
</file>

<file path=ppt/tags/tag1029.xml><?xml version="1.0" encoding="utf-8"?>
<p:tagLst xmlns:p="http://schemas.openxmlformats.org/presentationml/2006/main">
  <p:tag name="KSO_WM_UNIT_LINE_FORE_SCHEMECOLOR_INDEX_BRIGHTNESS" val="0"/>
  <p:tag name="KSO_WM_UNIT_LINE_FORE_SCHEMECOLOR_INDEX" val="15"/>
  <p:tag name="KSO_WM_UNIT_LINE_FILL_TYPE" val="2"/>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030.xml><?xml version="1.0" encoding="utf-8"?>
<p:tagLst xmlns:p="http://schemas.openxmlformats.org/presentationml/2006/main">
  <p:tag name="KSO_WM_UNIT_LINE_FORE_SCHEMECOLOR_INDEX_BRIGHTNESS" val="0"/>
  <p:tag name="KSO_WM_UNIT_LINE_FORE_SCHEMECOLOR_INDEX" val="15"/>
  <p:tag name="KSO_WM_UNIT_LINE_FILL_TYPE" val="2"/>
</p:tagLst>
</file>

<file path=ppt/tags/tag103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32.xml><?xml version="1.0" encoding="utf-8"?>
<p:tagLst xmlns:p="http://schemas.openxmlformats.org/presentationml/2006/main">
  <p:tag name="KSO_WM_UNIT_LINE_FORE_SCHEMECOLOR_INDEX_BRIGHTNESS" val="0"/>
  <p:tag name="KSO_WM_UNIT_LINE_FORE_SCHEMECOLOR_INDEX" val="15"/>
  <p:tag name="KSO_WM_UNIT_LINE_FILL_TYPE" val="2"/>
</p:tagLst>
</file>

<file path=ppt/tags/tag1033.xml><?xml version="1.0" encoding="utf-8"?>
<p:tagLst xmlns:p="http://schemas.openxmlformats.org/presentationml/2006/main">
  <p:tag name="KSO_WM_SLIDE_BK_DARK_LIGHT" val=""/>
  <p:tag name="KSO_WM_SLIDE_BACKGROUND_TYPE" val="general"/>
</p:tagLst>
</file>

<file path=ppt/tags/tag10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93_3*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5"/>
  <p:tag name="KSO_WM_UNIT_DEC_AREA_ID" val="a0752ab6a0f748539c9335a3b2e0de31"/>
  <p:tag name="KSO_WM_UNIT_DECORATE_INFO" val=""/>
  <p:tag name="KSO_WM_UNIT_SM_LIMIT_TYPE" val=""/>
  <p:tag name="KSO_WM_CHIP_FILLAREA_FILL_RULE" val="{&quot;fill_align&quot;:&quot;cm&quot;,&quot;fill_effect&quot;:[],&quot;fill_mode&quot;:&quot;full&quot;,&quot;sacle_strategy&quot;:&quot;stretch&quot;}"/>
  <p:tag name="KSO_WM_ASSEMBLE_CHIP_INDEX" val="cde6d82f84b545439e8f5428e6defb21"/>
  <p:tag name="KSO_WM_SLIDE_BACKGROUND_TYPE" val="general"/>
  <p:tag name="WM_BEAUTIFY_SHAPE_IDENTITY" val="{9c039b77-6d7f-48c8-adbe-b41efeef9ae8}"/>
</p:tagLst>
</file>

<file path=ppt/tags/tag10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93_3*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5"/>
  <p:tag name="KSO_WM_UNIT_DEC_AREA_ID" val="35e7f8bd05b242f28c75a129a782a4c7"/>
  <p:tag name="KSO_WM_UNIT_DECORATE_INFO" val=""/>
  <p:tag name="KSO_WM_UNIT_SM_LIMIT_TYPE" val=""/>
  <p:tag name="KSO_WM_CHIP_FILLAREA_FILL_RULE" val="{&quot;fill_align&quot;:&quot;cm&quot;,&quot;fill_effect&quot;:[],&quot;fill_mode&quot;:&quot;full&quot;,&quot;sacle_strategy&quot;:&quot;stretch&quot;}"/>
  <p:tag name="KSO_WM_ASSEMBLE_CHIP_INDEX" val="c9aaa289dbc7486e874775ef8c24e8dd"/>
  <p:tag name="KSO_WM_SLIDE_BACKGROUND_TYPE" val="general"/>
  <p:tag name="WM_BEAUTIFY_SHAPE_IDENTITY" val="{a4e44df7-fbbb-407f-8cd2-3c3600be88e6}"/>
</p:tagLst>
</file>

<file path=ppt/tags/tag103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3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38.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039.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040.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041.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1042.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104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4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4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4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4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4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4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05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5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5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5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54.xml><?xml version="1.0" encoding="utf-8"?>
<p:tagLst xmlns:p="http://schemas.openxmlformats.org/presentationml/2006/main">
  <p:tag name="KSO_WM_SLIDE_BK_DARK_LIGHT" val=""/>
  <p:tag name="KSO_WM_SLIDE_BACKGROUND_TYPE" val="general"/>
</p:tagLst>
</file>

<file path=ppt/tags/tag10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93_3*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5"/>
  <p:tag name="KSO_WM_UNIT_DEC_AREA_ID" val="a0752ab6a0f748539c9335a3b2e0de31"/>
  <p:tag name="KSO_WM_UNIT_DECORATE_INFO" val=""/>
  <p:tag name="KSO_WM_UNIT_SM_LIMIT_TYPE" val=""/>
  <p:tag name="KSO_WM_CHIP_FILLAREA_FILL_RULE" val="{&quot;fill_align&quot;:&quot;cm&quot;,&quot;fill_effect&quot;:[],&quot;fill_mode&quot;:&quot;full&quot;,&quot;sacle_strategy&quot;:&quot;stretch&quot;}"/>
  <p:tag name="KSO_WM_ASSEMBLE_CHIP_INDEX" val="cde6d82f84b545439e8f5428e6defb21"/>
  <p:tag name="KSO_WM_SLIDE_BACKGROUND_TYPE" val="general"/>
  <p:tag name="WM_BEAUTIFY_SHAPE_IDENTITY" val="{9c039b77-6d7f-48c8-adbe-b41efeef9ae8}"/>
</p:tagLst>
</file>

<file path=ppt/tags/tag10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93_3*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5"/>
  <p:tag name="KSO_WM_UNIT_DEC_AREA_ID" val="35e7f8bd05b242f28c75a129a782a4c7"/>
  <p:tag name="KSO_WM_UNIT_DECORATE_INFO" val=""/>
  <p:tag name="KSO_WM_UNIT_SM_LIMIT_TYPE" val=""/>
  <p:tag name="KSO_WM_CHIP_FILLAREA_FILL_RULE" val="{&quot;fill_align&quot;:&quot;cm&quot;,&quot;fill_effect&quot;:[],&quot;fill_mode&quot;:&quot;full&quot;,&quot;sacle_strategy&quot;:&quot;stretch&quot;}"/>
  <p:tag name="KSO_WM_ASSEMBLE_CHIP_INDEX" val="c9aaa289dbc7486e874775ef8c24e8dd"/>
  <p:tag name="KSO_WM_SLIDE_BACKGROUND_TYPE" val="general"/>
  <p:tag name="WM_BEAUTIFY_SHAPE_IDENTITY" val="{a4e44df7-fbbb-407f-8cd2-3c3600be88e6}"/>
</p:tagLst>
</file>

<file path=ppt/tags/tag105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5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5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06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6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6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6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6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65.xml><?xml version="1.0" encoding="utf-8"?>
<p:tagLst xmlns:p="http://schemas.openxmlformats.org/presentationml/2006/main">
  <p:tag name="KSO_WM_SLIDE_BK_DARK_LIGHT" val=""/>
  <p:tag name="KSO_WM_SLIDE_BACKGROUND_TYPE" val="general"/>
</p:tagLst>
</file>

<file path=ppt/tags/tag1066.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06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06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069.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070.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071.xml><?xml version="1.0" encoding="utf-8"?>
<p:tagLst xmlns:p="http://schemas.openxmlformats.org/presentationml/2006/main">
  <p:tag name="KSO_WPP_MARK_KEY" val="003f5b5d-e0d5-4f53-97c3-5aa21f821814"/>
  <p:tag name="COMMONDATA" val="eyJoZGlkIjoiZDYyZWEzMGEyOTgzNjMyODIwYmE0OTZmMjRkNDUyMDEifQ=="/>
  <p:tag name="commondata" val="eyJoZGlkIjoiM2Q4Y2M0MTAxMGRmZTZkMWUzZjg0NGZmZDVmMDc3NjUifQ=="/>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93_3*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5"/>
  <p:tag name="KSO_WM_UNIT_DEC_AREA_ID" val="a0752ab6a0f748539c9335a3b2e0de31"/>
  <p:tag name="KSO_WM_UNIT_DECORATE_INFO" val=""/>
  <p:tag name="KSO_WM_UNIT_SM_LIMIT_TYPE" val=""/>
  <p:tag name="KSO_WM_CHIP_FILLAREA_FILL_RULE" val="{&quot;fill_align&quot;:&quot;cm&quot;,&quot;fill_effect&quot;:[],&quot;fill_mode&quot;:&quot;full&quot;,&quot;sacle_strategy&quot;:&quot;stretch&quot;}"/>
  <p:tag name="KSO_WM_ASSEMBLE_CHIP_INDEX" val="cde6d82f84b545439e8f5428e6defb21"/>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93_3*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5"/>
  <p:tag name="KSO_WM_UNIT_DEC_AREA_ID" val="35e7f8bd05b242f28c75a129a782a4c7"/>
  <p:tag name="KSO_WM_UNIT_DECORATE_INFO" val=""/>
  <p:tag name="KSO_WM_UNIT_SM_LIMIT_TYPE" val=""/>
  <p:tag name="KSO_WM_CHIP_FILLAREA_FILL_RULE" val="{&quot;fill_align&quot;:&quot;cm&quot;,&quot;fill_effect&quot;:[],&quot;fill_mode&quot;:&quot;full&quot;,&quot;sacle_strategy&quot;:&quot;stretch&quot;}"/>
  <p:tag name="KSO_WM_ASSEMBLE_CHIP_INDEX" val="c9aaa289dbc7486e874775ef8c24e8dd"/>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93_3*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5"/>
  <p:tag name="KSO_WM_UNIT_DEC_AREA_ID" val="a0752ab6a0f748539c9335a3b2e0de31"/>
  <p:tag name="KSO_WM_UNIT_DECORATE_INFO" val=""/>
  <p:tag name="KSO_WM_UNIT_SM_LIMIT_TYPE" val=""/>
  <p:tag name="KSO_WM_CHIP_FILLAREA_FILL_RULE" val="{&quot;fill_align&quot;:&quot;cm&quot;,&quot;fill_effect&quot;:[],&quot;fill_mode&quot;:&quot;full&quot;,&quot;sacle_strategy&quot;:&quot;stretch&quot;}"/>
  <p:tag name="KSO_WM_ASSEMBLE_CHIP_INDEX" val="cde6d82f84b545439e8f5428e6defb21"/>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93_3*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5"/>
  <p:tag name="KSO_WM_UNIT_DEC_AREA_ID" val="35e7f8bd05b242f28c75a129a782a4c7"/>
  <p:tag name="KSO_WM_UNIT_DECORATE_INFO" val=""/>
  <p:tag name="KSO_WM_UNIT_SM_LIMIT_TYPE" val=""/>
  <p:tag name="KSO_WM_CHIP_FILLAREA_FILL_RULE" val="{&quot;fill_align&quot;:&quot;cm&quot;,&quot;fill_effect&quot;:[],&quot;fill_mode&quot;:&quot;full&quot;,&quot;sacle_strategy&quot;:&quot;stretch&quot;}"/>
  <p:tag name="KSO_WM_ASSEMBLE_CHIP_INDEX" val="c9aaa289dbc7486e874775ef8c24e8dd"/>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5.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4593_1*i*1"/>
  <p:tag name="KSO_WM_TEMPLATE_CATEGORY" val="custom"/>
  <p:tag name="KSO_WM_TEMPLATE_INDEX" val="20204593"/>
  <p:tag name="KSO_WM_UNIT_LAYERLEVEL" val="1"/>
  <p:tag name="KSO_WM_TAG_VERSION" val="1.0"/>
  <p:tag name="KSO_WM_BEAUTIFY_FLAG" val="#wm#"/>
  <p:tag name="KSO_WM_UNIT_BLOCK" val="0"/>
  <p:tag name="KSO_WM_UNIT_SM_LIMIT_TYPE" val="3"/>
  <p:tag name="KSO_WM_UNIT_DEC_AREA_ID" val="c8a1fe354a52426db954d124bdda22e7"/>
  <p:tag name="KSO_WM_UNIT_DECORATE_INFO" val="{&quot;DecorateInfoH&quot;:{&quot;IsAbs&quot;:true},&quot;DecorateInfoW&quot;:{&quot;IsAbs&quot;:false},&quot;DecorateInfoX&quot;:{&quot;IsAbs&quot;:true,&quot;Pos&quot;:1},&quot;DecorateInfoY&quot;:{&quot;IsAbs&quot;:true,&quot;Pos&quot;:0},&quot;ReferentInfo&quot;:{&quot;Id&quot;:&quot;d046e9889e064c43b1237f4f6ed36f5a&quot;,&quot;X&quot;:{&quot;Pos&quot;:1},&quot;Y&quot;:{&quot;Pos&quot;:2}},&quot;whChangeMode&quot;:0}"/>
  <p:tag name="KSO_WM_CHIP_GROUPID" val="5ebd07790ac41c4a0a525419"/>
  <p:tag name="KSO_WM_CHIP_XID" val="5ebd07790ac41c4a0a52541a"/>
  <p:tag name="KSO_WM_CHIP_FILLAREA_FILL_RULE" val="{&quot;fill_align&quot;:&quot;cm&quot;,&quot;fill_mode&quot;:&quot;adaptive&quot;,&quot;sacle_strategy&quot;:&quot;smart&quot;}"/>
  <p:tag name="KSO_WM_UNIT_DEC_SUPPORTCHANGEPIC" val="0"/>
  <p:tag name="KSO_WM_UNIT_DEC_CHANGEPICRESERVED" val="0"/>
  <p:tag name="KSO_WM_ASSEMBLE_CHIP_INDEX" val="6f84dab87db040d5854d8b37ffc7e46c"/>
  <p:tag name="KSO_WM_UNIT_LINE_FORE_SCHEMECOLOR_INDEX_BRIGHTNESS" val="0.25"/>
  <p:tag name="KSO_WM_UNIT_LINE_FORE_SCHEMECOLOR_INDEX" val="13"/>
  <p:tag name="KSO_WM_UNIT_LINE_FILL_TYPE" val="2"/>
</p:tagLst>
</file>

<file path=ppt/tags/tag147.xml><?xml version="1.0" encoding="utf-8"?>
<p:tagLst xmlns:p="http://schemas.openxmlformats.org/presentationml/2006/main">
  <p:tag name="KSO_WM_UNIT_ISCONTENTSTITLE" val="0"/>
  <p:tag name="KSO_WM_UNIT_ISNUMDGMTITLE" val="0"/>
  <p:tag name="KSO_WM_UNIT_PRESET_TEXT" val="创意品牌推广方案"/>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04593_1*a*1"/>
  <p:tag name="KSO_WM_TEMPLATE_CATEGORY" val="custom"/>
  <p:tag name="KSO_WM_TEMPLATE_INDEX" val="20204593"/>
  <p:tag name="KSO_WM_UNIT_LAYERLEVEL" val="1"/>
  <p:tag name="KSO_WM_TAG_VERSION" val="1.0"/>
  <p:tag name="KSO_WM_BEAUTIFY_FLAG" val="#wm#"/>
  <p:tag name="KSO_WM_UNIT_DEFAULT_FONT" val="54;82;4"/>
  <p:tag name="KSO_WM_UNIT_BLOCK" val="0"/>
  <p:tag name="KSO_WM_UNIT_DEC_AREA_ID" val="d046e9889e064c43b1237f4f6ed36f5a"/>
  <p:tag name="KSO_WM_CHIP_GROUPID" val="5ebd07790ac41c4a0a525419"/>
  <p:tag name="KSO_WM_CHIP_XID" val="5ebd07790ac41c4a0a52541a"/>
  <p:tag name="KSO_WM_CHIP_FILLAREA_FILL_RULE" val="{&quot;fill_align&quot;:&quot;cm&quot;,&quot;fill_mode&quot;:&quot;adaptive&quot;,&quot;sacle_strategy&quot;:&quot;smart&quot;}"/>
  <p:tag name="KSO_WM_ASSEMBLE_CHIP_INDEX" val="6f84dab87db040d5854d8b37ffc7e46c"/>
  <p:tag name="KSO_WM_UNIT_TEXT_FILL_FORE_SCHEMECOLOR_INDEX_BRIGHTNESS" val="0.15"/>
  <p:tag name="KSO_WM_UNIT_TEXT_FILL_FORE_SCHEMECOLOR_INDEX" val="13"/>
  <p:tag name="KSO_WM_UNIT_TEXT_FILL_TYPE" val="1"/>
</p:tagLst>
</file>

<file path=ppt/tags/tag14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4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4593_2*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4"/>
  <p:tag name="KSO_WM_UNIT_DEC_AREA_ID" val="a669b242a84d4d4a96000624f2ca7f3f"/>
  <p:tag name="KSO_WM_UNIT_DECORATE_INFO" val=""/>
  <p:tag name="KSO_WM_UNIT_SM_LIMIT_TYPE" val=""/>
  <p:tag name="KSO_WM_CHIP_FILLAREA_FILL_RULE" val="{&quot;fill_align&quot;:&quot;rm&quot;,&quot;fill_effect&quot;:[],&quot;fill_mode&quot;:&quot;adaptive&quot;,&quot;sacle_strategy&quot;:&quot;stretch&quot;}"/>
  <p:tag name="KSO_WM_ASSEMBLE_CHIP_INDEX" val="a89f7416e4384006b81f795c865337b3"/>
</p:tagLst>
</file>

<file path=ppt/tags/tag15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2.xml><?xml version="1.0" encoding="utf-8"?>
<p:tagLst xmlns:p="http://schemas.openxmlformats.org/presentationml/2006/main">
  <p:tag name="KSO_WM_CHIP_INFOS" val="{&quot;layout_type&quot;:&quot;formiddle3&quot;,&quot;slide_type&quot;:[&quot;title&quot;],&quot;aspect_ratio&quot;:&quot;16:9&quot;}"/>
  <p:tag name="KSO_WM_CHIP_XID" val="5ebe041a0ac41c4a0a52557e"/>
  <p:tag name="KSO_WM_CHIP_FILLPROP" val="[[{&quot;fill_id&quot;:&quot;0fc8cb0b5be24332a6c5a6db9e174d8a&quot;,&quot;fill_align&quot;:&quot;cm&quot;,&quot;text_align&quot;:&quot;cm&quot;,&quot;text_direction&quot;:&quot;horizontal&quot;,&quot;chip_types&quot;:[&quot;text&quot;,&quot;header&quot;]}]]"/>
  <p:tag name="KSO_WM_SLIDE_ID" val="custom20204593_1"/>
  <p:tag name="KSO_WM_TEMPLATE_SUBCATEGORY" val="21"/>
  <p:tag name="KSO_WM_TEMPLATE_MASTER_TYPE" val="1"/>
  <p:tag name="KSO_WM_TEMPLATE_COLOR_TYPE" val="1"/>
  <p:tag name="KSO_WM_SLIDE_TYPE" val="title"/>
  <p:tag name="KSO_WM_SLIDE_SUBTYPE" val="pureTxt"/>
  <p:tag name="KSO_WM_SLIDE_ITEM_CNT" val="0"/>
  <p:tag name="KSO_WM_SLIDE_INDEX" val="1"/>
  <p:tag name="KSO_WM_SLIDE_SIZE" val="700*380"/>
  <p:tag name="KSO_WM_SLIDE_POSITION" val="130*79"/>
  <p:tag name="KSO_WM_TAG_VERSION" val="1.0"/>
  <p:tag name="KSO_WM_BEAUTIFY_FLAG" val="#wm#"/>
  <p:tag name="KSO_WM_TEMPLATE_CATEGORY" val="custom"/>
  <p:tag name="KSO_WM_TEMPLATE_INDEX" val="20204593"/>
  <p:tag name="KSO_WM_SLIDE_LAYOUT" val="a_b"/>
  <p:tag name="KSO_WM_SLIDE_LAYOUT_CNT" val="1_1"/>
  <p:tag name="KSO_WM_CHIP_GROUPID" val="5ebf6661ddc3daf3fef3f760"/>
  <p:tag name="KSO_WM_SLIDE_LAYOUT_INFO" val="{&quot;id&quot;:&quot;2020-09-29T19:53:49&quot;,&quot;maxSize&quot;:{&quot;size1&quot;:53.79963661476418},&quot;minSize&quot;:{&quot;size1&quot;:41.29963661476418},&quot;normalSize&quot;:{&quot;size1&quot;:46.49963661476418},&quot;subLayout&quot;:[{&quot;id&quot;:&quot;2020-09-29T19:53:49&quot;,&quot;margin&quot;:{&quot;bottom&quot;:0.22006478905677795,&quot;left&quot;:2.581671953201294,&quot;right&quot;:2.577603816986084,&quot;top&quot;:6.342616558074951},&quot;type&quot;:0},{&quot;id&quot;:&quot;2020-09-29T19:53:49&quot;,&quot;margin&quot;:{&quot;bottom&quot;:6.342621803283691,&quot;left&quot;:2.581671953201294,&quot;right&quot;:2.577603816986084,&quot;top&quot;:0.43195033073425293},&quot;type&quot;:0}],&quot;type&quot;:0}"/>
  <p:tag name="KSO_WM_SLIDE_BK_DARK_LIGHT" val="2"/>
  <p:tag name="KSO_WM_SLIDE_BACKGROUND_TYPE" val="general"/>
  <p:tag name="KSO_WM_SLIDE_SUPPORT_FEATURE_TYPE" val="0"/>
  <p:tag name="KSO_WM_TEMPLATE_MASTER_THUMB_INDEX" val="12"/>
  <p:tag name="KSO_WM_TEMPLATE_ASSEMBLE_XID" val="5f7320020ff15d9a40f7ce8a"/>
  <p:tag name="KSO_WM_TEMPLATE_ASSEMBLE_GROUPID" val="5f72edafe9a9ac260a3f6d02"/>
  <p:tag name="KSO_WM_TEMPLATE_THUMBS_INDEX" val="1、7、12、13、14、50"/>
</p:tagLst>
</file>

<file path=ppt/tags/tag15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4.xml><?xml version="1.0" encoding="utf-8"?>
<p:tagLst xmlns:p="http://schemas.openxmlformats.org/presentationml/2006/main">
  <p:tag name="KSO_WM_SPECIAL_SOURCE" val="bdnull"/>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93_3*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5"/>
  <p:tag name="KSO_WM_UNIT_DEC_AREA_ID" val="a0752ab6a0f748539c9335a3b2e0de31"/>
  <p:tag name="KSO_WM_UNIT_DECORATE_INFO" val=""/>
  <p:tag name="KSO_WM_UNIT_SM_LIMIT_TYPE" val=""/>
  <p:tag name="KSO_WM_CHIP_FILLAREA_FILL_RULE" val="{&quot;fill_align&quot;:&quot;cm&quot;,&quot;fill_effect&quot;:[],&quot;fill_mode&quot;:&quot;full&quot;,&quot;sacle_strategy&quot;:&quot;stretch&quot;}"/>
  <p:tag name="KSO_WM_ASSEMBLE_CHIP_INDEX" val="cde6d82f84b545439e8f5428e6defb21"/>
  <p:tag name="KSO_WM_SLIDE_BACKGROUND_TYPE" val="general"/>
  <p:tag name="WM_BEAUTIFY_SHAPE_IDENTITY" val="{9c039b77-6d7f-48c8-adbe-b41efeef9ae8}"/>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93_3*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5"/>
  <p:tag name="KSO_WM_UNIT_DEC_AREA_ID" val="35e7f8bd05b242f28c75a129a782a4c7"/>
  <p:tag name="KSO_WM_UNIT_DECORATE_INFO" val=""/>
  <p:tag name="KSO_WM_UNIT_SM_LIMIT_TYPE" val=""/>
  <p:tag name="KSO_WM_CHIP_FILLAREA_FILL_RULE" val="{&quot;fill_align&quot;:&quot;cm&quot;,&quot;fill_effect&quot;:[],&quot;fill_mode&quot;:&quot;full&quot;,&quot;sacle_strategy&quot;:&quot;stretch&quot;}"/>
  <p:tag name="KSO_WM_ASSEMBLE_CHIP_INDEX" val="c9aaa289dbc7486e874775ef8c24e8dd"/>
  <p:tag name="KSO_WM_SLIDE_BACKGROUND_TYPE" val="general"/>
  <p:tag name="WM_BEAUTIFY_SHAPE_IDENTITY" val="{a4e44df7-fbbb-407f-8cd2-3c3600be88e6}"/>
</p:tagLst>
</file>

<file path=ppt/tags/tag157.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1"/>
  <p:tag name="KSO_WM_UNIT_FILL_FORE_SCHEMECOLOR_INDEX_2_TRANS" val="0"/>
  <p:tag name="KSO_WM_UNIT_FILL_GRADIENT_TYPE" val="0"/>
  <p:tag name="KSO_WM_UNIT_FILL_GRADIENT_ANGLE" val="0"/>
  <p:tag name="KSO_WM_UNIT_FILL_GRADIENT_Direction" val="3"/>
  <p:tag name="KSO_WM_UNIT_FILL_TYPE" val="3"/>
  <p:tag name="KSO_WM_UNIT_TEXT_FILL_FORE_SCHEMECOLOR_INDEX_BRIGHTNESS" val="0"/>
  <p:tag name="KSO_WM_UNIT_TEXT_FILL_FORE_SCHEMECOLOR_INDEX" val="14"/>
  <p:tag name="KSO_WM_UNIT_TEXT_FILL_TYPE" val="1"/>
</p:tagLst>
</file>

<file path=ppt/tags/tag158.xml><?xml version="1.0" encoding="utf-8"?>
<p:tagLst xmlns:p="http://schemas.openxmlformats.org/presentationml/2006/main">
  <p:tag name="KSO_WM_UNIT_FILL_FORE_SCHEMECOLOR_INDEX_BRIGHTNESS" val="0"/>
  <p:tag name="KSO_WM_UNIT_FILL_FORE_SCHEMECOLOR_INDEX" val="11"/>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
  <p:tag name="KSO_WM_UNIT_TEXT_FILL_TYPE" val="1"/>
</p:tagLst>
</file>

<file path=ppt/tags/tag159.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93_3*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5"/>
  <p:tag name="KSO_WM_UNIT_DEC_AREA_ID" val="18a37d1f6f724fe9a461ec85b5684b4d"/>
  <p:tag name="KSO_WM_UNIT_DECORATE_INFO" val=""/>
  <p:tag name="KSO_WM_UNIT_SM_LIMIT_TYPE" val=""/>
  <p:tag name="KSO_WM_CHIP_FILLAREA_FILL_RULE" val="{&quot;fill_align&quot;:&quot;cm&quot;,&quot;fill_effect&quot;:[],&quot;fill_mode&quot;:&quot;full&quot;,&quot;sacle_strategy&quot;:&quot;stretch&quot;}"/>
  <p:tag name="KSO_WM_ASSEMBLE_CHIP_INDEX" val="ae3bb3288904491891bb466b08eeab7a"/>
</p:tagLst>
</file>

<file path=ppt/tags/tag160.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61.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62.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163.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16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5.xml><?xml version="1.0" encoding="utf-8"?>
<p:tagLst xmlns:p="http://schemas.openxmlformats.org/presentationml/2006/main">
  <p:tag name="KSO_WM_UNIT_FILL_FORE_SCHEMECOLOR_INDEX_1_BRIGHTNESS" val="0"/>
  <p:tag name="KSO_WM_UNIT_FILL_FORE_SCHEMECOLOR_INDEX_1" val="16"/>
  <p:tag name="KSO_WM_UNIT_FILL_FORE_SCHEMECOLOR_INDEX_1_POS" val="0"/>
  <p:tag name="KSO_WM_UNIT_FILL_FORE_SCHEMECOLOR_INDEX_1_TRANS" val="0"/>
  <p:tag name="KSO_WM_UNIT_FILL_FORE_SCHEMECOLOR_INDEX_2_BRIGHTNESS" val="0"/>
  <p:tag name="KSO_WM_UNIT_FILL_FORE_SCHEMECOLOR_INDEX_2" val="16"/>
  <p:tag name="KSO_WM_UNIT_FILL_FORE_SCHEMECOLOR_INDEX_2_POS" val="0.5"/>
  <p:tag name="KSO_WM_UNIT_FILL_FORE_SCHEMECOLOR_INDEX_2_TRANS" val="0"/>
  <p:tag name="KSO_WM_UNIT_FILL_FORE_SCHEMECOLOR_INDEX_3_BRIGHTNESS" val="0"/>
  <p:tag name="KSO_WM_UNIT_FILL_FORE_SCHEMECOLOR_INDEX_3" val="16"/>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3"/>
  <p:tag name="KSO_WM_UNIT_TEXT_FILL_TYPE" val="1"/>
</p:tagLst>
</file>

<file path=ppt/tags/tag166.xml><?xml version="1.0" encoding="utf-8"?>
<p:tagLst xmlns:p="http://schemas.openxmlformats.org/presentationml/2006/main">
  <p:tag name="KSO_WM_UNIT_FILL_FORE_SCHEMECOLOR_INDEX_BRIGHTNESS" val="0"/>
  <p:tag name="KSO_WM_UNIT_FILL_FORE_SCHEMECOLOR_INDEX" val="11"/>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16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6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69.xml><?xml version="1.0" encoding="utf-8"?>
<p:tagLst xmlns:p="http://schemas.openxmlformats.org/presentationml/2006/main">
  <p:tag name="KSO_WM_SLIDE_BK_DARK_LIGHT" val=""/>
  <p:tag name="KSO_WM_SLIDE_BACKGROUND_TYPE" val="general"/>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93_3*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5"/>
  <p:tag name="KSO_WM_UNIT_DEC_AREA_ID" val="a0752ab6a0f748539c9335a3b2e0de31"/>
  <p:tag name="KSO_WM_UNIT_DECORATE_INFO" val=""/>
  <p:tag name="KSO_WM_UNIT_SM_LIMIT_TYPE" val=""/>
  <p:tag name="KSO_WM_CHIP_FILLAREA_FILL_RULE" val="{&quot;fill_align&quot;:&quot;cm&quot;,&quot;fill_effect&quot;:[],&quot;fill_mode&quot;:&quot;full&quot;,&quot;sacle_strategy&quot;:&quot;stretch&quot;}"/>
  <p:tag name="KSO_WM_ASSEMBLE_CHIP_INDEX" val="cde6d82f84b545439e8f5428e6defb21"/>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93_3*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5"/>
  <p:tag name="KSO_WM_UNIT_DEC_AREA_ID" val="a0752ab6a0f748539c9335a3b2e0de31"/>
  <p:tag name="KSO_WM_UNIT_DECORATE_INFO" val=""/>
  <p:tag name="KSO_WM_UNIT_SM_LIMIT_TYPE" val=""/>
  <p:tag name="KSO_WM_CHIP_FILLAREA_FILL_RULE" val="{&quot;fill_align&quot;:&quot;cm&quot;,&quot;fill_effect&quot;:[],&quot;fill_mode&quot;:&quot;full&quot;,&quot;sacle_strategy&quot;:&quot;stretch&quot;}"/>
  <p:tag name="KSO_WM_ASSEMBLE_CHIP_INDEX" val="cde6d82f84b545439e8f5428e6defb21"/>
  <p:tag name="KSO_WM_SLIDE_BACKGROUND_TYPE" val="general"/>
  <p:tag name="WM_BEAUTIFY_SHAPE_IDENTITY" val="{9c039b77-6d7f-48c8-adbe-b41efeef9ae8}"/>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93_3*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5"/>
  <p:tag name="KSO_WM_UNIT_DEC_AREA_ID" val="35e7f8bd05b242f28c75a129a782a4c7"/>
  <p:tag name="KSO_WM_UNIT_DECORATE_INFO" val=""/>
  <p:tag name="KSO_WM_UNIT_SM_LIMIT_TYPE" val=""/>
  <p:tag name="KSO_WM_CHIP_FILLAREA_FILL_RULE" val="{&quot;fill_align&quot;:&quot;cm&quot;,&quot;fill_effect&quot;:[],&quot;fill_mode&quot;:&quot;full&quot;,&quot;sacle_strategy&quot;:&quot;stretch&quot;}"/>
  <p:tag name="KSO_WM_ASSEMBLE_CHIP_INDEX" val="c9aaa289dbc7486e874775ef8c24e8dd"/>
  <p:tag name="KSO_WM_SLIDE_BACKGROUND_TYPE" val="general"/>
  <p:tag name="WM_BEAUTIFY_SHAPE_IDENTITY" val="{a4e44df7-fbbb-407f-8cd2-3c3600be88e6}"/>
</p:tagLst>
</file>

<file path=ppt/tags/tag172.xml><?xml version="1.0" encoding="utf-8"?>
<p:tagLst xmlns:p="http://schemas.openxmlformats.org/presentationml/2006/main">
  <p:tag name="KSO_WM_UNIT_TEXT_FILL_FORE_SCHEMECOLOR_INDEX_BRIGHTNESS" val="0"/>
  <p:tag name="KSO_WM_UNIT_TEXT_FILL_FORE_SCHEMECOLOR_INDEX" val="1"/>
  <p:tag name="KSO_WM_UNIT_TEXT_FILL_TYPE" val="1"/>
</p:tagLst>
</file>

<file path=ppt/tags/tag173.xml><?xml version="1.0" encoding="utf-8"?>
<p:tagLst xmlns:p="http://schemas.openxmlformats.org/presentationml/2006/main">
  <p:tag name="KSO_WM_UNIT_LINE_FORE_SCHEMECOLOR_INDEX_BRIGHTNESS" val="0"/>
  <p:tag name="KSO_WM_UNIT_LINE_FORE_SCHEMECOLOR_INDEX" val="15"/>
  <p:tag name="KSO_WM_UNIT_LINE_FILL_TYPE" val="2"/>
</p:tagLst>
</file>

<file path=ppt/tags/tag17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5.xml><?xml version="1.0" encoding="utf-8"?>
<p:tagLst xmlns:p="http://schemas.openxmlformats.org/presentationml/2006/main">
  <p:tag name="KSO_WM_UNIT_LINE_FORE_SCHEMECOLOR_INDEX_BRIGHTNESS" val="0"/>
  <p:tag name="KSO_WM_UNIT_LINE_FORE_SCHEMECOLOR_INDEX" val="15"/>
  <p:tag name="KSO_WM_UNIT_LINE_FILL_TYPE" val="2"/>
</p:tagLst>
</file>

<file path=ppt/tags/tag17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7.xml><?xml version="1.0" encoding="utf-8"?>
<p:tagLst xmlns:p="http://schemas.openxmlformats.org/presentationml/2006/main">
  <p:tag name="KSO_WM_UNIT_LINE_FORE_SCHEMECOLOR_INDEX_BRIGHTNESS" val="0"/>
  <p:tag name="KSO_WM_UNIT_LINE_FORE_SCHEMECOLOR_INDEX" val="15"/>
  <p:tag name="KSO_WM_UNIT_LINE_FILL_TYPE" val="2"/>
</p:tagLst>
</file>

<file path=ppt/tags/tag17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93_3*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5"/>
  <p:tag name="KSO_WM_UNIT_DEC_AREA_ID" val="35e7f8bd05b242f28c75a129a782a4c7"/>
  <p:tag name="KSO_WM_UNIT_DECORATE_INFO" val=""/>
  <p:tag name="KSO_WM_UNIT_SM_LIMIT_TYPE" val=""/>
  <p:tag name="KSO_WM_CHIP_FILLAREA_FILL_RULE" val="{&quot;fill_align&quot;:&quot;cm&quot;,&quot;fill_effect&quot;:[],&quot;fill_mode&quot;:&quot;full&quot;,&quot;sacle_strategy&quot;:&quot;stretch&quot;}"/>
  <p:tag name="KSO_WM_ASSEMBLE_CHIP_INDEX" val="c9aaa289dbc7486e874775ef8c24e8dd"/>
</p:tagLst>
</file>

<file path=ppt/tags/tag180.xml><?xml version="1.0" encoding="utf-8"?>
<p:tagLst xmlns:p="http://schemas.openxmlformats.org/presentationml/2006/main">
  <p:tag name="KSO_WM_SLIDE_BK_DARK_LIGHT" val=""/>
  <p:tag name="KSO_WM_SLIDE_BACKGROUND_TYPE" val="general"/>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93_3*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5"/>
  <p:tag name="KSO_WM_UNIT_DEC_AREA_ID" val="a0752ab6a0f748539c9335a3b2e0de31"/>
  <p:tag name="KSO_WM_UNIT_DECORATE_INFO" val=""/>
  <p:tag name="KSO_WM_UNIT_SM_LIMIT_TYPE" val=""/>
  <p:tag name="KSO_WM_CHIP_FILLAREA_FILL_RULE" val="{&quot;fill_align&quot;:&quot;cm&quot;,&quot;fill_effect&quot;:[],&quot;fill_mode&quot;:&quot;full&quot;,&quot;sacle_strategy&quot;:&quot;stretch&quot;}"/>
  <p:tag name="KSO_WM_ASSEMBLE_CHIP_INDEX" val="cde6d82f84b545439e8f5428e6defb21"/>
  <p:tag name="KSO_WM_SLIDE_BACKGROUND_TYPE" val="general"/>
  <p:tag name="WM_BEAUTIFY_SHAPE_IDENTITY" val="{9c039b77-6d7f-48c8-adbe-b41efeef9ae8}"/>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93_3*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5"/>
  <p:tag name="KSO_WM_UNIT_DEC_AREA_ID" val="35e7f8bd05b242f28c75a129a782a4c7"/>
  <p:tag name="KSO_WM_UNIT_DECORATE_INFO" val=""/>
  <p:tag name="KSO_WM_UNIT_SM_LIMIT_TYPE" val=""/>
  <p:tag name="KSO_WM_CHIP_FILLAREA_FILL_RULE" val="{&quot;fill_align&quot;:&quot;cm&quot;,&quot;fill_effect&quot;:[],&quot;fill_mode&quot;:&quot;full&quot;,&quot;sacle_strategy&quot;:&quot;stretch&quot;}"/>
  <p:tag name="KSO_WM_ASSEMBLE_CHIP_INDEX" val="c9aaa289dbc7486e874775ef8c24e8dd"/>
  <p:tag name="KSO_WM_SLIDE_BACKGROUND_TYPE" val="general"/>
  <p:tag name="WM_BEAUTIFY_SHAPE_IDENTITY" val="{a4e44df7-fbbb-407f-8cd2-3c3600be88e6}"/>
</p:tagLst>
</file>

<file path=ppt/tags/tag183.xml><?xml version="1.0" encoding="utf-8"?>
<p:tagLst xmlns:p="http://schemas.openxmlformats.org/presentationml/2006/main">
  <p:tag name="KSO_WM_UNIT_TEXT_FILL_FORE_SCHEMECOLOR_INDEX_BRIGHTNESS" val="0"/>
  <p:tag name="KSO_WM_UNIT_TEXT_FILL_FORE_SCHEMECOLOR_INDEX" val="1"/>
  <p:tag name="KSO_WM_UNIT_TEXT_FILL_TYPE" val="1"/>
</p:tagLst>
</file>

<file path=ppt/tags/tag184.xml><?xml version="1.0" encoding="utf-8"?>
<p:tagLst xmlns:p="http://schemas.openxmlformats.org/presentationml/2006/main">
  <p:tag name="KSO_WM_UNIT_LINE_FORE_SCHEMECOLOR_INDEX_BRIGHTNESS" val="0"/>
  <p:tag name="KSO_WM_UNIT_LINE_FORE_SCHEMECOLOR_INDEX" val="15"/>
  <p:tag name="KSO_WM_UNIT_LINE_FILL_TYPE" val="2"/>
</p:tagLst>
</file>

<file path=ppt/tags/tag18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6.xml><?xml version="1.0" encoding="utf-8"?>
<p:tagLst xmlns:p="http://schemas.openxmlformats.org/presentationml/2006/main">
  <p:tag name="KSO_WM_UNIT_LINE_FORE_SCHEMECOLOR_INDEX_BRIGHTNESS" val="0"/>
  <p:tag name="KSO_WM_UNIT_LINE_FORE_SCHEMECOLOR_INDEX" val="15"/>
  <p:tag name="KSO_WM_UNIT_LINE_FILL_TYPE" val="2"/>
</p:tagLst>
</file>

<file path=ppt/tags/tag18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8.xml><?xml version="1.0" encoding="utf-8"?>
<p:tagLst xmlns:p="http://schemas.openxmlformats.org/presentationml/2006/main">
  <p:tag name="KSO_WM_UNIT_LINE_FORE_SCHEMECOLOR_INDEX_BRIGHTNESS" val="0"/>
  <p:tag name="KSO_WM_UNIT_LINE_FORE_SCHEMECOLOR_INDEX" val="15"/>
  <p:tag name="KSO_WM_UNIT_LINE_FILL_TYPE" val="2"/>
</p:tagLst>
</file>

<file path=ppt/tags/tag18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93_3*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5"/>
  <p:tag name="KSO_WM_UNIT_DEC_AREA_ID" val="a0752ab6a0f748539c9335a3b2e0de31"/>
  <p:tag name="KSO_WM_UNIT_DECORATE_INFO" val=""/>
  <p:tag name="KSO_WM_UNIT_SM_LIMIT_TYPE" val=""/>
  <p:tag name="KSO_WM_CHIP_FILLAREA_FILL_RULE" val="{&quot;fill_align&quot;:&quot;cm&quot;,&quot;fill_effect&quot;:[],&quot;fill_mode&quot;:&quot;full&quot;,&quot;sacle_strategy&quot;:&quot;stretch&quot;}"/>
  <p:tag name="KSO_WM_ASSEMBLE_CHIP_INDEX" val="cde6d82f84b545439e8f5428e6defb21"/>
</p:tagLst>
</file>

<file path=ppt/tags/tag19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1.xml><?xml version="1.0" encoding="utf-8"?>
<p:tagLst xmlns:p="http://schemas.openxmlformats.org/presentationml/2006/main">
  <p:tag name="KSO_WM_SLIDE_BK_DARK_LIGHT" val=""/>
  <p:tag name="KSO_WM_SLIDE_BACKGROUND_TYPE" val="general"/>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93_3*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5"/>
  <p:tag name="KSO_WM_UNIT_DEC_AREA_ID" val="a0752ab6a0f748539c9335a3b2e0de31"/>
  <p:tag name="KSO_WM_UNIT_DECORATE_INFO" val=""/>
  <p:tag name="KSO_WM_UNIT_SM_LIMIT_TYPE" val=""/>
  <p:tag name="KSO_WM_CHIP_FILLAREA_FILL_RULE" val="{&quot;fill_align&quot;:&quot;cm&quot;,&quot;fill_effect&quot;:[],&quot;fill_mode&quot;:&quot;full&quot;,&quot;sacle_strategy&quot;:&quot;stretch&quot;}"/>
  <p:tag name="KSO_WM_ASSEMBLE_CHIP_INDEX" val="cde6d82f84b545439e8f5428e6defb21"/>
  <p:tag name="KSO_WM_SLIDE_BACKGROUND_TYPE" val="general"/>
  <p:tag name="WM_BEAUTIFY_SHAPE_IDENTITY" val="{9c039b77-6d7f-48c8-adbe-b41efeef9ae8}"/>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93_3*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5"/>
  <p:tag name="KSO_WM_UNIT_DEC_AREA_ID" val="35e7f8bd05b242f28c75a129a782a4c7"/>
  <p:tag name="KSO_WM_UNIT_DECORATE_INFO" val=""/>
  <p:tag name="KSO_WM_UNIT_SM_LIMIT_TYPE" val=""/>
  <p:tag name="KSO_WM_CHIP_FILLAREA_FILL_RULE" val="{&quot;fill_align&quot;:&quot;cm&quot;,&quot;fill_effect&quot;:[],&quot;fill_mode&quot;:&quot;full&quot;,&quot;sacle_strategy&quot;:&quot;stretch&quot;}"/>
  <p:tag name="KSO_WM_ASSEMBLE_CHIP_INDEX" val="c9aaa289dbc7486e874775ef8c24e8dd"/>
  <p:tag name="KSO_WM_SLIDE_BACKGROUND_TYPE" val="general"/>
  <p:tag name="WM_BEAUTIFY_SHAPE_IDENTITY" val="{a4e44df7-fbbb-407f-8cd2-3c3600be88e6}"/>
</p:tagLst>
</file>

<file path=ppt/tags/tag194.xml><?xml version="1.0" encoding="utf-8"?>
<p:tagLst xmlns:p="http://schemas.openxmlformats.org/presentationml/2006/main">
  <p:tag name="KSO_WM_UNIT_TEXT_FILL_FORE_SCHEMECOLOR_INDEX_BRIGHTNESS" val="0"/>
  <p:tag name="KSO_WM_UNIT_TEXT_FILL_FORE_SCHEMECOLOR_INDEX" val="1"/>
  <p:tag name="KSO_WM_UNIT_TEXT_FILL_TYPE" val="1"/>
</p:tagLst>
</file>

<file path=ppt/tags/tag195.xml><?xml version="1.0" encoding="utf-8"?>
<p:tagLst xmlns:p="http://schemas.openxmlformats.org/presentationml/2006/main">
  <p:tag name="KSO_WM_UNIT_LINE_FORE_SCHEMECOLOR_INDEX_BRIGHTNESS" val="0"/>
  <p:tag name="KSO_WM_UNIT_LINE_FORE_SCHEMECOLOR_INDEX" val="15"/>
  <p:tag name="KSO_WM_UNIT_LINE_FILL_TYPE" val="2"/>
</p:tagLst>
</file>

<file path=ppt/tags/tag19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8.xml><?xml version="1.0" encoding="utf-8"?>
<p:tagLst xmlns:p="http://schemas.openxmlformats.org/presentationml/2006/main">
  <p:tag name="KSO_WM_UNIT_LINE_FORE_SCHEMECOLOR_INDEX_BRIGHTNESS" val="0"/>
  <p:tag name="KSO_WM_UNIT_LINE_FORE_SCHEMECOLOR_INDEX" val="15"/>
  <p:tag name="KSO_WM_UNIT_LINE_FILL_TYPE" val="2"/>
</p:tagLst>
</file>

<file path=ppt/tags/tag199.xml><?xml version="1.0" encoding="utf-8"?>
<p:tagLst xmlns:p="http://schemas.openxmlformats.org/presentationml/2006/main">
  <p:tag name="KSO_WM_SLIDE_BK_DARK_LIGHT" val=""/>
  <p:tag name="KSO_WM_SLIDE_BACKGROUND_TYPE" val="general"/>
</p:tagLst>
</file>

<file path=ppt/tags/tag2.xml><?xml version="1.0" encoding="utf-8"?>
<p:tagLst xmlns:p="http://schemas.openxmlformats.org/presentationml/2006/main">
  <p:tag name="KSO_WM_UNIT_ISCONTENTSTITLE" val="0"/>
  <p:tag name="KSO_WM_UNIT_ISNUMDGMTITLE" val="0"/>
  <p:tag name="KSO_WM_UNIT_PRESET_TEXT" val="单/击/此/处/添/加/副/标/题/内/容"/>
  <p:tag name="KSO_WM_UNIT_NOCLEAR" val="0"/>
  <p:tag name="KSO_WM_UNIT_VALUE" val="70"/>
  <p:tag name="KSO_WM_UNIT_HIGHLIGHT" val="0"/>
  <p:tag name="KSO_WM_UNIT_COMPATIBLE" val="0"/>
  <p:tag name="KSO_WM_UNIT_DIAGRAM_ISNUMVISUAL" val="0"/>
  <p:tag name="KSO_WM_UNIT_DIAGRAM_ISREFERUNIT" val="0"/>
  <p:tag name="KSO_WM_UNIT_TYPE" val="b"/>
  <p:tag name="KSO_WM_UNIT_INDEX" val="1"/>
  <p:tag name="KSO_WM_UNIT_ID" val="custom20204593_1*b*1"/>
  <p:tag name="KSO_WM_TEMPLATE_CATEGORY" val="custom"/>
  <p:tag name="KSO_WM_TEMPLATE_INDEX" val="20204593"/>
  <p:tag name="KSO_WM_UNIT_LAYERLEVEL" val="1"/>
  <p:tag name="KSO_WM_TAG_VERSION" val="1.0"/>
  <p:tag name="KSO_WM_BEAUTIFY_FLAG" val="#wm#"/>
  <p:tag name="KSO_WM_UNIT_DEFAULT_FONT" val="18;24;2"/>
  <p:tag name="KSO_WM_UNIT_BLOCK" val="0"/>
  <p:tag name="KSO_WM_UNIT_DEC_AREA_ID" val="1f79edb0a4194fb0b24edec1d9ed04c2"/>
  <p:tag name="KSO_WM_CHIP_GROUPID" val="5ebd07790ac41c4a0a525419"/>
  <p:tag name="KSO_WM_CHIP_XID" val="5ebd07790ac41c4a0a52541a"/>
  <p:tag name="KSO_WM_CHIP_FILLAREA_FILL_RULE" val="{&quot;fill_align&quot;:&quot;cm&quot;,&quot;fill_mode&quot;:&quot;adaptive&quot;,&quot;sacle_strategy&quot;:&quot;smart&quot;}"/>
  <p:tag name="KSO_WM_ASSEMBLE_CHIP_INDEX" val="6f84dab87db040d5854d8b37ffc7e46c"/>
  <p:tag name="KSO_WM_UNIT_TEXT_FILL_FORE_SCHEMECOLOR_INDEX_BRIGHTNESS" val="0.35"/>
  <p:tag name="KSO_WM_UNIT_TEXT_FILL_FORE_SCHEMECOLOR_INDEX" val="13"/>
  <p:tag name="KSO_WM_UNIT_TEXT_FILL_TYPE" val="1"/>
  <p:tag name="KSO_WM_TEMPLATE_ASSEMBLE_XID" val="5f7320020ff15d9a40f7ce8a"/>
  <p:tag name="KSO_WM_TEMPLATE_ASSEMBLE_GROUPID" val="5f72edafe9a9ac260a3f6d02"/>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93_3*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5"/>
  <p:tag name="KSO_WM_UNIT_DEC_AREA_ID" val="35e7f8bd05b242f28c75a129a782a4c7"/>
  <p:tag name="KSO_WM_UNIT_DECORATE_INFO" val=""/>
  <p:tag name="KSO_WM_UNIT_SM_LIMIT_TYPE" val=""/>
  <p:tag name="KSO_WM_CHIP_FILLAREA_FILL_RULE" val="{&quot;fill_align&quot;:&quot;cm&quot;,&quot;fill_effect&quot;:[],&quot;fill_mode&quot;:&quot;full&quot;,&quot;sacle_strategy&quot;:&quot;stretch&quot;}"/>
  <p:tag name="KSO_WM_ASSEMBLE_CHIP_INDEX" val="c9aaa289dbc7486e874775ef8c24e8dd"/>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93_3*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5"/>
  <p:tag name="KSO_WM_UNIT_DEC_AREA_ID" val="a0752ab6a0f748539c9335a3b2e0de31"/>
  <p:tag name="KSO_WM_UNIT_DECORATE_INFO" val=""/>
  <p:tag name="KSO_WM_UNIT_SM_LIMIT_TYPE" val=""/>
  <p:tag name="KSO_WM_CHIP_FILLAREA_FILL_RULE" val="{&quot;fill_align&quot;:&quot;cm&quot;,&quot;fill_effect&quot;:[],&quot;fill_mode&quot;:&quot;full&quot;,&quot;sacle_strategy&quot;:&quot;stretch&quot;}"/>
  <p:tag name="KSO_WM_ASSEMBLE_CHIP_INDEX" val="cde6d82f84b545439e8f5428e6defb21"/>
  <p:tag name="KSO_WM_SLIDE_BACKGROUND_TYPE" val="general"/>
  <p:tag name="WM_BEAUTIFY_SHAPE_IDENTITY" val="{9c039b77-6d7f-48c8-adbe-b41efeef9ae8}"/>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93_3*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5"/>
  <p:tag name="KSO_WM_UNIT_DEC_AREA_ID" val="35e7f8bd05b242f28c75a129a782a4c7"/>
  <p:tag name="KSO_WM_UNIT_DECORATE_INFO" val=""/>
  <p:tag name="KSO_WM_UNIT_SM_LIMIT_TYPE" val=""/>
  <p:tag name="KSO_WM_CHIP_FILLAREA_FILL_RULE" val="{&quot;fill_align&quot;:&quot;cm&quot;,&quot;fill_effect&quot;:[],&quot;fill_mode&quot;:&quot;full&quot;,&quot;sacle_strategy&quot;:&quot;stretch&quot;}"/>
  <p:tag name="KSO_WM_ASSEMBLE_CHIP_INDEX" val="c9aaa289dbc7486e874775ef8c24e8dd"/>
  <p:tag name="KSO_WM_SLIDE_BACKGROUND_TYPE" val="general"/>
  <p:tag name="WM_BEAUTIFY_SHAPE_IDENTITY" val="{a4e44df7-fbbb-407f-8cd2-3c3600be88e6}"/>
</p:tagLst>
</file>

<file path=ppt/tags/tag20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3.xml><?xml version="1.0" encoding="utf-8"?>
<p:tagLst xmlns:p="http://schemas.openxmlformats.org/presentationml/2006/main">
  <p:tag name="KSO_WM_UNIT_FILL_FORE_SCHEMECOLOR_INDEX_1_BRIGHTNESS" val="0"/>
  <p:tag name="KSO_WM_UNIT_FILL_FORE_SCHEMECOLOR_INDEX_1" val="16"/>
  <p:tag name="KSO_WM_UNIT_FILL_FORE_SCHEMECOLOR_INDEX_1_POS" val="0"/>
  <p:tag name="KSO_WM_UNIT_FILL_FORE_SCHEMECOLOR_INDEX_1_TRANS" val="0"/>
  <p:tag name="KSO_WM_UNIT_FILL_FORE_SCHEMECOLOR_INDEX_2_BRIGHTNESS" val="0"/>
  <p:tag name="KSO_WM_UNIT_FILL_FORE_SCHEMECOLOR_INDEX_2" val="16"/>
  <p:tag name="KSO_WM_UNIT_FILL_FORE_SCHEMECOLOR_INDEX_2_POS" val="0.5"/>
  <p:tag name="KSO_WM_UNIT_FILL_FORE_SCHEMECOLOR_INDEX_2_TRANS" val="0"/>
  <p:tag name="KSO_WM_UNIT_FILL_FORE_SCHEMECOLOR_INDEX_3_BRIGHTNESS" val="0"/>
  <p:tag name="KSO_WM_UNIT_FILL_FORE_SCHEMECOLOR_INDEX_3" val="16"/>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3"/>
  <p:tag name="KSO_WM_UNIT_TEXT_FILL_TYPE" val="1"/>
</p:tagLst>
</file>

<file path=ppt/tags/tag204.xml><?xml version="1.0" encoding="utf-8"?>
<p:tagLst xmlns:p="http://schemas.openxmlformats.org/presentationml/2006/main">
  <p:tag name="KSO_WM_UNIT_FILL_FORE_SCHEMECOLOR_INDEX_BRIGHTNESS" val="0"/>
  <p:tag name="KSO_WM_UNIT_FILL_FORE_SCHEMECOLOR_INDEX" val="11"/>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205.xml><?xml version="1.0" encoding="utf-8"?>
<p:tagLst xmlns:p="http://schemas.openxmlformats.org/presentationml/2006/main">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1"/>
  <p:tag name="KSO_WM_UNIT_FILL_FORE_SCHEMECOLOR_INDEX_2_TRANS" val="0"/>
  <p:tag name="KSO_WM_UNIT_FILL_GRADIENT_TYPE" val="0"/>
  <p:tag name="KSO_WM_UNIT_FILL_GRADIENT_ANGLE" val="90"/>
  <p:tag name="KSO_WM_UNIT_FILL_GRADIENT_Direction" val="1"/>
  <p:tag name="KSO_WM_UNIT_FILL_TYPE" val="3"/>
  <p:tag name="KSO_WM_UNIT_LINE_FORE_SCHEMECOLOR_INDEX_BRIGHTNESS" val="0"/>
  <p:tag name="KSO_WM_UNIT_LINE_FORE_SCHEMECOLOR_INDEX" val="15"/>
  <p:tag name="KSO_WM_UNIT_LINE_FILL_TYPE" val="2"/>
  <p:tag name="KSO_WM_UNIT_TEXT_FILL_FORE_SCHEMECOLOR_INDEX_BRIGHTNESS" val="0"/>
  <p:tag name="KSO_WM_UNIT_TEXT_FILL_FORE_SCHEMECOLOR_INDEX" val="2"/>
  <p:tag name="KSO_WM_UNIT_TEXT_FILL_TYPE" val="1"/>
</p:tagLst>
</file>

<file path=ppt/tags/tag206.xml><?xml version="1.0" encoding="utf-8"?>
<p:tagLst xmlns:p="http://schemas.openxmlformats.org/presentationml/2006/main">
  <p:tag name="KSO_WM_UNIT_FILL_FORE_SCHEMECOLOR_INDEX_BRIGHTNESS" val="0"/>
  <p:tag name="KSO_WM_UNIT_FILL_FORE_SCHEMECOLOR_INDEX" val="13"/>
  <p:tag name="KSO_WM_UNIT_FILL_TYPE" val="1"/>
  <p:tag name="KSO_WM_UNIT_TEXT_FILL_FORE_SCHEMECOLOR_INDEX_BRIGHTNESS" val="0"/>
  <p:tag name="KSO_WM_UNIT_TEXT_FILL_FORE_SCHEMECOLOR_INDEX" val="13"/>
  <p:tag name="KSO_WM_UNIT_TEXT_FILL_TYPE" val="1"/>
</p:tagLst>
</file>

<file path=ppt/tags/tag207.xml><?xml version="1.0" encoding="utf-8"?>
<p:tagLst xmlns:p="http://schemas.openxmlformats.org/presentationml/2006/main">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0.5"/>
  <p:tag name="KSO_WM_UNIT_FILL_FORE_SCHEMECOLOR_INDEX_2_TRANS" val="0"/>
  <p:tag name="KSO_WM_UNIT_FILL_FORE_SCHEMECOLOR_INDEX_3_BRIGHTNESS" val="0"/>
  <p:tag name="KSO_WM_UNIT_FILL_FORE_SCHEMECOLOR_INDEX_3" val="5"/>
  <p:tag name="KSO_WM_UNIT_FILL_FORE_SCHEMECOLOR_INDEX_3_POS" val="1"/>
  <p:tag name="KSO_WM_UNIT_FILL_FORE_SCHEMECOLOR_INDEX_3_TRANS" val="0"/>
  <p:tag name="KSO_WM_UNIT_FILL_GRADIENT_TYPE" val="0"/>
  <p:tag name="KSO_WM_UNIT_FILL_GRADIENT_ANGLE" val="45"/>
  <p:tag name="KSO_WM_UNIT_FILL_GRADIENT_Direction" val="0"/>
  <p:tag name="KSO_WM_UNIT_FILL_TYPE" val="3"/>
  <p:tag name="KSO_WM_UNIT_TEXT_FILL_FORE_SCHEMECOLOR_INDEX_BRIGHTNESS" val="0"/>
  <p:tag name="KSO_WM_UNIT_TEXT_FILL_FORE_SCHEMECOLOR_INDEX" val="13"/>
  <p:tag name="KSO_WM_UNIT_TEXT_FILL_TYPE" val="1"/>
</p:tagLst>
</file>

<file path=ppt/tags/tag208.xml><?xml version="1.0" encoding="utf-8"?>
<p:tagLst xmlns:p="http://schemas.openxmlformats.org/presentationml/2006/main">
  <p:tag name="KSO_WM_UNIT_FILL_FORE_SCHEMECOLOR_INDEX_1_BRIGHTNESS" val="0"/>
  <p:tag name="KSO_WM_UNIT_FILL_FORE_SCHEMECOLOR_INDEX_1" val="5"/>
  <p:tag name="KSO_WM_UNIT_FILL_FORE_SCHEMECOLOR_INDEX_1_POS" val="0"/>
  <p:tag name="KSO_WM_UNIT_FILL_FORE_SCHEMECOLOR_INDEX_1_TRANS" val="0.67999"/>
  <p:tag name="KSO_WM_UNIT_FILL_FORE_SCHEMECOLOR_INDEX_2_BRIGHTNESS" val="0"/>
  <p:tag name="KSO_WM_UNIT_FILL_FORE_SCHEMECOLOR_INDEX_2" val="5"/>
  <p:tag name="KSO_WM_UNIT_FILL_FORE_SCHEMECOLOR_INDEX_2_POS" val="1"/>
  <p:tag name="KSO_WM_UNIT_FILL_FORE_SCHEMECOLOR_INDEX_2_TRANS" val="0"/>
  <p:tag name="KSO_WM_UNIT_FILL_GRADIENT_TYPE" val="0"/>
  <p:tag name="KSO_WM_UNIT_FILL_GRADIENT_ANGLE" val="45"/>
  <p:tag name="KSO_WM_UNIT_FILL_GRADIENT_Direction" val="0"/>
  <p:tag name="KSO_WM_UNIT_FILL_TYPE" val="3"/>
  <p:tag name="KSO_WM_UNIT_TEXT_FILL_FORE_SCHEMECOLOR_INDEX_BRIGHTNESS" val="0"/>
  <p:tag name="KSO_WM_UNIT_TEXT_FILL_FORE_SCHEMECOLOR_INDEX" val="13"/>
  <p:tag name="KSO_WM_UNIT_TEXT_FILL_TYPE" val="1"/>
</p:tagLst>
</file>

<file path=ppt/tags/tag209.xml><?xml version="1.0" encoding="utf-8"?>
<p:tagLst xmlns:p="http://schemas.openxmlformats.org/presentationml/2006/main">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0.5"/>
  <p:tag name="KSO_WM_UNIT_FILL_FORE_SCHEMECOLOR_INDEX_2_TRANS" val="0"/>
  <p:tag name="KSO_WM_UNIT_FILL_FORE_SCHEMECOLOR_INDEX_3_BRIGHTNESS" val="0"/>
  <p:tag name="KSO_WM_UNIT_FILL_FORE_SCHEMECOLOR_INDEX_3" val="5"/>
  <p:tag name="KSO_WM_UNIT_FILL_FORE_SCHEMECOLOR_INDEX_3_POS" val="1"/>
  <p:tag name="KSO_WM_UNIT_FILL_FORE_SCHEMECOLOR_INDEX_3_TRANS" val="0"/>
  <p:tag name="KSO_WM_UNIT_FILL_GRADIENT_TYPE" val="0"/>
  <p:tag name="KSO_WM_UNIT_FILL_GRADIENT_ANGLE" val="315"/>
  <p:tag name="KSO_WM_UNIT_FILL_GRADIENT_Direction" val="5"/>
  <p:tag name="KSO_WM_UNIT_FILL_TYPE" val="3"/>
  <p:tag name="KSO_WM_UNIT_TEXT_FILL_FORE_SCHEMECOLOR_INDEX_BRIGHTNESS" val="0"/>
  <p:tag name="KSO_WM_UNIT_TEXT_FILL_FORE_SCHEMECOLOR_INDEX" val="13"/>
  <p:tag name="KSO_WM_UNIT_TEXT_FILL_TYPE"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93_3*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5"/>
  <p:tag name="KSO_WM_UNIT_DEC_AREA_ID" val="a0752ab6a0f748539c9335a3b2e0de31"/>
  <p:tag name="KSO_WM_UNIT_DECORATE_INFO" val=""/>
  <p:tag name="KSO_WM_UNIT_SM_LIMIT_TYPE" val=""/>
  <p:tag name="KSO_WM_CHIP_FILLAREA_FILL_RULE" val="{&quot;fill_align&quot;:&quot;cm&quot;,&quot;fill_effect&quot;:[],&quot;fill_mode&quot;:&quot;full&quot;,&quot;sacle_strategy&quot;:&quot;stretch&quot;}"/>
  <p:tag name="KSO_WM_ASSEMBLE_CHIP_INDEX" val="cde6d82f84b545439e8f5428e6defb21"/>
</p:tagLst>
</file>

<file path=ppt/tags/tag210.xml><?xml version="1.0" encoding="utf-8"?>
<p:tagLst xmlns:p="http://schemas.openxmlformats.org/presentationml/2006/main">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1"/>
  <p:tag name="KSO_WM_UNIT_FILL_FORE_SCHEMECOLOR_INDEX_2_TRANS" val="1"/>
  <p:tag name="KSO_WM_UNIT_FILL_GRADIENT_TYPE" val="0"/>
  <p:tag name="KSO_WM_UNIT_FILL_GRADIENT_ANGLE" val="45"/>
  <p:tag name="KSO_WM_UNIT_FILL_GRADIENT_Direction" val="0"/>
  <p:tag name="KSO_WM_UNIT_FILL_TYPE" val="3"/>
  <p:tag name="KSO_WM_UNIT_TEXT_FILL_FORE_SCHEMECOLOR_INDEX_BRIGHTNESS" val="0"/>
  <p:tag name="KSO_WM_UNIT_TEXT_FILL_FORE_SCHEMECOLOR_INDEX" val="13"/>
  <p:tag name="KSO_WM_UNIT_TEXT_FILL_TYPE" val="1"/>
</p:tagLst>
</file>

<file path=ppt/tags/tag21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8.xml><?xml version="1.0" encoding="utf-8"?>
<p:tagLst xmlns:p="http://schemas.openxmlformats.org/presentationml/2006/main">
  <p:tag name="KSO_WM_UNIT_FILL_FORE_SCHEMECOLOR_INDEX_1_BRIGHTNESS" val="0"/>
  <p:tag name="KSO_WM_UNIT_FILL_FORE_SCHEMECOLOR_INDEX_1" val="6"/>
  <p:tag name="KSO_WM_UNIT_FILL_FORE_SCHEMECOLOR_INDEX_1_POS" val="0"/>
  <p:tag name="KSO_WM_UNIT_FILL_FORE_SCHEMECOLOR_INDEX_1_TRANS" val="0"/>
  <p:tag name="KSO_WM_UNIT_FILL_FORE_SCHEMECOLOR_INDEX_2_BRIGHTNESS" val="0"/>
  <p:tag name="KSO_WM_UNIT_FILL_FORE_SCHEMECOLOR_INDEX_2" val="6"/>
  <p:tag name="KSO_WM_UNIT_FILL_FORE_SCHEMECOLOR_INDEX_2_POS" val="1"/>
  <p:tag name="KSO_WM_UNIT_FILL_FORE_SCHEMECOLOR_INDEX_2_TRANS" val="0"/>
  <p:tag name="KSO_WM_UNIT_FILL_GRADIENT_TYPE" val="0"/>
  <p:tag name="KSO_WM_UNIT_FILL_GRADIENT_ANGLE" val="0"/>
  <p:tag name="KSO_WM_UNIT_FILL_GRADIENT_Direction" val="3"/>
  <p:tag name="KSO_WM_UNIT_FILL_TYPE" val="3"/>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219.xml><?xml version="1.0" encoding="utf-8"?>
<p:tagLst xmlns:p="http://schemas.openxmlformats.org/presentationml/2006/main">
  <p:tag name="KSO_WM_UNIT_FILL_FORE_SCHEMECOLOR_INDEX_1_BRIGHTNESS" val="0"/>
  <p:tag name="KSO_WM_UNIT_FILL_FORE_SCHEMECOLOR_INDEX_1" val="6"/>
  <p:tag name="KSO_WM_UNIT_FILL_FORE_SCHEMECOLOR_INDEX_1_POS" val="0"/>
  <p:tag name="KSO_WM_UNIT_FILL_FORE_SCHEMECOLOR_INDEX_1_TRANS" val="0"/>
  <p:tag name="KSO_WM_UNIT_FILL_FORE_SCHEMECOLOR_INDEX_2_BRIGHTNESS" val="0"/>
  <p:tag name="KSO_WM_UNIT_FILL_FORE_SCHEMECOLOR_INDEX_2" val="6"/>
  <p:tag name="KSO_WM_UNIT_FILL_FORE_SCHEMECOLOR_INDEX_2_POS" val="1"/>
  <p:tag name="KSO_WM_UNIT_FILL_FORE_SCHEMECOLOR_INDEX_2_TRANS" val="0"/>
  <p:tag name="KSO_WM_UNIT_FILL_GRADIENT_TYPE" val="0"/>
  <p:tag name="KSO_WM_UNIT_FILL_GRADIENT_ANGLE" val="0"/>
  <p:tag name="KSO_WM_UNIT_FILL_GRADIENT_Direction" val="3"/>
  <p:tag name="KSO_WM_UNIT_FILL_TYPE" val="3"/>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93_3*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5"/>
  <p:tag name="KSO_WM_UNIT_DEC_AREA_ID" val="35e7f8bd05b242f28c75a129a782a4c7"/>
  <p:tag name="KSO_WM_UNIT_DECORATE_INFO" val=""/>
  <p:tag name="KSO_WM_UNIT_SM_LIMIT_TYPE" val=""/>
  <p:tag name="KSO_WM_CHIP_FILLAREA_FILL_RULE" val="{&quot;fill_align&quot;:&quot;cm&quot;,&quot;fill_effect&quot;:[],&quot;fill_mode&quot;:&quot;full&quot;,&quot;sacle_strategy&quot;:&quot;stretch&quot;}"/>
  <p:tag name="KSO_WM_ASSEMBLE_CHIP_INDEX" val="c9aaa289dbc7486e874775ef8c24e8dd"/>
</p:tagLst>
</file>

<file path=ppt/tags/tag220.xml><?xml version="1.0" encoding="utf-8"?>
<p:tagLst xmlns:p="http://schemas.openxmlformats.org/presentationml/2006/main">
  <p:tag name="KSO_WM_SLIDE_BK_DARK_LIGHT" val=""/>
  <p:tag name="KSO_WM_SLIDE_BACKGROUND_TYPE" val="general"/>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93_3*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5"/>
  <p:tag name="KSO_WM_UNIT_DEC_AREA_ID" val="a0752ab6a0f748539c9335a3b2e0de31"/>
  <p:tag name="KSO_WM_UNIT_DECORATE_INFO" val=""/>
  <p:tag name="KSO_WM_UNIT_SM_LIMIT_TYPE" val=""/>
  <p:tag name="KSO_WM_CHIP_FILLAREA_FILL_RULE" val="{&quot;fill_align&quot;:&quot;cm&quot;,&quot;fill_effect&quot;:[],&quot;fill_mode&quot;:&quot;full&quot;,&quot;sacle_strategy&quot;:&quot;stretch&quot;}"/>
  <p:tag name="KSO_WM_ASSEMBLE_CHIP_INDEX" val="cde6d82f84b545439e8f5428e6defb21"/>
  <p:tag name="KSO_WM_SLIDE_BACKGROUND_TYPE" val="general"/>
  <p:tag name="WM_BEAUTIFY_SHAPE_IDENTITY" val="{9c039b77-6d7f-48c8-adbe-b41efeef9ae8}"/>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93_3*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5"/>
  <p:tag name="KSO_WM_UNIT_DEC_AREA_ID" val="35e7f8bd05b242f28c75a129a782a4c7"/>
  <p:tag name="KSO_WM_UNIT_DECORATE_INFO" val=""/>
  <p:tag name="KSO_WM_UNIT_SM_LIMIT_TYPE" val=""/>
  <p:tag name="KSO_WM_CHIP_FILLAREA_FILL_RULE" val="{&quot;fill_align&quot;:&quot;cm&quot;,&quot;fill_effect&quot;:[],&quot;fill_mode&quot;:&quot;full&quot;,&quot;sacle_strategy&quot;:&quot;stretch&quot;}"/>
  <p:tag name="KSO_WM_ASSEMBLE_CHIP_INDEX" val="c9aaa289dbc7486e874775ef8c24e8dd"/>
  <p:tag name="KSO_WM_SLIDE_BACKGROUND_TYPE" val="general"/>
  <p:tag name="WM_BEAUTIFY_SHAPE_IDENTITY" val="{a4e44df7-fbbb-407f-8cd2-3c3600be88e6}"/>
</p:tagLst>
</file>

<file path=ppt/tags/tag223.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22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25.xml><?xml version="1.0" encoding="utf-8"?>
<p:tagLst xmlns:p="http://schemas.openxmlformats.org/presentationml/2006/main">
  <p:tag name="KSO_WM_UNIT_FILL_FORE_SCHEMECOLOR_INDEX_BRIGHTNESS" val="0"/>
  <p:tag name="KSO_WM_UNIT_FILL_FORE_SCHEMECOLOR_INDEX" val="11"/>
  <p:tag name="KSO_WM_UNIT_FILL_TYPE" val="1"/>
  <p:tag name="KSO_WM_UNIT_TEXT_FILL_FORE_SCHEMECOLOR_INDEX_BRIGHTNESS" val="0"/>
  <p:tag name="KSO_WM_UNIT_TEXT_FILL_FORE_SCHEMECOLOR_INDEX" val="13"/>
  <p:tag name="KSO_WM_UNIT_TEXT_FILL_TYPE" val="1"/>
</p:tagLst>
</file>

<file path=ppt/tags/tag22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27.xml><?xml version="1.0" encoding="utf-8"?>
<p:tagLst xmlns:p="http://schemas.openxmlformats.org/presentationml/2006/main">
  <p:tag name="KSO_WM_UNIT_FILL_FORE_SCHEMECOLOR_INDEX_BRIGHTNESS" val="0"/>
  <p:tag name="KSO_WM_UNIT_FILL_FORE_SCHEMECOLOR_INDEX" val="11"/>
  <p:tag name="KSO_WM_UNIT_FILL_TYPE" val="1"/>
  <p:tag name="KSO_WM_UNIT_TEXT_FILL_FORE_SCHEMECOLOR_INDEX_BRIGHTNESS" val="0"/>
  <p:tag name="KSO_WM_UNIT_TEXT_FILL_FORE_SCHEMECOLOR_INDEX" val="13"/>
  <p:tag name="KSO_WM_UNIT_TEXT_FILL_TYPE" val="1"/>
</p:tagLst>
</file>

<file path=ppt/tags/tag228.xml><?xml version="1.0" encoding="utf-8"?>
<p:tagLst xmlns:p="http://schemas.openxmlformats.org/presentationml/2006/main">
  <p:tag name="KSO_WM_UNIT_LINE_FORE_SCHEMECOLOR_INDEX_BRIGHTNESS" val="0"/>
  <p:tag name="KSO_WM_UNIT_LINE_FORE_SCHEMECOLOR_INDEX" val="16"/>
  <p:tag name="KSO_WM_UNIT_LINE_FILL_TYPE" val="2"/>
  <p:tag name="KSO_WM_UNIT_TEXT_FILL_FORE_SCHEMECOLOR_INDEX_BRIGHTNESS" val="0"/>
  <p:tag name="KSO_WM_UNIT_TEXT_FILL_FORE_SCHEMECOLOR_INDEX" val="13"/>
  <p:tag name="KSO_WM_UNIT_TEXT_FILL_TYPE" val="1"/>
</p:tagLst>
</file>

<file path=ppt/tags/tag229.xml><?xml version="1.0" encoding="utf-8"?>
<p:tagLst xmlns:p="http://schemas.openxmlformats.org/presentationml/2006/main">
  <p:tag name="KSO_WM_UNIT_LINE_FORE_SCHEMECOLOR_INDEX_BRIGHTNESS" val="0"/>
  <p:tag name="KSO_WM_UNIT_LINE_FORE_SCHEMECOLOR_INDEX" val="16"/>
  <p:tag name="KSO_WM_UNIT_LINE_FILL_TYPE" val="2"/>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04593_1*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3"/>
  <p:tag name="KSO_WM_UNIT_DEC_AREA_ID" val="34d9a998692a492887768a2781d768a6"/>
  <p:tag name="KSO_WM_UNIT_DECORATE_INFO" val=""/>
  <p:tag name="KSO_WM_UNIT_SM_LIMIT_TYPE" val=""/>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636dd09cb88440c598f2119915ff99cd"/>
</p:tagLst>
</file>

<file path=ppt/tags/tag230.xml><?xml version="1.0" encoding="utf-8"?>
<p:tagLst xmlns:p="http://schemas.openxmlformats.org/presentationml/2006/main">
  <p:tag name="KSO_WM_UNIT_LINE_FORE_SCHEMECOLOR_INDEX_BRIGHTNESS" val="0"/>
  <p:tag name="KSO_WM_UNIT_LINE_FORE_SCHEMECOLOR_INDEX" val="16"/>
  <p:tag name="KSO_WM_UNIT_LINE_FILL_TYPE" val="2"/>
</p:tagLst>
</file>

<file path=ppt/tags/tag231.xml><?xml version="1.0" encoding="utf-8"?>
<p:tagLst xmlns:p="http://schemas.openxmlformats.org/presentationml/2006/main">
  <p:tag name="KSO_WM_UNIT_LINE_FORE_SCHEMECOLOR_INDEX_BRIGHTNESS" val="0"/>
  <p:tag name="KSO_WM_UNIT_LINE_FORE_SCHEMECOLOR_INDEX" val="16"/>
  <p:tag name="KSO_WM_UNIT_LINE_FILL_TYPE" val="2"/>
  <p:tag name="KSO_WM_UNIT_TEXT_FILL_FORE_SCHEMECOLOR_INDEX_BRIGHTNESS" val="0"/>
  <p:tag name="KSO_WM_UNIT_TEXT_FILL_FORE_SCHEMECOLOR_INDEX" val="13"/>
  <p:tag name="KSO_WM_UNIT_TEXT_FILL_TYPE" val="1"/>
</p:tagLst>
</file>

<file path=ppt/tags/tag232.xml><?xml version="1.0" encoding="utf-8"?>
<p:tagLst xmlns:p="http://schemas.openxmlformats.org/presentationml/2006/main">
  <p:tag name="KSO_WM_UNIT_LINE_FORE_SCHEMECOLOR_INDEX_BRIGHTNESS" val="0"/>
  <p:tag name="KSO_WM_UNIT_LINE_FORE_SCHEMECOLOR_INDEX" val="16"/>
  <p:tag name="KSO_WM_UNIT_LINE_FILL_TYPE" val="2"/>
  <p:tag name="KSO_WM_UNIT_TEXT_FILL_FORE_SCHEMECOLOR_INDEX_BRIGHTNESS" val="0"/>
  <p:tag name="KSO_WM_UNIT_TEXT_FILL_FORE_SCHEMECOLOR_INDEX" val="13"/>
  <p:tag name="KSO_WM_UNIT_TEXT_FILL_TYPE" val="1"/>
</p:tagLst>
</file>

<file path=ppt/tags/tag233.xml><?xml version="1.0" encoding="utf-8"?>
<p:tagLst xmlns:p="http://schemas.openxmlformats.org/presentationml/2006/main">
  <p:tag name="KSO_WM_UNIT_LINE_FORE_SCHEMECOLOR_INDEX_BRIGHTNESS" val="0"/>
  <p:tag name="KSO_WM_UNIT_LINE_FORE_SCHEMECOLOR_INDEX" val="16"/>
  <p:tag name="KSO_WM_UNIT_LINE_FILL_TYPE" val="2"/>
  <p:tag name="KSO_WM_UNIT_TEXT_FILL_FORE_SCHEMECOLOR_INDEX_BRIGHTNESS" val="0"/>
  <p:tag name="KSO_WM_UNIT_TEXT_FILL_FORE_SCHEMECOLOR_INDEX" val="13"/>
  <p:tag name="KSO_WM_UNIT_TEXT_FILL_TYPE" val="1"/>
</p:tagLst>
</file>

<file path=ppt/tags/tag234.xml><?xml version="1.0" encoding="utf-8"?>
<p:tagLst xmlns:p="http://schemas.openxmlformats.org/presentationml/2006/main">
  <p:tag name="KSO_WM_UNIT_LINE_FORE_SCHEMECOLOR_INDEX_BRIGHTNESS" val="0"/>
  <p:tag name="KSO_WM_UNIT_LINE_FORE_SCHEMECOLOR_INDEX" val="16"/>
  <p:tag name="KSO_WM_UNIT_LINE_FILL_TYPE" val="2"/>
  <p:tag name="KSO_WM_UNIT_TEXT_FILL_FORE_SCHEMECOLOR_INDEX_BRIGHTNESS" val="0"/>
  <p:tag name="KSO_WM_UNIT_TEXT_FILL_FORE_SCHEMECOLOR_INDEX" val="13"/>
  <p:tag name="KSO_WM_UNIT_TEXT_FILL_TYPE" val="1"/>
</p:tagLst>
</file>

<file path=ppt/tags/tag235.xml><?xml version="1.0" encoding="utf-8"?>
<p:tagLst xmlns:p="http://schemas.openxmlformats.org/presentationml/2006/main">
  <p:tag name="KSO_WM_UNIT_LINE_FORE_SCHEMECOLOR_INDEX_BRIGHTNESS" val="0"/>
  <p:tag name="KSO_WM_UNIT_LINE_FORE_SCHEMECOLOR_INDEX" val="16"/>
  <p:tag name="KSO_WM_UNIT_LINE_FILL_TYPE" val="2"/>
  <p:tag name="KSO_WM_UNIT_TEXT_FILL_FORE_SCHEMECOLOR_INDEX_BRIGHTNESS" val="0"/>
  <p:tag name="KSO_WM_UNIT_TEXT_FILL_FORE_SCHEMECOLOR_INDEX" val="13"/>
  <p:tag name="KSO_WM_UNIT_TEXT_FILL_TYPE" val="1"/>
</p:tagLst>
</file>

<file path=ppt/tags/tag236.xml><?xml version="1.0" encoding="utf-8"?>
<p:tagLst xmlns:p="http://schemas.openxmlformats.org/presentationml/2006/main">
  <p:tag name="KSO_WM_UNIT_LINE_FORE_SCHEMECOLOR_INDEX_BRIGHTNESS" val="0"/>
  <p:tag name="KSO_WM_UNIT_LINE_FORE_SCHEMECOLOR_INDEX" val="16"/>
  <p:tag name="KSO_WM_UNIT_LINE_FILL_TYPE" val="2"/>
</p:tagLst>
</file>

<file path=ppt/tags/tag237.xml><?xml version="1.0" encoding="utf-8"?>
<p:tagLst xmlns:p="http://schemas.openxmlformats.org/presentationml/2006/main">
  <p:tag name="KSO_WM_UNIT_LINE_FORE_SCHEMECOLOR_INDEX_BRIGHTNESS" val="0"/>
  <p:tag name="KSO_WM_UNIT_LINE_FORE_SCHEMECOLOR_INDEX" val="16"/>
  <p:tag name="KSO_WM_UNIT_LINE_FILL_TYPE" val="2"/>
</p:tagLst>
</file>

<file path=ppt/tags/tag238.xml><?xml version="1.0" encoding="utf-8"?>
<p:tagLst xmlns:p="http://schemas.openxmlformats.org/presentationml/2006/main">
  <p:tag name="KSO_WM_UNIT_LINE_FORE_SCHEMECOLOR_INDEX_BRIGHTNESS" val="0"/>
  <p:tag name="KSO_WM_UNIT_LINE_FORE_SCHEMECOLOR_INDEX" val="16"/>
  <p:tag name="KSO_WM_UNIT_LINE_FILL_TYPE" val="2"/>
  <p:tag name="KSO_WM_UNIT_TEXT_FILL_FORE_SCHEMECOLOR_INDEX_BRIGHTNESS" val="0"/>
  <p:tag name="KSO_WM_UNIT_TEXT_FILL_FORE_SCHEMECOLOR_INDEX" val="13"/>
  <p:tag name="KSO_WM_UNIT_TEXT_FILL_TYPE" val="1"/>
</p:tagLst>
</file>

<file path=ppt/tags/tag239.xml><?xml version="1.0" encoding="utf-8"?>
<p:tagLst xmlns:p="http://schemas.openxmlformats.org/presentationml/2006/main">
  <p:tag name="KSO_WM_UNIT_LINE_FORE_SCHEMECOLOR_INDEX_BRIGHTNESS" val="0"/>
  <p:tag name="KSO_WM_UNIT_LINE_FORE_SCHEMECOLOR_INDEX" val="16"/>
  <p:tag name="KSO_WM_UNIT_LINE_FILL_TYPE" val="2"/>
  <p:tag name="KSO_WM_UNIT_TEXT_FILL_FORE_SCHEMECOLOR_INDEX_BRIGHTNESS" val="0"/>
  <p:tag name="KSO_WM_UNIT_TEXT_FILL_FORE_SCHEMECOLOR_INDEX" val="13"/>
  <p:tag name="KSO_WM_UNIT_TEXT_FILL_TYPE" val="1"/>
</p:tagLst>
</file>

<file path=ppt/tags/tag24.xml><?xml version="1.0" encoding="utf-8"?>
<p:tagLst xmlns:p="http://schemas.openxmlformats.org/presentationml/2006/main">
  <p:tag name="KSO_WM_UNIT_ISCONTENTSTITLE" val="0"/>
  <p:tag name="KSO_WM_UNIT_ISNUMDGMTITLE" val="0"/>
  <p:tag name="KSO_WM_UNIT_NOCLEAR" val="0"/>
  <p:tag name="KSO_WM_UNIT_VALUE" val="170"/>
  <p:tag name="KSO_WM_UNIT_HIGHLIGHT" val="0"/>
  <p:tag name="KSO_WM_UNIT_COMPATIBLE" val="0"/>
  <p:tag name="KSO_WM_UNIT_DIAGRAM_ISNUMVISUAL" val="0"/>
  <p:tag name="KSO_WM_UNIT_DIAGRAM_ISREFERUNIT" val="0"/>
  <p:tag name="KSO_WM_UNIT_TYPE" val="b"/>
  <p:tag name="KSO_WM_UNIT_INDEX" val="1"/>
  <p:tag name="KSO_WM_UNIT_ID" val="custom20204593_1*b*1"/>
  <p:tag name="KSO_WM_TEMPLATE_CATEGORY" val="custom"/>
  <p:tag name="KSO_WM_TEMPLATE_INDEX" val="20204593"/>
  <p:tag name="KSO_WM_UNIT_LAYERLEVEL" val="1"/>
  <p:tag name="KSO_WM_TAG_VERSION" val="1.0"/>
  <p:tag name="KSO_WM_BEAUTIFY_FLAG" val="#wm#"/>
  <p:tag name="KSO_WM_UNIT_PRESET_TEXT" val="单/击/此/处/添/加/副/标/题"/>
  <p:tag name="KSO_WM_UNIT_DEFAULT_FONT" val="18;24;2"/>
  <p:tag name="KSO_WM_UNIT_BLOCK" val="0"/>
  <p:tag name="KSO_WM_UNIT_DEC_AREA_ID" val="79c6b6ad6bc44b08ab9e6ddfd72ed394"/>
  <p:tag name="KSO_WM_CHIP_GROUPID" val="5ebf63f90ac41c4a0a525875"/>
  <p:tag name="KSO_WM_CHIP_XID" val="5ebf63f90ac41c4a0a525876"/>
  <p:tag name="KSO_WM_CHIP_FILLAREA_FILL_RULE" val="{&quot;fill_align&quot;:&quot;cm&quot;,&quot;fill_mode&quot;:&quot;adaptive&quot;,&quot;sacle_strategy&quot;:&quot;smart&quot;}"/>
  <p:tag name="KSO_WM_ASSEMBLE_CHIP_INDEX" val="38195e44415f4618a5a91b30086854cf"/>
  <p:tag name="KSO_WM_UNIT_TEXT_FILL_FORE_SCHEMECOLOR_INDEX_BRIGHTNESS" val="0.35"/>
  <p:tag name="KSO_WM_UNIT_TEXT_FILL_FORE_SCHEMECOLOR_INDEX" val="13"/>
  <p:tag name="KSO_WM_UNIT_TEXT_FILL_TYPE" val="1"/>
  <p:tag name="KSO_WM_TEMPLATE_ASSEMBLE_XID" val="5f7320020ff15d9a40f7ceb8"/>
  <p:tag name="KSO_WM_TEMPLATE_ASSEMBLE_GROUPID" val="5f72edafe9a9ac260a3f6d02"/>
</p:tagLst>
</file>

<file path=ppt/tags/tag240.xml><?xml version="1.0" encoding="utf-8"?>
<p:tagLst xmlns:p="http://schemas.openxmlformats.org/presentationml/2006/main">
  <p:tag name="KSO_WM_UNIT_LINE_FORE_SCHEMECOLOR_INDEX_BRIGHTNESS" val="0"/>
  <p:tag name="KSO_WM_UNIT_LINE_FORE_SCHEMECOLOR_INDEX" val="16"/>
  <p:tag name="KSO_WM_UNIT_LINE_FILL_TYPE" val="2"/>
  <p:tag name="KSO_WM_UNIT_TEXT_FILL_FORE_SCHEMECOLOR_INDEX_BRIGHTNESS" val="0"/>
  <p:tag name="KSO_WM_UNIT_TEXT_FILL_FORE_SCHEMECOLOR_INDEX" val="13"/>
  <p:tag name="KSO_WM_UNIT_TEXT_FILL_TYPE" val="1"/>
</p:tagLst>
</file>

<file path=ppt/tags/tag241.xml><?xml version="1.0" encoding="utf-8"?>
<p:tagLst xmlns:p="http://schemas.openxmlformats.org/presentationml/2006/main">
  <p:tag name="KSO_WM_UNIT_LINE_FORE_SCHEMECOLOR_INDEX_BRIGHTNESS" val="0"/>
  <p:tag name="KSO_WM_UNIT_LINE_FORE_SCHEMECOLOR_INDEX" val="16"/>
  <p:tag name="KSO_WM_UNIT_LINE_FILL_TYPE" val="2"/>
  <p:tag name="KSO_WM_UNIT_TEXT_FILL_FORE_SCHEMECOLOR_INDEX_BRIGHTNESS" val="0"/>
  <p:tag name="KSO_WM_UNIT_TEXT_FILL_FORE_SCHEMECOLOR_INDEX" val="13"/>
  <p:tag name="KSO_WM_UNIT_TEXT_FILL_TYPE" val="1"/>
</p:tagLst>
</file>

<file path=ppt/tags/tag242.xml><?xml version="1.0" encoding="utf-8"?>
<p:tagLst xmlns:p="http://schemas.openxmlformats.org/presentationml/2006/main">
  <p:tag name="KSO_WM_UNIT_LINE_FORE_SCHEMECOLOR_INDEX_BRIGHTNESS" val="0"/>
  <p:tag name="KSO_WM_UNIT_LINE_FORE_SCHEMECOLOR_INDEX" val="16"/>
  <p:tag name="KSO_WM_UNIT_LINE_FILL_TYPE" val="2"/>
  <p:tag name="KSO_WM_UNIT_TEXT_FILL_FORE_SCHEMECOLOR_INDEX_BRIGHTNESS" val="0"/>
  <p:tag name="KSO_WM_UNIT_TEXT_FILL_FORE_SCHEMECOLOR_INDEX" val="13"/>
  <p:tag name="KSO_WM_UNIT_TEXT_FILL_TYPE" val="1"/>
</p:tagLst>
</file>

<file path=ppt/tags/tag243.xml><?xml version="1.0" encoding="utf-8"?>
<p:tagLst xmlns:p="http://schemas.openxmlformats.org/presentationml/2006/main">
  <p:tag name="KSO_WM_UNIT_LINE_FORE_SCHEMECOLOR_INDEX_BRIGHTNESS" val="0"/>
  <p:tag name="KSO_WM_UNIT_LINE_FORE_SCHEMECOLOR_INDEX" val="16"/>
  <p:tag name="KSO_WM_UNIT_LINE_FILL_TYPE" val="2"/>
</p:tagLst>
</file>

<file path=ppt/tags/tag244.xml><?xml version="1.0" encoding="utf-8"?>
<p:tagLst xmlns:p="http://schemas.openxmlformats.org/presentationml/2006/main">
  <p:tag name="KSO_WM_UNIT_LINE_FORE_SCHEMECOLOR_INDEX_BRIGHTNESS" val="0"/>
  <p:tag name="KSO_WM_UNIT_LINE_FORE_SCHEMECOLOR_INDEX" val="16"/>
  <p:tag name="KSO_WM_UNIT_LINE_FILL_TYPE" val="2"/>
</p:tagLst>
</file>

<file path=ppt/tags/tag245.xml><?xml version="1.0" encoding="utf-8"?>
<p:tagLst xmlns:p="http://schemas.openxmlformats.org/presentationml/2006/main">
  <p:tag name="KSO_WM_UNIT_LINE_FORE_SCHEMECOLOR_INDEX_BRIGHTNESS" val="0"/>
  <p:tag name="KSO_WM_UNIT_LINE_FORE_SCHEMECOLOR_INDEX" val="16"/>
  <p:tag name="KSO_WM_UNIT_LINE_FILL_TYPE" val="2"/>
  <p:tag name="KSO_WM_UNIT_TEXT_FILL_FORE_SCHEMECOLOR_INDEX_BRIGHTNESS" val="0"/>
  <p:tag name="KSO_WM_UNIT_TEXT_FILL_FORE_SCHEMECOLOR_INDEX" val="13"/>
  <p:tag name="KSO_WM_UNIT_TEXT_FILL_TYPE" val="1"/>
</p:tagLst>
</file>

<file path=ppt/tags/tag246.xml><?xml version="1.0" encoding="utf-8"?>
<p:tagLst xmlns:p="http://schemas.openxmlformats.org/presentationml/2006/main">
  <p:tag name="KSO_WM_UNIT_LINE_FORE_SCHEMECOLOR_INDEX_BRIGHTNESS" val="0"/>
  <p:tag name="KSO_WM_UNIT_LINE_FORE_SCHEMECOLOR_INDEX" val="16"/>
  <p:tag name="KSO_WM_UNIT_LINE_FILL_TYPE" val="2"/>
  <p:tag name="KSO_WM_UNIT_TEXT_FILL_FORE_SCHEMECOLOR_INDEX_BRIGHTNESS" val="0"/>
  <p:tag name="KSO_WM_UNIT_TEXT_FILL_FORE_SCHEMECOLOR_INDEX" val="13"/>
  <p:tag name="KSO_WM_UNIT_TEXT_FILL_TYPE" val="1"/>
</p:tagLst>
</file>

<file path=ppt/tags/tag247.xml><?xml version="1.0" encoding="utf-8"?>
<p:tagLst xmlns:p="http://schemas.openxmlformats.org/presentationml/2006/main">
  <p:tag name="KSO_WM_UNIT_LINE_FORE_SCHEMECOLOR_INDEX_BRIGHTNESS" val="0"/>
  <p:tag name="KSO_WM_UNIT_LINE_FORE_SCHEMECOLOR_INDEX" val="16"/>
  <p:tag name="KSO_WM_UNIT_LINE_FILL_TYPE" val="2"/>
  <p:tag name="KSO_WM_UNIT_TEXT_FILL_FORE_SCHEMECOLOR_INDEX_BRIGHTNESS" val="0"/>
  <p:tag name="KSO_WM_UNIT_TEXT_FILL_FORE_SCHEMECOLOR_INDEX" val="13"/>
  <p:tag name="KSO_WM_UNIT_TEXT_FILL_TYPE" val="1"/>
</p:tagLst>
</file>

<file path=ppt/tags/tag248.xml><?xml version="1.0" encoding="utf-8"?>
<p:tagLst xmlns:p="http://schemas.openxmlformats.org/presentationml/2006/main">
  <p:tag name="KSO_WM_UNIT_LINE_FORE_SCHEMECOLOR_INDEX_BRIGHTNESS" val="0"/>
  <p:tag name="KSO_WM_UNIT_LINE_FORE_SCHEMECOLOR_INDEX" val="16"/>
  <p:tag name="KSO_WM_UNIT_LINE_FILL_TYPE" val="2"/>
  <p:tag name="KSO_WM_UNIT_TEXT_FILL_FORE_SCHEMECOLOR_INDEX_BRIGHTNESS" val="0"/>
  <p:tag name="KSO_WM_UNIT_TEXT_FILL_FORE_SCHEMECOLOR_INDEX" val="13"/>
  <p:tag name="KSO_WM_UNIT_TEXT_FILL_TYPE" val="1"/>
</p:tagLst>
</file>

<file path=ppt/tags/tag249.xml><?xml version="1.0" encoding="utf-8"?>
<p:tagLst xmlns:p="http://schemas.openxmlformats.org/presentationml/2006/main">
  <p:tag name="KSO_WM_UNIT_LINE_FORE_SCHEMECOLOR_INDEX_BRIGHTNESS" val="0"/>
  <p:tag name="KSO_WM_UNIT_LINE_FORE_SCHEMECOLOR_INDEX" val="16"/>
  <p:tag name="KSO_WM_UNIT_LINE_FILL_TYPE" val="2"/>
  <p:tag name="KSO_WM_UNIT_TEXT_FILL_FORE_SCHEMECOLOR_INDEX_BRIGHTNESS" val="0"/>
  <p:tag name="KSO_WM_UNIT_TEXT_FILL_FORE_SCHEMECOLOR_INDEX" val="13"/>
  <p:tag name="KSO_WM_UNIT_TEXT_FILL_TYPE" val="1"/>
</p:tagLst>
</file>

<file path=ppt/tags/tag25.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4593_1*a*1"/>
  <p:tag name="KSO_WM_TEMPLATE_CATEGORY" val="custom"/>
  <p:tag name="KSO_WM_TEMPLATE_INDEX" val="20204593"/>
  <p:tag name="KSO_WM_UNIT_LAYERLEVEL" val="1"/>
  <p:tag name="KSO_WM_TAG_VERSION" val="1.0"/>
  <p:tag name="KSO_WM_BEAUTIFY_FLAG" val="#wm#"/>
  <p:tag name="KSO_WM_UNIT_PRESET_TEXT" val="谢谢观看"/>
  <p:tag name="KSO_WM_UNIT_DEFAULT_FONT" val="72;88;4"/>
  <p:tag name="KSO_WM_UNIT_BLOCK" val="0"/>
  <p:tag name="KSO_WM_UNIT_DEC_AREA_ID" val="5fdd0289a0a843d6b635c77fff0c652f"/>
  <p:tag name="KSO_WM_CHIP_GROUPID" val="5ebf63f90ac41c4a0a525875"/>
  <p:tag name="KSO_WM_CHIP_XID" val="5ebf63f90ac41c4a0a525876"/>
  <p:tag name="KSO_WM_CHIP_FILLAREA_FILL_RULE" val="{&quot;fill_align&quot;:&quot;cm&quot;,&quot;fill_mode&quot;:&quot;adaptive&quot;,&quot;sacle_strategy&quot;:&quot;smart&quot;}"/>
  <p:tag name="KSO_WM_ASSEMBLE_CHIP_INDEX" val="38195e44415f4618a5a91b30086854cf"/>
  <p:tag name="KSO_WM_UNIT_TEXT_FILL_FORE_SCHEMECOLOR_INDEX_BRIGHTNESS" val="0.15"/>
  <p:tag name="KSO_WM_UNIT_TEXT_FILL_FORE_SCHEMECOLOR_INDEX" val="13"/>
  <p:tag name="KSO_WM_UNIT_TEXT_FILL_TYPE" val="1"/>
  <p:tag name="KSO_WM_UNIT_VALUE" val="8"/>
  <p:tag name="KSO_WM_TEMPLATE_ASSEMBLE_XID" val="5f7320020ff15d9a40f7ceb8"/>
  <p:tag name="KSO_WM_TEMPLATE_ASSEMBLE_GROUPID" val="5f72edafe9a9ac260a3f6d02"/>
</p:tagLst>
</file>

<file path=ppt/tags/tag250.xml><?xml version="1.0" encoding="utf-8"?>
<p:tagLst xmlns:p="http://schemas.openxmlformats.org/presentationml/2006/main">
  <p:tag name="KSO_WM_UNIT_LINE_FORE_SCHEMECOLOR_INDEX_BRIGHTNESS" val="0"/>
  <p:tag name="KSO_WM_UNIT_LINE_FORE_SCHEMECOLOR_INDEX" val="16"/>
  <p:tag name="KSO_WM_UNIT_LINE_FILL_TYPE" val="2"/>
</p:tagLst>
</file>

<file path=ppt/tags/tag251.xml><?xml version="1.0" encoding="utf-8"?>
<p:tagLst xmlns:p="http://schemas.openxmlformats.org/presentationml/2006/main">
  <p:tag name="KSO_WM_UNIT_LINE_FORE_SCHEMECOLOR_INDEX_BRIGHTNESS" val="0"/>
  <p:tag name="KSO_WM_UNIT_LINE_FORE_SCHEMECOLOR_INDEX" val="16"/>
  <p:tag name="KSO_WM_UNIT_LINE_FILL_TYPE" val="2"/>
</p:tagLst>
</file>

<file path=ppt/tags/tag252.xml><?xml version="1.0" encoding="utf-8"?>
<p:tagLst xmlns:p="http://schemas.openxmlformats.org/presentationml/2006/main">
  <p:tag name="KSO_WM_UNIT_LINE_FORE_SCHEMECOLOR_INDEX_BRIGHTNESS" val="0"/>
  <p:tag name="KSO_WM_UNIT_LINE_FORE_SCHEMECOLOR_INDEX" val="16"/>
  <p:tag name="KSO_WM_UNIT_LINE_FILL_TYPE" val="2"/>
  <p:tag name="KSO_WM_UNIT_TEXT_FILL_FORE_SCHEMECOLOR_INDEX_BRIGHTNESS" val="0"/>
  <p:tag name="KSO_WM_UNIT_TEXT_FILL_FORE_SCHEMECOLOR_INDEX" val="13"/>
  <p:tag name="KSO_WM_UNIT_TEXT_FILL_TYPE" val="1"/>
</p:tagLst>
</file>

<file path=ppt/tags/tag253.xml><?xml version="1.0" encoding="utf-8"?>
<p:tagLst xmlns:p="http://schemas.openxmlformats.org/presentationml/2006/main">
  <p:tag name="KSO_WM_UNIT_LINE_FORE_SCHEMECOLOR_INDEX_BRIGHTNESS" val="0"/>
  <p:tag name="KSO_WM_UNIT_LINE_FORE_SCHEMECOLOR_INDEX" val="16"/>
  <p:tag name="KSO_WM_UNIT_LINE_FILL_TYPE" val="2"/>
  <p:tag name="KSO_WM_UNIT_TEXT_FILL_FORE_SCHEMECOLOR_INDEX_BRIGHTNESS" val="0"/>
  <p:tag name="KSO_WM_UNIT_TEXT_FILL_FORE_SCHEMECOLOR_INDEX" val="13"/>
  <p:tag name="KSO_WM_UNIT_TEXT_FILL_TYPE" val="1"/>
</p:tagLst>
</file>

<file path=ppt/tags/tag254.xml><?xml version="1.0" encoding="utf-8"?>
<p:tagLst xmlns:p="http://schemas.openxmlformats.org/presentationml/2006/main">
  <p:tag name="KSO_WM_UNIT_LINE_FORE_SCHEMECOLOR_INDEX_BRIGHTNESS" val="0"/>
  <p:tag name="KSO_WM_UNIT_LINE_FORE_SCHEMECOLOR_INDEX" val="16"/>
  <p:tag name="KSO_WM_UNIT_LINE_FILL_TYPE" val="2"/>
  <p:tag name="KSO_WM_UNIT_TEXT_FILL_FORE_SCHEMECOLOR_INDEX_BRIGHTNESS" val="0"/>
  <p:tag name="KSO_WM_UNIT_TEXT_FILL_FORE_SCHEMECOLOR_INDEX" val="13"/>
  <p:tag name="KSO_WM_UNIT_TEXT_FILL_TYPE" val="1"/>
</p:tagLst>
</file>

<file path=ppt/tags/tag255.xml><?xml version="1.0" encoding="utf-8"?>
<p:tagLst xmlns:p="http://schemas.openxmlformats.org/presentationml/2006/main">
  <p:tag name="KSO_WM_UNIT_LINE_FORE_SCHEMECOLOR_INDEX_BRIGHTNESS" val="0"/>
  <p:tag name="KSO_WM_UNIT_LINE_FORE_SCHEMECOLOR_INDEX" val="16"/>
  <p:tag name="KSO_WM_UNIT_LINE_FILL_TYPE" val="2"/>
  <p:tag name="KSO_WM_UNIT_TEXT_FILL_FORE_SCHEMECOLOR_INDEX_BRIGHTNESS" val="0"/>
  <p:tag name="KSO_WM_UNIT_TEXT_FILL_FORE_SCHEMECOLOR_INDEX" val="13"/>
  <p:tag name="KSO_WM_UNIT_TEXT_FILL_TYPE" val="1"/>
</p:tagLst>
</file>

<file path=ppt/tags/tag256.xml><?xml version="1.0" encoding="utf-8"?>
<p:tagLst xmlns:p="http://schemas.openxmlformats.org/presentationml/2006/main">
  <p:tag name="KSO_WM_SLIDE_BK_DARK_LIGHT" val=""/>
  <p:tag name="KSO_WM_SLIDE_BACKGROUND_TYPE" val="general"/>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93_3*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5"/>
  <p:tag name="KSO_WM_UNIT_DEC_AREA_ID" val="a0752ab6a0f748539c9335a3b2e0de31"/>
  <p:tag name="KSO_WM_UNIT_DECORATE_INFO" val=""/>
  <p:tag name="KSO_WM_UNIT_SM_LIMIT_TYPE" val=""/>
  <p:tag name="KSO_WM_CHIP_FILLAREA_FILL_RULE" val="{&quot;fill_align&quot;:&quot;cm&quot;,&quot;fill_effect&quot;:[],&quot;fill_mode&quot;:&quot;full&quot;,&quot;sacle_strategy&quot;:&quot;stretch&quot;}"/>
  <p:tag name="KSO_WM_ASSEMBLE_CHIP_INDEX" val="cde6d82f84b545439e8f5428e6defb21"/>
  <p:tag name="KSO_WM_SLIDE_BACKGROUND_TYPE" val="general"/>
  <p:tag name="WM_BEAUTIFY_SHAPE_IDENTITY" val="{9c039b77-6d7f-48c8-adbe-b41efeef9ae8}"/>
</p:tagLst>
</file>

<file path=ppt/tags/tag2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93_3*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5"/>
  <p:tag name="KSO_WM_UNIT_DEC_AREA_ID" val="35e7f8bd05b242f28c75a129a782a4c7"/>
  <p:tag name="KSO_WM_UNIT_DECORATE_INFO" val=""/>
  <p:tag name="KSO_WM_UNIT_SM_LIMIT_TYPE" val=""/>
  <p:tag name="KSO_WM_CHIP_FILLAREA_FILL_RULE" val="{&quot;fill_align&quot;:&quot;cm&quot;,&quot;fill_effect&quot;:[],&quot;fill_mode&quot;:&quot;full&quot;,&quot;sacle_strategy&quot;:&quot;stretch&quot;}"/>
  <p:tag name="KSO_WM_ASSEMBLE_CHIP_INDEX" val="c9aaa289dbc7486e874775ef8c24e8dd"/>
  <p:tag name="KSO_WM_SLIDE_BACKGROUND_TYPE" val="general"/>
  <p:tag name="WM_BEAUTIFY_SHAPE_IDENTITY" val="{a4e44df7-fbbb-407f-8cd2-3c3600be88e6}"/>
</p:tagLst>
</file>

<file path=ppt/tags/tag25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93_3*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5"/>
  <p:tag name="KSO_WM_UNIT_DEC_AREA_ID" val="a0752ab6a0f748539c9335a3b2e0de31"/>
  <p:tag name="KSO_WM_UNIT_DECORATE_INFO" val=""/>
  <p:tag name="KSO_WM_UNIT_SM_LIMIT_TYPE" val=""/>
  <p:tag name="KSO_WM_CHIP_FILLAREA_FILL_RULE" val="{&quot;fill_align&quot;:&quot;cm&quot;,&quot;fill_effect&quot;:[],&quot;fill_mode&quot;:&quot;full&quot;,&quot;sacle_strategy&quot;:&quot;stretch&quot;}"/>
  <p:tag name="KSO_WM_ASSEMBLE_CHIP_INDEX" val="cde6d82f84b545439e8f5428e6defb21"/>
  <p:tag name="KSO_WM_SLIDE_BACKGROUND_TYPE" val="general"/>
  <p:tag name="WM_BEAUTIFY_SHAPE_IDENTITY" val="{9c039b77-6d7f-48c8-adbe-b41efeef9ae8}"/>
</p:tagLst>
</file>

<file path=ppt/tags/tag26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93_3*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5"/>
  <p:tag name="KSO_WM_UNIT_DEC_AREA_ID" val="35e7f8bd05b242f28c75a129a782a4c7"/>
  <p:tag name="KSO_WM_UNIT_DECORATE_INFO" val=""/>
  <p:tag name="KSO_WM_UNIT_SM_LIMIT_TYPE" val=""/>
  <p:tag name="KSO_WM_CHIP_FILLAREA_FILL_RULE" val="{&quot;fill_align&quot;:&quot;cm&quot;,&quot;fill_effect&quot;:[],&quot;fill_mode&quot;:&quot;full&quot;,&quot;sacle_strategy&quot;:&quot;stretch&quot;}"/>
  <p:tag name="KSO_WM_ASSEMBLE_CHIP_INDEX" val="c9aaa289dbc7486e874775ef8c24e8dd"/>
  <p:tag name="KSO_WM_SLIDE_BACKGROUND_TYPE" val="general"/>
  <p:tag name="WM_BEAUTIFY_SHAPE_IDENTITY" val="{a4e44df7-fbbb-407f-8cd2-3c3600be88e6}"/>
</p:tagLst>
</file>

<file path=ppt/tags/tag27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xml><?xml version="1.0" encoding="utf-8"?>
<p:tagLst xmlns:p="http://schemas.openxmlformats.org/presentationml/2006/main">
  <p:tag name="KSO_WM_SLIDE_BACKGROUND_TYPE" val="general"/>
</p:tagLst>
</file>

<file path=ppt/tags/tag28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5.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0.5"/>
  <p:tag name="KSO_WM_UNIT_FILL_FORE_SCHEMECOLOR_INDEX_2_TRANS" val="0"/>
  <p:tag name="KSO_WM_UNIT_FILL_FORE_SCHEMECOLOR_INDEX_3_BRIGHTNESS" val="0"/>
  <p:tag name="KSO_WM_UNIT_FILL_FORE_SCHEMECOLOR_INDEX_3" val="11"/>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3"/>
  <p:tag name="KSO_WM_UNIT_TEXT_FILL_TYPE" val="1"/>
</p:tagLst>
</file>

<file path=ppt/tags/tag286.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0.5"/>
  <p:tag name="KSO_WM_UNIT_FILL_FORE_SCHEMECOLOR_INDEX_2_TRANS" val="0"/>
  <p:tag name="KSO_WM_UNIT_FILL_FORE_SCHEMECOLOR_INDEX_3_BRIGHTNESS" val="0"/>
  <p:tag name="KSO_WM_UNIT_FILL_FORE_SCHEMECOLOR_INDEX_3" val="11"/>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3"/>
  <p:tag name="KSO_WM_UNIT_TEXT_FILL_TYPE" val="1"/>
</p:tagLst>
</file>

<file path=ppt/tags/tag287.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0.5"/>
  <p:tag name="KSO_WM_UNIT_FILL_FORE_SCHEMECOLOR_INDEX_2_TRANS" val="0"/>
  <p:tag name="KSO_WM_UNIT_FILL_FORE_SCHEMECOLOR_INDEX_3_BRIGHTNESS" val="0"/>
  <p:tag name="KSO_WM_UNIT_FILL_FORE_SCHEMECOLOR_INDEX_3" val="11"/>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3"/>
  <p:tag name="KSO_WM_UNIT_TEXT_FILL_TYPE" val="1"/>
</p:tagLst>
</file>

<file path=ppt/tags/tag288.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0.5"/>
  <p:tag name="KSO_WM_UNIT_FILL_FORE_SCHEMECOLOR_INDEX_2_TRANS" val="0"/>
  <p:tag name="KSO_WM_UNIT_FILL_FORE_SCHEMECOLOR_INDEX_3_BRIGHTNESS" val="0"/>
  <p:tag name="KSO_WM_UNIT_FILL_FORE_SCHEMECOLOR_INDEX_3" val="11"/>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3"/>
  <p:tag name="KSO_WM_UNIT_TEXT_FILL_TYPE" val="1"/>
</p:tagLst>
</file>

<file path=ppt/tags/tag28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xml><?xml version="1.0" encoding="utf-8"?>
<p:tagLst xmlns:p="http://schemas.openxmlformats.org/presentationml/2006/main">
  <p:tag name="KSO_WM_SLIDE_BACKGROUND_TYPE" val="general"/>
</p:tagLst>
</file>

<file path=ppt/tags/tag29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3.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0.5"/>
  <p:tag name="KSO_WM_UNIT_FILL_FORE_SCHEMECOLOR_INDEX_2_TRANS" val="0"/>
  <p:tag name="KSO_WM_UNIT_FILL_FORE_SCHEMECOLOR_INDEX_3_BRIGHTNESS" val="0"/>
  <p:tag name="KSO_WM_UNIT_FILL_FORE_SCHEMECOLOR_INDEX_3" val="11"/>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3"/>
  <p:tag name="KSO_WM_UNIT_TEXT_FILL_TYPE" val="1"/>
</p:tagLst>
</file>

<file path=ppt/tags/tag294.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0.5"/>
  <p:tag name="KSO_WM_UNIT_FILL_FORE_SCHEMECOLOR_INDEX_2_TRANS" val="0"/>
  <p:tag name="KSO_WM_UNIT_FILL_FORE_SCHEMECOLOR_INDEX_3_BRIGHTNESS" val="0"/>
  <p:tag name="KSO_WM_UNIT_FILL_FORE_SCHEMECOLOR_INDEX_3" val="11"/>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3"/>
  <p:tag name="KSO_WM_UNIT_TEXT_FILL_TYPE" val="1"/>
</p:tagLst>
</file>

<file path=ppt/tags/tag295.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0.5"/>
  <p:tag name="KSO_WM_UNIT_FILL_FORE_SCHEMECOLOR_INDEX_2_TRANS" val="0"/>
  <p:tag name="KSO_WM_UNIT_FILL_FORE_SCHEMECOLOR_INDEX_3_BRIGHTNESS" val="0"/>
  <p:tag name="KSO_WM_UNIT_FILL_FORE_SCHEMECOLOR_INDEX_3" val="11"/>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3"/>
  <p:tag name="KSO_WM_UNIT_TEXT_FILL_TYPE" val="1"/>
</p:tagLst>
</file>

<file path=ppt/tags/tag29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xml><?xml version="1.0" encoding="utf-8"?>
<p:tagLst xmlns:p="http://schemas.openxmlformats.org/presentationml/2006/main">
  <p:tag name="KSO_WM_UNIT_ISCONTENTSTITLE" val="0"/>
  <p:tag name="KSO_WM_UNIT_ISNUMDGMTITLE" val="0"/>
  <p:tag name="KSO_WM_UNIT_PRESET_TEXT" val="创意品牌推广方案"/>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04593_1*a*1"/>
  <p:tag name="KSO_WM_TEMPLATE_CATEGORY" val="custom"/>
  <p:tag name="KSO_WM_TEMPLATE_INDEX" val="20204593"/>
  <p:tag name="KSO_WM_UNIT_LAYERLEVEL" val="1"/>
  <p:tag name="KSO_WM_TAG_VERSION" val="1.0"/>
  <p:tag name="KSO_WM_BEAUTIFY_FLAG" val="#wm#"/>
  <p:tag name="KSO_WM_UNIT_DEFAULT_FONT" val="54;82;4"/>
  <p:tag name="KSO_WM_UNIT_BLOCK" val="0"/>
  <p:tag name="KSO_WM_UNIT_DEC_AREA_ID" val="d046e9889e064c43b1237f4f6ed36f5a"/>
  <p:tag name="KSO_WM_CHIP_GROUPID" val="5ebd07790ac41c4a0a525419"/>
  <p:tag name="KSO_WM_CHIP_XID" val="5ebd07790ac41c4a0a52541a"/>
  <p:tag name="KSO_WM_CHIP_FILLAREA_FILL_RULE" val="{&quot;fill_align&quot;:&quot;cm&quot;,&quot;fill_mode&quot;:&quot;adaptive&quot;,&quot;sacle_strategy&quot;:&quot;smart&quot;}"/>
  <p:tag name="KSO_WM_ASSEMBLE_CHIP_INDEX" val="6f84dab87db040d5854d8b37ffc7e46c"/>
  <p:tag name="KSO_WM_UNIT_TEXT_FILL_FORE_SCHEMECOLOR_INDEX_BRIGHTNESS" val="0.15"/>
  <p:tag name="KSO_WM_UNIT_TEXT_FILL_FORE_SCHEMECOLOR_INDEX" val="13"/>
  <p:tag name="KSO_WM_UNIT_TEXT_FILL_TYPE" val="1"/>
  <p:tag name="KSO_WM_TEMPLATE_ASSEMBLE_XID" val="5f7320020ff15d9a40f7ce8a"/>
  <p:tag name="KSO_WM_TEMPLATE_ASSEMBLE_GROUPID" val="5f72edafe9a9ac260a3f6d02"/>
</p:tagLst>
</file>

<file path=ppt/tags/tag30.xml><?xml version="1.0" encoding="utf-8"?>
<p:tagLst xmlns:p="http://schemas.openxmlformats.org/presentationml/2006/main">
  <p:tag name="KSO_WM_SLIDE_BACKGROUND_TYPE" val="general"/>
</p:tagLst>
</file>

<file path=ppt/tags/tag30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1.xml><?xml version="1.0" encoding="utf-8"?>
<p:tagLst xmlns:p="http://schemas.openxmlformats.org/presentationml/2006/main">
  <p:tag name="KSO_WM_SLIDE_BACKGROUND_TYPE" val="general"/>
</p:tagLst>
</file>

<file path=ppt/tags/tag31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1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13.xml><?xml version="1.0" encoding="utf-8"?>
<p:tagLst xmlns:p="http://schemas.openxmlformats.org/presentationml/2006/main">
  <p:tag name="KSO_WM_SLIDE_BK_DARK_LIGHT" val=""/>
  <p:tag name="KSO_WM_SLIDE_BACKGROUND_TYPE" val="general"/>
</p:tagLst>
</file>

<file path=ppt/tags/tag3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93_3*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5"/>
  <p:tag name="KSO_WM_UNIT_DEC_AREA_ID" val="a0752ab6a0f748539c9335a3b2e0de31"/>
  <p:tag name="KSO_WM_UNIT_DECORATE_INFO" val=""/>
  <p:tag name="KSO_WM_UNIT_SM_LIMIT_TYPE" val=""/>
  <p:tag name="KSO_WM_CHIP_FILLAREA_FILL_RULE" val="{&quot;fill_align&quot;:&quot;cm&quot;,&quot;fill_effect&quot;:[],&quot;fill_mode&quot;:&quot;full&quot;,&quot;sacle_strategy&quot;:&quot;stretch&quot;}"/>
  <p:tag name="KSO_WM_ASSEMBLE_CHIP_INDEX" val="cde6d82f84b545439e8f5428e6defb21"/>
  <p:tag name="KSO_WM_SLIDE_BACKGROUND_TYPE" val="general"/>
  <p:tag name="WM_BEAUTIFY_SHAPE_IDENTITY" val="{9c039b77-6d7f-48c8-adbe-b41efeef9ae8}"/>
</p:tagLst>
</file>

<file path=ppt/tags/tag3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93_3*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5"/>
  <p:tag name="KSO_WM_UNIT_DEC_AREA_ID" val="35e7f8bd05b242f28c75a129a782a4c7"/>
  <p:tag name="KSO_WM_UNIT_DECORATE_INFO" val=""/>
  <p:tag name="KSO_WM_UNIT_SM_LIMIT_TYPE" val=""/>
  <p:tag name="KSO_WM_CHIP_FILLAREA_FILL_RULE" val="{&quot;fill_align&quot;:&quot;cm&quot;,&quot;fill_effect&quot;:[],&quot;fill_mode&quot;:&quot;full&quot;,&quot;sacle_strategy&quot;:&quot;stretch&quot;}"/>
  <p:tag name="KSO_WM_ASSEMBLE_CHIP_INDEX" val="c9aaa289dbc7486e874775ef8c24e8dd"/>
  <p:tag name="KSO_WM_SLIDE_BACKGROUND_TYPE" val="general"/>
  <p:tag name="WM_BEAUTIFY_SHAPE_IDENTITY" val="{a4e44df7-fbbb-407f-8cd2-3c3600be88e6}"/>
</p:tagLst>
</file>

<file path=ppt/tags/tag31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1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1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1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4593_5*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7"/>
  <p:tag name="KSO_WM_UNIT_DEC_AREA_ID" val="6e719393c5d04db283f17c03011c26eb"/>
  <p:tag name="KSO_WM_UNIT_DECORATE_INFO" val=""/>
  <p:tag name="KSO_WM_UNIT_SM_LIMIT_TYPE" val=""/>
  <p:tag name="KSO_WM_CHIP_FILLAREA_FILL_RULE" val="{&quot;fill_align&quot;:&quot;cm&quot;,&quot;fill_effect&quot;:[],&quot;fill_mode&quot;:&quot;full&quot;,&quot;sacle_strategy&quot;:&quot;stretch&quot;}"/>
  <p:tag name="KSO_WM_ASSEMBLE_CHIP_INDEX" val="4613a654d4ba4e94a408bba614ed6bdf"/>
  <p:tag name="KSO_WM_SLIDE_BACKGROUND_TYPE" val="frame"/>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32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2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2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2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2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2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2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2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2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2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93_3*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5"/>
  <p:tag name="KSO_WM_UNIT_DEC_AREA_ID" val="e0be6f97ff264cbfa97858bd6e5b634d"/>
  <p:tag name="KSO_WM_UNIT_DECORATE_INFO" val=""/>
  <p:tag name="KSO_WM_UNIT_SM_LIMIT_TYPE" val=""/>
  <p:tag name="KSO_WM_CHIP_FILLAREA_FILL_RULE" val="{&quot;fill_align&quot;:&quot;cm&quot;,&quot;fill_effect&quot;:[],&quot;fill_mode&quot;:&quot;full&quot;,&quot;sacle_strategy&quot;:&quot;stretch&quot;}"/>
  <p:tag name="KSO_WM_ASSEMBLE_CHIP_INDEX" val="1b4c545df7fa435686d47fe1007123b3"/>
  <p:tag name="KSO_WM_SLIDE_BACKGROUND_TYPE" val="frame"/>
</p:tagLst>
</file>

<file path=ppt/tags/tag33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3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32.xml><?xml version="1.0" encoding="utf-8"?>
<p:tagLst xmlns:p="http://schemas.openxmlformats.org/presentationml/2006/main">
  <p:tag name="KSO_WM_UNIT_FILL_FORE_SCHEMECOLOR_INDEX_BRIGHTNESS" val="0"/>
  <p:tag name="KSO_WM_UNIT_FILL_FORE_SCHEMECOLOR_INDEX" val="12"/>
  <p:tag name="KSO_WM_UNIT_FILL_TYPE" val="1"/>
  <p:tag name="KSO_WM_UNIT_TEXT_FILL_FORE_SCHEMECOLOR_INDEX_BRIGHTNESS" val="0"/>
  <p:tag name="KSO_WM_UNIT_TEXT_FILL_FORE_SCHEMECOLOR_INDEX" val="13"/>
  <p:tag name="KSO_WM_UNIT_TEXT_FILL_TYPE" val="1"/>
</p:tagLst>
</file>

<file path=ppt/tags/tag33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34.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33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36.xml><?xml version="1.0" encoding="utf-8"?>
<p:tagLst xmlns:p="http://schemas.openxmlformats.org/presentationml/2006/main">
  <p:tag name="KSO_WM_SLIDE_BK_DARK_LIGHT" val=""/>
  <p:tag name="KSO_WM_SLIDE_BACKGROUND_TYPE" val="general"/>
</p:tagLst>
</file>

<file path=ppt/tags/tag3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93_3*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5"/>
  <p:tag name="KSO_WM_UNIT_DEC_AREA_ID" val="a0752ab6a0f748539c9335a3b2e0de31"/>
  <p:tag name="KSO_WM_UNIT_DECORATE_INFO" val=""/>
  <p:tag name="KSO_WM_UNIT_SM_LIMIT_TYPE" val=""/>
  <p:tag name="KSO_WM_CHIP_FILLAREA_FILL_RULE" val="{&quot;fill_align&quot;:&quot;cm&quot;,&quot;fill_effect&quot;:[],&quot;fill_mode&quot;:&quot;full&quot;,&quot;sacle_strategy&quot;:&quot;stretch&quot;}"/>
  <p:tag name="KSO_WM_ASSEMBLE_CHIP_INDEX" val="cde6d82f84b545439e8f5428e6defb21"/>
  <p:tag name="KSO_WM_SLIDE_BACKGROUND_TYPE" val="general"/>
  <p:tag name="WM_BEAUTIFY_SHAPE_IDENTITY" val="{9c039b77-6d7f-48c8-adbe-b41efeef9ae8}"/>
</p:tagLst>
</file>

<file path=ppt/tags/tag3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93_3*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5"/>
  <p:tag name="KSO_WM_UNIT_DEC_AREA_ID" val="35e7f8bd05b242f28c75a129a782a4c7"/>
  <p:tag name="KSO_WM_UNIT_DECORATE_INFO" val=""/>
  <p:tag name="KSO_WM_UNIT_SM_LIMIT_TYPE" val=""/>
  <p:tag name="KSO_WM_CHIP_FILLAREA_FILL_RULE" val="{&quot;fill_align&quot;:&quot;cm&quot;,&quot;fill_effect&quot;:[],&quot;fill_mode&quot;:&quot;full&quot;,&quot;sacle_strategy&quot;:&quot;stretch&quot;}"/>
  <p:tag name="KSO_WM_ASSEMBLE_CHIP_INDEX" val="c9aaa289dbc7486e874775ef8c24e8dd"/>
  <p:tag name="KSO_WM_SLIDE_BACKGROUND_TYPE" val="general"/>
  <p:tag name="WM_BEAUTIFY_SHAPE_IDENTITY" val="{a4e44df7-fbbb-407f-8cd2-3c3600be88e6}"/>
</p:tagLst>
</file>

<file path=ppt/tags/tag33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93_3*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5"/>
  <p:tag name="KSO_WM_UNIT_DEC_AREA_ID" val="16ab29c807e94c7b87ff02cc912d7134"/>
  <p:tag name="KSO_WM_UNIT_DECORATE_INFO" val=""/>
  <p:tag name="KSO_WM_UNIT_SM_LIMIT_TYPE" val=""/>
  <p:tag name="KSO_WM_CHIP_FILLAREA_FILL_RULE" val="{&quot;fill_align&quot;:&quot;cm&quot;,&quot;fill_effect&quot;:[],&quot;fill_mode&quot;:&quot;full&quot;,&quot;sacle_strategy&quot;:&quot;stretch&quot;}"/>
  <p:tag name="KSO_WM_ASSEMBLE_CHIP_INDEX" val="839a4ed212cc46c6bed367a5283a3e98"/>
  <p:tag name="KSO_WM_SLIDE_BACKGROUND_TYPE" val="frame"/>
</p:tagLst>
</file>

<file path=ppt/tags/tag34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4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4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4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4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4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4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4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4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49.xml><?xml version="1.0" encoding="utf-8"?>
<p:tagLst xmlns:p="http://schemas.openxmlformats.org/presentationml/2006/main">
  <p:tag name="KSO_WM_SLIDE_BK_DARK_LIGHT" val=""/>
  <p:tag name="KSO_WM_SLIDE_BACKGROUND_TYPE" val="general"/>
</p:tagLst>
</file>

<file path=ppt/tags/tag35.xml><?xml version="1.0" encoding="utf-8"?>
<p:tagLst xmlns:p="http://schemas.openxmlformats.org/presentationml/2006/main">
  <p:tag name="KSO_WM_SLIDE_BACKGROUND_TYPE" val="frame"/>
</p:tagLst>
</file>

<file path=ppt/tags/tag3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93_3*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5"/>
  <p:tag name="KSO_WM_UNIT_DEC_AREA_ID" val="a0752ab6a0f748539c9335a3b2e0de31"/>
  <p:tag name="KSO_WM_UNIT_DECORATE_INFO" val=""/>
  <p:tag name="KSO_WM_UNIT_SM_LIMIT_TYPE" val=""/>
  <p:tag name="KSO_WM_CHIP_FILLAREA_FILL_RULE" val="{&quot;fill_align&quot;:&quot;cm&quot;,&quot;fill_effect&quot;:[],&quot;fill_mode&quot;:&quot;full&quot;,&quot;sacle_strategy&quot;:&quot;stretch&quot;}"/>
  <p:tag name="KSO_WM_ASSEMBLE_CHIP_INDEX" val="cde6d82f84b545439e8f5428e6defb21"/>
  <p:tag name="KSO_WM_SLIDE_BACKGROUND_TYPE" val="general"/>
  <p:tag name="WM_BEAUTIFY_SHAPE_IDENTITY" val="{9c039b77-6d7f-48c8-adbe-b41efeef9ae8}"/>
</p:tagLst>
</file>

<file path=ppt/tags/tag3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93_3*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5"/>
  <p:tag name="KSO_WM_UNIT_DEC_AREA_ID" val="35e7f8bd05b242f28c75a129a782a4c7"/>
  <p:tag name="KSO_WM_UNIT_DECORATE_INFO" val=""/>
  <p:tag name="KSO_WM_UNIT_SM_LIMIT_TYPE" val=""/>
  <p:tag name="KSO_WM_CHIP_FILLAREA_FILL_RULE" val="{&quot;fill_align&quot;:&quot;cm&quot;,&quot;fill_effect&quot;:[],&quot;fill_mode&quot;:&quot;full&quot;,&quot;sacle_strategy&quot;:&quot;stretch&quot;}"/>
  <p:tag name="KSO_WM_ASSEMBLE_CHIP_INDEX" val="c9aaa289dbc7486e874775ef8c24e8dd"/>
  <p:tag name="KSO_WM_SLIDE_BACKGROUND_TYPE" val="general"/>
  <p:tag name="WM_BEAUTIFY_SHAPE_IDENTITY" val="{a4e44df7-fbbb-407f-8cd2-3c3600be88e6}"/>
</p:tagLst>
</file>

<file path=ppt/tags/tag35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53.xml><?xml version="1.0" encoding="utf-8"?>
<p:tagLst xmlns:p="http://schemas.openxmlformats.org/presentationml/2006/main">
  <p:tag name="KSO_WM_SLIDE_BK_DARK_LIGHT" val=""/>
  <p:tag name="KSO_WM_SLIDE_BACKGROUND_TYPE" val="general"/>
</p:tagLst>
</file>

<file path=ppt/tags/tag3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93_3*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5"/>
  <p:tag name="KSO_WM_UNIT_DEC_AREA_ID" val="a0752ab6a0f748539c9335a3b2e0de31"/>
  <p:tag name="KSO_WM_UNIT_DECORATE_INFO" val=""/>
  <p:tag name="KSO_WM_UNIT_SM_LIMIT_TYPE" val=""/>
  <p:tag name="KSO_WM_CHIP_FILLAREA_FILL_RULE" val="{&quot;fill_align&quot;:&quot;cm&quot;,&quot;fill_effect&quot;:[],&quot;fill_mode&quot;:&quot;full&quot;,&quot;sacle_strategy&quot;:&quot;stretch&quot;}"/>
  <p:tag name="KSO_WM_ASSEMBLE_CHIP_INDEX" val="cde6d82f84b545439e8f5428e6defb21"/>
  <p:tag name="KSO_WM_SLIDE_BACKGROUND_TYPE" val="general"/>
  <p:tag name="WM_BEAUTIFY_SHAPE_IDENTITY" val="{9c039b77-6d7f-48c8-adbe-b41efeef9ae8}"/>
</p:tagLst>
</file>

<file path=ppt/tags/tag3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93_3*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5"/>
  <p:tag name="KSO_WM_UNIT_DEC_AREA_ID" val="35e7f8bd05b242f28c75a129a782a4c7"/>
  <p:tag name="KSO_WM_UNIT_DECORATE_INFO" val=""/>
  <p:tag name="KSO_WM_UNIT_SM_LIMIT_TYPE" val=""/>
  <p:tag name="KSO_WM_CHIP_FILLAREA_FILL_RULE" val="{&quot;fill_align&quot;:&quot;cm&quot;,&quot;fill_effect&quot;:[],&quot;fill_mode&quot;:&quot;full&quot;,&quot;sacle_strategy&quot;:&quot;stretch&quot;}"/>
  <p:tag name="KSO_WM_ASSEMBLE_CHIP_INDEX" val="c9aaa289dbc7486e874775ef8c24e8dd"/>
  <p:tag name="KSO_WM_SLIDE_BACKGROUND_TYPE" val="general"/>
  <p:tag name="WM_BEAUTIFY_SHAPE_IDENTITY" val="{a4e44df7-fbbb-407f-8cd2-3c3600be88e6}"/>
</p:tagLst>
</file>

<file path=ppt/tags/tag35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5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5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5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6.xml><?xml version="1.0" encoding="utf-8"?>
<p:tagLst xmlns:p="http://schemas.openxmlformats.org/presentationml/2006/main">
  <p:tag name="KSO_WM_SLIDE_BACKGROUND_TYPE" val="frame"/>
</p:tagLst>
</file>

<file path=ppt/tags/tag36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61.xml><?xml version="1.0" encoding="utf-8"?>
<p:tagLst xmlns:p="http://schemas.openxmlformats.org/presentationml/2006/main">
  <p:tag name="KSO_WM_SLIDE_BK_DARK_LIGHT" val=""/>
  <p:tag name="KSO_WM_SLIDE_BACKGROUND_TYPE" val="general"/>
</p:tagLst>
</file>

<file path=ppt/tags/tag3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93_3*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5"/>
  <p:tag name="KSO_WM_UNIT_DEC_AREA_ID" val="a0752ab6a0f748539c9335a3b2e0de31"/>
  <p:tag name="KSO_WM_UNIT_DECORATE_INFO" val=""/>
  <p:tag name="KSO_WM_UNIT_SM_LIMIT_TYPE" val=""/>
  <p:tag name="KSO_WM_CHIP_FILLAREA_FILL_RULE" val="{&quot;fill_align&quot;:&quot;cm&quot;,&quot;fill_effect&quot;:[],&quot;fill_mode&quot;:&quot;full&quot;,&quot;sacle_strategy&quot;:&quot;stretch&quot;}"/>
  <p:tag name="KSO_WM_ASSEMBLE_CHIP_INDEX" val="cde6d82f84b545439e8f5428e6defb21"/>
  <p:tag name="KSO_WM_SLIDE_BACKGROUND_TYPE" val="general"/>
  <p:tag name="WM_BEAUTIFY_SHAPE_IDENTITY" val="{9c039b77-6d7f-48c8-adbe-b41efeef9ae8}"/>
</p:tagLst>
</file>

<file path=ppt/tags/tag3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93_3*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5"/>
  <p:tag name="KSO_WM_UNIT_DEC_AREA_ID" val="35e7f8bd05b242f28c75a129a782a4c7"/>
  <p:tag name="KSO_WM_UNIT_DECORATE_INFO" val=""/>
  <p:tag name="KSO_WM_UNIT_SM_LIMIT_TYPE" val=""/>
  <p:tag name="KSO_WM_CHIP_FILLAREA_FILL_RULE" val="{&quot;fill_align&quot;:&quot;cm&quot;,&quot;fill_effect&quot;:[],&quot;fill_mode&quot;:&quot;full&quot;,&quot;sacle_strategy&quot;:&quot;stretch&quot;}"/>
  <p:tag name="KSO_WM_ASSEMBLE_CHIP_INDEX" val="c9aaa289dbc7486e874775ef8c24e8dd"/>
  <p:tag name="KSO_WM_SLIDE_BACKGROUND_TYPE" val="general"/>
  <p:tag name="WM_BEAUTIFY_SHAPE_IDENTITY" val="{a4e44df7-fbbb-407f-8cd2-3c3600be88e6}"/>
</p:tagLst>
</file>

<file path=ppt/tags/tag364.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365.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366.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367.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368.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369.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37.xml><?xml version="1.0" encoding="utf-8"?>
<p:tagLst xmlns:p="http://schemas.openxmlformats.org/presentationml/2006/main">
  <p:tag name="KSO_WM_SLIDE_BACKGROUND_TYPE" val="frame"/>
</p:tagLst>
</file>

<file path=ppt/tags/tag370.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371.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Lst>
</file>

<file path=ppt/tags/tag372.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Lst>
</file>

<file path=ppt/tags/tag373.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Lst>
</file>

<file path=ppt/tags/tag37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75.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Lst>
</file>

<file path=ppt/tags/tag376.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Lst>
</file>

<file path=ppt/tags/tag37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78.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79.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8.xml><?xml version="1.0" encoding="utf-8"?>
<p:tagLst xmlns:p="http://schemas.openxmlformats.org/presentationml/2006/main">
  <p:tag name="KSO_WM_SLIDE_BACKGROUND_TYPE" val="frame"/>
</p:tagLst>
</file>

<file path=ppt/tags/tag380.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81.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82.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Lst>
</file>

<file path=ppt/tags/tag383.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Lst>
</file>

<file path=ppt/tags/tag38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8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86.xml><?xml version="1.0" encoding="utf-8"?>
<p:tagLst xmlns:p="http://schemas.openxmlformats.org/presentationml/2006/main">
  <p:tag name="KSO_WM_SLIDE_BK_DARK_LIGHT" val=""/>
  <p:tag name="KSO_WM_SLIDE_BACKGROUND_TYPE" val="general"/>
</p:tagLst>
</file>

<file path=ppt/tags/tag3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93_3*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5"/>
  <p:tag name="KSO_WM_UNIT_DEC_AREA_ID" val="a0752ab6a0f748539c9335a3b2e0de31"/>
  <p:tag name="KSO_WM_UNIT_DECORATE_INFO" val=""/>
  <p:tag name="KSO_WM_UNIT_SM_LIMIT_TYPE" val=""/>
  <p:tag name="KSO_WM_CHIP_FILLAREA_FILL_RULE" val="{&quot;fill_align&quot;:&quot;cm&quot;,&quot;fill_effect&quot;:[],&quot;fill_mode&quot;:&quot;full&quot;,&quot;sacle_strategy&quot;:&quot;stretch&quot;}"/>
  <p:tag name="KSO_WM_ASSEMBLE_CHIP_INDEX" val="cde6d82f84b545439e8f5428e6defb21"/>
  <p:tag name="KSO_WM_SLIDE_BACKGROUND_TYPE" val="general"/>
  <p:tag name="WM_BEAUTIFY_SHAPE_IDENTITY" val="{9c039b77-6d7f-48c8-adbe-b41efeef9ae8}"/>
</p:tagLst>
</file>

<file path=ppt/tags/tag3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93_3*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5"/>
  <p:tag name="KSO_WM_UNIT_DEC_AREA_ID" val="35e7f8bd05b242f28c75a129a782a4c7"/>
  <p:tag name="KSO_WM_UNIT_DECORATE_INFO" val=""/>
  <p:tag name="KSO_WM_UNIT_SM_LIMIT_TYPE" val=""/>
  <p:tag name="KSO_WM_CHIP_FILLAREA_FILL_RULE" val="{&quot;fill_align&quot;:&quot;cm&quot;,&quot;fill_effect&quot;:[],&quot;fill_mode&quot;:&quot;full&quot;,&quot;sacle_strategy&quot;:&quot;stretch&quot;}"/>
  <p:tag name="KSO_WM_ASSEMBLE_CHIP_INDEX" val="c9aaa289dbc7486e874775ef8c24e8dd"/>
  <p:tag name="KSO_WM_SLIDE_BACKGROUND_TYPE" val="general"/>
  <p:tag name="WM_BEAUTIFY_SHAPE_IDENTITY" val="{a4e44df7-fbbb-407f-8cd2-3c3600be88e6}"/>
</p:tagLst>
</file>

<file path=ppt/tags/tag389.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39.xml><?xml version="1.0" encoding="utf-8"?>
<p:tagLst xmlns:p="http://schemas.openxmlformats.org/presentationml/2006/main">
  <p:tag name="KSO_WM_SLIDE_BACKGROUND_TYPE" val="frame"/>
</p:tagLst>
</file>

<file path=ppt/tags/tag390.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91.xml><?xml version="1.0" encoding="utf-8"?>
<p:tagLst xmlns:p="http://schemas.openxmlformats.org/presentationml/2006/main">
  <p:tag name="KSO_WM_UNIT_FILL_FORE_SCHEMECOLOR_INDEX_BRIGHTNESS" val="0"/>
  <p:tag name="KSO_WM_UNIT_FILL_FORE_SCHEMECOLOR_INDEX" val="11"/>
  <p:tag name="KSO_WM_UNIT_FILL_TYPE" val="1"/>
  <p:tag name="KSO_WM_UNIT_TEXT_FILL_FORE_SCHEMECOLOR_INDEX_BRIGHTNESS" val="0"/>
  <p:tag name="KSO_WM_UNIT_TEXT_FILL_FORE_SCHEMECOLOR_INDEX" val="13"/>
  <p:tag name="KSO_WM_UNIT_TEXT_FILL_TYPE" val="1"/>
</p:tagLst>
</file>

<file path=ppt/tags/tag39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93.xml><?xml version="1.0" encoding="utf-8"?>
<p:tagLst xmlns:p="http://schemas.openxmlformats.org/presentationml/2006/main">
  <p:tag name="KSO_WM_UNIT_FILL_FORE_SCHEMECOLOR_INDEX_BRIGHTNESS" val="0"/>
  <p:tag name="KSO_WM_UNIT_FILL_FORE_SCHEMECOLOR_INDEX" val="11"/>
  <p:tag name="KSO_WM_UNIT_FILL_TYPE" val="1"/>
  <p:tag name="KSO_WM_UNIT_TEXT_FILL_FORE_SCHEMECOLOR_INDEX_BRIGHTNESS" val="0"/>
  <p:tag name="KSO_WM_UNIT_TEXT_FILL_FORE_SCHEMECOLOR_INDEX" val="13"/>
  <p:tag name="KSO_WM_UNIT_TEXT_FILL_TYPE" val="1"/>
</p:tagLst>
</file>

<file path=ppt/tags/tag394.xml><?xml version="1.0" encoding="utf-8"?>
<p:tagLst xmlns:p="http://schemas.openxmlformats.org/presentationml/2006/main">
  <p:tag name="KSO_WM_UNIT_LINE_FORE_SCHEMECOLOR_INDEX_BRIGHTNESS" val="0"/>
  <p:tag name="KSO_WM_UNIT_LINE_FORE_SCHEMECOLOR_INDEX" val="16"/>
  <p:tag name="KSO_WM_UNIT_LINE_FILL_TYPE" val="2"/>
  <p:tag name="KSO_WM_UNIT_TEXT_FILL_FORE_SCHEMECOLOR_INDEX_BRIGHTNESS" val="0"/>
  <p:tag name="KSO_WM_UNIT_TEXT_FILL_FORE_SCHEMECOLOR_INDEX" val="13"/>
  <p:tag name="KSO_WM_UNIT_TEXT_FILL_TYPE" val="1"/>
</p:tagLst>
</file>

<file path=ppt/tags/tag395.xml><?xml version="1.0" encoding="utf-8"?>
<p:tagLst xmlns:p="http://schemas.openxmlformats.org/presentationml/2006/main">
  <p:tag name="KSO_WM_UNIT_LINE_FORE_SCHEMECOLOR_INDEX_BRIGHTNESS" val="0"/>
  <p:tag name="KSO_WM_UNIT_LINE_FORE_SCHEMECOLOR_INDEX" val="16"/>
  <p:tag name="KSO_WM_UNIT_LINE_FILL_TYPE" val="2"/>
</p:tagLst>
</file>

<file path=ppt/tags/tag396.xml><?xml version="1.0" encoding="utf-8"?>
<p:tagLst xmlns:p="http://schemas.openxmlformats.org/presentationml/2006/main">
  <p:tag name="KSO_WM_UNIT_LINE_FORE_SCHEMECOLOR_INDEX_BRIGHTNESS" val="0"/>
  <p:tag name="KSO_WM_UNIT_LINE_FORE_SCHEMECOLOR_INDEX" val="16"/>
  <p:tag name="KSO_WM_UNIT_LINE_FILL_TYPE" val="2"/>
</p:tagLst>
</file>

<file path=ppt/tags/tag397.xml><?xml version="1.0" encoding="utf-8"?>
<p:tagLst xmlns:p="http://schemas.openxmlformats.org/presentationml/2006/main">
  <p:tag name="KSO_WM_UNIT_LINE_FORE_SCHEMECOLOR_INDEX_BRIGHTNESS" val="0"/>
  <p:tag name="KSO_WM_UNIT_LINE_FORE_SCHEMECOLOR_INDEX" val="16"/>
  <p:tag name="KSO_WM_UNIT_LINE_FILL_TYPE" val="2"/>
  <p:tag name="KSO_WM_UNIT_TEXT_FILL_FORE_SCHEMECOLOR_INDEX_BRIGHTNESS" val="0"/>
  <p:tag name="KSO_WM_UNIT_TEXT_FILL_FORE_SCHEMECOLOR_INDEX" val="13"/>
  <p:tag name="KSO_WM_UNIT_TEXT_FILL_TYPE" val="1"/>
</p:tagLst>
</file>

<file path=ppt/tags/tag398.xml><?xml version="1.0" encoding="utf-8"?>
<p:tagLst xmlns:p="http://schemas.openxmlformats.org/presentationml/2006/main">
  <p:tag name="KSO_WM_UNIT_LINE_FORE_SCHEMECOLOR_INDEX_BRIGHTNESS" val="0"/>
  <p:tag name="KSO_WM_UNIT_LINE_FORE_SCHEMECOLOR_INDEX" val="16"/>
  <p:tag name="KSO_WM_UNIT_LINE_FILL_TYPE" val="2"/>
  <p:tag name="KSO_WM_UNIT_TEXT_FILL_FORE_SCHEMECOLOR_INDEX_BRIGHTNESS" val="0"/>
  <p:tag name="KSO_WM_UNIT_TEXT_FILL_FORE_SCHEMECOLOR_INDEX" val="13"/>
  <p:tag name="KSO_WM_UNIT_TEXT_FILL_TYPE" val="1"/>
</p:tagLst>
</file>

<file path=ppt/tags/tag399.xml><?xml version="1.0" encoding="utf-8"?>
<p:tagLst xmlns:p="http://schemas.openxmlformats.org/presentationml/2006/main">
  <p:tag name="KSO_WM_UNIT_LINE_FORE_SCHEMECOLOR_INDEX_BRIGHTNESS" val="0"/>
  <p:tag name="KSO_WM_UNIT_LINE_FORE_SCHEMECOLOR_INDEX" val="16"/>
  <p:tag name="KSO_WM_UNIT_LINE_FILL_TYPE" val="2"/>
  <p:tag name="KSO_WM_UNIT_TEXT_FILL_FORE_SCHEMECOLOR_INDEX_BRIGHTNESS" val="0"/>
  <p:tag name="KSO_WM_UNIT_TEXT_FILL_FORE_SCHEMECOLOR_INDEX" val="13"/>
  <p:tag name="KSO_WM_UNIT_TEXT_FILL_TYPE"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93_3*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5"/>
  <p:tag name="KSO_WM_UNIT_DEC_AREA_ID" val="a0752ab6a0f748539c9335a3b2e0de31"/>
  <p:tag name="KSO_WM_UNIT_DECORATE_INFO" val=""/>
  <p:tag name="KSO_WM_UNIT_SM_LIMIT_TYPE" val=""/>
  <p:tag name="KSO_WM_CHIP_FILLAREA_FILL_RULE" val="{&quot;fill_align&quot;:&quot;cm&quot;,&quot;fill_effect&quot;:[],&quot;fill_mode&quot;:&quot;full&quot;,&quot;sacle_strategy&quot;:&quot;stretch&quot;}"/>
  <p:tag name="KSO_WM_ASSEMBLE_CHIP_INDEX" val="cde6d82f84b545439e8f5428e6defb2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4593_5*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7"/>
  <p:tag name="KSO_WM_UNIT_DEC_AREA_ID" val="06f735089edc49d8ab5b15954b1ffb2c"/>
  <p:tag name="KSO_WM_UNIT_DECORATE_INFO" val=""/>
  <p:tag name="KSO_WM_UNIT_SM_LIMIT_TYPE" val=""/>
  <p:tag name="KSO_WM_CHIP_FILLAREA_FILL_RULE" val="{&quot;fill_align&quot;:&quot;cm&quot;,&quot;fill_effect&quot;:[],&quot;fill_mode&quot;:&quot;full&quot;,&quot;sacle_strategy&quot;:&quot;stretch&quot;}"/>
  <p:tag name="KSO_WM_ASSEMBLE_CHIP_INDEX" val="acc574d5378640e79424b9d467b19211"/>
  <p:tag name="KSO_WM_SLIDE_BACKGROUND_TYPE" val="leftRigh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400.xml><?xml version="1.0" encoding="utf-8"?>
<p:tagLst xmlns:p="http://schemas.openxmlformats.org/presentationml/2006/main">
  <p:tag name="KSO_WM_UNIT_LINE_FORE_SCHEMECOLOR_INDEX_BRIGHTNESS" val="0"/>
  <p:tag name="KSO_WM_UNIT_LINE_FORE_SCHEMECOLOR_INDEX" val="16"/>
  <p:tag name="KSO_WM_UNIT_LINE_FILL_TYPE" val="2"/>
  <p:tag name="KSO_WM_UNIT_TEXT_FILL_FORE_SCHEMECOLOR_INDEX_BRIGHTNESS" val="0"/>
  <p:tag name="KSO_WM_UNIT_TEXT_FILL_FORE_SCHEMECOLOR_INDEX" val="13"/>
  <p:tag name="KSO_WM_UNIT_TEXT_FILL_TYPE" val="1"/>
</p:tagLst>
</file>

<file path=ppt/tags/tag401.xml><?xml version="1.0" encoding="utf-8"?>
<p:tagLst xmlns:p="http://schemas.openxmlformats.org/presentationml/2006/main">
  <p:tag name="KSO_WM_UNIT_LINE_FORE_SCHEMECOLOR_INDEX_BRIGHTNESS" val="0"/>
  <p:tag name="KSO_WM_UNIT_LINE_FORE_SCHEMECOLOR_INDEX" val="16"/>
  <p:tag name="KSO_WM_UNIT_LINE_FILL_TYPE" val="2"/>
  <p:tag name="KSO_WM_UNIT_TEXT_FILL_FORE_SCHEMECOLOR_INDEX_BRIGHTNESS" val="0"/>
  <p:tag name="KSO_WM_UNIT_TEXT_FILL_FORE_SCHEMECOLOR_INDEX" val="13"/>
  <p:tag name="KSO_WM_UNIT_TEXT_FILL_TYPE" val="1"/>
</p:tagLst>
</file>

<file path=ppt/tags/tag402.xml><?xml version="1.0" encoding="utf-8"?>
<p:tagLst xmlns:p="http://schemas.openxmlformats.org/presentationml/2006/main">
  <p:tag name="KSO_WM_UNIT_LINE_FORE_SCHEMECOLOR_INDEX_BRIGHTNESS" val="0"/>
  <p:tag name="KSO_WM_UNIT_LINE_FORE_SCHEMECOLOR_INDEX" val="16"/>
  <p:tag name="KSO_WM_UNIT_LINE_FILL_TYPE" val="2"/>
</p:tagLst>
</file>

<file path=ppt/tags/tag403.xml><?xml version="1.0" encoding="utf-8"?>
<p:tagLst xmlns:p="http://schemas.openxmlformats.org/presentationml/2006/main">
  <p:tag name="KSO_WM_UNIT_LINE_FORE_SCHEMECOLOR_INDEX_BRIGHTNESS" val="0"/>
  <p:tag name="KSO_WM_UNIT_LINE_FORE_SCHEMECOLOR_INDEX" val="16"/>
  <p:tag name="KSO_WM_UNIT_LINE_FILL_TYPE" val="2"/>
</p:tagLst>
</file>

<file path=ppt/tags/tag404.xml><?xml version="1.0" encoding="utf-8"?>
<p:tagLst xmlns:p="http://schemas.openxmlformats.org/presentationml/2006/main">
  <p:tag name="KSO_WM_UNIT_LINE_FORE_SCHEMECOLOR_INDEX_BRIGHTNESS" val="0"/>
  <p:tag name="KSO_WM_UNIT_LINE_FORE_SCHEMECOLOR_INDEX" val="16"/>
  <p:tag name="KSO_WM_UNIT_LINE_FILL_TYPE" val="2"/>
  <p:tag name="KSO_WM_UNIT_TEXT_FILL_FORE_SCHEMECOLOR_INDEX_BRIGHTNESS" val="0"/>
  <p:tag name="KSO_WM_UNIT_TEXT_FILL_FORE_SCHEMECOLOR_INDEX" val="13"/>
  <p:tag name="KSO_WM_UNIT_TEXT_FILL_TYPE" val="1"/>
</p:tagLst>
</file>

<file path=ppt/tags/tag405.xml><?xml version="1.0" encoding="utf-8"?>
<p:tagLst xmlns:p="http://schemas.openxmlformats.org/presentationml/2006/main">
  <p:tag name="KSO_WM_UNIT_LINE_FORE_SCHEMECOLOR_INDEX_BRIGHTNESS" val="0"/>
  <p:tag name="KSO_WM_UNIT_LINE_FORE_SCHEMECOLOR_INDEX" val="16"/>
  <p:tag name="KSO_WM_UNIT_LINE_FILL_TYPE" val="2"/>
  <p:tag name="KSO_WM_UNIT_TEXT_FILL_FORE_SCHEMECOLOR_INDEX_BRIGHTNESS" val="0"/>
  <p:tag name="KSO_WM_UNIT_TEXT_FILL_FORE_SCHEMECOLOR_INDEX" val="13"/>
  <p:tag name="KSO_WM_UNIT_TEXT_FILL_TYPE" val="1"/>
</p:tagLst>
</file>

<file path=ppt/tags/tag406.xml><?xml version="1.0" encoding="utf-8"?>
<p:tagLst xmlns:p="http://schemas.openxmlformats.org/presentationml/2006/main">
  <p:tag name="KSO_WM_UNIT_LINE_FORE_SCHEMECOLOR_INDEX_BRIGHTNESS" val="0"/>
  <p:tag name="KSO_WM_UNIT_LINE_FORE_SCHEMECOLOR_INDEX" val="16"/>
  <p:tag name="KSO_WM_UNIT_LINE_FILL_TYPE" val="2"/>
  <p:tag name="KSO_WM_UNIT_TEXT_FILL_FORE_SCHEMECOLOR_INDEX_BRIGHTNESS" val="0"/>
  <p:tag name="KSO_WM_UNIT_TEXT_FILL_FORE_SCHEMECOLOR_INDEX" val="13"/>
  <p:tag name="KSO_WM_UNIT_TEXT_FILL_TYPE" val="1"/>
</p:tagLst>
</file>

<file path=ppt/tags/tag407.xml><?xml version="1.0" encoding="utf-8"?>
<p:tagLst xmlns:p="http://schemas.openxmlformats.org/presentationml/2006/main">
  <p:tag name="KSO_WM_UNIT_LINE_FORE_SCHEMECOLOR_INDEX_BRIGHTNESS" val="0"/>
  <p:tag name="KSO_WM_UNIT_LINE_FORE_SCHEMECOLOR_INDEX" val="16"/>
  <p:tag name="KSO_WM_UNIT_LINE_FILL_TYPE" val="2"/>
  <p:tag name="KSO_WM_UNIT_TEXT_FILL_FORE_SCHEMECOLOR_INDEX_BRIGHTNESS" val="0"/>
  <p:tag name="KSO_WM_UNIT_TEXT_FILL_FORE_SCHEMECOLOR_INDEX" val="13"/>
  <p:tag name="KSO_WM_UNIT_TEXT_FILL_TYPE" val="1"/>
</p:tagLst>
</file>

<file path=ppt/tags/tag408.xml><?xml version="1.0" encoding="utf-8"?>
<p:tagLst xmlns:p="http://schemas.openxmlformats.org/presentationml/2006/main">
  <p:tag name="KSO_WM_UNIT_LINE_FORE_SCHEMECOLOR_INDEX_BRIGHTNESS" val="0"/>
  <p:tag name="KSO_WM_UNIT_LINE_FORE_SCHEMECOLOR_INDEX" val="16"/>
  <p:tag name="KSO_WM_UNIT_LINE_FILL_TYPE" val="2"/>
  <p:tag name="KSO_WM_UNIT_TEXT_FILL_FORE_SCHEMECOLOR_INDEX_BRIGHTNESS" val="0"/>
  <p:tag name="KSO_WM_UNIT_TEXT_FILL_FORE_SCHEMECOLOR_INDEX" val="13"/>
  <p:tag name="KSO_WM_UNIT_TEXT_FILL_TYPE" val="1"/>
</p:tagLst>
</file>

<file path=ppt/tags/tag409.xml><?xml version="1.0" encoding="utf-8"?>
<p:tagLst xmlns:p="http://schemas.openxmlformats.org/presentationml/2006/main">
  <p:tag name="KSO_WM_UNIT_LINE_FORE_SCHEMECOLOR_INDEX_BRIGHTNESS" val="0"/>
  <p:tag name="KSO_WM_UNIT_LINE_FORE_SCHEMECOLOR_INDEX" val="16"/>
  <p:tag name="KSO_WM_UNIT_LINE_FILL_TYPE" val="2"/>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93_3*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5"/>
  <p:tag name="KSO_WM_UNIT_DEC_AREA_ID" val="4d2a095859e849de9a1818ca5adc723a"/>
  <p:tag name="KSO_WM_UNIT_DECORATE_INFO" val=""/>
  <p:tag name="KSO_WM_UNIT_SM_LIMIT_TYPE" val=""/>
  <p:tag name="KSO_WM_CHIP_FILLAREA_FILL_RULE" val="{&quot;fill_align&quot;:&quot;cm&quot;,&quot;fill_effect&quot;:[],&quot;fill_mode&quot;:&quot;full&quot;,&quot;sacle_strategy&quot;:&quot;stretch&quot;}"/>
  <p:tag name="KSO_WM_ASSEMBLE_CHIP_INDEX" val="1e54e624c9a94c73b3f67de2918e88ab"/>
  <p:tag name="KSO_WM_SLIDE_BACKGROUND_TYPE" val="leftRight"/>
</p:tagLst>
</file>

<file path=ppt/tags/tag410.xml><?xml version="1.0" encoding="utf-8"?>
<p:tagLst xmlns:p="http://schemas.openxmlformats.org/presentationml/2006/main">
  <p:tag name="KSO_WM_UNIT_LINE_FORE_SCHEMECOLOR_INDEX_BRIGHTNESS" val="0"/>
  <p:tag name="KSO_WM_UNIT_LINE_FORE_SCHEMECOLOR_INDEX" val="16"/>
  <p:tag name="KSO_WM_UNIT_LINE_FILL_TYPE" val="2"/>
</p:tagLst>
</file>

<file path=ppt/tags/tag411.xml><?xml version="1.0" encoding="utf-8"?>
<p:tagLst xmlns:p="http://schemas.openxmlformats.org/presentationml/2006/main">
  <p:tag name="KSO_WM_UNIT_LINE_FORE_SCHEMECOLOR_INDEX_BRIGHTNESS" val="0"/>
  <p:tag name="KSO_WM_UNIT_LINE_FORE_SCHEMECOLOR_INDEX" val="16"/>
  <p:tag name="KSO_WM_UNIT_LINE_FILL_TYPE" val="2"/>
  <p:tag name="KSO_WM_UNIT_TEXT_FILL_FORE_SCHEMECOLOR_INDEX_BRIGHTNESS" val="0"/>
  <p:tag name="KSO_WM_UNIT_TEXT_FILL_FORE_SCHEMECOLOR_INDEX" val="13"/>
  <p:tag name="KSO_WM_UNIT_TEXT_FILL_TYPE" val="1"/>
</p:tagLst>
</file>

<file path=ppt/tags/tag412.xml><?xml version="1.0" encoding="utf-8"?>
<p:tagLst xmlns:p="http://schemas.openxmlformats.org/presentationml/2006/main">
  <p:tag name="KSO_WM_UNIT_LINE_FORE_SCHEMECOLOR_INDEX_BRIGHTNESS" val="0"/>
  <p:tag name="KSO_WM_UNIT_LINE_FORE_SCHEMECOLOR_INDEX" val="16"/>
  <p:tag name="KSO_WM_UNIT_LINE_FILL_TYPE" val="2"/>
  <p:tag name="KSO_WM_UNIT_TEXT_FILL_FORE_SCHEMECOLOR_INDEX_BRIGHTNESS" val="0"/>
  <p:tag name="KSO_WM_UNIT_TEXT_FILL_FORE_SCHEMECOLOR_INDEX" val="13"/>
  <p:tag name="KSO_WM_UNIT_TEXT_FILL_TYPE" val="1"/>
</p:tagLst>
</file>

<file path=ppt/tags/tag413.xml><?xml version="1.0" encoding="utf-8"?>
<p:tagLst xmlns:p="http://schemas.openxmlformats.org/presentationml/2006/main">
  <p:tag name="KSO_WM_UNIT_LINE_FORE_SCHEMECOLOR_INDEX_BRIGHTNESS" val="0"/>
  <p:tag name="KSO_WM_UNIT_LINE_FORE_SCHEMECOLOR_INDEX" val="16"/>
  <p:tag name="KSO_WM_UNIT_LINE_FILL_TYPE" val="2"/>
  <p:tag name="KSO_WM_UNIT_TEXT_FILL_FORE_SCHEMECOLOR_INDEX_BRIGHTNESS" val="0"/>
  <p:tag name="KSO_WM_UNIT_TEXT_FILL_FORE_SCHEMECOLOR_INDEX" val="13"/>
  <p:tag name="KSO_WM_UNIT_TEXT_FILL_TYPE" val="1"/>
</p:tagLst>
</file>

<file path=ppt/tags/tag414.xml><?xml version="1.0" encoding="utf-8"?>
<p:tagLst xmlns:p="http://schemas.openxmlformats.org/presentationml/2006/main">
  <p:tag name="KSO_WM_UNIT_LINE_FORE_SCHEMECOLOR_INDEX_BRIGHTNESS" val="0"/>
  <p:tag name="KSO_WM_UNIT_LINE_FORE_SCHEMECOLOR_INDEX" val="16"/>
  <p:tag name="KSO_WM_UNIT_LINE_FILL_TYPE" val="2"/>
  <p:tag name="KSO_WM_UNIT_TEXT_FILL_FORE_SCHEMECOLOR_INDEX_BRIGHTNESS" val="0"/>
  <p:tag name="KSO_WM_UNIT_TEXT_FILL_FORE_SCHEMECOLOR_INDEX" val="13"/>
  <p:tag name="KSO_WM_UNIT_TEXT_FILL_TYPE" val="1"/>
</p:tagLst>
</file>

<file path=ppt/tags/tag415.xml><?xml version="1.0" encoding="utf-8"?>
<p:tagLst xmlns:p="http://schemas.openxmlformats.org/presentationml/2006/main">
  <p:tag name="KSO_WM_UNIT_LINE_FORE_SCHEMECOLOR_INDEX_BRIGHTNESS" val="0"/>
  <p:tag name="KSO_WM_UNIT_LINE_FORE_SCHEMECOLOR_INDEX" val="16"/>
  <p:tag name="KSO_WM_UNIT_LINE_FILL_TYPE" val="2"/>
  <p:tag name="KSO_WM_UNIT_TEXT_FILL_FORE_SCHEMECOLOR_INDEX_BRIGHTNESS" val="0"/>
  <p:tag name="KSO_WM_UNIT_TEXT_FILL_FORE_SCHEMECOLOR_INDEX" val="13"/>
  <p:tag name="KSO_WM_UNIT_TEXT_FILL_TYPE" val="1"/>
</p:tagLst>
</file>

<file path=ppt/tags/tag416.xml><?xml version="1.0" encoding="utf-8"?>
<p:tagLst xmlns:p="http://schemas.openxmlformats.org/presentationml/2006/main">
  <p:tag name="KSO_WM_UNIT_LINE_FORE_SCHEMECOLOR_INDEX_BRIGHTNESS" val="0"/>
  <p:tag name="KSO_WM_UNIT_LINE_FORE_SCHEMECOLOR_INDEX" val="16"/>
  <p:tag name="KSO_WM_UNIT_LINE_FILL_TYPE" val="2"/>
</p:tagLst>
</file>

<file path=ppt/tags/tag417.xml><?xml version="1.0" encoding="utf-8"?>
<p:tagLst xmlns:p="http://schemas.openxmlformats.org/presentationml/2006/main">
  <p:tag name="KSO_WM_UNIT_LINE_FORE_SCHEMECOLOR_INDEX_BRIGHTNESS" val="0"/>
  <p:tag name="KSO_WM_UNIT_LINE_FORE_SCHEMECOLOR_INDEX" val="16"/>
  <p:tag name="KSO_WM_UNIT_LINE_FILL_TYPE" val="2"/>
</p:tagLst>
</file>

<file path=ppt/tags/tag418.xml><?xml version="1.0" encoding="utf-8"?>
<p:tagLst xmlns:p="http://schemas.openxmlformats.org/presentationml/2006/main">
  <p:tag name="KSO_WM_UNIT_LINE_FORE_SCHEMECOLOR_INDEX_BRIGHTNESS" val="0"/>
  <p:tag name="KSO_WM_UNIT_LINE_FORE_SCHEMECOLOR_INDEX" val="16"/>
  <p:tag name="KSO_WM_UNIT_LINE_FILL_TYPE" val="2"/>
  <p:tag name="KSO_WM_UNIT_TEXT_FILL_FORE_SCHEMECOLOR_INDEX_BRIGHTNESS" val="0"/>
  <p:tag name="KSO_WM_UNIT_TEXT_FILL_FORE_SCHEMECOLOR_INDEX" val="13"/>
  <p:tag name="KSO_WM_UNIT_TEXT_FILL_TYPE" val="1"/>
</p:tagLst>
</file>

<file path=ppt/tags/tag419.xml><?xml version="1.0" encoding="utf-8"?>
<p:tagLst xmlns:p="http://schemas.openxmlformats.org/presentationml/2006/main">
  <p:tag name="KSO_WM_UNIT_LINE_FORE_SCHEMECOLOR_INDEX_BRIGHTNESS" val="0"/>
  <p:tag name="KSO_WM_UNIT_LINE_FORE_SCHEMECOLOR_INDEX" val="16"/>
  <p:tag name="KSO_WM_UNIT_LINE_FILL_TYPE" val="2"/>
  <p:tag name="KSO_WM_UNIT_TEXT_FILL_FORE_SCHEMECOLOR_INDEX_BRIGHTNESS" val="0"/>
  <p:tag name="KSO_WM_UNIT_TEXT_FILL_FORE_SCHEMECOLOR_INDEX" val="13"/>
  <p:tag name="KSO_WM_UNIT_TEXT_FILL_TYPE" val="1"/>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93_3*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5"/>
  <p:tag name="KSO_WM_UNIT_DEC_AREA_ID" val="51293aee0bde4427925a2d4f2be45a60"/>
  <p:tag name="KSO_WM_UNIT_DECORATE_INFO" val=""/>
  <p:tag name="KSO_WM_UNIT_SM_LIMIT_TYPE" val=""/>
  <p:tag name="KSO_WM_CHIP_FILLAREA_FILL_RULE" val="{&quot;fill_align&quot;:&quot;cm&quot;,&quot;fill_effect&quot;:[],&quot;fill_mode&quot;:&quot;full&quot;,&quot;sacle_strategy&quot;:&quot;stretch&quot;}"/>
  <p:tag name="KSO_WM_ASSEMBLE_CHIP_INDEX" val="426d80f153b5466d915fb91bcd7192c0"/>
  <p:tag name="KSO_WM_SLIDE_BACKGROUND_TYPE" val="leftRight"/>
</p:tagLst>
</file>

<file path=ppt/tags/tag420.xml><?xml version="1.0" encoding="utf-8"?>
<p:tagLst xmlns:p="http://schemas.openxmlformats.org/presentationml/2006/main">
  <p:tag name="KSO_WM_UNIT_LINE_FORE_SCHEMECOLOR_INDEX_BRIGHTNESS" val="0"/>
  <p:tag name="KSO_WM_UNIT_LINE_FORE_SCHEMECOLOR_INDEX" val="16"/>
  <p:tag name="KSO_WM_UNIT_LINE_FILL_TYPE" val="2"/>
  <p:tag name="KSO_WM_UNIT_TEXT_FILL_FORE_SCHEMECOLOR_INDEX_BRIGHTNESS" val="0"/>
  <p:tag name="KSO_WM_UNIT_TEXT_FILL_FORE_SCHEMECOLOR_INDEX" val="13"/>
  <p:tag name="KSO_WM_UNIT_TEXT_FILL_TYPE" val="1"/>
</p:tagLst>
</file>

<file path=ppt/tags/tag421.xml><?xml version="1.0" encoding="utf-8"?>
<p:tagLst xmlns:p="http://schemas.openxmlformats.org/presentationml/2006/main">
  <p:tag name="KSO_WM_UNIT_LINE_FORE_SCHEMECOLOR_INDEX_BRIGHTNESS" val="0"/>
  <p:tag name="KSO_WM_UNIT_LINE_FORE_SCHEMECOLOR_INDEX" val="16"/>
  <p:tag name="KSO_WM_UNIT_LINE_FILL_TYPE" val="2"/>
  <p:tag name="KSO_WM_UNIT_TEXT_FILL_FORE_SCHEMECOLOR_INDEX_BRIGHTNESS" val="0"/>
  <p:tag name="KSO_WM_UNIT_TEXT_FILL_FORE_SCHEMECOLOR_INDEX" val="13"/>
  <p:tag name="KSO_WM_UNIT_TEXT_FILL_TYPE" val="1"/>
</p:tagLst>
</file>

<file path=ppt/tags/tag422.xml><?xml version="1.0" encoding="utf-8"?>
<p:tagLst xmlns:p="http://schemas.openxmlformats.org/presentationml/2006/main">
  <p:tag name="KSO_WM_SLIDE_BK_DARK_LIGHT" val=""/>
  <p:tag name="KSO_WM_SLIDE_BACKGROUND_TYPE" val="general"/>
</p:tagLst>
</file>

<file path=ppt/tags/tag4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93_3*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5"/>
  <p:tag name="KSO_WM_UNIT_DEC_AREA_ID" val="a0752ab6a0f748539c9335a3b2e0de31"/>
  <p:tag name="KSO_WM_UNIT_DECORATE_INFO" val=""/>
  <p:tag name="KSO_WM_UNIT_SM_LIMIT_TYPE" val=""/>
  <p:tag name="KSO_WM_CHIP_FILLAREA_FILL_RULE" val="{&quot;fill_align&quot;:&quot;cm&quot;,&quot;fill_effect&quot;:[],&quot;fill_mode&quot;:&quot;full&quot;,&quot;sacle_strategy&quot;:&quot;stretch&quot;}"/>
  <p:tag name="KSO_WM_ASSEMBLE_CHIP_INDEX" val="cde6d82f84b545439e8f5428e6defb21"/>
  <p:tag name="KSO_WM_SLIDE_BACKGROUND_TYPE" val="general"/>
  <p:tag name="WM_BEAUTIFY_SHAPE_IDENTITY" val="{9c039b77-6d7f-48c8-adbe-b41efeef9ae8}"/>
</p:tagLst>
</file>

<file path=ppt/tags/tag4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93_3*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5"/>
  <p:tag name="KSO_WM_UNIT_DEC_AREA_ID" val="35e7f8bd05b242f28c75a129a782a4c7"/>
  <p:tag name="KSO_WM_UNIT_DECORATE_INFO" val=""/>
  <p:tag name="KSO_WM_UNIT_SM_LIMIT_TYPE" val=""/>
  <p:tag name="KSO_WM_CHIP_FILLAREA_FILL_RULE" val="{&quot;fill_align&quot;:&quot;cm&quot;,&quot;fill_effect&quot;:[],&quot;fill_mode&quot;:&quot;full&quot;,&quot;sacle_strategy&quot;:&quot;stretch&quot;}"/>
  <p:tag name="KSO_WM_ASSEMBLE_CHIP_INDEX" val="c9aaa289dbc7486e874775ef8c24e8dd"/>
  <p:tag name="KSO_WM_SLIDE_BACKGROUND_TYPE" val="general"/>
  <p:tag name="WM_BEAUTIFY_SHAPE_IDENTITY" val="{a4e44df7-fbbb-407f-8cd2-3c3600be88e6}"/>
</p:tagLst>
</file>

<file path=ppt/tags/tag42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2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2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2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2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3.xml><?xml version="1.0" encoding="utf-8"?>
<p:tagLst xmlns:p="http://schemas.openxmlformats.org/presentationml/2006/main">
  <p:tag name="KSO_WM_SLIDE_BACKGROUND_TYPE" val="leftRight"/>
</p:tagLst>
</file>

<file path=ppt/tags/tag43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3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3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3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3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3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3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3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3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3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4.xml><?xml version="1.0" encoding="utf-8"?>
<p:tagLst xmlns:p="http://schemas.openxmlformats.org/presentationml/2006/main">
  <p:tag name="KSO_WM_SLIDE_BACKGROUND_TYPE" val="leftRight"/>
</p:tagLst>
</file>

<file path=ppt/tags/tag44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4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4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4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4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4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4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4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4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4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5.xml><?xml version="1.0" encoding="utf-8"?>
<p:tagLst xmlns:p="http://schemas.openxmlformats.org/presentationml/2006/main">
  <p:tag name="KSO_WM_SLIDE_BACKGROUND_TYPE" val="leftRight"/>
</p:tagLst>
</file>

<file path=ppt/tags/tag45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5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5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5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5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5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5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5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5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5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6.xml><?xml version="1.0" encoding="utf-8"?>
<p:tagLst xmlns:p="http://schemas.openxmlformats.org/presentationml/2006/main">
  <p:tag name="KSO_WM_SLIDE_BACKGROUND_TYPE" val="leftRight"/>
</p:tagLst>
</file>

<file path=ppt/tags/tag46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6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62.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0.5"/>
  <p:tag name="KSO_WM_UNIT_FILL_FORE_SCHEMECOLOR_INDEX_2_TRANS" val="0"/>
  <p:tag name="KSO_WM_UNIT_FILL_FORE_SCHEMECOLOR_INDEX_3_BRIGHTNESS" val="0"/>
  <p:tag name="KSO_WM_UNIT_FILL_FORE_SCHEMECOLOR_INDEX_3" val="11"/>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3"/>
  <p:tag name="KSO_WM_UNIT_TEXT_FILL_TYPE" val="1"/>
</p:tagLst>
</file>

<file path=ppt/tags/tag463.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0.5"/>
  <p:tag name="KSO_WM_UNIT_FILL_FORE_SCHEMECOLOR_INDEX_2_TRANS" val="0"/>
  <p:tag name="KSO_WM_UNIT_FILL_FORE_SCHEMECOLOR_INDEX_3_BRIGHTNESS" val="0"/>
  <p:tag name="KSO_WM_UNIT_FILL_FORE_SCHEMECOLOR_INDEX_3" val="11"/>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3"/>
  <p:tag name="KSO_WM_UNIT_TEXT_FILL_TYPE" val="1"/>
</p:tagLst>
</file>

<file path=ppt/tags/tag464.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0.5"/>
  <p:tag name="KSO_WM_UNIT_FILL_FORE_SCHEMECOLOR_INDEX_2_TRANS" val="0"/>
  <p:tag name="KSO_WM_UNIT_FILL_FORE_SCHEMECOLOR_INDEX_3_BRIGHTNESS" val="0"/>
  <p:tag name="KSO_WM_UNIT_FILL_FORE_SCHEMECOLOR_INDEX_3" val="11"/>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3"/>
  <p:tag name="KSO_WM_UNIT_TEXT_FILL_TYPE" val="1"/>
</p:tagLst>
</file>

<file path=ppt/tags/tag465.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0.5"/>
  <p:tag name="KSO_WM_UNIT_FILL_FORE_SCHEMECOLOR_INDEX_2_TRANS" val="0"/>
  <p:tag name="KSO_WM_UNIT_FILL_FORE_SCHEMECOLOR_INDEX_3_BRIGHTNESS" val="0"/>
  <p:tag name="KSO_WM_UNIT_FILL_FORE_SCHEMECOLOR_INDEX_3" val="11"/>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3"/>
  <p:tag name="KSO_WM_UNIT_TEXT_FILL_TYPE" val="1"/>
</p:tagLst>
</file>

<file path=ppt/tags/tag46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6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6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6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7.xml><?xml version="1.0" encoding="utf-8"?>
<p:tagLst xmlns:p="http://schemas.openxmlformats.org/presentationml/2006/main">
  <p:tag name="KSO_WM_SLIDE_BACKGROUND_TYPE" val="leftRight"/>
</p:tagLst>
</file>

<file path=ppt/tags/tag470.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0.5"/>
  <p:tag name="KSO_WM_UNIT_FILL_FORE_SCHEMECOLOR_INDEX_2_TRANS" val="0"/>
  <p:tag name="KSO_WM_UNIT_FILL_FORE_SCHEMECOLOR_INDEX_3_BRIGHTNESS" val="0"/>
  <p:tag name="KSO_WM_UNIT_FILL_FORE_SCHEMECOLOR_INDEX_3" val="11"/>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3"/>
  <p:tag name="KSO_WM_UNIT_TEXT_FILL_TYPE" val="1"/>
</p:tagLst>
</file>

<file path=ppt/tags/tag471.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0.5"/>
  <p:tag name="KSO_WM_UNIT_FILL_FORE_SCHEMECOLOR_INDEX_2_TRANS" val="0"/>
  <p:tag name="KSO_WM_UNIT_FILL_FORE_SCHEMECOLOR_INDEX_3_BRIGHTNESS" val="0"/>
  <p:tag name="KSO_WM_UNIT_FILL_FORE_SCHEMECOLOR_INDEX_3" val="11"/>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3"/>
  <p:tag name="KSO_WM_UNIT_TEXT_FILL_TYPE" val="1"/>
</p:tagLst>
</file>

<file path=ppt/tags/tag472.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0.5"/>
  <p:tag name="KSO_WM_UNIT_FILL_FORE_SCHEMECOLOR_INDEX_2_TRANS" val="0"/>
  <p:tag name="KSO_WM_UNIT_FILL_FORE_SCHEMECOLOR_INDEX_3_BRIGHTNESS" val="0"/>
  <p:tag name="KSO_WM_UNIT_FILL_FORE_SCHEMECOLOR_INDEX_3" val="11"/>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3"/>
  <p:tag name="KSO_WM_UNIT_TEXT_FILL_TYPE" val="1"/>
</p:tagLst>
</file>

<file path=ppt/tags/tag47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7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7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7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7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7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7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8.xml><?xml version="1.0" encoding="utf-8"?>
<p:tagLst xmlns:p="http://schemas.openxmlformats.org/presentationml/2006/main">
  <p:tag name="KSO_WM_SLIDE_BACKGROUND_TYPE" val="leftRight"/>
</p:tagLst>
</file>

<file path=ppt/tags/tag48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8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8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8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8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8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8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8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8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8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4593_5*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7"/>
  <p:tag name="KSO_WM_UNIT_DEC_AREA_ID" val="d6aa09de03184b8991185a687992a8ae"/>
  <p:tag name="KSO_WM_UNIT_DECORATE_INFO" val=""/>
  <p:tag name="KSO_WM_UNIT_SM_LIMIT_TYPE" val=""/>
  <p:tag name="KSO_WM_CHIP_FILLAREA_FILL_RULE" val="{&quot;fill_align&quot;:&quot;cm&quot;,&quot;fill_effect&quot;:[],&quot;fill_mode&quot;:&quot;full&quot;,&quot;sacle_strategy&quot;:&quot;stretch&quot;}"/>
  <p:tag name="KSO_WM_ASSEMBLE_CHIP_INDEX" val="4078f6aa9fe345d98f3c63638808a3d3"/>
  <p:tag name="KSO_WM_SLIDE_BACKGROUND_TYPE" val="topBottom"/>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49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9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9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9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9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9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96.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0.5"/>
  <p:tag name="KSO_WM_UNIT_FILL_FORE_SCHEMECOLOR_INDEX_2_TRANS" val="0"/>
  <p:tag name="KSO_WM_UNIT_FILL_FORE_SCHEMECOLOR_INDEX_3_BRIGHTNESS" val="0"/>
  <p:tag name="KSO_WM_UNIT_FILL_FORE_SCHEMECOLOR_INDEX_3" val="11"/>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3"/>
  <p:tag name="KSO_WM_UNIT_TEXT_FILL_TYPE" val="1"/>
</p:tagLst>
</file>

<file path=ppt/tags/tag497.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0.5"/>
  <p:tag name="KSO_WM_UNIT_FILL_FORE_SCHEMECOLOR_INDEX_2_TRANS" val="0"/>
  <p:tag name="KSO_WM_UNIT_FILL_FORE_SCHEMECOLOR_INDEX_3_BRIGHTNESS" val="0"/>
  <p:tag name="KSO_WM_UNIT_FILL_FORE_SCHEMECOLOR_INDEX_3" val="11"/>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3"/>
  <p:tag name="KSO_WM_UNIT_TEXT_FILL_TYPE" val="1"/>
</p:tagLst>
</file>

<file path=ppt/tags/tag498.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0.5"/>
  <p:tag name="KSO_WM_UNIT_FILL_FORE_SCHEMECOLOR_INDEX_2_TRANS" val="0"/>
  <p:tag name="KSO_WM_UNIT_FILL_FORE_SCHEMECOLOR_INDEX_3_BRIGHTNESS" val="0"/>
  <p:tag name="KSO_WM_UNIT_FILL_FORE_SCHEMECOLOR_INDEX_3" val="11"/>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3"/>
  <p:tag name="KSO_WM_UNIT_TEXT_FILL_TYPE" val="1"/>
</p:tagLst>
</file>

<file path=ppt/tags/tag499.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0.5"/>
  <p:tag name="KSO_WM_UNIT_FILL_FORE_SCHEMECOLOR_INDEX_2_TRANS" val="0"/>
  <p:tag name="KSO_WM_UNIT_FILL_FORE_SCHEMECOLOR_INDEX_3_BRIGHTNESS" val="0"/>
  <p:tag name="KSO_WM_UNIT_FILL_FORE_SCHEMECOLOR_INDEX_3" val="11"/>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3"/>
  <p:tag name="KSO_WM_UNIT_TEXT_FILL_TYPE" val="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93_3*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5"/>
  <p:tag name="KSO_WM_UNIT_DEC_AREA_ID" val="35e7f8bd05b242f28c75a129a782a4c7"/>
  <p:tag name="KSO_WM_UNIT_DECORATE_INFO" val=""/>
  <p:tag name="KSO_WM_UNIT_SM_LIMIT_TYPE" val=""/>
  <p:tag name="KSO_WM_CHIP_FILLAREA_FILL_RULE" val="{&quot;fill_align&quot;:&quot;cm&quot;,&quot;fill_effect&quot;:[],&quot;fill_mode&quot;:&quot;full&quot;,&quot;sacle_strategy&quot;:&quot;stretch&quot;}"/>
  <p:tag name="KSO_WM_ASSEMBLE_CHIP_INDEX" val="c9aaa289dbc7486e874775ef8c24e8dd"/>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93_3*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5"/>
  <p:tag name="KSO_WM_UNIT_DEC_AREA_ID" val="95b077efe33046deae4ee6cc2787d3da"/>
  <p:tag name="KSO_WM_UNIT_DECORATE_INFO" val=""/>
  <p:tag name="KSO_WM_UNIT_SM_LIMIT_TYPE" val=""/>
  <p:tag name="KSO_WM_CHIP_FILLAREA_FILL_RULE" val="{&quot;fill_align&quot;:&quot;cm&quot;,&quot;fill_effect&quot;:[],&quot;fill_mode&quot;:&quot;full&quot;,&quot;sacle_strategy&quot;:&quot;stretch&quot;}"/>
  <p:tag name="KSO_WM_ASSEMBLE_CHIP_INDEX" val="5184569b32474ad09e7a24df878881c1"/>
  <p:tag name="KSO_WM_SLIDE_BACKGROUND_TYPE" val="topBottom"/>
</p:tagLst>
</file>

<file path=ppt/tags/tag50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0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0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0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04.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0.5"/>
  <p:tag name="KSO_WM_UNIT_FILL_FORE_SCHEMECOLOR_INDEX_2_TRANS" val="0"/>
  <p:tag name="KSO_WM_UNIT_FILL_FORE_SCHEMECOLOR_INDEX_3_BRIGHTNESS" val="0"/>
  <p:tag name="KSO_WM_UNIT_FILL_FORE_SCHEMECOLOR_INDEX_3" val="11"/>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3"/>
  <p:tag name="KSO_WM_UNIT_TEXT_FILL_TYPE" val="1"/>
</p:tagLst>
</file>

<file path=ppt/tags/tag505.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0.5"/>
  <p:tag name="KSO_WM_UNIT_FILL_FORE_SCHEMECOLOR_INDEX_2_TRANS" val="0"/>
  <p:tag name="KSO_WM_UNIT_FILL_FORE_SCHEMECOLOR_INDEX_3_BRIGHTNESS" val="0"/>
  <p:tag name="KSO_WM_UNIT_FILL_FORE_SCHEMECOLOR_INDEX_3" val="11"/>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3"/>
  <p:tag name="KSO_WM_UNIT_TEXT_FILL_TYPE" val="1"/>
</p:tagLst>
</file>

<file path=ppt/tags/tag506.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0.5"/>
  <p:tag name="KSO_WM_UNIT_FILL_FORE_SCHEMECOLOR_INDEX_2_TRANS" val="0"/>
  <p:tag name="KSO_WM_UNIT_FILL_FORE_SCHEMECOLOR_INDEX_3_BRIGHTNESS" val="0"/>
  <p:tag name="KSO_WM_UNIT_FILL_FORE_SCHEMECOLOR_INDEX_3" val="11"/>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3"/>
  <p:tag name="KSO_WM_UNIT_TEXT_FILL_TYPE" val="1"/>
</p:tagLst>
</file>

<file path=ppt/tags/tag50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0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0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93_3*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5"/>
  <p:tag name="KSO_WM_UNIT_DEC_AREA_ID" val="bbc9952b86f847b0a1d337d4a5c605d2"/>
  <p:tag name="KSO_WM_UNIT_DECORATE_INFO" val=""/>
  <p:tag name="KSO_WM_UNIT_SM_LIMIT_TYPE" val=""/>
  <p:tag name="KSO_WM_CHIP_FILLAREA_FILL_RULE" val="{&quot;fill_align&quot;:&quot;cm&quot;,&quot;fill_effect&quot;:[],&quot;fill_mode&quot;:&quot;full&quot;,&quot;sacle_strategy&quot;:&quot;stretch&quot;}"/>
  <p:tag name="KSO_WM_ASSEMBLE_CHIP_INDEX" val="aa3dc9bb6eff4657b5ff7efe06db015d"/>
  <p:tag name="KSO_WM_SLIDE_BACKGROUND_TYPE" val="topBottom"/>
</p:tagLst>
</file>

<file path=ppt/tags/tag51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1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1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16.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0.5"/>
  <p:tag name="KSO_WM_UNIT_FILL_FORE_SCHEMECOLOR_INDEX_2_TRANS" val="0"/>
  <p:tag name="KSO_WM_UNIT_FILL_FORE_SCHEMECOLOR_INDEX_3_BRIGHTNESS" val="0"/>
  <p:tag name="KSO_WM_UNIT_FILL_FORE_SCHEMECOLOR_INDEX_3" val="11"/>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3"/>
  <p:tag name="KSO_WM_UNIT_TEXT_FILL_TYPE" val="1"/>
</p:tagLst>
</file>

<file path=ppt/tags/tag517.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0.5"/>
  <p:tag name="KSO_WM_UNIT_FILL_FORE_SCHEMECOLOR_INDEX_2_TRANS" val="0"/>
  <p:tag name="KSO_WM_UNIT_FILL_FORE_SCHEMECOLOR_INDEX_3_BRIGHTNESS" val="0"/>
  <p:tag name="KSO_WM_UNIT_FILL_FORE_SCHEMECOLOR_INDEX_3" val="11"/>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3"/>
  <p:tag name="KSO_WM_UNIT_TEXT_FILL_TYPE" val="1"/>
</p:tagLst>
</file>

<file path=ppt/tags/tag518.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0.5"/>
  <p:tag name="KSO_WM_UNIT_FILL_FORE_SCHEMECOLOR_INDEX_2_TRANS" val="0"/>
  <p:tag name="KSO_WM_UNIT_FILL_FORE_SCHEMECOLOR_INDEX_3_BRIGHTNESS" val="0"/>
  <p:tag name="KSO_WM_UNIT_FILL_FORE_SCHEMECOLOR_INDEX_3" val="11"/>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3"/>
  <p:tag name="KSO_WM_UNIT_TEXT_FILL_TYPE" val="1"/>
</p:tagLst>
</file>

<file path=ppt/tags/tag519.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0.5"/>
  <p:tag name="KSO_WM_UNIT_FILL_FORE_SCHEMECOLOR_INDEX_2_TRANS" val="0"/>
  <p:tag name="KSO_WM_UNIT_FILL_FORE_SCHEMECOLOR_INDEX_3_BRIGHTNESS" val="0"/>
  <p:tag name="KSO_WM_UNIT_FILL_FORE_SCHEMECOLOR_INDEX_3" val="11"/>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3"/>
  <p:tag name="KSO_WM_UNIT_TEXT_FILL_TYPE" val="1"/>
</p:tagLst>
</file>

<file path=ppt/tags/tag52.xml><?xml version="1.0" encoding="utf-8"?>
<p:tagLst xmlns:p="http://schemas.openxmlformats.org/presentationml/2006/main">
  <p:tag name="KSO_WM_SLIDE_BACKGROUND_TYPE" val="topBottom"/>
</p:tagLst>
</file>

<file path=ppt/tags/tag52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2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2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2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24.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0.5"/>
  <p:tag name="KSO_WM_UNIT_FILL_FORE_SCHEMECOLOR_INDEX_2_TRANS" val="0"/>
  <p:tag name="KSO_WM_UNIT_FILL_FORE_SCHEMECOLOR_INDEX_3_BRIGHTNESS" val="0"/>
  <p:tag name="KSO_WM_UNIT_FILL_FORE_SCHEMECOLOR_INDEX_3" val="11"/>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3"/>
  <p:tag name="KSO_WM_UNIT_TEXT_FILL_TYPE" val="1"/>
</p:tagLst>
</file>

<file path=ppt/tags/tag525.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0.5"/>
  <p:tag name="KSO_WM_UNIT_FILL_FORE_SCHEMECOLOR_INDEX_2_TRANS" val="0"/>
  <p:tag name="KSO_WM_UNIT_FILL_FORE_SCHEMECOLOR_INDEX_3_BRIGHTNESS" val="0"/>
  <p:tag name="KSO_WM_UNIT_FILL_FORE_SCHEMECOLOR_INDEX_3" val="11"/>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3"/>
  <p:tag name="KSO_WM_UNIT_TEXT_FILL_TYPE" val="1"/>
</p:tagLst>
</file>

<file path=ppt/tags/tag526.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0.5"/>
  <p:tag name="KSO_WM_UNIT_FILL_FORE_SCHEMECOLOR_INDEX_2_TRANS" val="0"/>
  <p:tag name="KSO_WM_UNIT_FILL_FORE_SCHEMECOLOR_INDEX_3_BRIGHTNESS" val="0"/>
  <p:tag name="KSO_WM_UNIT_FILL_FORE_SCHEMECOLOR_INDEX_3" val="11"/>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3"/>
  <p:tag name="KSO_WM_UNIT_TEXT_FILL_TYPE" val="1"/>
</p:tagLst>
</file>

<file path=ppt/tags/tag52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2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2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3.xml><?xml version="1.0" encoding="utf-8"?>
<p:tagLst xmlns:p="http://schemas.openxmlformats.org/presentationml/2006/main">
  <p:tag name="KSO_WM_SLIDE_BACKGROUND_TYPE" val="topBottom"/>
</p:tagLst>
</file>

<file path=ppt/tags/tag53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3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3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33.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0.5"/>
  <p:tag name="KSO_WM_UNIT_FILL_FORE_SCHEMECOLOR_INDEX_2_TRANS" val="0"/>
  <p:tag name="KSO_WM_UNIT_FILL_FORE_SCHEMECOLOR_INDEX_3_BRIGHTNESS" val="0"/>
  <p:tag name="KSO_WM_UNIT_FILL_FORE_SCHEMECOLOR_INDEX_3" val="11"/>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3"/>
  <p:tag name="KSO_WM_UNIT_TEXT_FILL_TYPE" val="1"/>
</p:tagLst>
</file>

<file path=ppt/tags/tag534.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0.5"/>
  <p:tag name="KSO_WM_UNIT_FILL_FORE_SCHEMECOLOR_INDEX_2_TRANS" val="0"/>
  <p:tag name="KSO_WM_UNIT_FILL_FORE_SCHEMECOLOR_INDEX_3_BRIGHTNESS" val="0"/>
  <p:tag name="KSO_WM_UNIT_FILL_FORE_SCHEMECOLOR_INDEX_3" val="11"/>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3"/>
  <p:tag name="KSO_WM_UNIT_TEXT_FILL_TYPE" val="1"/>
</p:tagLst>
</file>

<file path=ppt/tags/tag53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3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3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3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39.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0.5"/>
  <p:tag name="KSO_WM_UNIT_FILL_FORE_SCHEMECOLOR_INDEX_2_TRANS" val="0"/>
  <p:tag name="KSO_WM_UNIT_FILL_FORE_SCHEMECOLOR_INDEX_3_BRIGHTNESS" val="0"/>
  <p:tag name="KSO_WM_UNIT_FILL_FORE_SCHEMECOLOR_INDEX_3" val="11"/>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3"/>
  <p:tag name="KSO_WM_UNIT_TEXT_FILL_TYPE" val="1"/>
</p:tagLst>
</file>

<file path=ppt/tags/tag54.xml><?xml version="1.0" encoding="utf-8"?>
<p:tagLst xmlns:p="http://schemas.openxmlformats.org/presentationml/2006/main">
  <p:tag name="KSO_WM_SLIDE_BACKGROUND_TYPE" val="topBottom"/>
</p:tagLst>
</file>

<file path=ppt/tags/tag540.xml><?xml version="1.0" encoding="utf-8"?>
<p:tagLst xmlns:p="http://schemas.openxmlformats.org/presentationml/2006/main">
  <p:tag name="KSO_WM_SLIDE_BK_DARK_LIGHT" val=""/>
  <p:tag name="KSO_WM_SLIDE_BACKGROUND_TYPE" val="general"/>
</p:tagLst>
</file>

<file path=ppt/tags/tag5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93_3*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5"/>
  <p:tag name="KSO_WM_UNIT_DEC_AREA_ID" val="a0752ab6a0f748539c9335a3b2e0de31"/>
  <p:tag name="KSO_WM_UNIT_DECORATE_INFO" val=""/>
  <p:tag name="KSO_WM_UNIT_SM_LIMIT_TYPE" val=""/>
  <p:tag name="KSO_WM_CHIP_FILLAREA_FILL_RULE" val="{&quot;fill_align&quot;:&quot;cm&quot;,&quot;fill_effect&quot;:[],&quot;fill_mode&quot;:&quot;full&quot;,&quot;sacle_strategy&quot;:&quot;stretch&quot;}"/>
  <p:tag name="KSO_WM_ASSEMBLE_CHIP_INDEX" val="cde6d82f84b545439e8f5428e6defb21"/>
  <p:tag name="KSO_WM_SLIDE_BACKGROUND_TYPE" val="general"/>
  <p:tag name="WM_BEAUTIFY_SHAPE_IDENTITY" val="{9c039b77-6d7f-48c8-adbe-b41efeef9ae8}"/>
</p:tagLst>
</file>

<file path=ppt/tags/tag5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93_3*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5"/>
  <p:tag name="KSO_WM_UNIT_DEC_AREA_ID" val="35e7f8bd05b242f28c75a129a782a4c7"/>
  <p:tag name="KSO_WM_UNIT_DECORATE_INFO" val=""/>
  <p:tag name="KSO_WM_UNIT_SM_LIMIT_TYPE" val=""/>
  <p:tag name="KSO_WM_CHIP_FILLAREA_FILL_RULE" val="{&quot;fill_align&quot;:&quot;cm&quot;,&quot;fill_effect&quot;:[],&quot;fill_mode&quot;:&quot;full&quot;,&quot;sacle_strategy&quot;:&quot;stretch&quot;}"/>
  <p:tag name="KSO_WM_ASSEMBLE_CHIP_INDEX" val="c9aaa289dbc7486e874775ef8c24e8dd"/>
  <p:tag name="KSO_WM_SLIDE_BACKGROUND_TYPE" val="general"/>
  <p:tag name="WM_BEAUTIFY_SHAPE_IDENTITY" val="{a4e44df7-fbbb-407f-8cd2-3c3600be88e6}"/>
</p:tagLst>
</file>

<file path=ppt/tags/tag54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4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4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4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4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4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4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5.xml><?xml version="1.0" encoding="utf-8"?>
<p:tagLst xmlns:p="http://schemas.openxmlformats.org/presentationml/2006/main">
  <p:tag name="KSO_WM_SLIDE_BACKGROUND_TYPE" val="topBottom"/>
</p:tagLst>
</file>

<file path=ppt/tags/tag55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5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5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5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5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5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5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5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5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5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6.xml><?xml version="1.0" encoding="utf-8"?>
<p:tagLst xmlns:p="http://schemas.openxmlformats.org/presentationml/2006/main">
  <p:tag name="KSO_WM_SLIDE_BACKGROUND_TYPE" val="topBottom"/>
</p:tagLst>
</file>

<file path=ppt/tags/tag56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6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6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6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6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6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6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6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6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6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7.xml><?xml version="1.0" encoding="utf-8"?>
<p:tagLst xmlns:p="http://schemas.openxmlformats.org/presentationml/2006/main">
  <p:tag name="KSO_WM_SLIDE_BACKGROUND_TYPE" val="topBottom"/>
</p:tagLst>
</file>

<file path=ppt/tags/tag570.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0.5"/>
  <p:tag name="KSO_WM_UNIT_FILL_FORE_SCHEMECOLOR_INDEX_2_TRANS" val="0"/>
  <p:tag name="KSO_WM_UNIT_FILL_FORE_SCHEMECOLOR_INDEX_3_BRIGHTNESS" val="0"/>
  <p:tag name="KSO_WM_UNIT_FILL_FORE_SCHEMECOLOR_INDEX_3" val="11"/>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3"/>
  <p:tag name="KSO_WM_UNIT_TEXT_FILL_TYPE" val="1"/>
</p:tagLst>
</file>

<file path=ppt/tags/tag57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7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7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7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7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7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7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7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7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4593_5*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7"/>
  <p:tag name="KSO_WM_UNIT_DEC_AREA_ID" val="aa1c653bd3b941efb4d51e6219590e12"/>
  <p:tag name="KSO_WM_UNIT_DECORATE_INFO" val=""/>
  <p:tag name="KSO_WM_UNIT_SM_LIMIT_TYPE" val=""/>
  <p:tag name="KSO_WM_CHIP_FILLAREA_FILL_RULE" val="{&quot;fill_align&quot;:&quot;cm&quot;,&quot;fill_effect&quot;:[],&quot;fill_mode&quot;:&quot;full&quot;,&quot;sacle_strategy&quot;:&quot;stretch&quot;}"/>
  <p:tag name="KSO_WM_ASSEMBLE_CHIP_INDEX" val="d28a871c4f62464499a19528012707ac"/>
  <p:tag name="KSO_WM_SLIDE_BACKGROUND_TYPE" val="bottomTop"/>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58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81.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0.5"/>
  <p:tag name="KSO_WM_UNIT_FILL_FORE_SCHEMECOLOR_INDEX_2_TRANS" val="0"/>
  <p:tag name="KSO_WM_UNIT_FILL_FORE_SCHEMECOLOR_INDEX_3_BRIGHTNESS" val="0"/>
  <p:tag name="KSO_WM_UNIT_FILL_FORE_SCHEMECOLOR_INDEX_3" val="11"/>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3"/>
  <p:tag name="KSO_WM_UNIT_TEXT_FILL_TYPE" val="1"/>
</p:tagLst>
</file>

<file path=ppt/tags/tag582.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0.5"/>
  <p:tag name="KSO_WM_UNIT_FILL_FORE_SCHEMECOLOR_INDEX_2_TRANS" val="0"/>
  <p:tag name="KSO_WM_UNIT_FILL_FORE_SCHEMECOLOR_INDEX_3_BRIGHTNESS" val="0"/>
  <p:tag name="KSO_WM_UNIT_FILL_FORE_SCHEMECOLOR_INDEX_3" val="11"/>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3"/>
  <p:tag name="KSO_WM_UNIT_TEXT_FILL_TYPE" val="1"/>
</p:tagLst>
</file>

<file path=ppt/tags/tag583.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0.5"/>
  <p:tag name="KSO_WM_UNIT_FILL_FORE_SCHEMECOLOR_INDEX_2_TRANS" val="0"/>
  <p:tag name="KSO_WM_UNIT_FILL_FORE_SCHEMECOLOR_INDEX_3_BRIGHTNESS" val="0"/>
  <p:tag name="KSO_WM_UNIT_FILL_FORE_SCHEMECOLOR_INDEX_3" val="11"/>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3"/>
  <p:tag name="KSO_WM_UNIT_TEXT_FILL_TYPE" val="1"/>
</p:tagLst>
</file>

<file path=ppt/tags/tag584.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0.5"/>
  <p:tag name="KSO_WM_UNIT_FILL_FORE_SCHEMECOLOR_INDEX_2_TRANS" val="0"/>
  <p:tag name="KSO_WM_UNIT_FILL_FORE_SCHEMECOLOR_INDEX_3_BRIGHTNESS" val="0"/>
  <p:tag name="KSO_WM_UNIT_FILL_FORE_SCHEMECOLOR_INDEX_3" val="11"/>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3"/>
  <p:tag name="KSO_WM_UNIT_TEXT_FILL_TYPE" val="1"/>
</p:tagLst>
</file>

<file path=ppt/tags/tag58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8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8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8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89.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0.5"/>
  <p:tag name="KSO_WM_UNIT_FILL_FORE_SCHEMECOLOR_INDEX_2_TRANS" val="0"/>
  <p:tag name="KSO_WM_UNIT_FILL_FORE_SCHEMECOLOR_INDEX_3_BRIGHTNESS" val="0"/>
  <p:tag name="KSO_WM_UNIT_FILL_FORE_SCHEMECOLOR_INDEX_3" val="11"/>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3"/>
  <p:tag name="KSO_WM_UNIT_TEXT_FILL_TYPE" val="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93_3*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5"/>
  <p:tag name="KSO_WM_UNIT_DEC_AREA_ID" val="b9efd1df47a34c609544a11909e28515"/>
  <p:tag name="KSO_WM_UNIT_DECORATE_INFO" val=""/>
  <p:tag name="KSO_WM_UNIT_SM_LIMIT_TYPE" val=""/>
  <p:tag name="KSO_WM_CHIP_FILLAREA_FILL_RULE" val="{&quot;fill_align&quot;:&quot;cm&quot;,&quot;fill_effect&quot;:[],&quot;fill_mode&quot;:&quot;full&quot;,&quot;sacle_strategy&quot;:&quot;stretch&quot;}"/>
  <p:tag name="KSO_WM_ASSEMBLE_CHIP_INDEX" val="ad766f59e2694dbc90bf5a191f8657e2"/>
  <p:tag name="KSO_WM_SLIDE_BACKGROUND_TYPE" val="bottomTop"/>
</p:tagLst>
</file>

<file path=ppt/tags/tag590.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0.5"/>
  <p:tag name="KSO_WM_UNIT_FILL_FORE_SCHEMECOLOR_INDEX_2_TRANS" val="0"/>
  <p:tag name="KSO_WM_UNIT_FILL_FORE_SCHEMECOLOR_INDEX_3_BRIGHTNESS" val="0"/>
  <p:tag name="KSO_WM_UNIT_FILL_FORE_SCHEMECOLOR_INDEX_3" val="11"/>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3"/>
  <p:tag name="KSO_WM_UNIT_TEXT_FILL_TYPE" val="1"/>
</p:tagLst>
</file>

<file path=ppt/tags/tag591.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0.5"/>
  <p:tag name="KSO_WM_UNIT_FILL_FORE_SCHEMECOLOR_INDEX_2_TRANS" val="0"/>
  <p:tag name="KSO_WM_UNIT_FILL_FORE_SCHEMECOLOR_INDEX_3_BRIGHTNESS" val="0"/>
  <p:tag name="KSO_WM_UNIT_FILL_FORE_SCHEMECOLOR_INDEX_3" val="11"/>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3"/>
  <p:tag name="KSO_WM_UNIT_TEXT_FILL_TYPE" val="1"/>
</p:tagLst>
</file>

<file path=ppt/tags/tag59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9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9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9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9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9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9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9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4593_2*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4"/>
  <p:tag name="KSO_WM_UNIT_DEC_AREA_ID" val="29bc39bd8d6b4dcba9591732aa9d9a2f"/>
  <p:tag name="KSO_WM_UNIT_DECORATE_INFO" val=""/>
  <p:tag name="KSO_WM_UNIT_SM_LIMIT_TYPE" val=""/>
  <p:tag name="KSO_WM_CHIP_FILLAREA_FILL_RULE" val="{&quot;fill_align&quot;:&quot;lm&quot;,&quot;fill_effect&quot;:[],&quot;fill_mode&quot;:&quot;adaptive&quot;,&quot;sacle_strategy&quot;:&quot;stretch&quot;}"/>
  <p:tag name="KSO_WM_ASSEMBLE_CHIP_INDEX" val="51bf02532af44e0bb1994fae56eac5f4"/>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93_3*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5"/>
  <p:tag name="KSO_WM_UNIT_DEC_AREA_ID" val="b7b05dbc580841c69ad5dedaa51977cc"/>
  <p:tag name="KSO_WM_UNIT_DECORATE_INFO" val=""/>
  <p:tag name="KSO_WM_UNIT_SM_LIMIT_TYPE" val=""/>
  <p:tag name="KSO_WM_CHIP_FILLAREA_FILL_RULE" val="{&quot;fill_align&quot;:&quot;cm&quot;,&quot;fill_effect&quot;:[],&quot;fill_mode&quot;:&quot;full&quot;,&quot;sacle_strategy&quot;:&quot;stretch&quot;}"/>
  <p:tag name="KSO_WM_ASSEMBLE_CHIP_INDEX" val="6ebfb4186ae5437b90b47536a068c76e"/>
  <p:tag name="KSO_WM_SLIDE_BACKGROUND_TYPE" val="bottomTop"/>
</p:tagLst>
</file>

<file path=ppt/tags/tag60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0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0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0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0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0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0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0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0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0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1.xml><?xml version="1.0" encoding="utf-8"?>
<p:tagLst xmlns:p="http://schemas.openxmlformats.org/presentationml/2006/main">
  <p:tag name="KSO_WM_SLIDE_BACKGROUND_TYPE" val="bottomTop"/>
</p:tagLst>
</file>

<file path=ppt/tags/tag61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1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15.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0.5"/>
  <p:tag name="KSO_WM_UNIT_FILL_FORE_SCHEMECOLOR_INDEX_2_TRANS" val="0"/>
  <p:tag name="KSO_WM_UNIT_FILL_FORE_SCHEMECOLOR_INDEX_3_BRIGHTNESS" val="0"/>
  <p:tag name="KSO_WM_UNIT_FILL_FORE_SCHEMECOLOR_INDEX_3" val="11"/>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3"/>
  <p:tag name="KSO_WM_UNIT_TEXT_FILL_TYPE" val="1"/>
</p:tagLst>
</file>

<file path=ppt/tags/tag616.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0.5"/>
  <p:tag name="KSO_WM_UNIT_FILL_FORE_SCHEMECOLOR_INDEX_2_TRANS" val="0"/>
  <p:tag name="KSO_WM_UNIT_FILL_FORE_SCHEMECOLOR_INDEX_3_BRIGHTNESS" val="0"/>
  <p:tag name="KSO_WM_UNIT_FILL_FORE_SCHEMECOLOR_INDEX_3" val="11"/>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3"/>
  <p:tag name="KSO_WM_UNIT_TEXT_FILL_TYPE" val="1"/>
</p:tagLst>
</file>

<file path=ppt/tags/tag617.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0.5"/>
  <p:tag name="KSO_WM_UNIT_FILL_FORE_SCHEMECOLOR_INDEX_2_TRANS" val="0"/>
  <p:tag name="KSO_WM_UNIT_FILL_FORE_SCHEMECOLOR_INDEX_3_BRIGHTNESS" val="0"/>
  <p:tag name="KSO_WM_UNIT_FILL_FORE_SCHEMECOLOR_INDEX_3" val="11"/>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3"/>
  <p:tag name="KSO_WM_UNIT_TEXT_FILL_TYPE" val="1"/>
</p:tagLst>
</file>

<file path=ppt/tags/tag618.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0.5"/>
  <p:tag name="KSO_WM_UNIT_FILL_FORE_SCHEMECOLOR_INDEX_2_TRANS" val="0"/>
  <p:tag name="KSO_WM_UNIT_FILL_FORE_SCHEMECOLOR_INDEX_3_BRIGHTNESS" val="0"/>
  <p:tag name="KSO_WM_UNIT_FILL_FORE_SCHEMECOLOR_INDEX_3" val="11"/>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3"/>
  <p:tag name="KSO_WM_UNIT_TEXT_FILL_TYPE" val="1"/>
</p:tagLst>
</file>

<file path=ppt/tags/tag61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2.xml><?xml version="1.0" encoding="utf-8"?>
<p:tagLst xmlns:p="http://schemas.openxmlformats.org/presentationml/2006/main">
  <p:tag name="KSO_WM_SLIDE_BACKGROUND_TYPE" val="bottomTop"/>
</p:tagLst>
</file>

<file path=ppt/tags/tag62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2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2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23.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0.5"/>
  <p:tag name="KSO_WM_UNIT_FILL_FORE_SCHEMECOLOR_INDEX_2_TRANS" val="0"/>
  <p:tag name="KSO_WM_UNIT_FILL_FORE_SCHEMECOLOR_INDEX_3_BRIGHTNESS" val="0"/>
  <p:tag name="KSO_WM_UNIT_FILL_FORE_SCHEMECOLOR_INDEX_3" val="11"/>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3"/>
  <p:tag name="KSO_WM_UNIT_TEXT_FILL_TYPE" val="1"/>
</p:tagLst>
</file>

<file path=ppt/tags/tag624.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0.5"/>
  <p:tag name="KSO_WM_UNIT_FILL_FORE_SCHEMECOLOR_INDEX_2_TRANS" val="0"/>
  <p:tag name="KSO_WM_UNIT_FILL_FORE_SCHEMECOLOR_INDEX_3_BRIGHTNESS" val="0"/>
  <p:tag name="KSO_WM_UNIT_FILL_FORE_SCHEMECOLOR_INDEX_3" val="11"/>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3"/>
  <p:tag name="KSO_WM_UNIT_TEXT_FILL_TYPE" val="1"/>
</p:tagLst>
</file>

<file path=ppt/tags/tag625.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0.5"/>
  <p:tag name="KSO_WM_UNIT_FILL_FORE_SCHEMECOLOR_INDEX_2_TRANS" val="0"/>
  <p:tag name="KSO_WM_UNIT_FILL_FORE_SCHEMECOLOR_INDEX_3_BRIGHTNESS" val="0"/>
  <p:tag name="KSO_WM_UNIT_FILL_FORE_SCHEMECOLOR_INDEX_3" val="11"/>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3"/>
  <p:tag name="KSO_WM_UNIT_TEXT_FILL_TYPE" val="1"/>
</p:tagLst>
</file>

<file path=ppt/tags/tag62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2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2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2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3.xml><?xml version="1.0" encoding="utf-8"?>
<p:tagLst xmlns:p="http://schemas.openxmlformats.org/presentationml/2006/main">
  <p:tag name="KSO_WM_SLIDE_BACKGROUND_TYPE" val="bottomTop"/>
</p:tagLst>
</file>

<file path=ppt/tags/tag63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3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3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3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3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35.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0.5"/>
  <p:tag name="KSO_WM_UNIT_FILL_FORE_SCHEMECOLOR_INDEX_2_TRANS" val="0"/>
  <p:tag name="KSO_WM_UNIT_FILL_FORE_SCHEMECOLOR_INDEX_3_BRIGHTNESS" val="0"/>
  <p:tag name="KSO_WM_UNIT_FILL_FORE_SCHEMECOLOR_INDEX_3" val="11"/>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3"/>
  <p:tag name="KSO_WM_UNIT_TEXT_FILL_TYPE" val="1"/>
</p:tagLst>
</file>

<file path=ppt/tags/tag636.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0.5"/>
  <p:tag name="KSO_WM_UNIT_FILL_FORE_SCHEMECOLOR_INDEX_2_TRANS" val="0"/>
  <p:tag name="KSO_WM_UNIT_FILL_FORE_SCHEMECOLOR_INDEX_3_BRIGHTNESS" val="0"/>
  <p:tag name="KSO_WM_UNIT_FILL_FORE_SCHEMECOLOR_INDEX_3" val="11"/>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3"/>
  <p:tag name="KSO_WM_UNIT_TEXT_FILL_TYPE" val="1"/>
</p:tagLst>
</file>

<file path=ppt/tags/tag637.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0.5"/>
  <p:tag name="KSO_WM_UNIT_FILL_FORE_SCHEMECOLOR_INDEX_2_TRANS" val="0"/>
  <p:tag name="KSO_WM_UNIT_FILL_FORE_SCHEMECOLOR_INDEX_3_BRIGHTNESS" val="0"/>
  <p:tag name="KSO_WM_UNIT_FILL_FORE_SCHEMECOLOR_INDEX_3" val="11"/>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3"/>
  <p:tag name="KSO_WM_UNIT_TEXT_FILL_TYPE" val="1"/>
</p:tagLst>
</file>

<file path=ppt/tags/tag638.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0.5"/>
  <p:tag name="KSO_WM_UNIT_FILL_FORE_SCHEMECOLOR_INDEX_2_TRANS" val="0"/>
  <p:tag name="KSO_WM_UNIT_FILL_FORE_SCHEMECOLOR_INDEX_3_BRIGHTNESS" val="0"/>
  <p:tag name="KSO_WM_UNIT_FILL_FORE_SCHEMECOLOR_INDEX_3" val="11"/>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3"/>
  <p:tag name="KSO_WM_UNIT_TEXT_FILL_TYPE" val="1"/>
</p:tagLst>
</file>

<file path=ppt/tags/tag63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4.xml><?xml version="1.0" encoding="utf-8"?>
<p:tagLst xmlns:p="http://schemas.openxmlformats.org/presentationml/2006/main">
  <p:tag name="KSO_WM_SLIDE_BACKGROUND_TYPE" val="bottomTop"/>
</p:tagLst>
</file>

<file path=ppt/tags/tag64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4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4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43.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0.5"/>
  <p:tag name="KSO_WM_UNIT_FILL_FORE_SCHEMECOLOR_INDEX_2_TRANS" val="0"/>
  <p:tag name="KSO_WM_UNIT_FILL_FORE_SCHEMECOLOR_INDEX_3_BRIGHTNESS" val="0"/>
  <p:tag name="KSO_WM_UNIT_FILL_FORE_SCHEMECOLOR_INDEX_3" val="11"/>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3"/>
  <p:tag name="KSO_WM_UNIT_TEXT_FILL_TYPE" val="1"/>
</p:tagLst>
</file>

<file path=ppt/tags/tag644.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0.5"/>
  <p:tag name="KSO_WM_UNIT_FILL_FORE_SCHEMECOLOR_INDEX_2_TRANS" val="0"/>
  <p:tag name="KSO_WM_UNIT_FILL_FORE_SCHEMECOLOR_INDEX_3_BRIGHTNESS" val="0"/>
  <p:tag name="KSO_WM_UNIT_FILL_FORE_SCHEMECOLOR_INDEX_3" val="11"/>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3"/>
  <p:tag name="KSO_WM_UNIT_TEXT_FILL_TYPE" val="1"/>
</p:tagLst>
</file>

<file path=ppt/tags/tag645.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0.5"/>
  <p:tag name="KSO_WM_UNIT_FILL_FORE_SCHEMECOLOR_INDEX_2_TRANS" val="0"/>
  <p:tag name="KSO_WM_UNIT_FILL_FORE_SCHEMECOLOR_INDEX_3_BRIGHTNESS" val="0"/>
  <p:tag name="KSO_WM_UNIT_FILL_FORE_SCHEMECOLOR_INDEX_3" val="11"/>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3"/>
  <p:tag name="KSO_WM_UNIT_TEXT_FILL_TYPE" val="1"/>
</p:tagLst>
</file>

<file path=ppt/tags/tag64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4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4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4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5.xml><?xml version="1.0" encoding="utf-8"?>
<p:tagLst xmlns:p="http://schemas.openxmlformats.org/presentationml/2006/main">
  <p:tag name="KSO_WM_SLIDE_BACKGROUND_TYPE" val="bottomTop"/>
</p:tagLst>
</file>

<file path=ppt/tags/tag65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5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52.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0.5"/>
  <p:tag name="KSO_WM_UNIT_FILL_FORE_SCHEMECOLOR_INDEX_2_TRANS" val="0"/>
  <p:tag name="KSO_WM_UNIT_FILL_FORE_SCHEMECOLOR_INDEX_3_BRIGHTNESS" val="0"/>
  <p:tag name="KSO_WM_UNIT_FILL_FORE_SCHEMECOLOR_INDEX_3" val="11"/>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3"/>
  <p:tag name="KSO_WM_UNIT_TEXT_FILL_TYPE" val="1"/>
</p:tagLst>
</file>

<file path=ppt/tags/tag653.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0.5"/>
  <p:tag name="KSO_WM_UNIT_FILL_FORE_SCHEMECOLOR_INDEX_2_TRANS" val="0"/>
  <p:tag name="KSO_WM_UNIT_FILL_FORE_SCHEMECOLOR_INDEX_3_BRIGHTNESS" val="0"/>
  <p:tag name="KSO_WM_UNIT_FILL_FORE_SCHEMECOLOR_INDEX_3" val="11"/>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3"/>
  <p:tag name="KSO_WM_UNIT_TEXT_FILL_TYPE" val="1"/>
</p:tagLst>
</file>

<file path=ppt/tags/tag654.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0.5"/>
  <p:tag name="KSO_WM_UNIT_FILL_FORE_SCHEMECOLOR_INDEX_2_TRANS" val="0"/>
  <p:tag name="KSO_WM_UNIT_FILL_FORE_SCHEMECOLOR_INDEX_3_BRIGHTNESS" val="0"/>
  <p:tag name="KSO_WM_UNIT_FILL_FORE_SCHEMECOLOR_INDEX_3" val="11"/>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3"/>
  <p:tag name="KSO_WM_UNIT_TEXT_FILL_TYPE" val="1"/>
</p:tagLst>
</file>

<file path=ppt/tags/tag655.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0.5"/>
  <p:tag name="KSO_WM_UNIT_FILL_FORE_SCHEMECOLOR_INDEX_2_TRANS" val="0"/>
  <p:tag name="KSO_WM_UNIT_FILL_FORE_SCHEMECOLOR_INDEX_3_BRIGHTNESS" val="0"/>
  <p:tag name="KSO_WM_UNIT_FILL_FORE_SCHEMECOLOR_INDEX_3" val="11"/>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3"/>
  <p:tag name="KSO_WM_UNIT_TEXT_FILL_TYPE" val="1"/>
</p:tagLst>
</file>

<file path=ppt/tags/tag65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5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5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5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6.xml><?xml version="1.0" encoding="utf-8"?>
<p:tagLst xmlns:p="http://schemas.openxmlformats.org/presentationml/2006/main">
  <p:tag name="KSO_WM_SLIDE_BACKGROUND_TYPE" val="bottomTop"/>
</p:tagLst>
</file>

<file path=ppt/tags/tag660.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0.5"/>
  <p:tag name="KSO_WM_UNIT_FILL_FORE_SCHEMECOLOR_INDEX_2_TRANS" val="0"/>
  <p:tag name="KSO_WM_UNIT_FILL_FORE_SCHEMECOLOR_INDEX_3_BRIGHTNESS" val="0"/>
  <p:tag name="KSO_WM_UNIT_FILL_FORE_SCHEMECOLOR_INDEX_3" val="11"/>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3"/>
  <p:tag name="KSO_WM_UNIT_TEXT_FILL_TYPE" val="1"/>
</p:tagLst>
</file>

<file path=ppt/tags/tag661.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0.5"/>
  <p:tag name="KSO_WM_UNIT_FILL_FORE_SCHEMECOLOR_INDEX_2_TRANS" val="0"/>
  <p:tag name="KSO_WM_UNIT_FILL_FORE_SCHEMECOLOR_INDEX_3_BRIGHTNESS" val="0"/>
  <p:tag name="KSO_WM_UNIT_FILL_FORE_SCHEMECOLOR_INDEX_3" val="11"/>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3"/>
  <p:tag name="KSO_WM_UNIT_TEXT_FILL_TYPE" val="1"/>
</p:tagLst>
</file>

<file path=ppt/tags/tag662.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0.5"/>
  <p:tag name="KSO_WM_UNIT_FILL_FORE_SCHEMECOLOR_INDEX_2_TRANS" val="0"/>
  <p:tag name="KSO_WM_UNIT_FILL_FORE_SCHEMECOLOR_INDEX_3_BRIGHTNESS" val="0"/>
  <p:tag name="KSO_WM_UNIT_FILL_FORE_SCHEMECOLOR_INDEX_3" val="11"/>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3"/>
  <p:tag name="KSO_WM_UNIT_TEXT_FILL_TYPE" val="1"/>
</p:tagLst>
</file>

<file path=ppt/tags/tag66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6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6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6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6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6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6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4593_5*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7"/>
  <p:tag name="KSO_WM_UNIT_DEC_AREA_ID" val="e104e9b9e4854088a870556de4d4269d"/>
  <p:tag name="KSO_WM_UNIT_DECORATE_INFO" val=""/>
  <p:tag name="KSO_WM_UNIT_SM_LIMIT_TYPE" val=""/>
  <p:tag name="KSO_WM_CHIP_FILLAREA_FILL_RULE" val="{&quot;fill_align&quot;:&quot;cm&quot;,&quot;fill_effect&quot;:[],&quot;fill_mode&quot;:&quot;full&quot;,&quot;sacle_strategy&quot;:&quot;stretch&quot;}"/>
  <p:tag name="KSO_WM_ASSEMBLE_CHIP_INDEX" val="f1897fced7d847f0a4de4a451dfbe4ed"/>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670.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0.5"/>
  <p:tag name="KSO_WM_UNIT_FILL_FORE_SCHEMECOLOR_INDEX_2_TRANS" val="0"/>
  <p:tag name="KSO_WM_UNIT_FILL_FORE_SCHEMECOLOR_INDEX_3_BRIGHTNESS" val="0"/>
  <p:tag name="KSO_WM_UNIT_FILL_FORE_SCHEMECOLOR_INDEX_3" val="11"/>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3"/>
  <p:tag name="KSO_WM_UNIT_TEXT_FILL_TYPE" val="1"/>
</p:tagLst>
</file>

<file path=ppt/tags/tag67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7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7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7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75.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0.5"/>
  <p:tag name="KSO_WM_UNIT_FILL_FORE_SCHEMECOLOR_INDEX_2_TRANS" val="0"/>
  <p:tag name="KSO_WM_UNIT_FILL_FORE_SCHEMECOLOR_INDEX_3_BRIGHTNESS" val="0"/>
  <p:tag name="KSO_WM_UNIT_FILL_FORE_SCHEMECOLOR_INDEX_3" val="11"/>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3"/>
  <p:tag name="KSO_WM_UNIT_TEXT_FILL_TYPE" val="1"/>
</p:tagLst>
</file>

<file path=ppt/tags/tag676.xml><?xml version="1.0" encoding="utf-8"?>
<p:tagLst xmlns:p="http://schemas.openxmlformats.org/presentationml/2006/main">
  <p:tag name="KSO_WM_SLIDE_BK_DARK_LIGHT" val=""/>
  <p:tag name="KSO_WM_SLIDE_BACKGROUND_TYPE" val="general"/>
</p:tagLst>
</file>

<file path=ppt/tags/tag6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93_3*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5"/>
  <p:tag name="KSO_WM_UNIT_DEC_AREA_ID" val="a0752ab6a0f748539c9335a3b2e0de31"/>
  <p:tag name="KSO_WM_UNIT_DECORATE_INFO" val=""/>
  <p:tag name="KSO_WM_UNIT_SM_LIMIT_TYPE" val=""/>
  <p:tag name="KSO_WM_CHIP_FILLAREA_FILL_RULE" val="{&quot;fill_align&quot;:&quot;cm&quot;,&quot;fill_effect&quot;:[],&quot;fill_mode&quot;:&quot;full&quot;,&quot;sacle_strategy&quot;:&quot;stretch&quot;}"/>
  <p:tag name="KSO_WM_ASSEMBLE_CHIP_INDEX" val="cde6d82f84b545439e8f5428e6defb21"/>
  <p:tag name="KSO_WM_SLIDE_BACKGROUND_TYPE" val="general"/>
  <p:tag name="WM_BEAUTIFY_SHAPE_IDENTITY" val="{9c039b77-6d7f-48c8-adbe-b41efeef9ae8}"/>
</p:tagLst>
</file>

<file path=ppt/tags/tag6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93_3*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5"/>
  <p:tag name="KSO_WM_UNIT_DEC_AREA_ID" val="35e7f8bd05b242f28c75a129a782a4c7"/>
  <p:tag name="KSO_WM_UNIT_DECORATE_INFO" val=""/>
  <p:tag name="KSO_WM_UNIT_SM_LIMIT_TYPE" val=""/>
  <p:tag name="KSO_WM_CHIP_FILLAREA_FILL_RULE" val="{&quot;fill_align&quot;:&quot;cm&quot;,&quot;fill_effect&quot;:[],&quot;fill_mode&quot;:&quot;full&quot;,&quot;sacle_strategy&quot;:&quot;stretch&quot;}"/>
  <p:tag name="KSO_WM_ASSEMBLE_CHIP_INDEX" val="c9aaa289dbc7486e874775ef8c24e8dd"/>
  <p:tag name="KSO_WM_SLIDE_BACKGROUND_TYPE" val="general"/>
  <p:tag name="WM_BEAUTIFY_SHAPE_IDENTITY" val="{a4e44df7-fbbb-407f-8cd2-3c3600be88e6}"/>
</p:tagLst>
</file>

<file path=ppt/tags/tag679.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93_3*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5"/>
  <p:tag name="KSO_WM_UNIT_DEC_AREA_ID" val="6ac53954d7d64929924c39dd8f1c7259"/>
  <p:tag name="KSO_WM_UNIT_DECORATE_INFO" val=""/>
  <p:tag name="KSO_WM_UNIT_SM_LIMIT_TYPE" val=""/>
  <p:tag name="KSO_WM_CHIP_FILLAREA_FILL_RULE" val="{&quot;fill_align&quot;:&quot;cm&quot;,&quot;fill_effect&quot;:[],&quot;fill_mode&quot;:&quot;full&quot;,&quot;sacle_strategy&quot;:&quot;stretch&quot;}"/>
  <p:tag name="KSO_WM_ASSEMBLE_CHIP_INDEX" val="88628063f8944f679692ab1eb4850544"/>
  <p:tag name="KSO_WM_SLIDE_BACKGROUND_TYPE" val="navigation"/>
</p:tagLst>
</file>

<file path=ppt/tags/tag680.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681.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682.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683.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684.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685.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68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87.xml><?xml version="1.0" encoding="utf-8"?>
<p:tagLst xmlns:p="http://schemas.openxmlformats.org/presentationml/2006/main">
  <p:tag name="KSO_WM_UNIT_FILL_FORE_SCHEMECOLOR_INDEX_1_BRIGHTNESS" val="0"/>
  <p:tag name="KSO_WM_UNIT_FILL_FORE_SCHEMECOLOR_INDEX_1" val="6"/>
  <p:tag name="KSO_WM_UNIT_FILL_FORE_SCHEMECOLOR_INDEX_1_POS" val="0"/>
  <p:tag name="KSO_WM_UNIT_FILL_FORE_SCHEMECOLOR_INDEX_1_TRANS" val="0"/>
  <p:tag name="KSO_WM_UNIT_FILL_FORE_SCHEMECOLOR_INDEX_2_BRIGHTNESS" val="0"/>
  <p:tag name="KSO_WM_UNIT_FILL_FORE_SCHEMECOLOR_INDEX_2" val="6"/>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688.xml><?xml version="1.0" encoding="utf-8"?>
<p:tagLst xmlns:p="http://schemas.openxmlformats.org/presentationml/2006/main">
  <p:tag name="KSO_WM_UNIT_FILL_FORE_SCHEMECOLOR_INDEX_1_BRIGHTNESS" val="0"/>
  <p:tag name="KSO_WM_UNIT_FILL_FORE_SCHEMECOLOR_INDEX_1" val="6"/>
  <p:tag name="KSO_WM_UNIT_FILL_FORE_SCHEMECOLOR_INDEX_1_POS" val="0"/>
  <p:tag name="KSO_WM_UNIT_FILL_FORE_SCHEMECOLOR_INDEX_1_TRANS" val="0"/>
  <p:tag name="KSO_WM_UNIT_FILL_FORE_SCHEMECOLOR_INDEX_2_BRIGHTNESS" val="0"/>
  <p:tag name="KSO_WM_UNIT_FILL_FORE_SCHEMECOLOR_INDEX_2" val="6"/>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689.xml><?xml version="1.0" encoding="utf-8"?>
<p:tagLst xmlns:p="http://schemas.openxmlformats.org/presentationml/2006/main">
  <p:tag name="KSO_WM_UNIT_FILL_FORE_SCHEMECOLOR_INDEX_1_BRIGHTNESS" val="0"/>
  <p:tag name="KSO_WM_UNIT_FILL_FORE_SCHEMECOLOR_INDEX_1" val="6"/>
  <p:tag name="KSO_WM_UNIT_FILL_FORE_SCHEMECOLOR_INDEX_1_POS" val="0"/>
  <p:tag name="KSO_WM_UNIT_FILL_FORE_SCHEMECOLOR_INDEX_1_TRANS" val="0"/>
  <p:tag name="KSO_WM_UNIT_FILL_FORE_SCHEMECOLOR_INDEX_2_BRIGHTNESS" val="0"/>
  <p:tag name="KSO_WM_UNIT_FILL_FORE_SCHEMECOLOR_INDEX_2" val="6"/>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93_3*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5"/>
  <p:tag name="KSO_WM_UNIT_DEC_AREA_ID" val="3aa57f072e7346328919ea1e285ddff9"/>
  <p:tag name="KSO_WM_UNIT_DECORATE_INFO" val=""/>
  <p:tag name="KSO_WM_UNIT_SM_LIMIT_TYPE" val=""/>
  <p:tag name="KSO_WM_CHIP_FILLAREA_FILL_RULE" val="{&quot;fill_align&quot;:&quot;cm&quot;,&quot;fill_effect&quot;:[],&quot;fill_mode&quot;:&quot;full&quot;,&quot;sacle_strategy&quot;:&quot;stretch&quot;}"/>
  <p:tag name="KSO_WM_ASSEMBLE_CHIP_INDEX" val="90fbb0bb9b5f4111bcff1f0e6586fa97"/>
  <p:tag name="KSO_WM_SLIDE_BACKGROUND_TYPE" val="navigation"/>
</p:tagLst>
</file>

<file path=ppt/tags/tag690.xml><?xml version="1.0" encoding="utf-8"?>
<p:tagLst xmlns:p="http://schemas.openxmlformats.org/presentationml/2006/main">
  <p:tag name="KSO_WM_UNIT_FILL_FORE_SCHEMECOLOR_INDEX_1_BRIGHTNESS" val="0"/>
  <p:tag name="KSO_WM_UNIT_FILL_FORE_SCHEMECOLOR_INDEX_1" val="6"/>
  <p:tag name="KSO_WM_UNIT_FILL_FORE_SCHEMECOLOR_INDEX_1_POS" val="0"/>
  <p:tag name="KSO_WM_UNIT_FILL_FORE_SCHEMECOLOR_INDEX_1_TRANS" val="0"/>
  <p:tag name="KSO_WM_UNIT_FILL_FORE_SCHEMECOLOR_INDEX_2_BRIGHTNESS" val="0"/>
  <p:tag name="KSO_WM_UNIT_FILL_FORE_SCHEMECOLOR_INDEX_2" val="6"/>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691.xml><?xml version="1.0" encoding="utf-8"?>
<p:tagLst xmlns:p="http://schemas.openxmlformats.org/presentationml/2006/main">
  <p:tag name="KSO_WM_UNIT_FILL_FORE_SCHEMECOLOR_INDEX_1_BRIGHTNESS" val="0"/>
  <p:tag name="KSO_WM_UNIT_FILL_FORE_SCHEMECOLOR_INDEX_1" val="6"/>
  <p:tag name="KSO_WM_UNIT_FILL_FORE_SCHEMECOLOR_INDEX_1_POS" val="0"/>
  <p:tag name="KSO_WM_UNIT_FILL_FORE_SCHEMECOLOR_INDEX_1_TRANS" val="0"/>
  <p:tag name="KSO_WM_UNIT_FILL_FORE_SCHEMECOLOR_INDEX_2_BRIGHTNESS" val="0"/>
  <p:tag name="KSO_WM_UNIT_FILL_FORE_SCHEMECOLOR_INDEX_2" val="6"/>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692.xml><?xml version="1.0" encoding="utf-8"?>
<p:tagLst xmlns:p="http://schemas.openxmlformats.org/presentationml/2006/main">
  <p:tag name="KSO_WM_UNIT_FILL_FORE_SCHEMECOLOR_INDEX_1_BRIGHTNESS" val="0"/>
  <p:tag name="KSO_WM_UNIT_FILL_FORE_SCHEMECOLOR_INDEX_1" val="6"/>
  <p:tag name="KSO_WM_UNIT_FILL_FORE_SCHEMECOLOR_INDEX_1_POS" val="0"/>
  <p:tag name="KSO_WM_UNIT_FILL_FORE_SCHEMECOLOR_INDEX_1_TRANS" val="0"/>
  <p:tag name="KSO_WM_UNIT_FILL_FORE_SCHEMECOLOR_INDEX_2_BRIGHTNESS" val="0"/>
  <p:tag name="KSO_WM_UNIT_FILL_FORE_SCHEMECOLOR_INDEX_2" val="6"/>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693.xml><?xml version="1.0" encoding="utf-8"?>
<p:tagLst xmlns:p="http://schemas.openxmlformats.org/presentationml/2006/main">
  <p:tag name="KSO_WM_UNIT_FILL_FORE_SCHEMECOLOR_INDEX_1_BRIGHTNESS" val="0"/>
  <p:tag name="KSO_WM_UNIT_FILL_FORE_SCHEMECOLOR_INDEX_1" val="6"/>
  <p:tag name="KSO_WM_UNIT_FILL_FORE_SCHEMECOLOR_INDEX_1_POS" val="0"/>
  <p:tag name="KSO_WM_UNIT_FILL_FORE_SCHEMECOLOR_INDEX_1_TRANS" val="0"/>
  <p:tag name="KSO_WM_UNIT_FILL_FORE_SCHEMECOLOR_INDEX_2_BRIGHTNESS" val="0"/>
  <p:tag name="KSO_WM_UNIT_FILL_FORE_SCHEMECOLOR_INDEX_2" val="6"/>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69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95.xml><?xml version="1.0" encoding="utf-8"?>
<p:tagLst xmlns:p="http://schemas.openxmlformats.org/presentationml/2006/main">
  <p:tag name="KSO_WM_UNIT_FILL_FORE_SCHEMECOLOR_INDEX_1_BRIGHTNESS" val="0"/>
  <p:tag name="KSO_WM_UNIT_FILL_FORE_SCHEMECOLOR_INDEX_1" val="12"/>
  <p:tag name="KSO_WM_UNIT_FILL_FORE_SCHEMECOLOR_INDEX_1_POS" val="0"/>
  <p:tag name="KSO_WM_UNIT_FILL_FORE_SCHEMECOLOR_INDEX_1_TRANS" val="0"/>
  <p:tag name="KSO_WM_UNIT_FILL_FORE_SCHEMECOLOR_INDEX_2_BRIGHTNESS" val="0"/>
  <p:tag name="KSO_WM_UNIT_FILL_FORE_SCHEMECOLOR_INDEX_2" val="12"/>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696.xml><?xml version="1.0" encoding="utf-8"?>
<p:tagLst xmlns:p="http://schemas.openxmlformats.org/presentationml/2006/main">
  <p:tag name="KSO_WM_UNIT_FILL_FORE_SCHEMECOLOR_INDEX_1_BRIGHTNESS" val="0"/>
  <p:tag name="KSO_WM_UNIT_FILL_FORE_SCHEMECOLOR_INDEX_1" val="12"/>
  <p:tag name="KSO_WM_UNIT_FILL_FORE_SCHEMECOLOR_INDEX_1_POS" val="0"/>
  <p:tag name="KSO_WM_UNIT_FILL_FORE_SCHEMECOLOR_INDEX_1_TRANS" val="0"/>
  <p:tag name="KSO_WM_UNIT_FILL_FORE_SCHEMECOLOR_INDEX_2_BRIGHTNESS" val="0"/>
  <p:tag name="KSO_WM_UNIT_FILL_FORE_SCHEMECOLOR_INDEX_2" val="12"/>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697.xml><?xml version="1.0" encoding="utf-8"?>
<p:tagLst xmlns:p="http://schemas.openxmlformats.org/presentationml/2006/main">
  <p:tag name="KSO_WM_UNIT_FILL_FORE_SCHEMECOLOR_INDEX_1_BRIGHTNESS" val="0"/>
  <p:tag name="KSO_WM_UNIT_FILL_FORE_SCHEMECOLOR_INDEX_1" val="12"/>
  <p:tag name="KSO_WM_UNIT_FILL_FORE_SCHEMECOLOR_INDEX_1_POS" val="0"/>
  <p:tag name="KSO_WM_UNIT_FILL_FORE_SCHEMECOLOR_INDEX_1_TRANS" val="0"/>
  <p:tag name="KSO_WM_UNIT_FILL_FORE_SCHEMECOLOR_INDEX_2_BRIGHTNESS" val="0"/>
  <p:tag name="KSO_WM_UNIT_FILL_FORE_SCHEMECOLOR_INDEX_2" val="12"/>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698.xml><?xml version="1.0" encoding="utf-8"?>
<p:tagLst xmlns:p="http://schemas.openxmlformats.org/presentationml/2006/main">
  <p:tag name="KSO_WM_UNIT_FILL_FORE_SCHEMECOLOR_INDEX_1_BRIGHTNESS" val="0"/>
  <p:tag name="KSO_WM_UNIT_FILL_FORE_SCHEMECOLOR_INDEX_1" val="12"/>
  <p:tag name="KSO_WM_UNIT_FILL_FORE_SCHEMECOLOR_INDEX_1_POS" val="0"/>
  <p:tag name="KSO_WM_UNIT_FILL_FORE_SCHEMECOLOR_INDEX_1_TRANS" val="0"/>
  <p:tag name="KSO_WM_UNIT_FILL_FORE_SCHEMECOLOR_INDEX_2_BRIGHTNESS" val="0"/>
  <p:tag name="KSO_WM_UNIT_FILL_FORE_SCHEMECOLOR_INDEX_2" val="12"/>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699.xml><?xml version="1.0" encoding="utf-8"?>
<p:tagLst xmlns:p="http://schemas.openxmlformats.org/presentationml/2006/main">
  <p:tag name="KSO_WM_UNIT_FILL_FORE_SCHEMECOLOR_INDEX_1_BRIGHTNESS" val="0"/>
  <p:tag name="KSO_WM_UNIT_FILL_FORE_SCHEMECOLOR_INDEX_1" val="12"/>
  <p:tag name="KSO_WM_UNIT_FILL_FORE_SCHEMECOLOR_INDEX_1_POS" val="0"/>
  <p:tag name="KSO_WM_UNIT_FILL_FORE_SCHEMECOLOR_INDEX_1_TRANS" val="0"/>
  <p:tag name="KSO_WM_UNIT_FILL_FORE_SCHEMECOLOR_INDEX_2_BRIGHTNESS" val="0"/>
  <p:tag name="KSO_WM_UNIT_FILL_FORE_SCHEMECOLOR_INDEX_2" val="12"/>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93_3*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5"/>
  <p:tag name="KSO_WM_UNIT_DEC_AREA_ID" val="47d69ccfe8e54bd8b2d91658e2f8961f"/>
  <p:tag name="KSO_WM_UNIT_DECORATE_INFO" val=""/>
  <p:tag name="KSO_WM_UNIT_SM_LIMIT_TYPE" val=""/>
  <p:tag name="KSO_WM_CHIP_FILLAREA_FILL_RULE" val="{&quot;fill_align&quot;:&quot;cm&quot;,&quot;fill_effect&quot;:[],&quot;fill_mode&quot;:&quot;full&quot;,&quot;sacle_strategy&quot;:&quot;stretch&quot;}"/>
  <p:tag name="KSO_WM_ASSEMBLE_CHIP_INDEX" val="9f9a9add8247437dacc2502cc02502c0"/>
</p:tagLst>
</file>

<file path=ppt/tags/tag70.xml><?xml version="1.0" encoding="utf-8"?>
<p:tagLst xmlns:p="http://schemas.openxmlformats.org/presentationml/2006/main">
  <p:tag name="KSO_WM_SLIDE_BACKGROUND_TYPE" val="navigation"/>
</p:tagLst>
</file>

<file path=ppt/tags/tag700.xml><?xml version="1.0" encoding="utf-8"?>
<p:tagLst xmlns:p="http://schemas.openxmlformats.org/presentationml/2006/main">
  <p:tag name="KSO_WM_UNIT_FILL_FORE_SCHEMECOLOR_INDEX_1_BRIGHTNESS" val="0"/>
  <p:tag name="KSO_WM_UNIT_FILL_FORE_SCHEMECOLOR_INDEX_1" val="12"/>
  <p:tag name="KSO_WM_UNIT_FILL_FORE_SCHEMECOLOR_INDEX_1_POS" val="0"/>
  <p:tag name="KSO_WM_UNIT_FILL_FORE_SCHEMECOLOR_INDEX_1_TRANS" val="0"/>
  <p:tag name="KSO_WM_UNIT_FILL_FORE_SCHEMECOLOR_INDEX_2_BRIGHTNESS" val="0"/>
  <p:tag name="KSO_WM_UNIT_FILL_FORE_SCHEMECOLOR_INDEX_2" val="12"/>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701.xml><?xml version="1.0" encoding="utf-8"?>
<p:tagLst xmlns:p="http://schemas.openxmlformats.org/presentationml/2006/main">
  <p:tag name="KSO_WM_UNIT_FILL_FORE_SCHEMECOLOR_INDEX_1_BRIGHTNESS" val="0"/>
  <p:tag name="KSO_WM_UNIT_FILL_FORE_SCHEMECOLOR_INDEX_1" val="12"/>
  <p:tag name="KSO_WM_UNIT_FILL_FORE_SCHEMECOLOR_INDEX_1_POS" val="0"/>
  <p:tag name="KSO_WM_UNIT_FILL_FORE_SCHEMECOLOR_INDEX_1_TRANS" val="0"/>
  <p:tag name="KSO_WM_UNIT_FILL_FORE_SCHEMECOLOR_INDEX_2_BRIGHTNESS" val="0"/>
  <p:tag name="KSO_WM_UNIT_FILL_FORE_SCHEMECOLOR_INDEX_2" val="12"/>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70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03.xml><?xml version="1.0" encoding="utf-8"?>
<p:tagLst xmlns:p="http://schemas.openxmlformats.org/presentationml/2006/main">
  <p:tag name="KSO_WM_UNIT_LINE_FORE_SCHEMECOLOR_INDEX_BRIGHTNESS" val="0"/>
  <p:tag name="KSO_WM_UNIT_LINE_FORE_SCHEMECOLOR_INDEX" val="12"/>
  <p:tag name="KSO_WM_UNIT_LINE_FILL_TYPE" val="2"/>
</p:tagLst>
</file>

<file path=ppt/tags/tag704.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705.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706.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707.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708.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709.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71.xml><?xml version="1.0" encoding="utf-8"?>
<p:tagLst xmlns:p="http://schemas.openxmlformats.org/presentationml/2006/main">
  <p:tag name="KSO_WM_SLIDE_BACKGROUND_TYPE" val="navigation"/>
</p:tagLst>
</file>

<file path=ppt/tags/tag710.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71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12.xml><?xml version="1.0" encoding="utf-8"?>
<p:tagLst xmlns:p="http://schemas.openxmlformats.org/presentationml/2006/main">
  <p:tag name="KSO_WM_UNIT_FILL_FORE_SCHEMECOLOR_INDEX_1_BRIGHTNESS" val="0"/>
  <p:tag name="KSO_WM_UNIT_FILL_FORE_SCHEMECOLOR_INDEX_1" val="6"/>
  <p:tag name="KSO_WM_UNIT_FILL_FORE_SCHEMECOLOR_INDEX_1_POS" val="0"/>
  <p:tag name="KSO_WM_UNIT_FILL_FORE_SCHEMECOLOR_INDEX_1_TRANS" val="0"/>
  <p:tag name="KSO_WM_UNIT_FILL_FORE_SCHEMECOLOR_INDEX_2_BRIGHTNESS" val="0"/>
  <p:tag name="KSO_WM_UNIT_FILL_FORE_SCHEMECOLOR_INDEX_2" val="6"/>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713.xml><?xml version="1.0" encoding="utf-8"?>
<p:tagLst xmlns:p="http://schemas.openxmlformats.org/presentationml/2006/main">
  <p:tag name="KSO_WM_UNIT_FILL_FORE_SCHEMECOLOR_INDEX_1_BRIGHTNESS" val="0"/>
  <p:tag name="KSO_WM_UNIT_FILL_FORE_SCHEMECOLOR_INDEX_1" val="6"/>
  <p:tag name="KSO_WM_UNIT_FILL_FORE_SCHEMECOLOR_INDEX_1_POS" val="0"/>
  <p:tag name="KSO_WM_UNIT_FILL_FORE_SCHEMECOLOR_INDEX_1_TRANS" val="0"/>
  <p:tag name="KSO_WM_UNIT_FILL_FORE_SCHEMECOLOR_INDEX_2_BRIGHTNESS" val="0"/>
  <p:tag name="KSO_WM_UNIT_FILL_FORE_SCHEMECOLOR_INDEX_2" val="6"/>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714.xml><?xml version="1.0" encoding="utf-8"?>
<p:tagLst xmlns:p="http://schemas.openxmlformats.org/presentationml/2006/main">
  <p:tag name="KSO_WM_UNIT_FILL_FORE_SCHEMECOLOR_INDEX_1_BRIGHTNESS" val="0"/>
  <p:tag name="KSO_WM_UNIT_FILL_FORE_SCHEMECOLOR_INDEX_1" val="6"/>
  <p:tag name="KSO_WM_UNIT_FILL_FORE_SCHEMECOLOR_INDEX_1_POS" val="0"/>
  <p:tag name="KSO_WM_UNIT_FILL_FORE_SCHEMECOLOR_INDEX_1_TRANS" val="0"/>
  <p:tag name="KSO_WM_UNIT_FILL_FORE_SCHEMECOLOR_INDEX_2_BRIGHTNESS" val="0"/>
  <p:tag name="KSO_WM_UNIT_FILL_FORE_SCHEMECOLOR_INDEX_2" val="6"/>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715.xml><?xml version="1.0" encoding="utf-8"?>
<p:tagLst xmlns:p="http://schemas.openxmlformats.org/presentationml/2006/main">
  <p:tag name="KSO_WM_UNIT_FILL_FORE_SCHEMECOLOR_INDEX_1_BRIGHTNESS" val="0"/>
  <p:tag name="KSO_WM_UNIT_FILL_FORE_SCHEMECOLOR_INDEX_1" val="6"/>
  <p:tag name="KSO_WM_UNIT_FILL_FORE_SCHEMECOLOR_INDEX_1_POS" val="0"/>
  <p:tag name="KSO_WM_UNIT_FILL_FORE_SCHEMECOLOR_INDEX_1_TRANS" val="0"/>
  <p:tag name="KSO_WM_UNIT_FILL_FORE_SCHEMECOLOR_INDEX_2_BRIGHTNESS" val="0"/>
  <p:tag name="KSO_WM_UNIT_FILL_FORE_SCHEMECOLOR_INDEX_2" val="6"/>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716.xml><?xml version="1.0" encoding="utf-8"?>
<p:tagLst xmlns:p="http://schemas.openxmlformats.org/presentationml/2006/main">
  <p:tag name="KSO_WM_UNIT_FILL_FORE_SCHEMECOLOR_INDEX_1_BRIGHTNESS" val="0"/>
  <p:tag name="KSO_WM_UNIT_FILL_FORE_SCHEMECOLOR_INDEX_1" val="6"/>
  <p:tag name="KSO_WM_UNIT_FILL_FORE_SCHEMECOLOR_INDEX_1_POS" val="0"/>
  <p:tag name="KSO_WM_UNIT_FILL_FORE_SCHEMECOLOR_INDEX_1_TRANS" val="0"/>
  <p:tag name="KSO_WM_UNIT_FILL_FORE_SCHEMECOLOR_INDEX_2_BRIGHTNESS" val="0"/>
  <p:tag name="KSO_WM_UNIT_FILL_FORE_SCHEMECOLOR_INDEX_2" val="6"/>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717.xml><?xml version="1.0" encoding="utf-8"?>
<p:tagLst xmlns:p="http://schemas.openxmlformats.org/presentationml/2006/main">
  <p:tag name="KSO_WM_UNIT_FILL_FORE_SCHEMECOLOR_INDEX_1_BRIGHTNESS" val="0"/>
  <p:tag name="KSO_WM_UNIT_FILL_FORE_SCHEMECOLOR_INDEX_1" val="6"/>
  <p:tag name="KSO_WM_UNIT_FILL_FORE_SCHEMECOLOR_INDEX_1_POS" val="0"/>
  <p:tag name="KSO_WM_UNIT_FILL_FORE_SCHEMECOLOR_INDEX_1_TRANS" val="0"/>
  <p:tag name="KSO_WM_UNIT_FILL_FORE_SCHEMECOLOR_INDEX_2_BRIGHTNESS" val="0"/>
  <p:tag name="KSO_WM_UNIT_FILL_FORE_SCHEMECOLOR_INDEX_2" val="6"/>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718.xml><?xml version="1.0" encoding="utf-8"?>
<p:tagLst xmlns:p="http://schemas.openxmlformats.org/presentationml/2006/main">
  <p:tag name="KSO_WM_UNIT_FILL_FORE_SCHEMECOLOR_INDEX_1_BRIGHTNESS" val="0"/>
  <p:tag name="KSO_WM_UNIT_FILL_FORE_SCHEMECOLOR_INDEX_1" val="6"/>
  <p:tag name="KSO_WM_UNIT_FILL_FORE_SCHEMECOLOR_INDEX_1_POS" val="0"/>
  <p:tag name="KSO_WM_UNIT_FILL_FORE_SCHEMECOLOR_INDEX_1_TRANS" val="0"/>
  <p:tag name="KSO_WM_UNIT_FILL_FORE_SCHEMECOLOR_INDEX_2_BRIGHTNESS" val="0"/>
  <p:tag name="KSO_WM_UNIT_FILL_FORE_SCHEMECOLOR_INDEX_2" val="6"/>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71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2.xml><?xml version="1.0" encoding="utf-8"?>
<p:tagLst xmlns:p="http://schemas.openxmlformats.org/presentationml/2006/main">
  <p:tag name="KSO_WM_SLIDE_BACKGROUND_TYPE" val="navigation"/>
</p:tagLst>
</file>

<file path=ppt/tags/tag720.xml><?xml version="1.0" encoding="utf-8"?>
<p:tagLst xmlns:p="http://schemas.openxmlformats.org/presentationml/2006/main">
  <p:tag name="KSO_WM_UNIT_FILL_FORE_SCHEMECOLOR_INDEX_1_BRIGHTNESS" val="0"/>
  <p:tag name="KSO_WM_UNIT_FILL_FORE_SCHEMECOLOR_INDEX_1" val="12"/>
  <p:tag name="KSO_WM_UNIT_FILL_FORE_SCHEMECOLOR_INDEX_1_POS" val="0"/>
  <p:tag name="KSO_WM_UNIT_FILL_FORE_SCHEMECOLOR_INDEX_1_TRANS" val="0"/>
  <p:tag name="KSO_WM_UNIT_FILL_FORE_SCHEMECOLOR_INDEX_2_BRIGHTNESS" val="0"/>
  <p:tag name="KSO_WM_UNIT_FILL_FORE_SCHEMECOLOR_INDEX_2" val="12"/>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721.xml><?xml version="1.0" encoding="utf-8"?>
<p:tagLst xmlns:p="http://schemas.openxmlformats.org/presentationml/2006/main">
  <p:tag name="KSO_WM_UNIT_FILL_FORE_SCHEMECOLOR_INDEX_1_BRIGHTNESS" val="0"/>
  <p:tag name="KSO_WM_UNIT_FILL_FORE_SCHEMECOLOR_INDEX_1" val="12"/>
  <p:tag name="KSO_WM_UNIT_FILL_FORE_SCHEMECOLOR_INDEX_1_POS" val="0"/>
  <p:tag name="KSO_WM_UNIT_FILL_FORE_SCHEMECOLOR_INDEX_1_TRANS" val="0"/>
  <p:tag name="KSO_WM_UNIT_FILL_FORE_SCHEMECOLOR_INDEX_2_BRIGHTNESS" val="0"/>
  <p:tag name="KSO_WM_UNIT_FILL_FORE_SCHEMECOLOR_INDEX_2" val="12"/>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722.xml><?xml version="1.0" encoding="utf-8"?>
<p:tagLst xmlns:p="http://schemas.openxmlformats.org/presentationml/2006/main">
  <p:tag name="KSO_WM_UNIT_FILL_FORE_SCHEMECOLOR_INDEX_1_BRIGHTNESS" val="0"/>
  <p:tag name="KSO_WM_UNIT_FILL_FORE_SCHEMECOLOR_INDEX_1" val="12"/>
  <p:tag name="KSO_WM_UNIT_FILL_FORE_SCHEMECOLOR_INDEX_1_POS" val="0"/>
  <p:tag name="KSO_WM_UNIT_FILL_FORE_SCHEMECOLOR_INDEX_1_TRANS" val="0"/>
  <p:tag name="KSO_WM_UNIT_FILL_FORE_SCHEMECOLOR_INDEX_2_BRIGHTNESS" val="0"/>
  <p:tag name="KSO_WM_UNIT_FILL_FORE_SCHEMECOLOR_INDEX_2" val="12"/>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723.xml><?xml version="1.0" encoding="utf-8"?>
<p:tagLst xmlns:p="http://schemas.openxmlformats.org/presentationml/2006/main">
  <p:tag name="KSO_WM_UNIT_FILL_FORE_SCHEMECOLOR_INDEX_1_BRIGHTNESS" val="0"/>
  <p:tag name="KSO_WM_UNIT_FILL_FORE_SCHEMECOLOR_INDEX_1" val="12"/>
  <p:tag name="KSO_WM_UNIT_FILL_FORE_SCHEMECOLOR_INDEX_1_POS" val="0"/>
  <p:tag name="KSO_WM_UNIT_FILL_FORE_SCHEMECOLOR_INDEX_1_TRANS" val="0"/>
  <p:tag name="KSO_WM_UNIT_FILL_FORE_SCHEMECOLOR_INDEX_2_BRIGHTNESS" val="0"/>
  <p:tag name="KSO_WM_UNIT_FILL_FORE_SCHEMECOLOR_INDEX_2" val="12"/>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724.xml><?xml version="1.0" encoding="utf-8"?>
<p:tagLst xmlns:p="http://schemas.openxmlformats.org/presentationml/2006/main">
  <p:tag name="KSO_WM_UNIT_FILL_FORE_SCHEMECOLOR_INDEX_1_BRIGHTNESS" val="0"/>
  <p:tag name="KSO_WM_UNIT_FILL_FORE_SCHEMECOLOR_INDEX_1" val="12"/>
  <p:tag name="KSO_WM_UNIT_FILL_FORE_SCHEMECOLOR_INDEX_1_POS" val="0"/>
  <p:tag name="KSO_WM_UNIT_FILL_FORE_SCHEMECOLOR_INDEX_1_TRANS" val="0"/>
  <p:tag name="KSO_WM_UNIT_FILL_FORE_SCHEMECOLOR_INDEX_2_BRIGHTNESS" val="0"/>
  <p:tag name="KSO_WM_UNIT_FILL_FORE_SCHEMECOLOR_INDEX_2" val="12"/>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725.xml><?xml version="1.0" encoding="utf-8"?>
<p:tagLst xmlns:p="http://schemas.openxmlformats.org/presentationml/2006/main">
  <p:tag name="KSO_WM_UNIT_FILL_FORE_SCHEMECOLOR_INDEX_1_BRIGHTNESS" val="0"/>
  <p:tag name="KSO_WM_UNIT_FILL_FORE_SCHEMECOLOR_INDEX_1" val="12"/>
  <p:tag name="KSO_WM_UNIT_FILL_FORE_SCHEMECOLOR_INDEX_1_POS" val="0"/>
  <p:tag name="KSO_WM_UNIT_FILL_FORE_SCHEMECOLOR_INDEX_1_TRANS" val="0"/>
  <p:tag name="KSO_WM_UNIT_FILL_FORE_SCHEMECOLOR_INDEX_2_BRIGHTNESS" val="0"/>
  <p:tag name="KSO_WM_UNIT_FILL_FORE_SCHEMECOLOR_INDEX_2" val="12"/>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726.xml><?xml version="1.0" encoding="utf-8"?>
<p:tagLst xmlns:p="http://schemas.openxmlformats.org/presentationml/2006/main">
  <p:tag name="KSO_WM_UNIT_FILL_FORE_SCHEMECOLOR_INDEX_1_BRIGHTNESS" val="0"/>
  <p:tag name="KSO_WM_UNIT_FILL_FORE_SCHEMECOLOR_INDEX_1" val="12"/>
  <p:tag name="KSO_WM_UNIT_FILL_FORE_SCHEMECOLOR_INDEX_1_POS" val="0"/>
  <p:tag name="KSO_WM_UNIT_FILL_FORE_SCHEMECOLOR_INDEX_1_TRANS" val="0"/>
  <p:tag name="KSO_WM_UNIT_FILL_FORE_SCHEMECOLOR_INDEX_2_BRIGHTNESS" val="0"/>
  <p:tag name="KSO_WM_UNIT_FILL_FORE_SCHEMECOLOR_INDEX_2" val="12"/>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72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28.xml><?xml version="1.0" encoding="utf-8"?>
<p:tagLst xmlns:p="http://schemas.openxmlformats.org/presentationml/2006/main">
  <p:tag name="KSO_WM_UNIT_LINE_FORE_SCHEMECOLOR_INDEX_BRIGHTNESS" val="0"/>
  <p:tag name="KSO_WM_UNIT_LINE_FORE_SCHEMECOLOR_INDEX" val="12"/>
  <p:tag name="KSO_WM_UNIT_LINE_FILL_TYPE" val="2"/>
</p:tagLst>
</file>

<file path=ppt/tags/tag729.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73.xml><?xml version="1.0" encoding="utf-8"?>
<p:tagLst xmlns:p="http://schemas.openxmlformats.org/presentationml/2006/main">
  <p:tag name="KSO_WM_SLIDE_BACKGROUND_TYPE" val="navigation"/>
</p:tagLst>
</file>

<file path=ppt/tags/tag730.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731.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732.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733.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734.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735.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73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37.xml><?xml version="1.0" encoding="utf-8"?>
<p:tagLst xmlns:p="http://schemas.openxmlformats.org/presentationml/2006/main">
  <p:tag name="KSO_WM_UNIT_FILL_FORE_SCHEMECOLOR_INDEX_1_BRIGHTNESS" val="0"/>
  <p:tag name="KSO_WM_UNIT_FILL_FORE_SCHEMECOLOR_INDEX_1" val="6"/>
  <p:tag name="KSO_WM_UNIT_FILL_FORE_SCHEMECOLOR_INDEX_1_POS" val="0"/>
  <p:tag name="KSO_WM_UNIT_FILL_FORE_SCHEMECOLOR_INDEX_1_TRANS" val="0"/>
  <p:tag name="KSO_WM_UNIT_FILL_FORE_SCHEMECOLOR_INDEX_2_BRIGHTNESS" val="0"/>
  <p:tag name="KSO_WM_UNIT_FILL_FORE_SCHEMECOLOR_INDEX_2" val="6"/>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738.xml><?xml version="1.0" encoding="utf-8"?>
<p:tagLst xmlns:p="http://schemas.openxmlformats.org/presentationml/2006/main">
  <p:tag name="KSO_WM_UNIT_FILL_FORE_SCHEMECOLOR_INDEX_1_BRIGHTNESS" val="0"/>
  <p:tag name="KSO_WM_UNIT_FILL_FORE_SCHEMECOLOR_INDEX_1" val="6"/>
  <p:tag name="KSO_WM_UNIT_FILL_FORE_SCHEMECOLOR_INDEX_1_POS" val="0"/>
  <p:tag name="KSO_WM_UNIT_FILL_FORE_SCHEMECOLOR_INDEX_1_TRANS" val="0"/>
  <p:tag name="KSO_WM_UNIT_FILL_FORE_SCHEMECOLOR_INDEX_2_BRIGHTNESS" val="0"/>
  <p:tag name="KSO_WM_UNIT_FILL_FORE_SCHEMECOLOR_INDEX_2" val="6"/>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739.xml><?xml version="1.0" encoding="utf-8"?>
<p:tagLst xmlns:p="http://schemas.openxmlformats.org/presentationml/2006/main">
  <p:tag name="KSO_WM_UNIT_FILL_FORE_SCHEMECOLOR_INDEX_1_BRIGHTNESS" val="0"/>
  <p:tag name="KSO_WM_UNIT_FILL_FORE_SCHEMECOLOR_INDEX_1" val="6"/>
  <p:tag name="KSO_WM_UNIT_FILL_FORE_SCHEMECOLOR_INDEX_1_POS" val="0"/>
  <p:tag name="KSO_WM_UNIT_FILL_FORE_SCHEMECOLOR_INDEX_1_TRANS" val="0"/>
  <p:tag name="KSO_WM_UNIT_FILL_FORE_SCHEMECOLOR_INDEX_2_BRIGHTNESS" val="0"/>
  <p:tag name="KSO_WM_UNIT_FILL_FORE_SCHEMECOLOR_INDEX_2" val="6"/>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74.xml><?xml version="1.0" encoding="utf-8"?>
<p:tagLst xmlns:p="http://schemas.openxmlformats.org/presentationml/2006/main">
  <p:tag name="KSO_WM_SLIDE_BACKGROUND_TYPE" val="navigation"/>
</p:tagLst>
</file>

<file path=ppt/tags/tag740.xml><?xml version="1.0" encoding="utf-8"?>
<p:tagLst xmlns:p="http://schemas.openxmlformats.org/presentationml/2006/main">
  <p:tag name="KSO_WM_UNIT_FILL_FORE_SCHEMECOLOR_INDEX_1_BRIGHTNESS" val="0"/>
  <p:tag name="KSO_WM_UNIT_FILL_FORE_SCHEMECOLOR_INDEX_1" val="6"/>
  <p:tag name="KSO_WM_UNIT_FILL_FORE_SCHEMECOLOR_INDEX_1_POS" val="0"/>
  <p:tag name="KSO_WM_UNIT_FILL_FORE_SCHEMECOLOR_INDEX_1_TRANS" val="0"/>
  <p:tag name="KSO_WM_UNIT_FILL_FORE_SCHEMECOLOR_INDEX_2_BRIGHTNESS" val="0"/>
  <p:tag name="KSO_WM_UNIT_FILL_FORE_SCHEMECOLOR_INDEX_2" val="6"/>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741.xml><?xml version="1.0" encoding="utf-8"?>
<p:tagLst xmlns:p="http://schemas.openxmlformats.org/presentationml/2006/main">
  <p:tag name="KSO_WM_UNIT_FILL_FORE_SCHEMECOLOR_INDEX_1_BRIGHTNESS" val="0"/>
  <p:tag name="KSO_WM_UNIT_FILL_FORE_SCHEMECOLOR_INDEX_1" val="6"/>
  <p:tag name="KSO_WM_UNIT_FILL_FORE_SCHEMECOLOR_INDEX_1_POS" val="0"/>
  <p:tag name="KSO_WM_UNIT_FILL_FORE_SCHEMECOLOR_INDEX_1_TRANS" val="0"/>
  <p:tag name="KSO_WM_UNIT_FILL_FORE_SCHEMECOLOR_INDEX_2_BRIGHTNESS" val="0"/>
  <p:tag name="KSO_WM_UNIT_FILL_FORE_SCHEMECOLOR_INDEX_2" val="6"/>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742.xml><?xml version="1.0" encoding="utf-8"?>
<p:tagLst xmlns:p="http://schemas.openxmlformats.org/presentationml/2006/main">
  <p:tag name="KSO_WM_UNIT_FILL_FORE_SCHEMECOLOR_INDEX_1_BRIGHTNESS" val="0"/>
  <p:tag name="KSO_WM_UNIT_FILL_FORE_SCHEMECOLOR_INDEX_1" val="6"/>
  <p:tag name="KSO_WM_UNIT_FILL_FORE_SCHEMECOLOR_INDEX_1_POS" val="0"/>
  <p:tag name="KSO_WM_UNIT_FILL_FORE_SCHEMECOLOR_INDEX_1_TRANS" val="0"/>
  <p:tag name="KSO_WM_UNIT_FILL_FORE_SCHEMECOLOR_INDEX_2_BRIGHTNESS" val="0"/>
  <p:tag name="KSO_WM_UNIT_FILL_FORE_SCHEMECOLOR_INDEX_2" val="6"/>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743.xml><?xml version="1.0" encoding="utf-8"?>
<p:tagLst xmlns:p="http://schemas.openxmlformats.org/presentationml/2006/main">
  <p:tag name="KSO_WM_UNIT_FILL_FORE_SCHEMECOLOR_INDEX_1_BRIGHTNESS" val="0"/>
  <p:tag name="KSO_WM_UNIT_FILL_FORE_SCHEMECOLOR_INDEX_1" val="6"/>
  <p:tag name="KSO_WM_UNIT_FILL_FORE_SCHEMECOLOR_INDEX_1_POS" val="0"/>
  <p:tag name="KSO_WM_UNIT_FILL_FORE_SCHEMECOLOR_INDEX_1_TRANS" val="0"/>
  <p:tag name="KSO_WM_UNIT_FILL_FORE_SCHEMECOLOR_INDEX_2_BRIGHTNESS" val="0"/>
  <p:tag name="KSO_WM_UNIT_FILL_FORE_SCHEMECOLOR_INDEX_2" val="6"/>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74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45.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746.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747.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748.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749.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75.xml><?xml version="1.0" encoding="utf-8"?>
<p:tagLst xmlns:p="http://schemas.openxmlformats.org/presentationml/2006/main">
  <p:tag name="KSO_WM_SLIDE_BACKGROUND_TYPE" val="navigation"/>
</p:tagLst>
</file>

<file path=ppt/tags/tag750.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751.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75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53.xml><?xml version="1.0" encoding="utf-8"?>
<p:tagLst xmlns:p="http://schemas.openxmlformats.org/presentationml/2006/main">
  <p:tag name="KSO_WM_UNIT_FILL_FORE_SCHEMECOLOR_INDEX_1_BRIGHTNESS" val="0"/>
  <p:tag name="KSO_WM_UNIT_FILL_FORE_SCHEMECOLOR_INDEX_1" val="6"/>
  <p:tag name="KSO_WM_UNIT_FILL_FORE_SCHEMECOLOR_INDEX_1_POS" val="0"/>
  <p:tag name="KSO_WM_UNIT_FILL_FORE_SCHEMECOLOR_INDEX_1_TRANS" val="0"/>
  <p:tag name="KSO_WM_UNIT_FILL_FORE_SCHEMECOLOR_INDEX_2_BRIGHTNESS" val="0"/>
  <p:tag name="KSO_WM_UNIT_FILL_FORE_SCHEMECOLOR_INDEX_2" val="6"/>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754.xml><?xml version="1.0" encoding="utf-8"?>
<p:tagLst xmlns:p="http://schemas.openxmlformats.org/presentationml/2006/main">
  <p:tag name="KSO_WM_UNIT_FILL_FORE_SCHEMECOLOR_INDEX_1_BRIGHTNESS" val="0"/>
  <p:tag name="KSO_WM_UNIT_FILL_FORE_SCHEMECOLOR_INDEX_1" val="6"/>
  <p:tag name="KSO_WM_UNIT_FILL_FORE_SCHEMECOLOR_INDEX_1_POS" val="0"/>
  <p:tag name="KSO_WM_UNIT_FILL_FORE_SCHEMECOLOR_INDEX_1_TRANS" val="0"/>
  <p:tag name="KSO_WM_UNIT_FILL_FORE_SCHEMECOLOR_INDEX_2_BRIGHTNESS" val="0"/>
  <p:tag name="KSO_WM_UNIT_FILL_FORE_SCHEMECOLOR_INDEX_2" val="6"/>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755.xml><?xml version="1.0" encoding="utf-8"?>
<p:tagLst xmlns:p="http://schemas.openxmlformats.org/presentationml/2006/main">
  <p:tag name="KSO_WM_UNIT_FILL_FORE_SCHEMECOLOR_INDEX_1_BRIGHTNESS" val="0"/>
  <p:tag name="KSO_WM_UNIT_FILL_FORE_SCHEMECOLOR_INDEX_1" val="6"/>
  <p:tag name="KSO_WM_UNIT_FILL_FORE_SCHEMECOLOR_INDEX_1_POS" val="0"/>
  <p:tag name="KSO_WM_UNIT_FILL_FORE_SCHEMECOLOR_INDEX_1_TRANS" val="0"/>
  <p:tag name="KSO_WM_UNIT_FILL_FORE_SCHEMECOLOR_INDEX_2_BRIGHTNESS" val="0"/>
  <p:tag name="KSO_WM_UNIT_FILL_FORE_SCHEMECOLOR_INDEX_2" val="6"/>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756.xml><?xml version="1.0" encoding="utf-8"?>
<p:tagLst xmlns:p="http://schemas.openxmlformats.org/presentationml/2006/main">
  <p:tag name="KSO_WM_UNIT_FILL_FORE_SCHEMECOLOR_INDEX_1_BRIGHTNESS" val="0"/>
  <p:tag name="KSO_WM_UNIT_FILL_FORE_SCHEMECOLOR_INDEX_1" val="6"/>
  <p:tag name="KSO_WM_UNIT_FILL_FORE_SCHEMECOLOR_INDEX_1_POS" val="0"/>
  <p:tag name="KSO_WM_UNIT_FILL_FORE_SCHEMECOLOR_INDEX_1_TRANS" val="0"/>
  <p:tag name="KSO_WM_UNIT_FILL_FORE_SCHEMECOLOR_INDEX_2_BRIGHTNESS" val="0"/>
  <p:tag name="KSO_WM_UNIT_FILL_FORE_SCHEMECOLOR_INDEX_2" val="6"/>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757.xml><?xml version="1.0" encoding="utf-8"?>
<p:tagLst xmlns:p="http://schemas.openxmlformats.org/presentationml/2006/main">
  <p:tag name="KSO_WM_UNIT_FILL_FORE_SCHEMECOLOR_INDEX_1_BRIGHTNESS" val="0"/>
  <p:tag name="KSO_WM_UNIT_FILL_FORE_SCHEMECOLOR_INDEX_1" val="6"/>
  <p:tag name="KSO_WM_UNIT_FILL_FORE_SCHEMECOLOR_INDEX_1_POS" val="0"/>
  <p:tag name="KSO_WM_UNIT_FILL_FORE_SCHEMECOLOR_INDEX_1_TRANS" val="0"/>
  <p:tag name="KSO_WM_UNIT_FILL_FORE_SCHEMECOLOR_INDEX_2_BRIGHTNESS" val="0"/>
  <p:tag name="KSO_WM_UNIT_FILL_FORE_SCHEMECOLOR_INDEX_2" val="6"/>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758.xml><?xml version="1.0" encoding="utf-8"?>
<p:tagLst xmlns:p="http://schemas.openxmlformats.org/presentationml/2006/main">
  <p:tag name="KSO_WM_UNIT_FILL_FORE_SCHEMECOLOR_INDEX_1_BRIGHTNESS" val="0"/>
  <p:tag name="KSO_WM_UNIT_FILL_FORE_SCHEMECOLOR_INDEX_1" val="6"/>
  <p:tag name="KSO_WM_UNIT_FILL_FORE_SCHEMECOLOR_INDEX_1_POS" val="0"/>
  <p:tag name="KSO_WM_UNIT_FILL_FORE_SCHEMECOLOR_INDEX_1_TRANS" val="0"/>
  <p:tag name="KSO_WM_UNIT_FILL_FORE_SCHEMECOLOR_INDEX_2_BRIGHTNESS" val="0"/>
  <p:tag name="KSO_WM_UNIT_FILL_FORE_SCHEMECOLOR_INDEX_2" val="6"/>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759.xml><?xml version="1.0" encoding="utf-8"?>
<p:tagLst xmlns:p="http://schemas.openxmlformats.org/presentationml/2006/main">
  <p:tag name="KSO_WM_UNIT_FILL_FORE_SCHEMECOLOR_INDEX_1_BRIGHTNESS" val="0"/>
  <p:tag name="KSO_WM_UNIT_FILL_FORE_SCHEMECOLOR_INDEX_1" val="6"/>
  <p:tag name="KSO_WM_UNIT_FILL_FORE_SCHEMECOLOR_INDEX_1_POS" val="0"/>
  <p:tag name="KSO_WM_UNIT_FILL_FORE_SCHEMECOLOR_INDEX_1_TRANS" val="0"/>
  <p:tag name="KSO_WM_UNIT_FILL_FORE_SCHEMECOLOR_INDEX_2_BRIGHTNESS" val="0"/>
  <p:tag name="KSO_WM_UNIT_FILL_FORE_SCHEMECOLOR_INDEX_2" val="6"/>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76.xml><?xml version="1.0" encoding="utf-8"?>
<p:tagLst xmlns:p="http://schemas.openxmlformats.org/presentationml/2006/main">
  <p:tag name="KSO_WM_SLIDE_BACKGROUND_TYPE" val="navigation"/>
</p:tagLst>
</file>

<file path=ppt/tags/tag76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61.xml><?xml version="1.0" encoding="utf-8"?>
<p:tagLst xmlns:p="http://schemas.openxmlformats.org/presentationml/2006/main">
  <p:tag name="KSO_WM_UNIT_FILL_FORE_SCHEMECOLOR_INDEX_1_BRIGHTNESS" val="0"/>
  <p:tag name="KSO_WM_UNIT_FILL_FORE_SCHEMECOLOR_INDEX_1" val="12"/>
  <p:tag name="KSO_WM_UNIT_FILL_FORE_SCHEMECOLOR_INDEX_1_POS" val="0"/>
  <p:tag name="KSO_WM_UNIT_FILL_FORE_SCHEMECOLOR_INDEX_1_TRANS" val="0"/>
  <p:tag name="KSO_WM_UNIT_FILL_FORE_SCHEMECOLOR_INDEX_2_BRIGHTNESS" val="0"/>
  <p:tag name="KSO_WM_UNIT_FILL_FORE_SCHEMECOLOR_INDEX_2" val="12"/>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762.xml><?xml version="1.0" encoding="utf-8"?>
<p:tagLst xmlns:p="http://schemas.openxmlformats.org/presentationml/2006/main">
  <p:tag name="KSO_WM_UNIT_FILL_FORE_SCHEMECOLOR_INDEX_1_BRIGHTNESS" val="0"/>
  <p:tag name="KSO_WM_UNIT_FILL_FORE_SCHEMECOLOR_INDEX_1" val="12"/>
  <p:tag name="KSO_WM_UNIT_FILL_FORE_SCHEMECOLOR_INDEX_1_POS" val="0"/>
  <p:tag name="KSO_WM_UNIT_FILL_FORE_SCHEMECOLOR_INDEX_1_TRANS" val="0"/>
  <p:tag name="KSO_WM_UNIT_FILL_FORE_SCHEMECOLOR_INDEX_2_BRIGHTNESS" val="0"/>
  <p:tag name="KSO_WM_UNIT_FILL_FORE_SCHEMECOLOR_INDEX_2" val="12"/>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763.xml><?xml version="1.0" encoding="utf-8"?>
<p:tagLst xmlns:p="http://schemas.openxmlformats.org/presentationml/2006/main">
  <p:tag name="KSO_WM_UNIT_FILL_FORE_SCHEMECOLOR_INDEX_1_BRIGHTNESS" val="0"/>
  <p:tag name="KSO_WM_UNIT_FILL_FORE_SCHEMECOLOR_INDEX_1" val="12"/>
  <p:tag name="KSO_WM_UNIT_FILL_FORE_SCHEMECOLOR_INDEX_1_POS" val="0"/>
  <p:tag name="KSO_WM_UNIT_FILL_FORE_SCHEMECOLOR_INDEX_1_TRANS" val="0"/>
  <p:tag name="KSO_WM_UNIT_FILL_FORE_SCHEMECOLOR_INDEX_2_BRIGHTNESS" val="0"/>
  <p:tag name="KSO_WM_UNIT_FILL_FORE_SCHEMECOLOR_INDEX_2" val="12"/>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764.xml><?xml version="1.0" encoding="utf-8"?>
<p:tagLst xmlns:p="http://schemas.openxmlformats.org/presentationml/2006/main">
  <p:tag name="KSO_WM_UNIT_FILL_FORE_SCHEMECOLOR_INDEX_1_BRIGHTNESS" val="0"/>
  <p:tag name="KSO_WM_UNIT_FILL_FORE_SCHEMECOLOR_INDEX_1" val="12"/>
  <p:tag name="KSO_WM_UNIT_FILL_FORE_SCHEMECOLOR_INDEX_1_POS" val="0"/>
  <p:tag name="KSO_WM_UNIT_FILL_FORE_SCHEMECOLOR_INDEX_1_TRANS" val="0"/>
  <p:tag name="KSO_WM_UNIT_FILL_FORE_SCHEMECOLOR_INDEX_2_BRIGHTNESS" val="0"/>
  <p:tag name="KSO_WM_UNIT_FILL_FORE_SCHEMECOLOR_INDEX_2" val="12"/>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765.xml><?xml version="1.0" encoding="utf-8"?>
<p:tagLst xmlns:p="http://schemas.openxmlformats.org/presentationml/2006/main">
  <p:tag name="KSO_WM_UNIT_FILL_FORE_SCHEMECOLOR_INDEX_1_BRIGHTNESS" val="0"/>
  <p:tag name="KSO_WM_UNIT_FILL_FORE_SCHEMECOLOR_INDEX_1" val="12"/>
  <p:tag name="KSO_WM_UNIT_FILL_FORE_SCHEMECOLOR_INDEX_1_POS" val="0"/>
  <p:tag name="KSO_WM_UNIT_FILL_FORE_SCHEMECOLOR_INDEX_1_TRANS" val="0"/>
  <p:tag name="KSO_WM_UNIT_FILL_FORE_SCHEMECOLOR_INDEX_2_BRIGHTNESS" val="0"/>
  <p:tag name="KSO_WM_UNIT_FILL_FORE_SCHEMECOLOR_INDEX_2" val="12"/>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766.xml><?xml version="1.0" encoding="utf-8"?>
<p:tagLst xmlns:p="http://schemas.openxmlformats.org/presentationml/2006/main">
  <p:tag name="KSO_WM_UNIT_FILL_FORE_SCHEMECOLOR_INDEX_1_BRIGHTNESS" val="0"/>
  <p:tag name="KSO_WM_UNIT_FILL_FORE_SCHEMECOLOR_INDEX_1" val="12"/>
  <p:tag name="KSO_WM_UNIT_FILL_FORE_SCHEMECOLOR_INDEX_1_POS" val="0"/>
  <p:tag name="KSO_WM_UNIT_FILL_FORE_SCHEMECOLOR_INDEX_1_TRANS" val="0"/>
  <p:tag name="KSO_WM_UNIT_FILL_FORE_SCHEMECOLOR_INDEX_2_BRIGHTNESS" val="0"/>
  <p:tag name="KSO_WM_UNIT_FILL_FORE_SCHEMECOLOR_INDEX_2" val="12"/>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767.xml><?xml version="1.0" encoding="utf-8"?>
<p:tagLst xmlns:p="http://schemas.openxmlformats.org/presentationml/2006/main">
  <p:tag name="KSO_WM_UNIT_FILL_FORE_SCHEMECOLOR_INDEX_1_BRIGHTNESS" val="0"/>
  <p:tag name="KSO_WM_UNIT_FILL_FORE_SCHEMECOLOR_INDEX_1" val="12"/>
  <p:tag name="KSO_WM_UNIT_FILL_FORE_SCHEMECOLOR_INDEX_1_POS" val="0"/>
  <p:tag name="KSO_WM_UNIT_FILL_FORE_SCHEMECOLOR_INDEX_1_TRANS" val="0"/>
  <p:tag name="KSO_WM_UNIT_FILL_FORE_SCHEMECOLOR_INDEX_2_BRIGHTNESS" val="0"/>
  <p:tag name="KSO_WM_UNIT_FILL_FORE_SCHEMECOLOR_INDEX_2" val="12"/>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76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69.xml><?xml version="1.0" encoding="utf-8"?>
<p:tagLst xmlns:p="http://schemas.openxmlformats.org/presentationml/2006/main">
  <p:tag name="KSO_WM_UNIT_LINE_FORE_SCHEMECOLOR_INDEX_BRIGHTNESS" val="0"/>
  <p:tag name="KSO_WM_UNIT_LINE_FORE_SCHEMECOLOR_INDEX" val="12"/>
  <p:tag name="KSO_WM_UNIT_LINE_FILL_TYPE" val="2"/>
</p:tagLst>
</file>

<file path=ppt/tags/tag77.xml><?xml version="1.0" encoding="utf-8"?>
<p:tagLst xmlns:p="http://schemas.openxmlformats.org/presentationml/2006/main">
  <p:tag name="KSO_WM_SLIDE_BACKGROUND_TYPE" val="navigation"/>
</p:tagLst>
</file>

<file path=ppt/tags/tag770.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771.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772.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773.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774.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775.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776.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77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78.xml><?xml version="1.0" encoding="utf-8"?>
<p:tagLst xmlns:p="http://schemas.openxmlformats.org/presentationml/2006/main">
  <p:tag name="KSO_WM_UNIT_FILL_FORE_SCHEMECOLOR_INDEX_1_BRIGHTNESS" val="0"/>
  <p:tag name="KSO_WM_UNIT_FILL_FORE_SCHEMECOLOR_INDEX_1" val="6"/>
  <p:tag name="KSO_WM_UNIT_FILL_FORE_SCHEMECOLOR_INDEX_1_POS" val="0"/>
  <p:tag name="KSO_WM_UNIT_FILL_FORE_SCHEMECOLOR_INDEX_1_TRANS" val="0"/>
  <p:tag name="KSO_WM_UNIT_FILL_FORE_SCHEMECOLOR_INDEX_2_BRIGHTNESS" val="0"/>
  <p:tag name="KSO_WM_UNIT_FILL_FORE_SCHEMECOLOR_INDEX_2" val="6"/>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779.xml><?xml version="1.0" encoding="utf-8"?>
<p:tagLst xmlns:p="http://schemas.openxmlformats.org/presentationml/2006/main">
  <p:tag name="KSO_WM_UNIT_FILL_FORE_SCHEMECOLOR_INDEX_1_BRIGHTNESS" val="0"/>
  <p:tag name="KSO_WM_UNIT_FILL_FORE_SCHEMECOLOR_INDEX_1" val="6"/>
  <p:tag name="KSO_WM_UNIT_FILL_FORE_SCHEMECOLOR_INDEX_1_POS" val="0"/>
  <p:tag name="KSO_WM_UNIT_FILL_FORE_SCHEMECOLOR_INDEX_1_TRANS" val="0"/>
  <p:tag name="KSO_WM_UNIT_FILL_FORE_SCHEMECOLOR_INDEX_2_BRIGHTNESS" val="0"/>
  <p:tag name="KSO_WM_UNIT_FILL_FORE_SCHEMECOLOR_INDEX_2" val="6"/>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4593_5*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7"/>
  <p:tag name="KSO_WM_UNIT_DEC_AREA_ID" val="57a9638a4e0d4927ab09fffd10857883"/>
  <p:tag name="KSO_WM_UNIT_DECORATE_INFO" val=""/>
  <p:tag name="KSO_WM_UNIT_SM_LIMIT_TYPE" val=""/>
  <p:tag name="KSO_WM_CHIP_FILLAREA_FILL_RULE" val="{&quot;fill_align&quot;:&quot;cm&quot;,&quot;fill_effect&quot;:[],&quot;fill_mode&quot;:&quot;full&quot;,&quot;sacle_strategy&quot;:&quot;stretch&quot;}"/>
  <p:tag name="KSO_WM_ASSEMBLE_CHIP_INDEX" val="b7a4414a151b4448a42807d969e83930"/>
  <p:tag name="KSO_WM_SLIDE_BACKGROUND_TYPE" val="bel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780.xml><?xml version="1.0" encoding="utf-8"?>
<p:tagLst xmlns:p="http://schemas.openxmlformats.org/presentationml/2006/main">
  <p:tag name="KSO_WM_UNIT_FILL_FORE_SCHEMECOLOR_INDEX_1_BRIGHTNESS" val="0"/>
  <p:tag name="KSO_WM_UNIT_FILL_FORE_SCHEMECOLOR_INDEX_1" val="6"/>
  <p:tag name="KSO_WM_UNIT_FILL_FORE_SCHEMECOLOR_INDEX_1_POS" val="0"/>
  <p:tag name="KSO_WM_UNIT_FILL_FORE_SCHEMECOLOR_INDEX_1_TRANS" val="0"/>
  <p:tag name="KSO_WM_UNIT_FILL_FORE_SCHEMECOLOR_INDEX_2_BRIGHTNESS" val="0"/>
  <p:tag name="KSO_WM_UNIT_FILL_FORE_SCHEMECOLOR_INDEX_2" val="6"/>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781.xml><?xml version="1.0" encoding="utf-8"?>
<p:tagLst xmlns:p="http://schemas.openxmlformats.org/presentationml/2006/main">
  <p:tag name="KSO_WM_UNIT_FILL_FORE_SCHEMECOLOR_INDEX_1_BRIGHTNESS" val="0"/>
  <p:tag name="KSO_WM_UNIT_FILL_FORE_SCHEMECOLOR_INDEX_1" val="6"/>
  <p:tag name="KSO_WM_UNIT_FILL_FORE_SCHEMECOLOR_INDEX_1_POS" val="0"/>
  <p:tag name="KSO_WM_UNIT_FILL_FORE_SCHEMECOLOR_INDEX_1_TRANS" val="0"/>
  <p:tag name="KSO_WM_UNIT_FILL_FORE_SCHEMECOLOR_INDEX_2_BRIGHTNESS" val="0"/>
  <p:tag name="KSO_WM_UNIT_FILL_FORE_SCHEMECOLOR_INDEX_2" val="6"/>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782.xml><?xml version="1.0" encoding="utf-8"?>
<p:tagLst xmlns:p="http://schemas.openxmlformats.org/presentationml/2006/main">
  <p:tag name="KSO_WM_UNIT_FILL_FORE_SCHEMECOLOR_INDEX_1_BRIGHTNESS" val="0"/>
  <p:tag name="KSO_WM_UNIT_FILL_FORE_SCHEMECOLOR_INDEX_1" val="6"/>
  <p:tag name="KSO_WM_UNIT_FILL_FORE_SCHEMECOLOR_INDEX_1_POS" val="0"/>
  <p:tag name="KSO_WM_UNIT_FILL_FORE_SCHEMECOLOR_INDEX_1_TRANS" val="0"/>
  <p:tag name="KSO_WM_UNIT_FILL_FORE_SCHEMECOLOR_INDEX_2_BRIGHTNESS" val="0"/>
  <p:tag name="KSO_WM_UNIT_FILL_FORE_SCHEMECOLOR_INDEX_2" val="6"/>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783.xml><?xml version="1.0" encoding="utf-8"?>
<p:tagLst xmlns:p="http://schemas.openxmlformats.org/presentationml/2006/main">
  <p:tag name="KSO_WM_UNIT_FILL_FORE_SCHEMECOLOR_INDEX_1_BRIGHTNESS" val="0"/>
  <p:tag name="KSO_WM_UNIT_FILL_FORE_SCHEMECOLOR_INDEX_1" val="6"/>
  <p:tag name="KSO_WM_UNIT_FILL_FORE_SCHEMECOLOR_INDEX_1_POS" val="0"/>
  <p:tag name="KSO_WM_UNIT_FILL_FORE_SCHEMECOLOR_INDEX_1_TRANS" val="0"/>
  <p:tag name="KSO_WM_UNIT_FILL_FORE_SCHEMECOLOR_INDEX_2_BRIGHTNESS" val="0"/>
  <p:tag name="KSO_WM_UNIT_FILL_FORE_SCHEMECOLOR_INDEX_2" val="6"/>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784.xml><?xml version="1.0" encoding="utf-8"?>
<p:tagLst xmlns:p="http://schemas.openxmlformats.org/presentationml/2006/main">
  <p:tag name="KSO_WM_UNIT_FILL_FORE_SCHEMECOLOR_INDEX_1_BRIGHTNESS" val="0"/>
  <p:tag name="KSO_WM_UNIT_FILL_FORE_SCHEMECOLOR_INDEX_1" val="6"/>
  <p:tag name="KSO_WM_UNIT_FILL_FORE_SCHEMECOLOR_INDEX_1_POS" val="0"/>
  <p:tag name="KSO_WM_UNIT_FILL_FORE_SCHEMECOLOR_INDEX_1_TRANS" val="0"/>
  <p:tag name="KSO_WM_UNIT_FILL_FORE_SCHEMECOLOR_INDEX_2_BRIGHTNESS" val="0"/>
  <p:tag name="KSO_WM_UNIT_FILL_FORE_SCHEMECOLOR_INDEX_2" val="6"/>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78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86.xml><?xml version="1.0" encoding="utf-8"?>
<p:tagLst xmlns:p="http://schemas.openxmlformats.org/presentationml/2006/main">
  <p:tag name="KSO_WM_UNIT_FILL_FORE_SCHEMECOLOR_INDEX_1_BRIGHTNESS" val="0"/>
  <p:tag name="KSO_WM_UNIT_FILL_FORE_SCHEMECOLOR_INDEX_1" val="12"/>
  <p:tag name="KSO_WM_UNIT_FILL_FORE_SCHEMECOLOR_INDEX_1_POS" val="0"/>
  <p:tag name="KSO_WM_UNIT_FILL_FORE_SCHEMECOLOR_INDEX_1_TRANS" val="0"/>
  <p:tag name="KSO_WM_UNIT_FILL_FORE_SCHEMECOLOR_INDEX_2_BRIGHTNESS" val="0"/>
  <p:tag name="KSO_WM_UNIT_FILL_FORE_SCHEMECOLOR_INDEX_2" val="12"/>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787.xml><?xml version="1.0" encoding="utf-8"?>
<p:tagLst xmlns:p="http://schemas.openxmlformats.org/presentationml/2006/main">
  <p:tag name="KSO_WM_UNIT_FILL_FORE_SCHEMECOLOR_INDEX_1_BRIGHTNESS" val="0"/>
  <p:tag name="KSO_WM_UNIT_FILL_FORE_SCHEMECOLOR_INDEX_1" val="12"/>
  <p:tag name="KSO_WM_UNIT_FILL_FORE_SCHEMECOLOR_INDEX_1_POS" val="0"/>
  <p:tag name="KSO_WM_UNIT_FILL_FORE_SCHEMECOLOR_INDEX_1_TRANS" val="0"/>
  <p:tag name="KSO_WM_UNIT_FILL_FORE_SCHEMECOLOR_INDEX_2_BRIGHTNESS" val="0"/>
  <p:tag name="KSO_WM_UNIT_FILL_FORE_SCHEMECOLOR_INDEX_2" val="12"/>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788.xml><?xml version="1.0" encoding="utf-8"?>
<p:tagLst xmlns:p="http://schemas.openxmlformats.org/presentationml/2006/main">
  <p:tag name="KSO_WM_UNIT_FILL_FORE_SCHEMECOLOR_INDEX_1_BRIGHTNESS" val="0"/>
  <p:tag name="KSO_WM_UNIT_FILL_FORE_SCHEMECOLOR_INDEX_1" val="12"/>
  <p:tag name="KSO_WM_UNIT_FILL_FORE_SCHEMECOLOR_INDEX_1_POS" val="0"/>
  <p:tag name="KSO_WM_UNIT_FILL_FORE_SCHEMECOLOR_INDEX_1_TRANS" val="0"/>
  <p:tag name="KSO_WM_UNIT_FILL_FORE_SCHEMECOLOR_INDEX_2_BRIGHTNESS" val="0"/>
  <p:tag name="KSO_WM_UNIT_FILL_FORE_SCHEMECOLOR_INDEX_2" val="12"/>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789.xml><?xml version="1.0" encoding="utf-8"?>
<p:tagLst xmlns:p="http://schemas.openxmlformats.org/presentationml/2006/main">
  <p:tag name="KSO_WM_UNIT_FILL_FORE_SCHEMECOLOR_INDEX_1_BRIGHTNESS" val="0"/>
  <p:tag name="KSO_WM_UNIT_FILL_FORE_SCHEMECOLOR_INDEX_1" val="12"/>
  <p:tag name="KSO_WM_UNIT_FILL_FORE_SCHEMECOLOR_INDEX_1_POS" val="0"/>
  <p:tag name="KSO_WM_UNIT_FILL_FORE_SCHEMECOLOR_INDEX_1_TRANS" val="0"/>
  <p:tag name="KSO_WM_UNIT_FILL_FORE_SCHEMECOLOR_INDEX_2_BRIGHTNESS" val="0"/>
  <p:tag name="KSO_WM_UNIT_FILL_FORE_SCHEMECOLOR_INDEX_2" val="12"/>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93_3*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5"/>
  <p:tag name="KSO_WM_UNIT_DEC_AREA_ID" val="1f3bda646e4e4558acaa4aef92be5bc7"/>
  <p:tag name="KSO_WM_UNIT_DECORATE_INFO" val=""/>
  <p:tag name="KSO_WM_UNIT_SM_LIMIT_TYPE" val=""/>
  <p:tag name="KSO_WM_CHIP_FILLAREA_FILL_RULE" val="{&quot;fill_align&quot;:&quot;cm&quot;,&quot;fill_effect&quot;:[],&quot;fill_mode&quot;:&quot;full&quot;,&quot;sacle_strategy&quot;:&quot;stretch&quot;}"/>
  <p:tag name="KSO_WM_ASSEMBLE_CHIP_INDEX" val="bed30ea16c5649e3a80b271a98e8c8f7"/>
  <p:tag name="KSO_WM_SLIDE_BACKGROUND_TYPE" val="belt"/>
</p:tagLst>
</file>

<file path=ppt/tags/tag790.xml><?xml version="1.0" encoding="utf-8"?>
<p:tagLst xmlns:p="http://schemas.openxmlformats.org/presentationml/2006/main">
  <p:tag name="KSO_WM_UNIT_FILL_FORE_SCHEMECOLOR_INDEX_1_BRIGHTNESS" val="0"/>
  <p:tag name="KSO_WM_UNIT_FILL_FORE_SCHEMECOLOR_INDEX_1" val="12"/>
  <p:tag name="KSO_WM_UNIT_FILL_FORE_SCHEMECOLOR_INDEX_1_POS" val="0"/>
  <p:tag name="KSO_WM_UNIT_FILL_FORE_SCHEMECOLOR_INDEX_1_TRANS" val="0"/>
  <p:tag name="KSO_WM_UNIT_FILL_FORE_SCHEMECOLOR_INDEX_2_BRIGHTNESS" val="0"/>
  <p:tag name="KSO_WM_UNIT_FILL_FORE_SCHEMECOLOR_INDEX_2" val="12"/>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791.xml><?xml version="1.0" encoding="utf-8"?>
<p:tagLst xmlns:p="http://schemas.openxmlformats.org/presentationml/2006/main">
  <p:tag name="KSO_WM_UNIT_FILL_FORE_SCHEMECOLOR_INDEX_1_BRIGHTNESS" val="0"/>
  <p:tag name="KSO_WM_UNIT_FILL_FORE_SCHEMECOLOR_INDEX_1" val="12"/>
  <p:tag name="KSO_WM_UNIT_FILL_FORE_SCHEMECOLOR_INDEX_1_POS" val="0"/>
  <p:tag name="KSO_WM_UNIT_FILL_FORE_SCHEMECOLOR_INDEX_1_TRANS" val="0"/>
  <p:tag name="KSO_WM_UNIT_FILL_FORE_SCHEMECOLOR_INDEX_2_BRIGHTNESS" val="0"/>
  <p:tag name="KSO_WM_UNIT_FILL_FORE_SCHEMECOLOR_INDEX_2" val="12"/>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792.xml><?xml version="1.0" encoding="utf-8"?>
<p:tagLst xmlns:p="http://schemas.openxmlformats.org/presentationml/2006/main">
  <p:tag name="KSO_WM_UNIT_FILL_FORE_SCHEMECOLOR_INDEX_1_BRIGHTNESS" val="0"/>
  <p:tag name="KSO_WM_UNIT_FILL_FORE_SCHEMECOLOR_INDEX_1" val="12"/>
  <p:tag name="KSO_WM_UNIT_FILL_FORE_SCHEMECOLOR_INDEX_1_POS" val="0"/>
  <p:tag name="KSO_WM_UNIT_FILL_FORE_SCHEMECOLOR_INDEX_1_TRANS" val="0"/>
  <p:tag name="KSO_WM_UNIT_FILL_FORE_SCHEMECOLOR_INDEX_2_BRIGHTNESS" val="0"/>
  <p:tag name="KSO_WM_UNIT_FILL_FORE_SCHEMECOLOR_INDEX_2" val="12"/>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79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94.xml><?xml version="1.0" encoding="utf-8"?>
<p:tagLst xmlns:p="http://schemas.openxmlformats.org/presentationml/2006/main">
  <p:tag name="KSO_WM_UNIT_LINE_FORE_SCHEMECOLOR_INDEX_BRIGHTNESS" val="0"/>
  <p:tag name="KSO_WM_UNIT_LINE_FORE_SCHEMECOLOR_INDEX" val="12"/>
  <p:tag name="KSO_WM_UNIT_LINE_FILL_TYPE" val="2"/>
</p:tagLst>
</file>

<file path=ppt/tags/tag795.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796.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797.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798.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799.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93_3*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5"/>
  <p:tag name="KSO_WM_UNIT_DEC_AREA_ID" val="19f6f8f42be64ac895d4e80756f578ec"/>
  <p:tag name="KSO_WM_UNIT_DECORATE_INFO" val=""/>
  <p:tag name="KSO_WM_UNIT_SM_LIMIT_TYPE" val=""/>
  <p:tag name="KSO_WM_CHIP_FILLAREA_FILL_RULE" val="{&quot;fill_align&quot;:&quot;cm&quot;,&quot;fill_effect&quot;:[],&quot;fill_mode&quot;:&quot;full&quot;,&quot;sacle_strategy&quot;:&quot;stretch&quot;}"/>
  <p:tag name="KSO_WM_ASSEMBLE_CHIP_INDEX" val="587ffbd6e55246ae8e0d2fdacdfabd5a"/>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93_3*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5"/>
  <p:tag name="KSO_WM_UNIT_DEC_AREA_ID" val="5a0d3e2298a44d2ba6292f08cb57b456"/>
  <p:tag name="KSO_WM_UNIT_DECORATE_INFO" val=""/>
  <p:tag name="KSO_WM_UNIT_SM_LIMIT_TYPE" val=""/>
  <p:tag name="KSO_WM_CHIP_FILLAREA_FILL_RULE" val="{&quot;fill_align&quot;:&quot;cm&quot;,&quot;fill_effect&quot;:[],&quot;fill_mode&quot;:&quot;full&quot;,&quot;sacle_strategy&quot;:&quot;stretch&quot;}"/>
  <p:tag name="KSO_WM_ASSEMBLE_CHIP_INDEX" val="874a8fae5acd4167a612537d99ada0ac"/>
  <p:tag name="KSO_WM_SLIDE_BACKGROUND_TYPE" val="belt"/>
</p:tagLst>
</file>

<file path=ppt/tags/tag800.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801.xml><?xml version="1.0" encoding="utf-8"?>
<p:tagLst xmlns:p="http://schemas.openxmlformats.org/presentationml/2006/main">
  <p:tag name="KSO_WM_UNIT_FILL_FORE_SCHEMECOLOR_INDEX_1_BRIGHTNESS" val="0"/>
  <p:tag name="KSO_WM_UNIT_FILL_FORE_SCHEMECOLOR_INDEX_1" val="11"/>
  <p:tag name="KSO_WM_UNIT_FILL_FORE_SCHEMECOLOR_INDEX_1_POS" val="0"/>
  <p:tag name="KSO_WM_UNIT_FILL_FORE_SCHEMECOLOR_INDEX_1_TRANS" val="0"/>
  <p:tag name="KSO_WM_UNIT_FILL_FORE_SCHEMECOLOR_INDEX_2_BRIGHTNESS" val="0"/>
  <p:tag name="KSO_WM_UNIT_FILL_FORE_SCHEMECOLOR_INDEX_2" val="11"/>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80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03.xml><?xml version="1.0" encoding="utf-8"?>
<p:tagLst xmlns:p="http://schemas.openxmlformats.org/presentationml/2006/main">
  <p:tag name="KSO_WM_UNIT_FILL_FORE_SCHEMECOLOR_INDEX_1_BRIGHTNESS" val="0"/>
  <p:tag name="KSO_WM_UNIT_FILL_FORE_SCHEMECOLOR_INDEX_1" val="6"/>
  <p:tag name="KSO_WM_UNIT_FILL_FORE_SCHEMECOLOR_INDEX_1_POS" val="0"/>
  <p:tag name="KSO_WM_UNIT_FILL_FORE_SCHEMECOLOR_INDEX_1_TRANS" val="0"/>
  <p:tag name="KSO_WM_UNIT_FILL_FORE_SCHEMECOLOR_INDEX_2_BRIGHTNESS" val="0"/>
  <p:tag name="KSO_WM_UNIT_FILL_FORE_SCHEMECOLOR_INDEX_2" val="6"/>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804.xml><?xml version="1.0" encoding="utf-8"?>
<p:tagLst xmlns:p="http://schemas.openxmlformats.org/presentationml/2006/main">
  <p:tag name="KSO_WM_UNIT_FILL_FORE_SCHEMECOLOR_INDEX_1_BRIGHTNESS" val="0"/>
  <p:tag name="KSO_WM_UNIT_FILL_FORE_SCHEMECOLOR_INDEX_1" val="6"/>
  <p:tag name="KSO_WM_UNIT_FILL_FORE_SCHEMECOLOR_INDEX_1_POS" val="0"/>
  <p:tag name="KSO_WM_UNIT_FILL_FORE_SCHEMECOLOR_INDEX_1_TRANS" val="0"/>
  <p:tag name="KSO_WM_UNIT_FILL_FORE_SCHEMECOLOR_INDEX_2_BRIGHTNESS" val="0"/>
  <p:tag name="KSO_WM_UNIT_FILL_FORE_SCHEMECOLOR_INDEX_2" val="6"/>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805.xml><?xml version="1.0" encoding="utf-8"?>
<p:tagLst xmlns:p="http://schemas.openxmlformats.org/presentationml/2006/main">
  <p:tag name="KSO_WM_UNIT_FILL_FORE_SCHEMECOLOR_INDEX_1_BRIGHTNESS" val="0"/>
  <p:tag name="KSO_WM_UNIT_FILL_FORE_SCHEMECOLOR_INDEX_1" val="6"/>
  <p:tag name="KSO_WM_UNIT_FILL_FORE_SCHEMECOLOR_INDEX_1_POS" val="0"/>
  <p:tag name="KSO_WM_UNIT_FILL_FORE_SCHEMECOLOR_INDEX_1_TRANS" val="0"/>
  <p:tag name="KSO_WM_UNIT_FILL_FORE_SCHEMECOLOR_INDEX_2_BRIGHTNESS" val="0"/>
  <p:tag name="KSO_WM_UNIT_FILL_FORE_SCHEMECOLOR_INDEX_2" val="6"/>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806.xml><?xml version="1.0" encoding="utf-8"?>
<p:tagLst xmlns:p="http://schemas.openxmlformats.org/presentationml/2006/main">
  <p:tag name="KSO_WM_UNIT_FILL_FORE_SCHEMECOLOR_INDEX_1_BRIGHTNESS" val="0"/>
  <p:tag name="KSO_WM_UNIT_FILL_FORE_SCHEMECOLOR_INDEX_1" val="6"/>
  <p:tag name="KSO_WM_UNIT_FILL_FORE_SCHEMECOLOR_INDEX_1_POS" val="0"/>
  <p:tag name="KSO_WM_UNIT_FILL_FORE_SCHEMECOLOR_INDEX_1_TRANS" val="0"/>
  <p:tag name="KSO_WM_UNIT_FILL_FORE_SCHEMECOLOR_INDEX_2_BRIGHTNESS" val="0"/>
  <p:tag name="KSO_WM_UNIT_FILL_FORE_SCHEMECOLOR_INDEX_2" val="6"/>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807.xml><?xml version="1.0" encoding="utf-8"?>
<p:tagLst xmlns:p="http://schemas.openxmlformats.org/presentationml/2006/main">
  <p:tag name="KSO_WM_UNIT_FILL_FORE_SCHEMECOLOR_INDEX_1_BRIGHTNESS" val="0"/>
  <p:tag name="KSO_WM_UNIT_FILL_FORE_SCHEMECOLOR_INDEX_1" val="6"/>
  <p:tag name="KSO_WM_UNIT_FILL_FORE_SCHEMECOLOR_INDEX_1_POS" val="0"/>
  <p:tag name="KSO_WM_UNIT_FILL_FORE_SCHEMECOLOR_INDEX_1_TRANS" val="0"/>
  <p:tag name="KSO_WM_UNIT_FILL_FORE_SCHEMECOLOR_INDEX_2_BRIGHTNESS" val="0"/>
  <p:tag name="KSO_WM_UNIT_FILL_FORE_SCHEMECOLOR_INDEX_2" val="6"/>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808.xml><?xml version="1.0" encoding="utf-8"?>
<p:tagLst xmlns:p="http://schemas.openxmlformats.org/presentationml/2006/main">
  <p:tag name="KSO_WM_UNIT_FILL_FORE_SCHEMECOLOR_INDEX_1_BRIGHTNESS" val="0"/>
  <p:tag name="KSO_WM_UNIT_FILL_FORE_SCHEMECOLOR_INDEX_1" val="6"/>
  <p:tag name="KSO_WM_UNIT_FILL_FORE_SCHEMECOLOR_INDEX_1_POS" val="0"/>
  <p:tag name="KSO_WM_UNIT_FILL_FORE_SCHEMECOLOR_INDEX_1_TRANS" val="0"/>
  <p:tag name="KSO_WM_UNIT_FILL_FORE_SCHEMECOLOR_INDEX_2_BRIGHTNESS" val="0"/>
  <p:tag name="KSO_WM_UNIT_FILL_FORE_SCHEMECOLOR_INDEX_2" val="6"/>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809.xml><?xml version="1.0" encoding="utf-8"?>
<p:tagLst xmlns:p="http://schemas.openxmlformats.org/presentationml/2006/main">
  <p:tag name="KSO_WM_UNIT_FILL_FORE_SCHEMECOLOR_INDEX_1_BRIGHTNESS" val="0"/>
  <p:tag name="KSO_WM_UNIT_FILL_FORE_SCHEMECOLOR_INDEX_1" val="6"/>
  <p:tag name="KSO_WM_UNIT_FILL_FORE_SCHEMECOLOR_INDEX_1_POS" val="0"/>
  <p:tag name="KSO_WM_UNIT_FILL_FORE_SCHEMECOLOR_INDEX_1_TRANS" val="0"/>
  <p:tag name="KSO_WM_UNIT_FILL_FORE_SCHEMECOLOR_INDEX_2_BRIGHTNESS" val="0"/>
  <p:tag name="KSO_WM_UNIT_FILL_FORE_SCHEMECOLOR_INDEX_2" val="6"/>
  <p:tag name="KSO_WM_UNIT_FILL_FORE_SCHEMECOLOR_INDEX_2_POS" val="1"/>
  <p:tag name="KSO_WM_UNIT_FILL_FORE_SCHEMECOLOR_INDEX_2_TRANS" val="0"/>
  <p:tag name="KSO_WM_UNIT_FILL_GRADIENT_TYPE" val="3"/>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81.xml><?xml version="1.0" encoding="utf-8"?>
<p:tagLst xmlns:p="http://schemas.openxmlformats.org/presentationml/2006/main">
  <p:tag name="KSO_WM_SLIDE_BACKGROUND_TYPE" val="belt"/>
</p:tagLst>
</file>

<file path=ppt/tags/tag81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11.xml><?xml version="1.0" encoding="utf-8"?>
<p:tagLst xmlns:p="http://schemas.openxmlformats.org/presentationml/2006/main">
  <p:tag name="KSO_WM_SLIDE_BK_DARK_LIGHT" val=""/>
  <p:tag name="KSO_WM_SLIDE_BACKGROUND_TYPE" val="general"/>
</p:tagLst>
</file>

<file path=ppt/tags/tag8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93_3*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5"/>
  <p:tag name="KSO_WM_UNIT_DEC_AREA_ID" val="a0752ab6a0f748539c9335a3b2e0de31"/>
  <p:tag name="KSO_WM_UNIT_DECORATE_INFO" val=""/>
  <p:tag name="KSO_WM_UNIT_SM_LIMIT_TYPE" val=""/>
  <p:tag name="KSO_WM_CHIP_FILLAREA_FILL_RULE" val="{&quot;fill_align&quot;:&quot;cm&quot;,&quot;fill_effect&quot;:[],&quot;fill_mode&quot;:&quot;full&quot;,&quot;sacle_strategy&quot;:&quot;stretch&quot;}"/>
  <p:tag name="KSO_WM_ASSEMBLE_CHIP_INDEX" val="cde6d82f84b545439e8f5428e6defb21"/>
  <p:tag name="KSO_WM_SLIDE_BACKGROUND_TYPE" val="general"/>
  <p:tag name="WM_BEAUTIFY_SHAPE_IDENTITY" val="{9c039b77-6d7f-48c8-adbe-b41efeef9ae8}"/>
</p:tagLst>
</file>

<file path=ppt/tags/tag8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93_3*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5"/>
  <p:tag name="KSO_WM_UNIT_DEC_AREA_ID" val="35e7f8bd05b242f28c75a129a782a4c7"/>
  <p:tag name="KSO_WM_UNIT_DECORATE_INFO" val=""/>
  <p:tag name="KSO_WM_UNIT_SM_LIMIT_TYPE" val=""/>
  <p:tag name="KSO_WM_CHIP_FILLAREA_FILL_RULE" val="{&quot;fill_align&quot;:&quot;cm&quot;,&quot;fill_effect&quot;:[],&quot;fill_mode&quot;:&quot;full&quot;,&quot;sacle_strategy&quot;:&quot;stretch&quot;}"/>
  <p:tag name="KSO_WM_ASSEMBLE_CHIP_INDEX" val="c9aaa289dbc7486e874775ef8c24e8dd"/>
  <p:tag name="KSO_WM_SLIDE_BACKGROUND_TYPE" val="general"/>
  <p:tag name="WM_BEAUTIFY_SHAPE_IDENTITY" val="{a4e44df7-fbbb-407f-8cd2-3c3600be88e6}"/>
</p:tagLst>
</file>

<file path=ppt/tags/tag814.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815.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816.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817.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818.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819.xml><?xml version="1.0" encoding="utf-8"?>
<p:tagLst xmlns:p="http://schemas.openxmlformats.org/presentationml/2006/main">
  <p:tag name="KSO_WM_UNIT_LINE_FORE_SCHEMECOLOR_INDEX_BRIGHTNESS" val="0"/>
  <p:tag name="KSO_WM_UNIT_LINE_FORE_SCHEMECOLOR_INDEX" val="15"/>
  <p:tag name="KSO_WM_UNIT_LINE_FILL_TYPE" val="2"/>
</p:tagLst>
</file>

<file path=ppt/tags/tag82.xml><?xml version="1.0" encoding="utf-8"?>
<p:tagLst xmlns:p="http://schemas.openxmlformats.org/presentationml/2006/main">
  <p:tag name="KSO_WM_SLIDE_BACKGROUND_TYPE" val="belt"/>
</p:tagLst>
</file>

<file path=ppt/tags/tag82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21.xml><?xml version="1.0" encoding="utf-8"?>
<p:tagLst xmlns:p="http://schemas.openxmlformats.org/presentationml/2006/main">
  <p:tag name="KSO_WM_UNIT_LINE_FORE_SCHEMECOLOR_INDEX_BRIGHTNESS" val="0"/>
  <p:tag name="KSO_WM_UNIT_LINE_FORE_SCHEMECOLOR_INDEX" val="15"/>
  <p:tag name="KSO_WM_UNIT_LINE_FILL_TYPE" val="2"/>
</p:tagLst>
</file>

<file path=ppt/tags/tag82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23.xml><?xml version="1.0" encoding="utf-8"?>
<p:tagLst xmlns:p="http://schemas.openxmlformats.org/presentationml/2006/main">
  <p:tag name="KSO_WM_UNIT_LINE_FORE_SCHEMECOLOR_INDEX_BRIGHTNESS" val="0"/>
  <p:tag name="KSO_WM_UNIT_LINE_FORE_SCHEMECOLOR_INDEX" val="15"/>
  <p:tag name="KSO_WM_UNIT_LINE_FILL_TYPE" val="2"/>
</p:tagLst>
</file>

<file path=ppt/tags/tag82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2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2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2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2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2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3.xml><?xml version="1.0" encoding="utf-8"?>
<p:tagLst xmlns:p="http://schemas.openxmlformats.org/presentationml/2006/main">
  <p:tag name="KSO_WM_SLIDE_BACKGROUND_TYPE" val="belt"/>
</p:tagLst>
</file>

<file path=ppt/tags/tag83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31.xml><?xml version="1.0" encoding="utf-8"?>
<p:tagLst xmlns:p="http://schemas.openxmlformats.org/presentationml/2006/main">
  <p:tag name="KSO_WM_SLIDE_BK_DARK_LIGHT" val=""/>
  <p:tag name="KSO_WM_SLIDE_BACKGROUND_TYPE" val="general"/>
</p:tagLst>
</file>

<file path=ppt/tags/tag8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93_3*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5"/>
  <p:tag name="KSO_WM_UNIT_DEC_AREA_ID" val="a0752ab6a0f748539c9335a3b2e0de31"/>
  <p:tag name="KSO_WM_UNIT_DECORATE_INFO" val=""/>
  <p:tag name="KSO_WM_UNIT_SM_LIMIT_TYPE" val=""/>
  <p:tag name="KSO_WM_CHIP_FILLAREA_FILL_RULE" val="{&quot;fill_align&quot;:&quot;cm&quot;,&quot;fill_effect&quot;:[],&quot;fill_mode&quot;:&quot;full&quot;,&quot;sacle_strategy&quot;:&quot;stretch&quot;}"/>
  <p:tag name="KSO_WM_ASSEMBLE_CHIP_INDEX" val="cde6d82f84b545439e8f5428e6defb21"/>
  <p:tag name="KSO_WM_SLIDE_BACKGROUND_TYPE" val="general"/>
  <p:tag name="WM_BEAUTIFY_SHAPE_IDENTITY" val="{9c039b77-6d7f-48c8-adbe-b41efeef9ae8}"/>
</p:tagLst>
</file>

<file path=ppt/tags/tag8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93_3*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5"/>
  <p:tag name="KSO_WM_UNIT_DEC_AREA_ID" val="35e7f8bd05b242f28c75a129a782a4c7"/>
  <p:tag name="KSO_WM_UNIT_DECORATE_INFO" val=""/>
  <p:tag name="KSO_WM_UNIT_SM_LIMIT_TYPE" val=""/>
  <p:tag name="KSO_WM_CHIP_FILLAREA_FILL_RULE" val="{&quot;fill_align&quot;:&quot;cm&quot;,&quot;fill_effect&quot;:[],&quot;fill_mode&quot;:&quot;full&quot;,&quot;sacle_strategy&quot;:&quot;stretch&quot;}"/>
  <p:tag name="KSO_WM_ASSEMBLE_CHIP_INDEX" val="c9aaa289dbc7486e874775ef8c24e8dd"/>
  <p:tag name="KSO_WM_SLIDE_BACKGROUND_TYPE" val="general"/>
  <p:tag name="WM_BEAUTIFY_SHAPE_IDENTITY" val="{a4e44df7-fbbb-407f-8cd2-3c3600be88e6}"/>
</p:tagLst>
</file>

<file path=ppt/tags/tag834.xml><?xml version="1.0" encoding="utf-8"?>
<p:tagLst xmlns:p="http://schemas.openxmlformats.org/presentationml/2006/main">
  <p:tag name="KSO_WM_UNIT_LINE_FORE_SCHEMECOLOR_INDEX_BRIGHTNESS" val="0"/>
  <p:tag name="KSO_WM_UNIT_LINE_FORE_SCHEMECOLOR_INDEX" val="15"/>
  <p:tag name="KSO_WM_UNIT_LINE_FILL_TYPE" val="2"/>
</p:tagLst>
</file>

<file path=ppt/tags/tag83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36.xml><?xml version="1.0" encoding="utf-8"?>
<p:tagLst xmlns:p="http://schemas.openxmlformats.org/presentationml/2006/main">
  <p:tag name="KSO_WM_UNIT_LINE_FORE_SCHEMECOLOR_INDEX_BRIGHTNESS" val="0"/>
  <p:tag name="KSO_WM_UNIT_LINE_FORE_SCHEMECOLOR_INDEX" val="15"/>
  <p:tag name="KSO_WM_UNIT_LINE_FILL_TYPE" val="2"/>
</p:tagLst>
</file>

<file path=ppt/tags/tag83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3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39.xml><?xml version="1.0" encoding="utf-8"?>
<p:tagLst xmlns:p="http://schemas.openxmlformats.org/presentationml/2006/main">
  <p:tag name="KSO_WM_UNIT_LINE_FORE_SCHEMECOLOR_INDEX_BRIGHTNESS" val="0"/>
  <p:tag name="KSO_WM_UNIT_LINE_FORE_SCHEMECOLOR_INDEX" val="15"/>
  <p:tag name="KSO_WM_UNIT_LINE_FILL_TYPE" val="2"/>
</p:tagLst>
</file>

<file path=ppt/tags/tag84.xml><?xml version="1.0" encoding="utf-8"?>
<p:tagLst xmlns:p="http://schemas.openxmlformats.org/presentationml/2006/main">
  <p:tag name="KSO_WM_SLIDE_BACKGROUND_TYPE" val="belt"/>
</p:tagLst>
</file>

<file path=ppt/tags/tag84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4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4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4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44.xml><?xml version="1.0" encoding="utf-8"?>
<p:tagLst xmlns:p="http://schemas.openxmlformats.org/presentationml/2006/main">
  <p:tag name="KSO_WM_SLIDE_BK_DARK_LIGHT" val=""/>
  <p:tag name="KSO_WM_SLIDE_BACKGROUND_TYPE" val="general"/>
</p:tagLst>
</file>

<file path=ppt/tags/tag8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93_3*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5"/>
  <p:tag name="KSO_WM_UNIT_DEC_AREA_ID" val="a0752ab6a0f748539c9335a3b2e0de31"/>
  <p:tag name="KSO_WM_UNIT_DECORATE_INFO" val=""/>
  <p:tag name="KSO_WM_UNIT_SM_LIMIT_TYPE" val=""/>
  <p:tag name="KSO_WM_CHIP_FILLAREA_FILL_RULE" val="{&quot;fill_align&quot;:&quot;cm&quot;,&quot;fill_effect&quot;:[],&quot;fill_mode&quot;:&quot;full&quot;,&quot;sacle_strategy&quot;:&quot;stretch&quot;}"/>
  <p:tag name="KSO_WM_ASSEMBLE_CHIP_INDEX" val="cde6d82f84b545439e8f5428e6defb21"/>
  <p:tag name="KSO_WM_SLIDE_BACKGROUND_TYPE" val="general"/>
  <p:tag name="WM_BEAUTIFY_SHAPE_IDENTITY" val="{9c039b77-6d7f-48c8-adbe-b41efeef9ae8}"/>
</p:tagLst>
</file>

<file path=ppt/tags/tag8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93_3*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5"/>
  <p:tag name="KSO_WM_UNIT_DEC_AREA_ID" val="35e7f8bd05b242f28c75a129a782a4c7"/>
  <p:tag name="KSO_WM_UNIT_DECORATE_INFO" val=""/>
  <p:tag name="KSO_WM_UNIT_SM_LIMIT_TYPE" val=""/>
  <p:tag name="KSO_WM_CHIP_FILLAREA_FILL_RULE" val="{&quot;fill_align&quot;:&quot;cm&quot;,&quot;fill_effect&quot;:[],&quot;fill_mode&quot;:&quot;full&quot;,&quot;sacle_strategy&quot;:&quot;stretch&quot;}"/>
  <p:tag name="KSO_WM_ASSEMBLE_CHIP_INDEX" val="c9aaa289dbc7486e874775ef8c24e8dd"/>
  <p:tag name="KSO_WM_SLIDE_BACKGROUND_TYPE" val="general"/>
  <p:tag name="WM_BEAUTIFY_SHAPE_IDENTITY" val="{a4e44df7-fbbb-407f-8cd2-3c3600be88e6}"/>
</p:tagLst>
</file>

<file path=ppt/tags/tag84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48.xml><?xml version="1.0" encoding="utf-8"?>
<p:tagLst xmlns:p="http://schemas.openxmlformats.org/presentationml/2006/main">
  <p:tag name="KSO_WM_SLIDE_BK_DARK_LIGHT" val=""/>
  <p:tag name="KSO_WM_SLIDE_BACKGROUND_TYPE" val="general"/>
</p:tagLst>
</file>

<file path=ppt/tags/tag8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93_3*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5"/>
  <p:tag name="KSO_WM_UNIT_DEC_AREA_ID" val="a0752ab6a0f748539c9335a3b2e0de31"/>
  <p:tag name="KSO_WM_UNIT_DECORATE_INFO" val=""/>
  <p:tag name="KSO_WM_UNIT_SM_LIMIT_TYPE" val=""/>
  <p:tag name="KSO_WM_CHIP_FILLAREA_FILL_RULE" val="{&quot;fill_align&quot;:&quot;cm&quot;,&quot;fill_effect&quot;:[],&quot;fill_mode&quot;:&quot;full&quot;,&quot;sacle_strategy&quot;:&quot;stretch&quot;}"/>
  <p:tag name="KSO_WM_ASSEMBLE_CHIP_INDEX" val="cde6d82f84b545439e8f5428e6defb21"/>
  <p:tag name="KSO_WM_SLIDE_BACKGROUND_TYPE" val="general"/>
  <p:tag name="WM_BEAUTIFY_SHAPE_IDENTITY" val="{9c039b77-6d7f-48c8-adbe-b41efeef9ae8}"/>
</p:tagLst>
</file>

<file path=ppt/tags/tag85.xml><?xml version="1.0" encoding="utf-8"?>
<p:tagLst xmlns:p="http://schemas.openxmlformats.org/presentationml/2006/main">
  <p:tag name="KSO_WM_SLIDE_BACKGROUND_TYPE" val="belt"/>
</p:tagLst>
</file>

<file path=ppt/tags/tag8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93_3*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5"/>
  <p:tag name="KSO_WM_UNIT_DEC_AREA_ID" val="35e7f8bd05b242f28c75a129a782a4c7"/>
  <p:tag name="KSO_WM_UNIT_DECORATE_INFO" val=""/>
  <p:tag name="KSO_WM_UNIT_SM_LIMIT_TYPE" val=""/>
  <p:tag name="KSO_WM_CHIP_FILLAREA_FILL_RULE" val="{&quot;fill_align&quot;:&quot;cm&quot;,&quot;fill_effect&quot;:[],&quot;fill_mode&quot;:&quot;full&quot;,&quot;sacle_strategy&quot;:&quot;stretch&quot;}"/>
  <p:tag name="KSO_WM_ASSEMBLE_CHIP_INDEX" val="c9aaa289dbc7486e874775ef8c24e8dd"/>
  <p:tag name="KSO_WM_SLIDE_BACKGROUND_TYPE" val="general"/>
  <p:tag name="WM_BEAUTIFY_SHAPE_IDENTITY" val="{a4e44df7-fbbb-407f-8cd2-3c3600be88e6}"/>
</p:tagLst>
</file>

<file path=ppt/tags/tag851.xml><?xml version="1.0" encoding="utf-8"?>
<p:tagLst xmlns:p="http://schemas.openxmlformats.org/presentationml/2006/main">
  <p:tag name="KSO_WM_UNIT_LINE_FORE_SCHEMECOLOR_INDEX_BRIGHTNESS" val="0"/>
  <p:tag name="KSO_WM_UNIT_LINE_FORE_SCHEMECOLOR_INDEX" val="15"/>
  <p:tag name="KSO_WM_UNIT_LINE_FILL_TYPE" val="2"/>
</p:tagLst>
</file>

<file path=ppt/tags/tag85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53.xml><?xml version="1.0" encoding="utf-8"?>
<p:tagLst xmlns:p="http://schemas.openxmlformats.org/presentationml/2006/main">
  <p:tag name="KSO_WM_UNIT_LINE_FORE_SCHEMECOLOR_INDEX_BRIGHTNESS" val="0"/>
  <p:tag name="KSO_WM_UNIT_LINE_FORE_SCHEMECOLOR_INDEX" val="15"/>
  <p:tag name="KSO_WM_UNIT_LINE_FILL_TYPE" val="2"/>
</p:tagLst>
</file>

<file path=ppt/tags/tag85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55.xml><?xml version="1.0" encoding="utf-8"?>
<p:tagLst xmlns:p="http://schemas.openxmlformats.org/presentationml/2006/main">
  <p:tag name="KSO_WM_UNIT_LINE_FORE_SCHEMECOLOR_INDEX_BRIGHTNESS" val="0"/>
  <p:tag name="KSO_WM_UNIT_LINE_FORE_SCHEMECOLOR_INDEX" val="15"/>
  <p:tag name="KSO_WM_UNIT_LINE_FILL_TYPE" val="2"/>
</p:tagLst>
</file>

<file path=ppt/tags/tag856.xml><?xml version="1.0" encoding="utf-8"?>
<p:tagLst xmlns:p="http://schemas.openxmlformats.org/presentationml/2006/main">
  <p:tag name="KSO_WM_UNIT_LINE_FORE_SCHEMECOLOR_INDEX_BRIGHTNESS" val="0"/>
  <p:tag name="KSO_WM_UNIT_LINE_FORE_SCHEMECOLOR_INDEX" val="15"/>
  <p:tag name="KSO_WM_UNIT_LINE_FILL_TYPE" val="2"/>
</p:tagLst>
</file>

<file path=ppt/tags/tag857.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85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5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6.xml><?xml version="1.0" encoding="utf-8"?>
<p:tagLst xmlns:p="http://schemas.openxmlformats.org/presentationml/2006/main">
  <p:tag name="KSO_WM_TEMPLATE_CATEGORY" val="custom"/>
  <p:tag name="KSO_WM_TEMPLATE_INDEX" val="20204593"/>
</p:tagLst>
</file>

<file path=ppt/tags/tag86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61.xml><?xml version="1.0" encoding="utf-8"?>
<p:tagLst xmlns:p="http://schemas.openxmlformats.org/presentationml/2006/main">
  <p:tag name="KSO_WM_SLIDE_BK_DARK_LIGHT" val=""/>
  <p:tag name="KSO_WM_SLIDE_BACKGROUND_TYPE" val="general"/>
</p:tagLst>
</file>

<file path=ppt/tags/tag8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93_3*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5"/>
  <p:tag name="KSO_WM_UNIT_DEC_AREA_ID" val="a0752ab6a0f748539c9335a3b2e0de31"/>
  <p:tag name="KSO_WM_UNIT_DECORATE_INFO" val=""/>
  <p:tag name="KSO_WM_UNIT_SM_LIMIT_TYPE" val=""/>
  <p:tag name="KSO_WM_CHIP_FILLAREA_FILL_RULE" val="{&quot;fill_align&quot;:&quot;cm&quot;,&quot;fill_effect&quot;:[],&quot;fill_mode&quot;:&quot;full&quot;,&quot;sacle_strategy&quot;:&quot;stretch&quot;}"/>
  <p:tag name="KSO_WM_ASSEMBLE_CHIP_INDEX" val="cde6d82f84b545439e8f5428e6defb21"/>
  <p:tag name="KSO_WM_SLIDE_BACKGROUND_TYPE" val="general"/>
  <p:tag name="WM_BEAUTIFY_SHAPE_IDENTITY" val="{9c039b77-6d7f-48c8-adbe-b41efeef9ae8}"/>
</p:tagLst>
</file>

<file path=ppt/tags/tag8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93_3*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5"/>
  <p:tag name="KSO_WM_UNIT_DEC_AREA_ID" val="35e7f8bd05b242f28c75a129a782a4c7"/>
  <p:tag name="KSO_WM_UNIT_DECORATE_INFO" val=""/>
  <p:tag name="KSO_WM_UNIT_SM_LIMIT_TYPE" val=""/>
  <p:tag name="KSO_WM_CHIP_FILLAREA_FILL_RULE" val="{&quot;fill_align&quot;:&quot;cm&quot;,&quot;fill_effect&quot;:[],&quot;fill_mode&quot;:&quot;full&quot;,&quot;sacle_strategy&quot;:&quot;stretch&quot;}"/>
  <p:tag name="KSO_WM_ASSEMBLE_CHIP_INDEX" val="c9aaa289dbc7486e874775ef8c24e8dd"/>
  <p:tag name="KSO_WM_SLIDE_BACKGROUND_TYPE" val="general"/>
  <p:tag name="WM_BEAUTIFY_SHAPE_IDENTITY" val="{a4e44df7-fbbb-407f-8cd2-3c3600be88e6}"/>
</p:tagLst>
</file>

<file path=ppt/tags/tag864.xml><?xml version="1.0" encoding="utf-8"?>
<p:tagLst xmlns:p="http://schemas.openxmlformats.org/presentationml/2006/main">
  <p:tag name="KSO_WM_UNIT_LINE_FORE_SCHEMECOLOR_INDEX_BRIGHTNESS" val="0"/>
  <p:tag name="KSO_WM_UNIT_LINE_FORE_SCHEMECOLOR_INDEX" val="15"/>
  <p:tag name="KSO_WM_UNIT_LINE_FILL_TYPE" val="2"/>
</p:tagLst>
</file>

<file path=ppt/tags/tag86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66.xml><?xml version="1.0" encoding="utf-8"?>
<p:tagLst xmlns:p="http://schemas.openxmlformats.org/presentationml/2006/main">
  <p:tag name="KSO_WM_UNIT_LINE_FORE_SCHEMECOLOR_INDEX_BRIGHTNESS" val="0"/>
  <p:tag name="KSO_WM_UNIT_LINE_FORE_SCHEMECOLOR_INDEX" val="15"/>
  <p:tag name="KSO_WM_UNIT_LINE_FILL_TYPE" val="2"/>
</p:tagLst>
</file>

<file path=ppt/tags/tag86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68.xml><?xml version="1.0" encoding="utf-8"?>
<p:tagLst xmlns:p="http://schemas.openxmlformats.org/presentationml/2006/main">
  <p:tag name="KSO_WM_UNIT_LINE_FORE_SCHEMECOLOR_INDEX_BRIGHTNESS" val="0"/>
  <p:tag name="KSO_WM_UNIT_LINE_FORE_SCHEMECOLOR_INDEX" val="15"/>
  <p:tag name="KSO_WM_UNIT_LINE_FILL_TYPE" val="2"/>
</p:tagLst>
</file>

<file path=ppt/tags/tag869.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87.xml><?xml version="1.0" encoding="utf-8"?>
<p:tagLst xmlns:p="http://schemas.openxmlformats.org/presentationml/2006/main">
  <p:tag name="KSO_WM_TEMPLATE_CATEGORY" val="custom"/>
  <p:tag name="KSO_WM_TEMPLATE_INDEX" val="20204593"/>
</p:tagLst>
</file>

<file path=ppt/tags/tag87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7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7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7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7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75.xml><?xml version="1.0" encoding="utf-8"?>
<p:tagLst xmlns:p="http://schemas.openxmlformats.org/presentationml/2006/main">
  <p:tag name="KSO_WM_SLIDE_BK_DARK_LIGHT" val=""/>
  <p:tag name="KSO_WM_SLIDE_BACKGROUND_TYPE" val="general"/>
</p:tagLst>
</file>

<file path=ppt/tags/tag8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93_3*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5"/>
  <p:tag name="KSO_WM_UNIT_DEC_AREA_ID" val="a0752ab6a0f748539c9335a3b2e0de31"/>
  <p:tag name="KSO_WM_UNIT_DECORATE_INFO" val=""/>
  <p:tag name="KSO_WM_UNIT_SM_LIMIT_TYPE" val=""/>
  <p:tag name="KSO_WM_CHIP_FILLAREA_FILL_RULE" val="{&quot;fill_align&quot;:&quot;cm&quot;,&quot;fill_effect&quot;:[],&quot;fill_mode&quot;:&quot;full&quot;,&quot;sacle_strategy&quot;:&quot;stretch&quot;}"/>
  <p:tag name="KSO_WM_ASSEMBLE_CHIP_INDEX" val="cde6d82f84b545439e8f5428e6defb21"/>
  <p:tag name="KSO_WM_SLIDE_BACKGROUND_TYPE" val="general"/>
  <p:tag name="WM_BEAUTIFY_SHAPE_IDENTITY" val="{9c039b77-6d7f-48c8-adbe-b41efeef9ae8}"/>
</p:tagLst>
</file>

<file path=ppt/tags/tag8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93_3*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5"/>
  <p:tag name="KSO_WM_UNIT_DEC_AREA_ID" val="35e7f8bd05b242f28c75a129a782a4c7"/>
  <p:tag name="KSO_WM_UNIT_DECORATE_INFO" val=""/>
  <p:tag name="KSO_WM_UNIT_SM_LIMIT_TYPE" val=""/>
  <p:tag name="KSO_WM_CHIP_FILLAREA_FILL_RULE" val="{&quot;fill_align&quot;:&quot;cm&quot;,&quot;fill_effect&quot;:[],&quot;fill_mode&quot;:&quot;full&quot;,&quot;sacle_strategy&quot;:&quot;stretch&quot;}"/>
  <p:tag name="KSO_WM_ASSEMBLE_CHIP_INDEX" val="c9aaa289dbc7486e874775ef8c24e8dd"/>
  <p:tag name="KSO_WM_SLIDE_BACKGROUND_TYPE" val="general"/>
  <p:tag name="WM_BEAUTIFY_SHAPE_IDENTITY" val="{a4e44df7-fbbb-407f-8cd2-3c3600be88e6}"/>
</p:tagLst>
</file>

<file path=ppt/tags/tag87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79.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88.xml><?xml version="1.0" encoding="utf-8"?>
<p:tagLst xmlns:p="http://schemas.openxmlformats.org/presentationml/2006/main">
  <p:tag name="KSO_WM_BEAUTIFY_FLAG" val="#wm#"/>
  <p:tag name="KSO_WM_TAG_VERSION" val="1.0"/>
  <p:tag name="KSO_WM_TEMPLATE_CATEGORY" val="custom"/>
  <p:tag name="KSO_WM_TEMPLATE_INDEX" val="20204593"/>
</p:tagLst>
</file>

<file path=ppt/tags/tag880.xml><?xml version="1.0" encoding="utf-8"?>
<p:tagLst xmlns:p="http://schemas.openxmlformats.org/presentationml/2006/main">
  <p:tag name="KSO_WM_UNIT_FILL_FORE_SCHEMECOLOR_INDEX_1_BRIGHTNESS" val="0"/>
  <p:tag name="KSO_WM_UNIT_FILL_FORE_SCHEMECOLOR_INDEX_1" val="6"/>
  <p:tag name="KSO_WM_UNIT_FILL_FORE_SCHEMECOLOR_INDEX_1_POS" val="0"/>
  <p:tag name="KSO_WM_UNIT_FILL_FORE_SCHEMECOLOR_INDEX_1_TRANS" val="0"/>
  <p:tag name="KSO_WM_UNIT_FILL_FORE_SCHEMECOLOR_INDEX_2_BRIGHTNESS" val="0"/>
  <p:tag name="KSO_WM_UNIT_FILL_FORE_SCHEMECOLOR_INDEX_2" val="6"/>
  <p:tag name="KSO_WM_UNIT_FILL_FORE_SCHEMECOLOR_INDEX_2_POS" val="0.5"/>
  <p:tag name="KSO_WM_UNIT_FILL_FORE_SCHEMECOLOR_INDEX_2_TRANS" val="0"/>
  <p:tag name="KSO_WM_UNIT_FILL_FORE_SCHEMECOLOR_INDEX_3_BRIGHTNESS" val="0"/>
  <p:tag name="KSO_WM_UNIT_FILL_FORE_SCHEMECOLOR_INDEX_3" val="6"/>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Lst>
</file>

<file path=ppt/tags/tag88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8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88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88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885.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886.xml><?xml version="1.0" encoding="utf-8"?>
<p:tagLst xmlns:p="http://schemas.openxmlformats.org/presentationml/2006/main">
  <p:tag name="KSO_WM_UNIT_FILL_FORE_SCHEMECOLOR_INDEX_1_BRIGHTNESS" val="0"/>
  <p:tag name="KSO_WM_UNIT_FILL_FORE_SCHEMECOLOR_INDEX_1" val="6"/>
  <p:tag name="KSO_WM_UNIT_FILL_FORE_SCHEMECOLOR_INDEX_1_POS" val="0"/>
  <p:tag name="KSO_WM_UNIT_FILL_FORE_SCHEMECOLOR_INDEX_1_TRANS" val="0"/>
  <p:tag name="KSO_WM_UNIT_FILL_FORE_SCHEMECOLOR_INDEX_2_BRIGHTNESS" val="0"/>
  <p:tag name="KSO_WM_UNIT_FILL_FORE_SCHEMECOLOR_INDEX_2" val="6"/>
  <p:tag name="KSO_WM_UNIT_FILL_FORE_SCHEMECOLOR_INDEX_2_POS" val="0.5"/>
  <p:tag name="KSO_WM_UNIT_FILL_FORE_SCHEMECOLOR_INDEX_2_TRANS" val="0"/>
  <p:tag name="KSO_WM_UNIT_FILL_FORE_SCHEMECOLOR_INDEX_3_BRIGHTNESS" val="0"/>
  <p:tag name="KSO_WM_UNIT_FILL_FORE_SCHEMECOLOR_INDEX_3" val="6"/>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Lst>
</file>

<file path=ppt/tags/tag88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888.xml><?xml version="1.0" encoding="utf-8"?>
<p:tagLst xmlns:p="http://schemas.openxmlformats.org/presentationml/2006/main">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0.5"/>
  <p:tag name="KSO_WM_UNIT_FILL_FORE_SCHEMECOLOR_INDEX_2_TRANS" val="0"/>
  <p:tag name="KSO_WM_UNIT_FILL_FORE_SCHEMECOLOR_INDEX_3_BRIGHTNESS" val="0"/>
  <p:tag name="KSO_WM_UNIT_FILL_FORE_SCHEMECOLOR_INDEX_3" val="5"/>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Lst>
</file>

<file path=ppt/tags/tag88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90.xml><?xml version="1.0" encoding="utf-8"?>
<p:tagLst xmlns:p="http://schemas.openxmlformats.org/presentationml/2006/main">
  <p:tag name="KSO_WM_SLIDE_BK_DARK_LIGHT" val=""/>
  <p:tag name="KSO_WM_SLIDE_BACKGROUND_TYPE" val="general"/>
</p:tagLst>
</file>

<file path=ppt/tags/tag8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93_3*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5"/>
  <p:tag name="KSO_WM_UNIT_DEC_AREA_ID" val="a0752ab6a0f748539c9335a3b2e0de31"/>
  <p:tag name="KSO_WM_UNIT_DECORATE_INFO" val=""/>
  <p:tag name="KSO_WM_UNIT_SM_LIMIT_TYPE" val=""/>
  <p:tag name="KSO_WM_CHIP_FILLAREA_FILL_RULE" val="{&quot;fill_align&quot;:&quot;cm&quot;,&quot;fill_effect&quot;:[],&quot;fill_mode&quot;:&quot;full&quot;,&quot;sacle_strategy&quot;:&quot;stretch&quot;}"/>
  <p:tag name="KSO_WM_ASSEMBLE_CHIP_INDEX" val="cde6d82f84b545439e8f5428e6defb21"/>
  <p:tag name="KSO_WM_SLIDE_BACKGROUND_TYPE" val="general"/>
  <p:tag name="WM_BEAUTIFY_SHAPE_IDENTITY" val="{9c039b77-6d7f-48c8-adbe-b41efeef9ae8}"/>
</p:tagLst>
</file>

<file path=ppt/tags/tag8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93_3*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5"/>
  <p:tag name="KSO_WM_UNIT_DEC_AREA_ID" val="35e7f8bd05b242f28c75a129a782a4c7"/>
  <p:tag name="KSO_WM_UNIT_DECORATE_INFO" val=""/>
  <p:tag name="KSO_WM_UNIT_SM_LIMIT_TYPE" val=""/>
  <p:tag name="KSO_WM_CHIP_FILLAREA_FILL_RULE" val="{&quot;fill_align&quot;:&quot;cm&quot;,&quot;fill_effect&quot;:[],&quot;fill_mode&quot;:&quot;full&quot;,&quot;sacle_strategy&quot;:&quot;stretch&quot;}"/>
  <p:tag name="KSO_WM_ASSEMBLE_CHIP_INDEX" val="c9aaa289dbc7486e874775ef8c24e8dd"/>
  <p:tag name="KSO_WM_SLIDE_BACKGROUND_TYPE" val="general"/>
  <p:tag name="WM_BEAUTIFY_SHAPE_IDENTITY" val="{a4e44df7-fbbb-407f-8cd2-3c3600be88e6}"/>
</p:tagLst>
</file>

<file path=ppt/tags/tag893.xml><?xml version="1.0" encoding="utf-8"?>
<p:tagLst xmlns:p="http://schemas.openxmlformats.org/presentationml/2006/main">
  <p:tag name="KSO_WM_UNIT_LINE_FORE_SCHEMECOLOR_INDEX_BRIGHTNESS" val="0"/>
  <p:tag name="KSO_WM_UNIT_LINE_FORE_SCHEMECOLOR_INDEX" val="15"/>
  <p:tag name="KSO_WM_UNIT_LINE_FILL_TYPE" val="2"/>
</p:tagLst>
</file>

<file path=ppt/tags/tag89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95.xml><?xml version="1.0" encoding="utf-8"?>
<p:tagLst xmlns:p="http://schemas.openxmlformats.org/presentationml/2006/main">
  <p:tag name="KSO_WM_UNIT_LINE_FORE_SCHEMECOLOR_INDEX_BRIGHTNESS" val="0"/>
  <p:tag name="KSO_WM_UNIT_LINE_FORE_SCHEMECOLOR_INDEX" val="15"/>
  <p:tag name="KSO_WM_UNIT_LINE_FILL_TYPE" val="2"/>
</p:tagLst>
</file>

<file path=ppt/tags/tag89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97.xml><?xml version="1.0" encoding="utf-8"?>
<p:tagLst xmlns:p="http://schemas.openxmlformats.org/presentationml/2006/main">
  <p:tag name="KSO_WM_UNIT_LINE_FORE_SCHEMECOLOR_INDEX_BRIGHTNESS" val="0"/>
  <p:tag name="KSO_WM_UNIT_LINE_FORE_SCHEMECOLOR_INDEX" val="15"/>
  <p:tag name="KSO_WM_UNIT_LINE_FILL_TYPE" val="2"/>
</p:tagLst>
</file>

<file path=ppt/tags/tag89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99.xml><?xml version="1.0" encoding="utf-8"?>
<p:tagLst xmlns:p="http://schemas.openxmlformats.org/presentationml/2006/main">
  <p:tag name="KSO_WM_UNIT_LINE_FORE_SCHEMECOLOR_INDEX_BRIGHTNESS" val="0"/>
  <p:tag name="KSO_WM_UNIT_LINE_FORE_SCHEMECOLOR_INDEX" val="15"/>
  <p:tag name="KSO_WM_UNIT_LINE_FILL_TYPE" val="2"/>
</p:tagLst>
</file>

<file path=ppt/tags/tag9.xml><?xml version="1.0" encoding="utf-8"?>
<p:tagLst xmlns:p="http://schemas.openxmlformats.org/presentationml/2006/main">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UNIT_TYPE" val="a"/>
  <p:tag name="KSO_WM_UNIT_INDEX" val="1"/>
  <p:tag name="KSO_WM_UNIT_ID" val="custom20204593_1*a*1"/>
  <p:tag name="KSO_WM_TEMPLATE_CATEGORY" val="custom"/>
  <p:tag name="KSO_WM_TEMPLATE_INDEX" val="20204593"/>
  <p:tag name="KSO_WM_UNIT_LAYERLEVEL" val="1"/>
  <p:tag name="KSO_WM_TAG_VERSION" val="1.0"/>
  <p:tag name="KSO_WM_BEAUTIFY_FLAG" val="#wm#"/>
  <p:tag name="KSO_WM_UNIT_PRESET_TEXT" val="单击此处添加大标题内容"/>
  <p:tag name="KSO_WM_UNIT_DEFAULT_FONT" val="24;32;2"/>
  <p:tag name="KSO_WM_UNIT_BLOCK" val="0"/>
  <p:tag name="KSO_WM_UNIT_DEC_AREA_ID" val="0722ad2d40794e9c9a84274d39b09308"/>
  <p:tag name="KSO_WM_CHIP_GROUPID" val="5ebe41950ac41c4a0a525618"/>
  <p:tag name="KSO_WM_CHIP_XID" val="5ebe41950ac41c4a0a525619"/>
  <p:tag name="KSO_WM_CHIP_FILLAREA_FILL_RULE" val="{&quot;fill_align&quot;:&quot;cm&quot;,&quot;fill_mode&quot;:&quot;adaptive&quot;,&quot;sacle_strategy&quot;:&quot;smart&quot;}"/>
  <p:tag name="KSO_WM_ASSEMBLE_CHIP_INDEX" val="beaeffafb1f04bd684430b66386a312e"/>
  <p:tag name="KSO_WM_UNIT_TEXT_FILL_FORE_SCHEMECOLOR_INDEX_BRIGHTNESS" val="0.15"/>
  <p:tag name="KSO_WM_UNIT_TEXT_FILL_FORE_SCHEMECOLOR_INDEX" val="13"/>
  <p:tag name="KSO_WM_UNIT_TEXT_FILL_TYPE" val="1"/>
  <p:tag name="KSO_WM_TEMPLATE_ASSEMBLE_XID" val="5f7320020ff15d9a40f7ce70"/>
  <p:tag name="KSO_WM_TEMPLATE_ASSEMBLE_GROUPID" val="5f72edafe9a9ac260a3f6d02"/>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0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0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0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0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0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06.xml><?xml version="1.0" encoding="utf-8"?>
<p:tagLst xmlns:p="http://schemas.openxmlformats.org/presentationml/2006/main">
  <p:tag name="KSO_WM_SLIDE_BK_DARK_LIGHT" val=""/>
  <p:tag name="KSO_WM_SLIDE_BACKGROUND_TYPE" val="general"/>
</p:tagLst>
</file>

<file path=ppt/tags/tag9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93_3*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5"/>
  <p:tag name="KSO_WM_UNIT_DEC_AREA_ID" val="a0752ab6a0f748539c9335a3b2e0de31"/>
  <p:tag name="KSO_WM_UNIT_DECORATE_INFO" val=""/>
  <p:tag name="KSO_WM_UNIT_SM_LIMIT_TYPE" val=""/>
  <p:tag name="KSO_WM_CHIP_FILLAREA_FILL_RULE" val="{&quot;fill_align&quot;:&quot;cm&quot;,&quot;fill_effect&quot;:[],&quot;fill_mode&quot;:&quot;full&quot;,&quot;sacle_strategy&quot;:&quot;stretch&quot;}"/>
  <p:tag name="KSO_WM_ASSEMBLE_CHIP_INDEX" val="cde6d82f84b545439e8f5428e6defb21"/>
  <p:tag name="KSO_WM_SLIDE_BACKGROUND_TYPE" val="general"/>
  <p:tag name="WM_BEAUTIFY_SHAPE_IDENTITY" val="{9c039b77-6d7f-48c8-adbe-b41efeef9ae8}"/>
</p:tagLst>
</file>

<file path=ppt/tags/tag9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93_3*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5"/>
  <p:tag name="KSO_WM_UNIT_DEC_AREA_ID" val="35e7f8bd05b242f28c75a129a782a4c7"/>
  <p:tag name="KSO_WM_UNIT_DECORATE_INFO" val=""/>
  <p:tag name="KSO_WM_UNIT_SM_LIMIT_TYPE" val=""/>
  <p:tag name="KSO_WM_CHIP_FILLAREA_FILL_RULE" val="{&quot;fill_align&quot;:&quot;cm&quot;,&quot;fill_effect&quot;:[],&quot;fill_mode&quot;:&quot;full&quot;,&quot;sacle_strategy&quot;:&quot;stretch&quot;}"/>
  <p:tag name="KSO_WM_ASSEMBLE_CHIP_INDEX" val="c9aaa289dbc7486e874775ef8c24e8dd"/>
  <p:tag name="KSO_WM_SLIDE_BACKGROUND_TYPE" val="general"/>
  <p:tag name="WM_BEAUTIFY_SHAPE_IDENTITY" val="{a4e44df7-fbbb-407f-8cd2-3c3600be88e6}"/>
</p:tagLst>
</file>

<file path=ppt/tags/tag909.xml><?xml version="1.0" encoding="utf-8"?>
<p:tagLst xmlns:p="http://schemas.openxmlformats.org/presentationml/2006/main">
  <p:tag name="KSO_WM_UNIT_LINE_FORE_SCHEMECOLOR_INDEX_BRIGHTNESS" val="0"/>
  <p:tag name="KSO_WM_UNIT_LINE_FORE_SCHEMECOLOR_INDEX" val="15"/>
  <p:tag name="KSO_WM_UNIT_LINE_FILL_TYPE" val="2"/>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1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11.xml><?xml version="1.0" encoding="utf-8"?>
<p:tagLst xmlns:p="http://schemas.openxmlformats.org/presentationml/2006/main">
  <p:tag name="KSO_WM_UNIT_LINE_FORE_SCHEMECOLOR_INDEX_BRIGHTNESS" val="0"/>
  <p:tag name="KSO_WM_UNIT_LINE_FORE_SCHEMECOLOR_INDEX" val="15"/>
  <p:tag name="KSO_WM_UNIT_LINE_FILL_TYPE" val="2"/>
</p:tagLst>
</file>

<file path=ppt/tags/tag9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13.xml><?xml version="1.0" encoding="utf-8"?>
<p:tagLst xmlns:p="http://schemas.openxmlformats.org/presentationml/2006/main">
  <p:tag name="KSO_WM_UNIT_LINE_FORE_SCHEMECOLOR_INDEX_BRIGHTNESS" val="0"/>
  <p:tag name="KSO_WM_UNIT_LINE_FORE_SCHEMECOLOR_INDEX" val="15"/>
  <p:tag name="KSO_WM_UNIT_LINE_FILL_TYPE" val="2"/>
</p:tagLst>
</file>

<file path=ppt/tags/tag9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15.xml><?xml version="1.0" encoding="utf-8"?>
<p:tagLst xmlns:p="http://schemas.openxmlformats.org/presentationml/2006/main">
  <p:tag name="KSO_WM_UNIT_LINE_FORE_SCHEMECOLOR_INDEX_BRIGHTNESS" val="0"/>
  <p:tag name="KSO_WM_UNIT_LINE_FORE_SCHEMECOLOR_INDEX" val="15"/>
  <p:tag name="KSO_WM_UNIT_LINE_FILL_TYPE" val="2"/>
</p:tagLst>
</file>

<file path=ppt/tags/tag91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1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1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1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20.xml><?xml version="1.0" encoding="utf-8"?>
<p:tagLst xmlns:p="http://schemas.openxmlformats.org/presentationml/2006/main">
  <p:tag name="KSO_WM_SLIDE_BK_DARK_LIGHT" val=""/>
  <p:tag name="KSO_WM_SLIDE_BACKGROUND_TYPE" val="general"/>
</p:tagLst>
</file>

<file path=ppt/tags/tag9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93_3*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5"/>
  <p:tag name="KSO_WM_UNIT_DEC_AREA_ID" val="a0752ab6a0f748539c9335a3b2e0de31"/>
  <p:tag name="KSO_WM_UNIT_DECORATE_INFO" val=""/>
  <p:tag name="KSO_WM_UNIT_SM_LIMIT_TYPE" val=""/>
  <p:tag name="KSO_WM_CHIP_FILLAREA_FILL_RULE" val="{&quot;fill_align&quot;:&quot;cm&quot;,&quot;fill_effect&quot;:[],&quot;fill_mode&quot;:&quot;full&quot;,&quot;sacle_strategy&quot;:&quot;stretch&quot;}"/>
  <p:tag name="KSO_WM_ASSEMBLE_CHIP_INDEX" val="cde6d82f84b545439e8f5428e6defb21"/>
  <p:tag name="KSO_WM_SLIDE_BACKGROUND_TYPE" val="general"/>
  <p:tag name="WM_BEAUTIFY_SHAPE_IDENTITY" val="{9c039b77-6d7f-48c8-adbe-b41efeef9ae8}"/>
</p:tagLst>
</file>

<file path=ppt/tags/tag9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93_3*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5"/>
  <p:tag name="KSO_WM_UNIT_DEC_AREA_ID" val="35e7f8bd05b242f28c75a129a782a4c7"/>
  <p:tag name="KSO_WM_UNIT_DECORATE_INFO" val=""/>
  <p:tag name="KSO_WM_UNIT_SM_LIMIT_TYPE" val=""/>
  <p:tag name="KSO_WM_CHIP_FILLAREA_FILL_RULE" val="{&quot;fill_align&quot;:&quot;cm&quot;,&quot;fill_effect&quot;:[],&quot;fill_mode&quot;:&quot;full&quot;,&quot;sacle_strategy&quot;:&quot;stretch&quot;}"/>
  <p:tag name="KSO_WM_ASSEMBLE_CHIP_INDEX" val="c9aaa289dbc7486e874775ef8c24e8dd"/>
  <p:tag name="KSO_WM_SLIDE_BACKGROUND_TYPE" val="general"/>
  <p:tag name="WM_BEAUTIFY_SHAPE_IDENTITY" val="{a4e44df7-fbbb-407f-8cd2-3c3600be88e6}"/>
</p:tagLst>
</file>

<file path=ppt/tags/tag923.xml><?xml version="1.0" encoding="utf-8"?>
<p:tagLst xmlns:p="http://schemas.openxmlformats.org/presentationml/2006/main">
  <p:tag name="KSO_WM_UNIT_FILL_FORE_SCHEMECOLOR_INDEX_1_BRIGHTNESS" val="0"/>
  <p:tag name="KSO_WM_UNIT_FILL_FORE_SCHEMECOLOR_INDEX_1" val="16"/>
  <p:tag name="KSO_WM_UNIT_FILL_FORE_SCHEMECOLOR_INDEX_1_POS" val="0"/>
  <p:tag name="KSO_WM_UNIT_FILL_FORE_SCHEMECOLOR_INDEX_1_TRANS" val="0"/>
  <p:tag name="KSO_WM_UNIT_FILL_FORE_SCHEMECOLOR_INDEX_2_BRIGHTNESS" val="0"/>
  <p:tag name="KSO_WM_UNIT_FILL_FORE_SCHEMECOLOR_INDEX_2" val="16"/>
  <p:tag name="KSO_WM_UNIT_FILL_FORE_SCHEMECOLOR_INDEX_2_POS" val="0.5"/>
  <p:tag name="KSO_WM_UNIT_FILL_FORE_SCHEMECOLOR_INDEX_2_TRANS" val="0"/>
  <p:tag name="KSO_WM_UNIT_FILL_FORE_SCHEMECOLOR_INDEX_3_BRIGHTNESS" val="0"/>
  <p:tag name="KSO_WM_UNIT_FILL_FORE_SCHEMECOLOR_INDEX_3" val="16"/>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3"/>
  <p:tag name="KSO_WM_UNIT_TEXT_FILL_TYPE" val="1"/>
</p:tagLst>
</file>

<file path=ppt/tags/tag924.xml><?xml version="1.0" encoding="utf-8"?>
<p:tagLst xmlns:p="http://schemas.openxmlformats.org/presentationml/2006/main">
  <p:tag name="KSO_WM_UNIT_FILL_FORE_SCHEMECOLOR_INDEX_1_BRIGHTNESS" val="0"/>
  <p:tag name="KSO_WM_UNIT_FILL_FORE_SCHEMECOLOR_INDEX_1" val="12"/>
  <p:tag name="KSO_WM_UNIT_FILL_FORE_SCHEMECOLOR_INDEX_1_POS" val="0"/>
  <p:tag name="KSO_WM_UNIT_FILL_FORE_SCHEMECOLOR_INDEX_1_TRANS" val="0"/>
  <p:tag name="KSO_WM_UNIT_FILL_FORE_SCHEMECOLOR_INDEX_2_BRIGHTNESS" val="0"/>
  <p:tag name="KSO_WM_UNIT_FILL_FORE_SCHEMECOLOR_INDEX_2" val="12"/>
  <p:tag name="KSO_WM_UNIT_FILL_FORE_SCHEMECOLOR_INDEX_2_POS" val="1"/>
  <p:tag name="KSO_WM_UNIT_FILL_FORE_SCHEMECOLOR_INDEX_2_TRANS" val="0"/>
  <p:tag name="KSO_WM_UNIT_FILL_GRADIENT_TYPE" val="0"/>
  <p:tag name="KSO_WM_UNIT_FILL_GRADIENT_ANGLE" val="90"/>
  <p:tag name="KSO_WM_UNIT_FILL_GRADIENT_Direction" val="1"/>
  <p:tag name="KSO_WM_UNIT_FILL_TYPE" val="3"/>
  <p:tag name="KSO_WM_UNIT_LINE_FORE_SCHEMECOLOR_INDEX_BRIGHTNESS" val="0"/>
  <p:tag name="KSO_WM_UNIT_LINE_FORE_SCHEMECOLOR_INDEX" val="15"/>
  <p:tag name="KSO_WM_UNIT_LINE_FILL_TYPE" val="2"/>
  <p:tag name="KSO_WM_UNIT_TEXT_FILL_FORE_SCHEMECOLOR_INDEX_BRIGHTNESS" val="0"/>
  <p:tag name="KSO_WM_UNIT_TEXT_FILL_FORE_SCHEMECOLOR_INDEX" val="14"/>
  <p:tag name="KSO_WM_UNIT_TEXT_FILL_TYPE" val="1"/>
</p:tagLst>
</file>

<file path=ppt/tags/tag925.xml><?xml version="1.0" encoding="utf-8"?>
<p:tagLst xmlns:p="http://schemas.openxmlformats.org/presentationml/2006/main">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1"/>
  <p:tag name="KSO_WM_UNIT_FILL_FORE_SCHEMECOLOR_INDEX_2_TRANS" val="0"/>
  <p:tag name="KSO_WM_UNIT_FILL_GRADIENT_TYPE" val="0"/>
  <p:tag name="KSO_WM_UNIT_FILL_GRADIENT_ANGLE" val="90"/>
  <p:tag name="KSO_WM_UNIT_FILL_GRADIENT_Direction" val="1"/>
  <p:tag name="KSO_WM_UNIT_FILL_TYPE" val="3"/>
  <p:tag name="KSO_WM_UNIT_LINE_FORE_SCHEMECOLOR_INDEX_BRIGHTNESS" val="0"/>
  <p:tag name="KSO_WM_UNIT_LINE_FORE_SCHEMECOLOR_INDEX" val="15"/>
  <p:tag name="KSO_WM_UNIT_LINE_FILL_TYPE" val="2"/>
  <p:tag name="KSO_WM_UNIT_TEXT_FILL_FORE_SCHEMECOLOR_INDEX_BRIGHTNESS" val="0"/>
  <p:tag name="KSO_WM_UNIT_TEXT_FILL_FORE_SCHEMECOLOR_INDEX" val="14"/>
  <p:tag name="KSO_WM_UNIT_TEXT_FILL_TYPE" val="1"/>
</p:tagLst>
</file>

<file path=ppt/tags/tag926.xml><?xml version="1.0" encoding="utf-8"?>
<p:tagLst xmlns:p="http://schemas.openxmlformats.org/presentationml/2006/main">
  <p:tag name="KSO_WM_UNIT_FILL_FORE_SCHEMECOLOR_INDEX_1_BRIGHTNESS" val="0"/>
  <p:tag name="KSO_WM_UNIT_FILL_FORE_SCHEMECOLOR_INDEX_1" val="6"/>
  <p:tag name="KSO_WM_UNIT_FILL_FORE_SCHEMECOLOR_INDEX_1_POS" val="0"/>
  <p:tag name="KSO_WM_UNIT_FILL_FORE_SCHEMECOLOR_INDEX_1_TRANS" val="0"/>
  <p:tag name="KSO_WM_UNIT_FILL_FORE_SCHEMECOLOR_INDEX_2_BRIGHTNESS" val="0"/>
  <p:tag name="KSO_WM_UNIT_FILL_FORE_SCHEMECOLOR_INDEX_2" val="6"/>
  <p:tag name="KSO_WM_UNIT_FILL_FORE_SCHEMECOLOR_INDEX_2_POS" val="1"/>
  <p:tag name="KSO_WM_UNIT_FILL_FORE_SCHEMECOLOR_INDEX_2_TRANS" val="0"/>
  <p:tag name="KSO_WM_UNIT_FILL_GRADIENT_TYPE" val="0"/>
  <p:tag name="KSO_WM_UNIT_FILL_GRADIENT_ANGLE" val="90"/>
  <p:tag name="KSO_WM_UNIT_FILL_GRADIENT_Direction" val="1"/>
  <p:tag name="KSO_WM_UNIT_FILL_TYPE" val="3"/>
  <p:tag name="KSO_WM_UNIT_LINE_FORE_SCHEMECOLOR_INDEX_BRIGHTNESS" val="0"/>
  <p:tag name="KSO_WM_UNIT_LINE_FORE_SCHEMECOLOR_INDEX" val="15"/>
  <p:tag name="KSO_WM_UNIT_LINE_FILL_TYPE" val="2"/>
  <p:tag name="KSO_WM_UNIT_TEXT_FILL_FORE_SCHEMECOLOR_INDEX_BRIGHTNESS" val="0"/>
  <p:tag name="KSO_WM_UNIT_TEXT_FILL_FORE_SCHEMECOLOR_INDEX" val="14"/>
  <p:tag name="KSO_WM_UNIT_TEXT_FILL_TYPE" val="1"/>
</p:tagLst>
</file>

<file path=ppt/tags/tag927.xml><?xml version="1.0" encoding="utf-8"?>
<p:tagLst xmlns:p="http://schemas.openxmlformats.org/presentationml/2006/main">
  <p:tag name="KSO_WM_UNIT_FILL_FORE_SCHEMECOLOR_INDEX_BRIGHTNESS" val="0"/>
  <p:tag name="KSO_WM_UNIT_FILL_FORE_SCHEMECOLOR_INDEX" val="13"/>
  <p:tag name="KSO_WM_UNIT_FILL_TYPE" val="1"/>
  <p:tag name="KSO_WM_UNIT_TEXT_FILL_FORE_SCHEMECOLOR_INDEX_BRIGHTNESS" val="0"/>
  <p:tag name="KSO_WM_UNIT_TEXT_FILL_FORE_SCHEMECOLOR_INDEX" val="13"/>
  <p:tag name="KSO_WM_UNIT_TEXT_FILL_TYPE" val="1"/>
</p:tagLst>
</file>

<file path=ppt/tags/tag928.xml><?xml version="1.0" encoding="utf-8"?>
<p:tagLst xmlns:p="http://schemas.openxmlformats.org/presentationml/2006/main">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0.5"/>
  <p:tag name="KSO_WM_UNIT_FILL_FORE_SCHEMECOLOR_INDEX_2_TRANS" val="0"/>
  <p:tag name="KSO_WM_UNIT_FILL_FORE_SCHEMECOLOR_INDEX_3_BRIGHTNESS" val="0"/>
  <p:tag name="KSO_WM_UNIT_FILL_FORE_SCHEMECOLOR_INDEX_3" val="5"/>
  <p:tag name="KSO_WM_UNIT_FILL_FORE_SCHEMECOLOR_INDEX_3_POS" val="1"/>
  <p:tag name="KSO_WM_UNIT_FILL_FORE_SCHEMECOLOR_INDEX_3_TRANS" val="0"/>
  <p:tag name="KSO_WM_UNIT_FILL_GRADIENT_TYPE" val="0"/>
  <p:tag name="KSO_WM_UNIT_FILL_GRADIENT_ANGLE" val="45"/>
  <p:tag name="KSO_WM_UNIT_FILL_GRADIENT_Direction" val="0"/>
  <p:tag name="KSO_WM_UNIT_FILL_TYPE" val="3"/>
  <p:tag name="KSO_WM_UNIT_TEXT_FILL_FORE_SCHEMECOLOR_INDEX_BRIGHTNESS" val="0"/>
  <p:tag name="KSO_WM_UNIT_TEXT_FILL_FORE_SCHEMECOLOR_INDEX" val="13"/>
  <p:tag name="KSO_WM_UNIT_TEXT_FILL_TYPE" val="1"/>
</p:tagLst>
</file>

<file path=ppt/tags/tag929.xml><?xml version="1.0" encoding="utf-8"?>
<p:tagLst xmlns:p="http://schemas.openxmlformats.org/presentationml/2006/main">
  <p:tag name="KSO_WM_UNIT_FILL_FORE_SCHEMECOLOR_INDEX_1_BRIGHTNESS" val="0"/>
  <p:tag name="KSO_WM_UNIT_FILL_FORE_SCHEMECOLOR_INDEX_1" val="5"/>
  <p:tag name="KSO_WM_UNIT_FILL_FORE_SCHEMECOLOR_INDEX_1_POS" val="0"/>
  <p:tag name="KSO_WM_UNIT_FILL_FORE_SCHEMECOLOR_INDEX_1_TRANS" val="0.67999"/>
  <p:tag name="KSO_WM_UNIT_FILL_FORE_SCHEMECOLOR_INDEX_2_BRIGHTNESS" val="0"/>
  <p:tag name="KSO_WM_UNIT_FILL_FORE_SCHEMECOLOR_INDEX_2" val="5"/>
  <p:tag name="KSO_WM_UNIT_FILL_FORE_SCHEMECOLOR_INDEX_2_POS" val="1"/>
  <p:tag name="KSO_WM_UNIT_FILL_FORE_SCHEMECOLOR_INDEX_2_TRANS" val="0"/>
  <p:tag name="KSO_WM_UNIT_FILL_GRADIENT_TYPE" val="0"/>
  <p:tag name="KSO_WM_UNIT_FILL_GRADIENT_ANGLE" val="45"/>
  <p:tag name="KSO_WM_UNIT_FILL_GRADIENT_Direction" val="0"/>
  <p:tag name="KSO_WM_UNIT_FILL_TYPE" val="3"/>
  <p:tag name="KSO_WM_UNIT_TEXT_FILL_FORE_SCHEMECOLOR_INDEX_BRIGHTNESS" val="0"/>
  <p:tag name="KSO_WM_UNIT_TEXT_FILL_FORE_SCHEMECOLOR_INDEX" val="13"/>
  <p:tag name="KSO_WM_UNIT_TEXT_FILL_TYPE" val="1"/>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30.xml><?xml version="1.0" encoding="utf-8"?>
<p:tagLst xmlns:p="http://schemas.openxmlformats.org/presentationml/2006/main">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0.5"/>
  <p:tag name="KSO_WM_UNIT_FILL_FORE_SCHEMECOLOR_INDEX_2_TRANS" val="0"/>
  <p:tag name="KSO_WM_UNIT_FILL_FORE_SCHEMECOLOR_INDEX_3_BRIGHTNESS" val="0"/>
  <p:tag name="KSO_WM_UNIT_FILL_FORE_SCHEMECOLOR_INDEX_3" val="5"/>
  <p:tag name="KSO_WM_UNIT_FILL_FORE_SCHEMECOLOR_INDEX_3_POS" val="1"/>
  <p:tag name="KSO_WM_UNIT_FILL_FORE_SCHEMECOLOR_INDEX_3_TRANS" val="0"/>
  <p:tag name="KSO_WM_UNIT_FILL_GRADIENT_TYPE" val="0"/>
  <p:tag name="KSO_WM_UNIT_FILL_GRADIENT_ANGLE" val="315"/>
  <p:tag name="KSO_WM_UNIT_FILL_GRADIENT_Direction" val="5"/>
  <p:tag name="KSO_WM_UNIT_FILL_TYPE" val="3"/>
  <p:tag name="KSO_WM_UNIT_TEXT_FILL_FORE_SCHEMECOLOR_INDEX_BRIGHTNESS" val="0"/>
  <p:tag name="KSO_WM_UNIT_TEXT_FILL_FORE_SCHEMECOLOR_INDEX" val="13"/>
  <p:tag name="KSO_WM_UNIT_TEXT_FILL_TYPE" val="1"/>
</p:tagLst>
</file>

<file path=ppt/tags/tag931.xml><?xml version="1.0" encoding="utf-8"?>
<p:tagLst xmlns:p="http://schemas.openxmlformats.org/presentationml/2006/main">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1"/>
  <p:tag name="KSO_WM_UNIT_FILL_FORE_SCHEMECOLOR_INDEX_2_TRANS" val="1"/>
  <p:tag name="KSO_WM_UNIT_FILL_GRADIENT_TYPE" val="0"/>
  <p:tag name="KSO_WM_UNIT_FILL_GRADIENT_ANGLE" val="45"/>
  <p:tag name="KSO_WM_UNIT_FILL_GRADIENT_Direction" val="0"/>
  <p:tag name="KSO_WM_UNIT_FILL_TYPE" val="3"/>
  <p:tag name="KSO_WM_UNIT_TEXT_FILL_FORE_SCHEMECOLOR_INDEX_BRIGHTNESS" val="0"/>
  <p:tag name="KSO_WM_UNIT_TEXT_FILL_FORE_SCHEMECOLOR_INDEX" val="13"/>
  <p:tag name="KSO_WM_UNIT_TEXT_FILL_TYPE" val="1"/>
</p:tagLst>
</file>

<file path=ppt/tags/tag93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3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3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3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3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37.xml><?xml version="1.0" encoding="utf-8"?>
<p:tagLst xmlns:p="http://schemas.openxmlformats.org/presentationml/2006/main">
  <p:tag name="KSO_WM_SLIDE_BK_DARK_LIGHT" val=""/>
  <p:tag name="KSO_WM_SLIDE_BACKGROUND_TYPE" val="general"/>
</p:tagLst>
</file>

<file path=ppt/tags/tag9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93_3*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5"/>
  <p:tag name="KSO_WM_UNIT_DEC_AREA_ID" val="a0752ab6a0f748539c9335a3b2e0de31"/>
  <p:tag name="KSO_WM_UNIT_DECORATE_INFO" val=""/>
  <p:tag name="KSO_WM_UNIT_SM_LIMIT_TYPE" val=""/>
  <p:tag name="KSO_WM_CHIP_FILLAREA_FILL_RULE" val="{&quot;fill_align&quot;:&quot;cm&quot;,&quot;fill_effect&quot;:[],&quot;fill_mode&quot;:&quot;full&quot;,&quot;sacle_strategy&quot;:&quot;stretch&quot;}"/>
  <p:tag name="KSO_WM_ASSEMBLE_CHIP_INDEX" val="cde6d82f84b545439e8f5428e6defb21"/>
  <p:tag name="KSO_WM_SLIDE_BACKGROUND_TYPE" val="general"/>
  <p:tag name="WM_BEAUTIFY_SHAPE_IDENTITY" val="{9c039b77-6d7f-48c8-adbe-b41efeef9ae8}"/>
</p:tagLst>
</file>

<file path=ppt/tags/tag9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93_3*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5"/>
  <p:tag name="KSO_WM_UNIT_DEC_AREA_ID" val="35e7f8bd05b242f28c75a129a782a4c7"/>
  <p:tag name="KSO_WM_UNIT_DECORATE_INFO" val=""/>
  <p:tag name="KSO_WM_UNIT_SM_LIMIT_TYPE" val=""/>
  <p:tag name="KSO_WM_CHIP_FILLAREA_FILL_RULE" val="{&quot;fill_align&quot;:&quot;cm&quot;,&quot;fill_effect&quot;:[],&quot;fill_mode&quot;:&quot;full&quot;,&quot;sacle_strategy&quot;:&quot;stretch&quot;}"/>
  <p:tag name="KSO_WM_ASSEMBLE_CHIP_INDEX" val="c9aaa289dbc7486e874775ef8c24e8dd"/>
  <p:tag name="KSO_WM_SLIDE_BACKGROUND_TYPE" val="general"/>
  <p:tag name="WM_BEAUTIFY_SHAPE_IDENTITY" val="{a4e44df7-fbbb-407f-8cd2-3c3600be88e6}"/>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4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4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942.xml><?xml version="1.0" encoding="utf-8"?>
<p:tagLst xmlns:p="http://schemas.openxmlformats.org/presentationml/2006/main">
  <p:tag name="KSO_WM_UNIT_LINE_FORE_SCHEMECOLOR_INDEX_BRIGHTNESS" val="0"/>
  <p:tag name="KSO_WM_UNIT_LINE_FORE_SCHEMECOLOR_INDEX" val="15"/>
  <p:tag name="KSO_WM_UNIT_LINE_FILL_TYPE" val="2"/>
</p:tagLst>
</file>

<file path=ppt/tags/tag94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44.xml><?xml version="1.0" encoding="utf-8"?>
<p:tagLst xmlns:p="http://schemas.openxmlformats.org/presentationml/2006/main">
  <p:tag name="KSO_WM_UNIT_LINE_FORE_SCHEMECOLOR_INDEX_BRIGHTNESS" val="0"/>
  <p:tag name="KSO_WM_UNIT_LINE_FORE_SCHEMECOLOR_INDEX" val="15"/>
  <p:tag name="KSO_WM_UNIT_LINE_FILL_TYPE" val="2"/>
</p:tagLst>
</file>

<file path=ppt/tags/tag94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46.xml><?xml version="1.0" encoding="utf-8"?>
<p:tagLst xmlns:p="http://schemas.openxmlformats.org/presentationml/2006/main">
  <p:tag name="KSO_WM_UNIT_LINE_FORE_SCHEMECOLOR_INDEX_BRIGHTNESS" val="0"/>
  <p:tag name="KSO_WM_UNIT_LINE_FORE_SCHEMECOLOR_INDEX" val="15"/>
  <p:tag name="KSO_WM_UNIT_LINE_FILL_TYPE" val="2"/>
</p:tagLst>
</file>

<file path=ppt/tags/tag94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48.xml><?xml version="1.0" encoding="utf-8"?>
<p:tagLst xmlns:p="http://schemas.openxmlformats.org/presentationml/2006/main">
  <p:tag name="KSO_WM_UNIT_LINE_FORE_SCHEMECOLOR_INDEX_BRIGHTNESS" val="0"/>
  <p:tag name="KSO_WM_UNIT_LINE_FORE_SCHEMECOLOR_INDEX" val="15"/>
  <p:tag name="KSO_WM_UNIT_LINE_FILL_TYPE" val="2"/>
</p:tagLst>
</file>

<file path=ppt/tags/tag94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50.xml><?xml version="1.0" encoding="utf-8"?>
<p:tagLst xmlns:p="http://schemas.openxmlformats.org/presentationml/2006/main">
  <p:tag name="KSO_WM_UNIT_LINE_FORE_SCHEMECOLOR_INDEX_BRIGHTNESS" val="0"/>
  <p:tag name="KSO_WM_UNIT_LINE_FORE_SCHEMECOLOR_INDEX" val="15"/>
  <p:tag name="KSO_WM_UNIT_LINE_FILL_TYPE" val="2"/>
</p:tagLst>
</file>

<file path=ppt/tags/tag95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52.xml><?xml version="1.0" encoding="utf-8"?>
<p:tagLst xmlns:p="http://schemas.openxmlformats.org/presentationml/2006/main">
  <p:tag name="KSO_WM_UNIT_LINE_FORE_SCHEMECOLOR_INDEX_BRIGHTNESS" val="0"/>
  <p:tag name="KSO_WM_UNIT_LINE_FORE_SCHEMECOLOR_INDEX" val="15"/>
  <p:tag name="KSO_WM_UNIT_LINE_FILL_TYPE" val="2"/>
</p:tagLst>
</file>

<file path=ppt/tags/tag953.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95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55.xml><?xml version="1.0" encoding="utf-8"?>
<p:tagLst xmlns:p="http://schemas.openxmlformats.org/presentationml/2006/main">
  <p:tag name="KSO_WM_SLIDE_BK_DARK_LIGHT" val=""/>
  <p:tag name="KSO_WM_SLIDE_BACKGROUND_TYPE" val="general"/>
</p:tagLst>
</file>

<file path=ppt/tags/tag9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93_3*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5"/>
  <p:tag name="KSO_WM_UNIT_DEC_AREA_ID" val="a0752ab6a0f748539c9335a3b2e0de31"/>
  <p:tag name="KSO_WM_UNIT_DECORATE_INFO" val=""/>
  <p:tag name="KSO_WM_UNIT_SM_LIMIT_TYPE" val=""/>
  <p:tag name="KSO_WM_CHIP_FILLAREA_FILL_RULE" val="{&quot;fill_align&quot;:&quot;cm&quot;,&quot;fill_effect&quot;:[],&quot;fill_mode&quot;:&quot;full&quot;,&quot;sacle_strategy&quot;:&quot;stretch&quot;}"/>
  <p:tag name="KSO_WM_ASSEMBLE_CHIP_INDEX" val="cde6d82f84b545439e8f5428e6defb21"/>
  <p:tag name="KSO_WM_SLIDE_BACKGROUND_TYPE" val="general"/>
  <p:tag name="WM_BEAUTIFY_SHAPE_IDENTITY" val="{9c039b77-6d7f-48c8-adbe-b41efeef9ae8}"/>
</p:tagLst>
</file>

<file path=ppt/tags/tag9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93_3*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5"/>
  <p:tag name="KSO_WM_UNIT_DEC_AREA_ID" val="35e7f8bd05b242f28c75a129a782a4c7"/>
  <p:tag name="KSO_WM_UNIT_DECORATE_INFO" val=""/>
  <p:tag name="KSO_WM_UNIT_SM_LIMIT_TYPE" val=""/>
  <p:tag name="KSO_WM_CHIP_FILLAREA_FILL_RULE" val="{&quot;fill_align&quot;:&quot;cm&quot;,&quot;fill_effect&quot;:[],&quot;fill_mode&quot;:&quot;full&quot;,&quot;sacle_strategy&quot;:&quot;stretch&quot;}"/>
  <p:tag name="KSO_WM_ASSEMBLE_CHIP_INDEX" val="c9aaa289dbc7486e874775ef8c24e8dd"/>
  <p:tag name="KSO_WM_SLIDE_BACKGROUND_TYPE" val="general"/>
  <p:tag name="WM_BEAUTIFY_SHAPE_IDENTITY" val="{a4e44df7-fbbb-407f-8cd2-3c3600be88e6}"/>
</p:tagLst>
</file>

<file path=ppt/tags/tag95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59.xml><?xml version="1.0" encoding="utf-8"?>
<p:tagLst xmlns:p="http://schemas.openxmlformats.org/presentationml/2006/main">
  <p:tag name="KSO_WM_UNIT_LINE_FORE_SCHEMECOLOR_INDEX_BRIGHTNESS" val="0"/>
  <p:tag name="KSO_WM_UNIT_LINE_FORE_SCHEMECOLOR_INDEX" val="15"/>
  <p:tag name="KSO_WM_UNIT_LINE_FILL_TYPE" val="2"/>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6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61.xml><?xml version="1.0" encoding="utf-8"?>
<p:tagLst xmlns:p="http://schemas.openxmlformats.org/presentationml/2006/main">
  <p:tag name="KSO_WM_UNIT_LINE_FORE_SCHEMECOLOR_INDEX_BRIGHTNESS" val="0"/>
  <p:tag name="KSO_WM_UNIT_LINE_FORE_SCHEMECOLOR_INDEX" val="15"/>
  <p:tag name="KSO_WM_UNIT_LINE_FILL_TYPE" val="2"/>
</p:tagLst>
</file>

<file path=ppt/tags/tag96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63.xml><?xml version="1.0" encoding="utf-8"?>
<p:tagLst xmlns:p="http://schemas.openxmlformats.org/presentationml/2006/main">
  <p:tag name="KSO_WM_UNIT_LINE_FORE_SCHEMECOLOR_INDEX_BRIGHTNESS" val="0"/>
  <p:tag name="KSO_WM_UNIT_LINE_FORE_SCHEMECOLOR_INDEX" val="15"/>
  <p:tag name="KSO_WM_UNIT_LINE_FILL_TYPE" val="2"/>
</p:tagLst>
</file>

<file path=ppt/tags/tag964.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96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66.xml><?xml version="1.0" encoding="utf-8"?>
<p:tagLst xmlns:p="http://schemas.openxmlformats.org/presentationml/2006/main">
  <p:tag name="KSO_WM_UNIT_LINE_FORE_SCHEMECOLOR_INDEX_BRIGHTNESS" val="0"/>
  <p:tag name="KSO_WM_UNIT_LINE_FORE_SCHEMECOLOR_INDEX" val="15"/>
  <p:tag name="KSO_WM_UNIT_LINE_FILL_TYPE" val="2"/>
</p:tagLst>
</file>

<file path=ppt/tags/tag96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68.xml><?xml version="1.0" encoding="utf-8"?>
<p:tagLst xmlns:p="http://schemas.openxmlformats.org/presentationml/2006/main">
  <p:tag name="KSO_WM_UNIT_LINE_FORE_SCHEMECOLOR_INDEX_BRIGHTNESS" val="0"/>
  <p:tag name="KSO_WM_UNIT_LINE_FORE_SCHEMECOLOR_INDEX" val="15"/>
  <p:tag name="KSO_WM_UNIT_LINE_FILL_TYPE" val="2"/>
</p:tagLst>
</file>

<file path=ppt/tags/tag96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70.xml><?xml version="1.0" encoding="utf-8"?>
<p:tagLst xmlns:p="http://schemas.openxmlformats.org/presentationml/2006/main">
  <p:tag name="KSO_WM_UNIT_LINE_FORE_SCHEMECOLOR_INDEX_BRIGHTNESS" val="0"/>
  <p:tag name="KSO_WM_UNIT_LINE_FORE_SCHEMECOLOR_INDEX" val="15"/>
  <p:tag name="KSO_WM_UNIT_LINE_FILL_TYPE" val="2"/>
</p:tagLst>
</file>

<file path=ppt/tags/tag971.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97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73.xml><?xml version="1.0" encoding="utf-8"?>
<p:tagLst xmlns:p="http://schemas.openxmlformats.org/presentationml/2006/main">
  <p:tag name="KSO_WM_BEAUTIFY_FLAG" val=""/>
  <p:tag name="KSO_WM_UNIT_PLACING_PICTURE_USER_VIEWPORT" val="{&quot;height&quot;:538,&quot;width&quot;:5539}"/>
</p:tagLst>
</file>

<file path=ppt/tags/tag974.xml><?xml version="1.0" encoding="utf-8"?>
<p:tagLst xmlns:p="http://schemas.openxmlformats.org/presentationml/2006/main">
  <p:tag name="KSO_WM_SLIDE_BK_DARK_LIGHT" val=""/>
  <p:tag name="KSO_WM_SLIDE_BACKGROUND_TYPE" val="general"/>
</p:tagLst>
</file>

<file path=ppt/tags/tag9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93_3*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5"/>
  <p:tag name="KSO_WM_UNIT_DEC_AREA_ID" val="a0752ab6a0f748539c9335a3b2e0de31"/>
  <p:tag name="KSO_WM_UNIT_DECORATE_INFO" val=""/>
  <p:tag name="KSO_WM_UNIT_SM_LIMIT_TYPE" val=""/>
  <p:tag name="KSO_WM_CHIP_FILLAREA_FILL_RULE" val="{&quot;fill_align&quot;:&quot;cm&quot;,&quot;fill_effect&quot;:[],&quot;fill_mode&quot;:&quot;full&quot;,&quot;sacle_strategy&quot;:&quot;stretch&quot;}"/>
  <p:tag name="KSO_WM_ASSEMBLE_CHIP_INDEX" val="cde6d82f84b545439e8f5428e6defb21"/>
  <p:tag name="KSO_WM_SLIDE_BACKGROUND_TYPE" val="general"/>
  <p:tag name="WM_BEAUTIFY_SHAPE_IDENTITY" val="{9c039b77-6d7f-48c8-adbe-b41efeef9ae8}"/>
</p:tagLst>
</file>

<file path=ppt/tags/tag9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593_3*i*1"/>
  <p:tag name="KSO_WM_TEMPLATE_CATEGORY" val="chip"/>
  <p:tag name="KSO_WM_TEMPLATE_INDEX" val="20204593"/>
  <p:tag name="KSO_WM_UNIT_LAYERLEVEL" val="1"/>
  <p:tag name="KSO_WM_TAG_VERSION" val="1.0"/>
  <p:tag name="KSO_WM_BEAUTIFY_FLAG" val="#wm#"/>
  <p:tag name="KSO_WM_CHIP_GROUPID" val="5f72edafe9a9ac260a3f6d02"/>
  <p:tag name="KSO_WM_CHIP_XID" val="5f72edafe9a9ac260a3f6d05"/>
  <p:tag name="KSO_WM_UNIT_DEC_AREA_ID" val="35e7f8bd05b242f28c75a129a782a4c7"/>
  <p:tag name="KSO_WM_UNIT_DECORATE_INFO" val=""/>
  <p:tag name="KSO_WM_UNIT_SM_LIMIT_TYPE" val=""/>
  <p:tag name="KSO_WM_CHIP_FILLAREA_FILL_RULE" val="{&quot;fill_align&quot;:&quot;cm&quot;,&quot;fill_effect&quot;:[],&quot;fill_mode&quot;:&quot;full&quot;,&quot;sacle_strategy&quot;:&quot;stretch&quot;}"/>
  <p:tag name="KSO_WM_ASSEMBLE_CHIP_INDEX" val="c9aaa289dbc7486e874775ef8c24e8dd"/>
  <p:tag name="KSO_WM_SLIDE_BACKGROUND_TYPE" val="general"/>
  <p:tag name="WM_BEAUTIFY_SHAPE_IDENTITY" val="{a4e44df7-fbbb-407f-8cd2-3c3600be88e6}"/>
</p:tagLst>
</file>

<file path=ppt/tags/tag97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7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79.xml><?xml version="1.0" encoding="utf-8"?>
<p:tagLst xmlns:p="http://schemas.openxmlformats.org/presentationml/2006/main">
  <p:tag name="KSO_WM_UNIT_LINE_FORE_SCHEMECOLOR_INDEX_BRIGHTNESS" val="0"/>
  <p:tag name="KSO_WM_UNIT_LINE_FORE_SCHEMECOLOR_INDEX" val="15"/>
  <p:tag name="KSO_WM_UNIT_LINE_FILL_TYPE" val="2"/>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8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8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8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8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84.xml><?xml version="1.0" encoding="utf-8"?>
<p:tagLst xmlns:p="http://schemas.openxmlformats.org/presentationml/2006/main">
  <p:tag name="KSO_WM_UNIT_LINE_FORE_SCHEMECOLOR_INDEX_BRIGHTNESS" val="0"/>
  <p:tag name="KSO_WM_UNIT_LINE_FORE_SCHEMECOLOR_INDEX" val="15"/>
  <p:tag name="KSO_WM_UNIT_LINE_FILL_TYPE" val="2"/>
</p:tagLst>
</file>

<file path=ppt/tags/tag985.xml><?xml version="1.0" encoding="utf-8"?>
<p:tagLst xmlns:p="http://schemas.openxmlformats.org/presentationml/2006/main">
  <p:tag name="KSO_WM_UNIT_LINE_FORE_SCHEMECOLOR_INDEX_BRIGHTNESS" val="0"/>
  <p:tag name="KSO_WM_UNIT_LINE_FORE_SCHEMECOLOR_INDEX" val="15"/>
  <p:tag name="KSO_WM_UNIT_LINE_FILL_TYPE" val="2"/>
</p:tagLst>
</file>

<file path=ppt/tags/tag986.xml><?xml version="1.0" encoding="utf-8"?>
<p:tagLst xmlns:p="http://schemas.openxmlformats.org/presentationml/2006/main">
  <p:tag name="KSO_WM_UNIT_LINE_FORE_SCHEMECOLOR_INDEX_BRIGHTNESS" val="0"/>
  <p:tag name="KSO_WM_UNIT_LINE_FORE_SCHEMECOLOR_INDEX" val="15"/>
  <p:tag name="KSO_WM_UNIT_LINE_FILL_TYPE" val="2"/>
</p:tagLst>
</file>

<file path=ppt/tags/tag98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8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89.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9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9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9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93.xml><?xml version="1.0" encoding="utf-8"?>
<p:tagLst xmlns:p="http://schemas.openxmlformats.org/presentationml/2006/main">
  <p:tag name="KSO_WM_UNIT_LINE_FORE_SCHEMECOLOR_INDEX_BRIGHTNESS" val="0"/>
  <p:tag name="KSO_WM_UNIT_LINE_FORE_SCHEMECOLOR_INDEX" val="15"/>
  <p:tag name="KSO_WM_UNIT_LINE_FILL_TYPE" val="2"/>
</p:tagLst>
</file>

<file path=ppt/tags/tag994.xml><?xml version="1.0" encoding="utf-8"?>
<p:tagLst xmlns:p="http://schemas.openxmlformats.org/presentationml/2006/main">
  <p:tag name="KSO_WM_UNIT_LINE_FORE_SCHEMECOLOR_INDEX_BRIGHTNESS" val="0"/>
  <p:tag name="KSO_WM_UNIT_LINE_FORE_SCHEMECOLOR_INDEX" val="15"/>
  <p:tag name="KSO_WM_UNIT_LINE_FILL_TYPE" val="2"/>
</p:tagLst>
</file>

<file path=ppt/tags/tag995.xml><?xml version="1.0" encoding="utf-8"?>
<p:tagLst xmlns:p="http://schemas.openxmlformats.org/presentationml/2006/main">
  <p:tag name="KSO_WM_UNIT_LINE_FORE_SCHEMECOLOR_INDEX_BRIGHTNESS" val="0"/>
  <p:tag name="KSO_WM_UNIT_LINE_FORE_SCHEMECOLOR_INDEX" val="15"/>
  <p:tag name="KSO_WM_UNIT_LINE_FILL_TYPE" val="2"/>
</p:tagLst>
</file>

<file path=ppt/tags/tag996.xml><?xml version="1.0" encoding="utf-8"?>
<p:tagLst xmlns:p="http://schemas.openxmlformats.org/presentationml/2006/main">
  <p:tag name="KSO_WM_UNIT_LINE_FORE_SCHEMECOLOR_INDEX_BRIGHTNESS" val="0"/>
  <p:tag name="KSO_WM_UNIT_LINE_FORE_SCHEMECOLOR_INDEX" val="15"/>
  <p:tag name="KSO_WM_UNIT_LINE_FILL_TYPE" val="2"/>
</p:tagLst>
</file>

<file path=ppt/tags/tag997.xml><?xml version="1.0" encoding="utf-8"?>
<p:tagLst xmlns:p="http://schemas.openxmlformats.org/presentationml/2006/main">
  <p:tag name="KSO_WM_UNIT_LINE_FORE_SCHEMECOLOR_INDEX_BRIGHTNESS" val="0"/>
  <p:tag name="KSO_WM_UNIT_LINE_FORE_SCHEMECOLOR_INDEX" val="15"/>
  <p:tag name="KSO_WM_UNIT_LINE_FILL_TYPE" val="2"/>
</p:tagLst>
</file>

<file path=ppt/tags/tag998.xml><?xml version="1.0" encoding="utf-8"?>
<p:tagLst xmlns:p="http://schemas.openxmlformats.org/presentationml/2006/main">
  <p:tag name="KSO_WM_BEAUTIFY_FLAG" val=""/>
</p:tagLst>
</file>

<file path=ppt/tags/tag999.xml><?xml version="1.0" encoding="utf-8"?>
<p:tagLst xmlns:p="http://schemas.openxmlformats.org/presentationml/2006/main">
  <p:tag name="KSO_WM_SLIDE_BK_DARK_LIGHT" val=""/>
  <p:tag name="KSO_WM_SLIDE_BACKGROUND_TYPE" val="general"/>
</p:tagLst>
</file>

<file path=ppt/theme/theme1.xml><?xml version="1.0" encoding="utf-8"?>
<a:theme xmlns:a="http://schemas.openxmlformats.org/drawingml/2006/main" name="免费资料关注公众号:安全生产管理">
  <a:themeElements>
    <a:clrScheme name="">
      <a:dk1>
        <a:srgbClr val="000000"/>
      </a:dk1>
      <a:lt1>
        <a:srgbClr val="FEFFFF"/>
      </a:lt1>
      <a:dk2>
        <a:srgbClr val="EBB7C1"/>
      </a:dk2>
      <a:lt2>
        <a:srgbClr val="FFFFFF"/>
      </a:lt2>
      <a:accent1>
        <a:srgbClr val="A21D36"/>
      </a:accent1>
      <a:accent2>
        <a:srgbClr val="D4625E"/>
      </a:accent2>
      <a:accent3>
        <a:srgbClr val="E8D58A"/>
      </a:accent3>
      <a:accent4>
        <a:srgbClr val="6C5274"/>
      </a:accent4>
      <a:accent5>
        <a:srgbClr val="696283"/>
      </a:accent5>
      <a:accent6>
        <a:srgbClr val="71A4A6"/>
      </a:accent6>
      <a:hlink>
        <a:srgbClr val="5FCBFB"/>
      </a:hlink>
      <a:folHlink>
        <a:srgbClr val="B759BC"/>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免费资料关注公众号: 安全生产管理">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3724</Words>
  <Application>WPS 演示</Application>
  <PresentationFormat>全屏显示(4:3)</PresentationFormat>
  <Paragraphs>558</Paragraphs>
  <Slides>35</Slides>
  <Notes>0</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35</vt:i4>
      </vt:variant>
    </vt:vector>
  </HeadingPairs>
  <TitlesOfParts>
    <vt:vector size="48" baseType="lpstr">
      <vt:lpstr>Arial</vt:lpstr>
      <vt:lpstr>宋体</vt:lpstr>
      <vt:lpstr>Wingdings</vt:lpstr>
      <vt:lpstr>Calibri</vt:lpstr>
      <vt:lpstr>微软雅黑</vt:lpstr>
      <vt:lpstr>汉仪旗黑-85S</vt:lpstr>
      <vt:lpstr>黑体</vt:lpstr>
      <vt:lpstr>Wingdings</vt:lpstr>
      <vt:lpstr>Times New Roman</vt:lpstr>
      <vt:lpstr>Arial Unicode MS</vt:lpstr>
      <vt:lpstr>楷体</vt:lpstr>
      <vt:lpstr>免费资料关注公众号:安全生产管理</vt:lpstr>
      <vt:lpstr>免费资料关注公众号: 安全生产管理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微信公众号:安全生产管理</dc:title>
  <dc:creator>微信公众号:安全生产管理</dc:creator>
  <cp:keywords>免费资料关注公众号:安全生产管理</cp:keywords>
  <dc:description>海量安全资料加入知识星球:安全精品资料库</dc:description>
  <dc:subject>免费资料关注公众号:安全生产管理</dc:subject>
  <cp:category>免费资料关注公众号:安全生产管理</cp:category>
  <cp:lastModifiedBy>玲俐</cp:lastModifiedBy>
  <cp:revision>10</cp:revision>
  <dcterms:created xsi:type="dcterms:W3CDTF">2015-10-27T11:20:00Z</dcterms:created>
  <dcterms:modified xsi:type="dcterms:W3CDTF">2024-06-03T02:07:04Z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30B9D861B3FC430A995A606AC8DCB37A_13</vt:lpwstr>
  </property>
</Properties>
</file>