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 id="2147483698" r:id="rId5"/>
  </p:sldMasterIdLst>
  <p:notesMasterIdLst>
    <p:notesMasterId r:id="rId9"/>
  </p:notesMasterIdLst>
  <p:sldIdLst>
    <p:sldId id="332" r:id="rId6"/>
    <p:sldId id="333" r:id="rId7"/>
    <p:sldId id="258" r:id="rId8"/>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334" r:id="rId45"/>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0" Type="http://schemas.openxmlformats.org/officeDocument/2006/relationships/tags" Target="tags/tag480.xml"/><Relationship Id="rId5" Type="http://schemas.openxmlformats.org/officeDocument/2006/relationships/slideMaster" Target="slideMasters/slideMaster4.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image" Target="../media/image2.png"/><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2" Type="http://schemas.openxmlformats.org/officeDocument/2006/relationships/image" Target="../media/image1.png"/><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image" Target="../media/image2.png"/><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0"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2" Type="http://schemas.openxmlformats.org/officeDocument/2006/relationships/image" Target="../media/image1.png"/><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image" Target="../media/image2.png"/><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0"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327.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tags" Target="../tags/tag334.xml"/><Relationship Id="rId7" Type="http://schemas.openxmlformats.org/officeDocument/2006/relationships/tags" Target="../tags/tag333.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2" Type="http://schemas.openxmlformats.org/officeDocument/2006/relationships/image" Target="../media/image1.png"/><Relationship Id="rId11" Type="http://schemas.openxmlformats.org/officeDocument/2006/relationships/tags" Target="../tags/tag337.xml"/><Relationship Id="rId10" Type="http://schemas.openxmlformats.org/officeDocument/2006/relationships/tags" Target="../tags/tag336.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116820" cy="441960"/>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7" name="弧形 16"/>
          <p:cNvSpPr/>
          <p:nvPr userDrawn="1">
            <p:custDataLst>
              <p:tags r:id="rId2"/>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3"/>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9"/>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165715"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81083"/>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097135"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107930"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7"/>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8"/>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755" y="237490"/>
            <a:ext cx="10223500" cy="44196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5" name="图片 14"/>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154920" cy="441960"/>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7" name="弧形 16"/>
          <p:cNvSpPr/>
          <p:nvPr userDrawn="1">
            <p:custDataLst>
              <p:tags r:id="rId2"/>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3"/>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9"/>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107930"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087610"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145395"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7"/>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0" name="弧形 9"/>
          <p:cNvSpPr/>
          <p:nvPr userDrawn="1">
            <p:custDataLst>
              <p:tags r:id="rId8"/>
            </p:custDataLst>
          </p:nvPr>
        </p:nvSpPr>
        <p:spPr>
          <a:xfrm flipH="1">
            <a:off x="10377805" y="-1826260"/>
            <a:ext cx="2961640" cy="2961640"/>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p:custDataLst>
              <p:tags r:id="rId9"/>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755" y="237490"/>
            <a:ext cx="10222865" cy="44196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5" name="图片 14"/>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146030" cy="441960"/>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7" name="弧形 16"/>
          <p:cNvSpPr/>
          <p:nvPr userDrawn="1">
            <p:custDataLst>
              <p:tags r:id="rId2"/>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3"/>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9"/>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194925"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059035"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156190"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7"/>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8"/>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755" y="237490"/>
            <a:ext cx="10222865" cy="44196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72725"/>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5" name="图片 14"/>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17.xml"/><Relationship Id="rId25" Type="http://schemas.openxmlformats.org/officeDocument/2006/relationships/tags" Target="../tags/tag116.xml"/><Relationship Id="rId24" Type="http://schemas.openxmlformats.org/officeDocument/2006/relationships/tags" Target="../tags/tag115.xml"/><Relationship Id="rId23" Type="http://schemas.openxmlformats.org/officeDocument/2006/relationships/tags" Target="../tags/tag114.xml"/><Relationship Id="rId22" Type="http://schemas.openxmlformats.org/officeDocument/2006/relationships/tags" Target="../tags/tag113.xml"/><Relationship Id="rId21" Type="http://schemas.openxmlformats.org/officeDocument/2006/relationships/tags" Target="../tags/tag112.xml"/><Relationship Id="rId20" Type="http://schemas.openxmlformats.org/officeDocument/2006/relationships/tags" Target="../tags/tag111.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234.xml"/><Relationship Id="rId25" Type="http://schemas.openxmlformats.org/officeDocument/2006/relationships/tags" Target="../tags/tag233.xml"/><Relationship Id="rId24" Type="http://schemas.openxmlformats.org/officeDocument/2006/relationships/tags" Target="../tags/tag232.xml"/><Relationship Id="rId23" Type="http://schemas.openxmlformats.org/officeDocument/2006/relationships/tags" Target="../tags/tag231.xml"/><Relationship Id="rId22" Type="http://schemas.openxmlformats.org/officeDocument/2006/relationships/tags" Target="../tags/tag230.xml"/><Relationship Id="rId21" Type="http://schemas.openxmlformats.org/officeDocument/2006/relationships/tags" Target="../tags/tag229.xml"/><Relationship Id="rId20" Type="http://schemas.openxmlformats.org/officeDocument/2006/relationships/tags" Target="../tags/tag228.xml"/><Relationship Id="rId2" Type="http://schemas.openxmlformats.org/officeDocument/2006/relationships/slideLayout" Target="../slideLayouts/slideLayout31.xml"/><Relationship Id="rId19" Type="http://schemas.openxmlformats.org/officeDocument/2006/relationships/image" Target="../media/image3.png"/><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8" Type="http://schemas.openxmlformats.org/officeDocument/2006/relationships/theme" Target="../theme/theme4.xml"/><Relationship Id="rId27" Type="http://schemas.openxmlformats.org/officeDocument/2006/relationships/image" Target="../media/image1.png"/><Relationship Id="rId26" Type="http://schemas.openxmlformats.org/officeDocument/2006/relationships/tags" Target="../tags/tag350.xml"/><Relationship Id="rId25" Type="http://schemas.openxmlformats.org/officeDocument/2006/relationships/tags" Target="../tags/tag349.xml"/><Relationship Id="rId24" Type="http://schemas.openxmlformats.org/officeDocument/2006/relationships/tags" Target="../tags/tag348.xml"/><Relationship Id="rId23" Type="http://schemas.openxmlformats.org/officeDocument/2006/relationships/tags" Target="../tags/tag347.xml"/><Relationship Id="rId22" Type="http://schemas.openxmlformats.org/officeDocument/2006/relationships/tags" Target="../tags/tag346.xml"/><Relationship Id="rId21" Type="http://schemas.openxmlformats.org/officeDocument/2006/relationships/tags" Target="../tags/tag345.xml"/><Relationship Id="rId20" Type="http://schemas.openxmlformats.org/officeDocument/2006/relationships/tags" Target="../tags/tag344.xml"/><Relationship Id="rId2" Type="http://schemas.openxmlformats.org/officeDocument/2006/relationships/slideLayout" Target="../slideLayouts/slideLayout49.xml"/><Relationship Id="rId19" Type="http://schemas.openxmlformats.org/officeDocument/2006/relationships/image" Target="../media/image3.png"/><Relationship Id="rId18" Type="http://schemas.openxmlformats.org/officeDocument/2006/relationships/slideLayout" Target="../slideLayouts/slideLayout65.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71140" y="7239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925" y="443230"/>
            <a:ext cx="10133330" cy="441960"/>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925" y="443230"/>
            <a:ext cx="10133330" cy="441960"/>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925" y="443230"/>
            <a:ext cx="10059035" cy="441960"/>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48.xml"/><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9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54.xml"/><Relationship Id="rId6" Type="http://schemas.openxmlformats.org/officeDocument/2006/relationships/tags" Target="../tags/tag359.xml"/><Relationship Id="rId5" Type="http://schemas.openxmlformats.org/officeDocument/2006/relationships/image" Target="../media/image1.png"/><Relationship Id="rId4" Type="http://schemas.openxmlformats.org/officeDocument/2006/relationships/tags" Target="../tags/tag358.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35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92.xml"/></Relationships>
</file>

<file path=ppt/slides/_rels/slide27.xml.rels><?xml version="1.0" encoding="UTF-8" standalone="yes"?>
<Relationships xmlns="http://schemas.openxmlformats.org/package/2006/relationships"><Relationship Id="rId9" Type="http://schemas.openxmlformats.org/officeDocument/2006/relationships/tags" Target="../tags/tag401.xml"/><Relationship Id="rId8" Type="http://schemas.openxmlformats.org/officeDocument/2006/relationships/tags" Target="../tags/tag400.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5" Type="http://schemas.openxmlformats.org/officeDocument/2006/relationships/notesSlide" Target="../notesSlides/notesSlide25.xml"/><Relationship Id="rId34" Type="http://schemas.openxmlformats.org/officeDocument/2006/relationships/slideLayout" Target="../slideLayouts/slideLayout2.xml"/><Relationship Id="rId33" Type="http://schemas.openxmlformats.org/officeDocument/2006/relationships/tags" Target="../tags/tag425.xml"/><Relationship Id="rId32" Type="http://schemas.openxmlformats.org/officeDocument/2006/relationships/tags" Target="../tags/tag424.xml"/><Relationship Id="rId31" Type="http://schemas.openxmlformats.org/officeDocument/2006/relationships/tags" Target="../tags/tag423.xml"/><Relationship Id="rId30" Type="http://schemas.openxmlformats.org/officeDocument/2006/relationships/tags" Target="../tags/tag422.xml"/><Relationship Id="rId3" Type="http://schemas.openxmlformats.org/officeDocument/2006/relationships/tags" Target="../tags/tag395.xml"/><Relationship Id="rId29" Type="http://schemas.openxmlformats.org/officeDocument/2006/relationships/tags" Target="../tags/tag421.xml"/><Relationship Id="rId28" Type="http://schemas.openxmlformats.org/officeDocument/2006/relationships/tags" Target="../tags/tag420.xml"/><Relationship Id="rId27" Type="http://schemas.openxmlformats.org/officeDocument/2006/relationships/tags" Target="../tags/tag419.xml"/><Relationship Id="rId26" Type="http://schemas.openxmlformats.org/officeDocument/2006/relationships/tags" Target="../tags/tag418.xml"/><Relationship Id="rId25" Type="http://schemas.openxmlformats.org/officeDocument/2006/relationships/tags" Target="../tags/tag417.xml"/><Relationship Id="rId24" Type="http://schemas.openxmlformats.org/officeDocument/2006/relationships/tags" Target="../tags/tag416.xml"/><Relationship Id="rId23" Type="http://schemas.openxmlformats.org/officeDocument/2006/relationships/tags" Target="../tags/tag415.xml"/><Relationship Id="rId22" Type="http://schemas.openxmlformats.org/officeDocument/2006/relationships/tags" Target="../tags/tag414.xml"/><Relationship Id="rId21" Type="http://schemas.openxmlformats.org/officeDocument/2006/relationships/tags" Target="../tags/tag413.xml"/><Relationship Id="rId20" Type="http://schemas.openxmlformats.org/officeDocument/2006/relationships/tags" Target="../tags/tag412.xml"/><Relationship Id="rId2" Type="http://schemas.openxmlformats.org/officeDocument/2006/relationships/tags" Target="../tags/tag394.xml"/><Relationship Id="rId19" Type="http://schemas.openxmlformats.org/officeDocument/2006/relationships/tags" Target="../tags/tag411.xml"/><Relationship Id="rId18" Type="http://schemas.openxmlformats.org/officeDocument/2006/relationships/tags" Target="../tags/tag410.xml"/><Relationship Id="rId17" Type="http://schemas.openxmlformats.org/officeDocument/2006/relationships/tags" Target="../tags/tag409.xml"/><Relationship Id="rId16" Type="http://schemas.openxmlformats.org/officeDocument/2006/relationships/tags" Target="../tags/tag408.xml"/><Relationship Id="rId15" Type="http://schemas.openxmlformats.org/officeDocument/2006/relationships/tags" Target="../tags/tag407.xml"/><Relationship Id="rId14" Type="http://schemas.openxmlformats.org/officeDocument/2006/relationships/tags" Target="../tags/tag406.xml"/><Relationship Id="rId13" Type="http://schemas.openxmlformats.org/officeDocument/2006/relationships/tags" Target="../tags/tag405.xml"/><Relationship Id="rId12" Type="http://schemas.openxmlformats.org/officeDocument/2006/relationships/tags" Target="../tags/tag404.xml"/><Relationship Id="rId11" Type="http://schemas.openxmlformats.org/officeDocument/2006/relationships/tags" Target="../tags/tag403.xml"/><Relationship Id="rId10" Type="http://schemas.openxmlformats.org/officeDocument/2006/relationships/tags" Target="../tags/tag402.xml"/><Relationship Id="rId1" Type="http://schemas.openxmlformats.org/officeDocument/2006/relationships/tags" Target="../tags/tag39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tags" Target="../tags/tag434.xml"/><Relationship Id="rId7" Type="http://schemas.openxmlformats.org/officeDocument/2006/relationships/tags" Target="../tags/tag433.xml"/><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35" Type="http://schemas.openxmlformats.org/officeDocument/2006/relationships/notesSlide" Target="../notesSlides/notesSlide29.xml"/><Relationship Id="rId34" Type="http://schemas.openxmlformats.org/officeDocument/2006/relationships/slideLayout" Target="../slideLayouts/slideLayout2.xml"/><Relationship Id="rId33" Type="http://schemas.openxmlformats.org/officeDocument/2006/relationships/tags" Target="../tags/tag459.xml"/><Relationship Id="rId32" Type="http://schemas.openxmlformats.org/officeDocument/2006/relationships/tags" Target="../tags/tag458.xml"/><Relationship Id="rId31" Type="http://schemas.openxmlformats.org/officeDocument/2006/relationships/tags" Target="../tags/tag457.xml"/><Relationship Id="rId30" Type="http://schemas.openxmlformats.org/officeDocument/2006/relationships/tags" Target="../tags/tag456.xml"/><Relationship Id="rId3" Type="http://schemas.openxmlformats.org/officeDocument/2006/relationships/tags" Target="../tags/tag429.xml"/><Relationship Id="rId29" Type="http://schemas.openxmlformats.org/officeDocument/2006/relationships/tags" Target="../tags/tag455.xml"/><Relationship Id="rId28" Type="http://schemas.openxmlformats.org/officeDocument/2006/relationships/tags" Target="../tags/tag454.xml"/><Relationship Id="rId27" Type="http://schemas.openxmlformats.org/officeDocument/2006/relationships/tags" Target="../tags/tag453.xml"/><Relationship Id="rId26" Type="http://schemas.openxmlformats.org/officeDocument/2006/relationships/tags" Target="../tags/tag452.xml"/><Relationship Id="rId25" Type="http://schemas.openxmlformats.org/officeDocument/2006/relationships/tags" Target="../tags/tag451.xml"/><Relationship Id="rId24" Type="http://schemas.openxmlformats.org/officeDocument/2006/relationships/tags" Target="../tags/tag450.xml"/><Relationship Id="rId23" Type="http://schemas.openxmlformats.org/officeDocument/2006/relationships/tags" Target="../tags/tag449.xml"/><Relationship Id="rId22" Type="http://schemas.openxmlformats.org/officeDocument/2006/relationships/tags" Target="../tags/tag448.xml"/><Relationship Id="rId21" Type="http://schemas.openxmlformats.org/officeDocument/2006/relationships/tags" Target="../tags/tag447.xml"/><Relationship Id="rId20" Type="http://schemas.openxmlformats.org/officeDocument/2006/relationships/tags" Target="../tags/tag446.xml"/><Relationship Id="rId2" Type="http://schemas.openxmlformats.org/officeDocument/2006/relationships/tags" Target="../tags/tag428.xml"/><Relationship Id="rId19" Type="http://schemas.openxmlformats.org/officeDocument/2006/relationships/tags" Target="../tags/tag445.xml"/><Relationship Id="rId18" Type="http://schemas.openxmlformats.org/officeDocument/2006/relationships/tags" Target="../tags/tag444.xml"/><Relationship Id="rId17" Type="http://schemas.openxmlformats.org/officeDocument/2006/relationships/tags" Target="../tags/tag443.xml"/><Relationship Id="rId16" Type="http://schemas.openxmlformats.org/officeDocument/2006/relationships/tags" Target="../tags/tag442.xml"/><Relationship Id="rId15" Type="http://schemas.openxmlformats.org/officeDocument/2006/relationships/tags" Target="../tags/tag441.xml"/><Relationship Id="rId14" Type="http://schemas.openxmlformats.org/officeDocument/2006/relationships/tags" Target="../tags/tag440.xml"/><Relationship Id="rId13" Type="http://schemas.openxmlformats.org/officeDocument/2006/relationships/tags" Target="../tags/tag439.xml"/><Relationship Id="rId12" Type="http://schemas.openxmlformats.org/officeDocument/2006/relationships/tags" Target="../tags/tag438.xml"/><Relationship Id="rId11" Type="http://schemas.openxmlformats.org/officeDocument/2006/relationships/tags" Target="../tags/tag437.xml"/><Relationship Id="rId10" Type="http://schemas.openxmlformats.org/officeDocument/2006/relationships/tags" Target="../tags/tag436.xml"/><Relationship Id="rId1" Type="http://schemas.openxmlformats.org/officeDocument/2006/relationships/tags" Target="../tags/tag4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6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61.xml"/></Relationships>
</file>

<file path=ppt/slides/_rels/slide34.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tags" Target="../tags/tag463.xml"/><Relationship Id="rId15" Type="http://schemas.openxmlformats.org/officeDocument/2006/relationships/notesSlide" Target="../notesSlides/notesSlide32.xml"/><Relationship Id="rId14" Type="http://schemas.openxmlformats.org/officeDocument/2006/relationships/slideLayout" Target="../slideLayouts/slideLayout2.xml"/><Relationship Id="rId13" Type="http://schemas.openxmlformats.org/officeDocument/2006/relationships/tags" Target="../tags/tag474.xml"/><Relationship Id="rId12" Type="http://schemas.openxmlformats.org/officeDocument/2006/relationships/tags" Target="../tags/tag473.xml"/><Relationship Id="rId11" Type="http://schemas.openxmlformats.org/officeDocument/2006/relationships/tags" Target="../tags/tag472.xml"/><Relationship Id="rId10" Type="http://schemas.openxmlformats.org/officeDocument/2006/relationships/tags" Target="../tags/tag471.xml"/><Relationship Id="rId1" Type="http://schemas.openxmlformats.org/officeDocument/2006/relationships/tags" Target="../tags/tag4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9" Type="http://schemas.openxmlformats.org/officeDocument/2006/relationships/tags" Target="../tags/tag479.xml"/><Relationship Id="rId8" Type="http://schemas.openxmlformats.org/officeDocument/2006/relationships/hyperlink" Target="http://www.bofety.com/" TargetMode="External"/><Relationship Id="rId7" Type="http://schemas.openxmlformats.org/officeDocument/2006/relationships/tags" Target="../tags/tag478.xml"/><Relationship Id="rId6" Type="http://schemas.openxmlformats.org/officeDocument/2006/relationships/image" Target="../media/image10.jpeg"/><Relationship Id="rId5" Type="http://schemas.openxmlformats.org/officeDocument/2006/relationships/tags" Target="../tags/tag477.xml"/><Relationship Id="rId4" Type="http://schemas.openxmlformats.org/officeDocument/2006/relationships/image" Target="../media/image9.jpeg"/><Relationship Id="rId3" Type="http://schemas.openxmlformats.org/officeDocument/2006/relationships/tags" Target="../tags/tag476.xml"/><Relationship Id="rId2" Type="http://schemas.openxmlformats.org/officeDocument/2006/relationships/tags" Target="../tags/tag475.xml"/><Relationship Id="rId10" Type="http://schemas.openxmlformats.org/officeDocument/2006/relationships/slideLayout" Target="../slideLayouts/slideLayout58.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31" Type="http://schemas.openxmlformats.org/officeDocument/2006/relationships/notesSlide" Target="../notesSlides/notesSlide6.xml"/><Relationship Id="rId30" Type="http://schemas.openxmlformats.org/officeDocument/2006/relationships/slideLayout" Target="../slideLayouts/slideLayout2.xml"/><Relationship Id="rId3" Type="http://schemas.openxmlformats.org/officeDocument/2006/relationships/tags" Target="../tags/tag364.xml"/><Relationship Id="rId29" Type="http://schemas.openxmlformats.org/officeDocument/2006/relationships/tags" Target="../tags/tag390.xml"/><Relationship Id="rId28" Type="http://schemas.openxmlformats.org/officeDocument/2006/relationships/tags" Target="../tags/tag389.xml"/><Relationship Id="rId27" Type="http://schemas.openxmlformats.org/officeDocument/2006/relationships/tags" Target="../tags/tag388.xml"/><Relationship Id="rId26" Type="http://schemas.openxmlformats.org/officeDocument/2006/relationships/tags" Target="../tags/tag387.xml"/><Relationship Id="rId25" Type="http://schemas.openxmlformats.org/officeDocument/2006/relationships/tags" Target="../tags/tag386.xml"/><Relationship Id="rId24" Type="http://schemas.openxmlformats.org/officeDocument/2006/relationships/tags" Target="../tags/tag385.xml"/><Relationship Id="rId23" Type="http://schemas.openxmlformats.org/officeDocument/2006/relationships/tags" Target="../tags/tag384.xml"/><Relationship Id="rId22" Type="http://schemas.openxmlformats.org/officeDocument/2006/relationships/tags" Target="../tags/tag383.xml"/><Relationship Id="rId21" Type="http://schemas.openxmlformats.org/officeDocument/2006/relationships/tags" Target="../tags/tag382.xml"/><Relationship Id="rId20" Type="http://schemas.openxmlformats.org/officeDocument/2006/relationships/tags" Target="../tags/tag381.xml"/><Relationship Id="rId2" Type="http://schemas.openxmlformats.org/officeDocument/2006/relationships/tags" Target="../tags/tag363.xml"/><Relationship Id="rId19" Type="http://schemas.openxmlformats.org/officeDocument/2006/relationships/tags" Target="../tags/tag380.xml"/><Relationship Id="rId18" Type="http://schemas.openxmlformats.org/officeDocument/2006/relationships/tags" Target="../tags/tag379.xml"/><Relationship Id="rId17" Type="http://schemas.openxmlformats.org/officeDocument/2006/relationships/tags" Target="../tags/tag378.xml"/><Relationship Id="rId16" Type="http://schemas.openxmlformats.org/officeDocument/2006/relationships/tags" Target="../tags/tag377.xml"/><Relationship Id="rId15" Type="http://schemas.openxmlformats.org/officeDocument/2006/relationships/tags" Target="../tags/tag376.xml"/><Relationship Id="rId14" Type="http://schemas.openxmlformats.org/officeDocument/2006/relationships/tags" Target="../tags/tag375.xml"/><Relationship Id="rId13" Type="http://schemas.openxmlformats.org/officeDocument/2006/relationships/tags" Target="../tags/tag374.xml"/><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tags" Target="../tags/tag3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431290"/>
            <a:ext cx="6363335" cy="1600835"/>
          </a:xfrm>
        </p:spPr>
        <p:txBody>
          <a:bodyPr>
            <a:noAutofit/>
          </a:bodyPr>
          <a:lstStyle/>
          <a:p>
            <a:pPr marL="0" indent="0" algn="ctr">
              <a:lnSpc>
                <a:spcPct val="110000"/>
              </a:lnSpc>
              <a:spcBef>
                <a:spcPts val="0"/>
              </a:spcBef>
              <a:spcAft>
                <a:spcPts val="0"/>
              </a:spcAft>
              <a:buSzPct val="100000"/>
              <a:buNone/>
            </a:pPr>
            <a:r>
              <a:rPr lang="zh-CN" altLang="en-US" sz="3600" smtClean="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承包商安全管理要点</a:t>
            </a:r>
            <a:endParaRPr lang="zh-CN" altLang="en-US" sz="3600" dirty="0" smtClean="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10"/>
          <p:cNvGrpSpPr/>
          <p:nvPr/>
        </p:nvGrpSpPr>
        <p:grpSpPr>
          <a:xfrm>
            <a:off x="491067" y="1761913"/>
            <a:ext cx="7752927" cy="4496647"/>
            <a:chOff x="982640" y="1286614"/>
            <a:chExt cx="10081118" cy="5023499"/>
          </a:xfrm>
        </p:grpSpPr>
        <p:sp>
          <p:nvSpPr>
            <p:cNvPr id="96" name="圆角矩形 95"/>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7" name="圆角矩形 96"/>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nvGrpSpPr>
            <p:cNvPr id="98" name="组合 13"/>
            <p:cNvGrpSpPr/>
            <p:nvPr/>
          </p:nvGrpSpPr>
          <p:grpSpPr>
            <a:xfrm>
              <a:off x="982640" y="1596960"/>
              <a:ext cx="751224" cy="4402812"/>
              <a:chOff x="982640" y="1596960"/>
              <a:chExt cx="751224" cy="4402812"/>
            </a:xfrm>
          </p:grpSpPr>
          <p:grpSp>
            <p:nvGrpSpPr>
              <p:cNvPr id="99" name="组合 14"/>
              <p:cNvGrpSpPr/>
              <p:nvPr/>
            </p:nvGrpSpPr>
            <p:grpSpPr>
              <a:xfrm rot="16200000">
                <a:off x="-615719" y="3650189"/>
                <a:ext cx="4402812" cy="296354"/>
                <a:chOff x="2149635" y="1165383"/>
                <a:chExt cx="3485831" cy="234634"/>
              </a:xfrm>
            </p:grpSpPr>
            <p:grpSp>
              <p:nvGrpSpPr>
                <p:cNvPr id="100" name="组合 99"/>
                <p:cNvGrpSpPr/>
                <p:nvPr/>
              </p:nvGrpSpPr>
              <p:grpSpPr>
                <a:xfrm>
                  <a:off x="2149635" y="1165385"/>
                  <a:ext cx="234632" cy="234632"/>
                  <a:chOff x="2483014" y="1114427"/>
                  <a:chExt cx="209550" cy="209550"/>
                </a:xfrm>
              </p:grpSpPr>
              <p:sp>
                <p:nvSpPr>
                  <p:cNvPr id="101" name="椭圆 10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2" name="椭圆 10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3" name="组合 102"/>
                <p:cNvGrpSpPr/>
                <p:nvPr/>
              </p:nvGrpSpPr>
              <p:grpSpPr>
                <a:xfrm>
                  <a:off x="2510880" y="1165385"/>
                  <a:ext cx="234632" cy="234632"/>
                  <a:chOff x="2483014" y="1114427"/>
                  <a:chExt cx="209550" cy="209550"/>
                </a:xfrm>
              </p:grpSpPr>
              <p:sp>
                <p:nvSpPr>
                  <p:cNvPr id="104" name="椭圆 10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5" name="椭圆 10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6" name="组合 105"/>
                <p:cNvGrpSpPr/>
                <p:nvPr/>
              </p:nvGrpSpPr>
              <p:grpSpPr>
                <a:xfrm>
                  <a:off x="2872124" y="1165385"/>
                  <a:ext cx="234632" cy="234632"/>
                  <a:chOff x="2483014" y="1114427"/>
                  <a:chExt cx="209550" cy="209550"/>
                </a:xfrm>
              </p:grpSpPr>
              <p:sp>
                <p:nvSpPr>
                  <p:cNvPr id="107" name="椭圆 10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8" name="椭圆 10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9" name="组合 108"/>
                <p:cNvGrpSpPr/>
                <p:nvPr/>
              </p:nvGrpSpPr>
              <p:grpSpPr>
                <a:xfrm>
                  <a:off x="3233369" y="1165385"/>
                  <a:ext cx="234632" cy="234632"/>
                  <a:chOff x="2483014" y="1114427"/>
                  <a:chExt cx="209550" cy="209550"/>
                </a:xfrm>
              </p:grpSpPr>
              <p:sp>
                <p:nvSpPr>
                  <p:cNvPr id="110" name="椭圆 10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1" name="椭圆 11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2" name="组合 111"/>
                <p:cNvGrpSpPr/>
                <p:nvPr/>
              </p:nvGrpSpPr>
              <p:grpSpPr>
                <a:xfrm>
                  <a:off x="3594615" y="1165383"/>
                  <a:ext cx="234632" cy="234632"/>
                  <a:chOff x="2483014" y="1114427"/>
                  <a:chExt cx="209550" cy="209550"/>
                </a:xfrm>
              </p:grpSpPr>
              <p:sp>
                <p:nvSpPr>
                  <p:cNvPr id="113" name="椭圆 11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4" name="椭圆 11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5" name="组合 114"/>
                <p:cNvGrpSpPr/>
                <p:nvPr/>
              </p:nvGrpSpPr>
              <p:grpSpPr>
                <a:xfrm>
                  <a:off x="3955858" y="1165384"/>
                  <a:ext cx="234632" cy="234632"/>
                  <a:chOff x="2483014" y="1114427"/>
                  <a:chExt cx="209550" cy="209550"/>
                </a:xfrm>
              </p:grpSpPr>
              <p:sp>
                <p:nvSpPr>
                  <p:cNvPr id="116" name="椭圆 11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7" name="椭圆 11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8" name="组合 117"/>
                <p:cNvGrpSpPr/>
                <p:nvPr/>
              </p:nvGrpSpPr>
              <p:grpSpPr>
                <a:xfrm>
                  <a:off x="4317103" y="1165384"/>
                  <a:ext cx="234632" cy="234632"/>
                  <a:chOff x="2483014" y="1114427"/>
                  <a:chExt cx="209550" cy="209550"/>
                </a:xfrm>
              </p:grpSpPr>
              <p:sp>
                <p:nvSpPr>
                  <p:cNvPr id="119" name="椭圆 11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0" name="椭圆 11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1" name="组合 120"/>
                <p:cNvGrpSpPr/>
                <p:nvPr/>
              </p:nvGrpSpPr>
              <p:grpSpPr>
                <a:xfrm>
                  <a:off x="4678347" y="1165384"/>
                  <a:ext cx="234632" cy="234632"/>
                  <a:chOff x="2483014" y="1114427"/>
                  <a:chExt cx="209550" cy="209550"/>
                </a:xfrm>
              </p:grpSpPr>
              <p:sp>
                <p:nvSpPr>
                  <p:cNvPr id="122" name="椭圆 12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3" name="椭圆 12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4" name="组合 123"/>
                <p:cNvGrpSpPr/>
                <p:nvPr/>
              </p:nvGrpSpPr>
              <p:grpSpPr>
                <a:xfrm>
                  <a:off x="5039590" y="1165384"/>
                  <a:ext cx="234632" cy="234632"/>
                  <a:chOff x="2483014" y="1114427"/>
                  <a:chExt cx="209550" cy="209550"/>
                </a:xfrm>
              </p:grpSpPr>
              <p:sp>
                <p:nvSpPr>
                  <p:cNvPr id="125" name="椭圆 12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6" name="椭圆 12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7" name="组合 126"/>
                <p:cNvGrpSpPr/>
                <p:nvPr/>
              </p:nvGrpSpPr>
              <p:grpSpPr>
                <a:xfrm>
                  <a:off x="5400834" y="1165384"/>
                  <a:ext cx="234632" cy="234632"/>
                  <a:chOff x="2483014" y="1114427"/>
                  <a:chExt cx="209550" cy="209550"/>
                </a:xfrm>
              </p:grpSpPr>
              <p:sp>
                <p:nvSpPr>
                  <p:cNvPr id="128" name="椭圆 1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9" name="椭圆 1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nvGrpSpPr>
              <p:cNvPr id="130" name="组合 22"/>
              <p:cNvGrpSpPr/>
              <p:nvPr/>
            </p:nvGrpSpPr>
            <p:grpSpPr>
              <a:xfrm rot="16200000">
                <a:off x="1229146" y="5557309"/>
                <a:ext cx="119576" cy="612586"/>
                <a:chOff x="2244455" y="772894"/>
                <a:chExt cx="94658" cy="485003"/>
              </a:xfrm>
            </p:grpSpPr>
            <p:sp>
              <p:nvSpPr>
                <p:cNvPr id="131" name="圆角矩形 13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2" name="圆角矩形 1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3" name="组合 23"/>
              <p:cNvGrpSpPr/>
              <p:nvPr/>
            </p:nvGrpSpPr>
            <p:grpSpPr>
              <a:xfrm rot="16200000">
                <a:off x="1229146" y="5099253"/>
                <a:ext cx="119576" cy="612586"/>
                <a:chOff x="2244455" y="772894"/>
                <a:chExt cx="94658" cy="485003"/>
              </a:xfrm>
            </p:grpSpPr>
            <p:sp>
              <p:nvSpPr>
                <p:cNvPr id="134" name="圆角矩形 13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5" name="圆角矩形 13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6" name="组合 24"/>
              <p:cNvGrpSpPr/>
              <p:nvPr/>
            </p:nvGrpSpPr>
            <p:grpSpPr>
              <a:xfrm rot="16200000">
                <a:off x="1229146" y="4641198"/>
                <a:ext cx="119576" cy="612586"/>
                <a:chOff x="2244455" y="772894"/>
                <a:chExt cx="94658" cy="485003"/>
              </a:xfrm>
            </p:grpSpPr>
            <p:sp>
              <p:nvSpPr>
                <p:cNvPr id="137" name="圆角矩形 1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8" name="圆角矩形 1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9" name="组合 25"/>
              <p:cNvGrpSpPr/>
              <p:nvPr/>
            </p:nvGrpSpPr>
            <p:grpSpPr>
              <a:xfrm rot="16200000">
                <a:off x="1229146" y="4183143"/>
                <a:ext cx="119576" cy="612586"/>
                <a:chOff x="2244455" y="772894"/>
                <a:chExt cx="94658" cy="485003"/>
              </a:xfrm>
            </p:grpSpPr>
            <p:sp>
              <p:nvSpPr>
                <p:cNvPr id="140" name="圆角矩形 13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1" name="圆角矩形 14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2" name="组合 26"/>
              <p:cNvGrpSpPr/>
              <p:nvPr/>
            </p:nvGrpSpPr>
            <p:grpSpPr>
              <a:xfrm rot="16200000">
                <a:off x="1229146" y="3725089"/>
                <a:ext cx="119576" cy="612586"/>
                <a:chOff x="2244455" y="772894"/>
                <a:chExt cx="94658" cy="485003"/>
              </a:xfrm>
            </p:grpSpPr>
            <p:sp>
              <p:nvSpPr>
                <p:cNvPr id="143" name="圆角矩形 14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4" name="圆角矩形 14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5" name="组合 27"/>
              <p:cNvGrpSpPr/>
              <p:nvPr/>
            </p:nvGrpSpPr>
            <p:grpSpPr>
              <a:xfrm rot="16200000">
                <a:off x="1229146" y="3267031"/>
                <a:ext cx="119576" cy="612586"/>
                <a:chOff x="2244455" y="772894"/>
                <a:chExt cx="94658" cy="485003"/>
              </a:xfrm>
            </p:grpSpPr>
            <p:sp>
              <p:nvSpPr>
                <p:cNvPr id="146" name="圆角矩形 14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7" name="圆角矩形 14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8" name="组合 28"/>
              <p:cNvGrpSpPr/>
              <p:nvPr/>
            </p:nvGrpSpPr>
            <p:grpSpPr>
              <a:xfrm rot="16200000">
                <a:off x="1229145" y="2808975"/>
                <a:ext cx="119576" cy="612586"/>
                <a:chOff x="2244455" y="772894"/>
                <a:chExt cx="94658" cy="485003"/>
              </a:xfrm>
            </p:grpSpPr>
            <p:sp>
              <p:nvSpPr>
                <p:cNvPr id="149" name="圆角矩形 14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0" name="圆角矩形 14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1" name="组合 29"/>
              <p:cNvGrpSpPr/>
              <p:nvPr/>
            </p:nvGrpSpPr>
            <p:grpSpPr>
              <a:xfrm rot="16200000">
                <a:off x="1229146" y="2350922"/>
                <a:ext cx="119576" cy="612586"/>
                <a:chOff x="2244455" y="772894"/>
                <a:chExt cx="94658" cy="485003"/>
              </a:xfrm>
            </p:grpSpPr>
            <p:sp>
              <p:nvSpPr>
                <p:cNvPr id="152" name="圆角矩形 1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3" name="圆角矩形 1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4" name="组合 30"/>
              <p:cNvGrpSpPr/>
              <p:nvPr/>
            </p:nvGrpSpPr>
            <p:grpSpPr>
              <a:xfrm rot="16200000">
                <a:off x="1229146" y="1892869"/>
                <a:ext cx="119576" cy="612586"/>
                <a:chOff x="2244455" y="772894"/>
                <a:chExt cx="94658" cy="485003"/>
              </a:xfrm>
            </p:grpSpPr>
            <p:sp>
              <p:nvSpPr>
                <p:cNvPr id="155" name="圆角矩形 15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6" name="圆角矩形 15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7" name="组合 31"/>
              <p:cNvGrpSpPr/>
              <p:nvPr/>
            </p:nvGrpSpPr>
            <p:grpSpPr>
              <a:xfrm rot="16200000">
                <a:off x="1229146" y="1434816"/>
                <a:ext cx="119576" cy="612586"/>
                <a:chOff x="2244455" y="772894"/>
                <a:chExt cx="94658" cy="485003"/>
              </a:xfrm>
            </p:grpSpPr>
            <p:sp>
              <p:nvSpPr>
                <p:cNvPr id="158" name="圆角矩形 1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9" name="圆角矩形 15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3、承包商管理主要问题</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61347" y="2280920"/>
            <a:ext cx="6241627" cy="3392805"/>
          </a:xfrm>
          <a:prstGeom prst="rect">
            <a:avLst/>
          </a:prstGeom>
          <a:noFill/>
          <a:ln w="28575">
            <a:noFill/>
            <a:prstDash val="sysDot"/>
          </a:ln>
        </p:spPr>
        <p:txBody>
          <a:bodyPr wrap="square" rtlCol="0" anchor="t">
            <a:spAutoFit/>
          </a:bodyPr>
          <a:lstStyle/>
          <a:p>
            <a:pP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作业活动之前，不充分交底</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发包方未将风险、规章制度、操作规程告知承包方</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承包方未将，作业过程、潜在风险、危险设备、物质、特种作业人员未告知发包方</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人员入场培训流于形式，缺乏针对性</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发包方往往采取强硬手段</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要求承包方按发包方要求行事，如抢工期</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双方未建立良好的合作关系，沟通与协调存在障碍</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8137525" y="558164"/>
            <a:ext cx="3979333" cy="6098117"/>
            <a:chOff x="4352926" y="1327150"/>
            <a:chExt cx="2984500" cy="4573588"/>
          </a:xfrm>
        </p:grpSpPr>
        <p:sp>
          <p:nvSpPr>
            <p:cNvPr id="5" name="îṩľíḍè"/>
            <p:cNvSpPr/>
            <p:nvPr/>
          </p:nvSpPr>
          <p:spPr bwMode="auto">
            <a:xfrm>
              <a:off x="4721226" y="5772150"/>
              <a:ext cx="2373313" cy="128588"/>
            </a:xfrm>
            <a:prstGeom prst="ellipse">
              <a:avLst/>
            </a:prstGeom>
            <a:solidFill>
              <a:srgbClr val="BCAE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 name="ïṥḻîḍê"/>
            <p:cNvSpPr/>
            <p:nvPr/>
          </p:nvSpPr>
          <p:spPr bwMode="auto">
            <a:xfrm>
              <a:off x="5043489" y="5473700"/>
              <a:ext cx="1703388" cy="323850"/>
            </a:xfrm>
            <a:custGeom>
              <a:avLst/>
              <a:gdLst>
                <a:gd name="T0" fmla="*/ 988 w 988"/>
                <a:gd name="T1" fmla="*/ 188 h 188"/>
                <a:gd name="T2" fmla="*/ 106 w 988"/>
                <a:gd name="T3" fmla="*/ 188 h 188"/>
                <a:gd name="T4" fmla="*/ 0 w 988"/>
                <a:gd name="T5" fmla="*/ 99 h 188"/>
                <a:gd name="T6" fmla="*/ 0 w 988"/>
                <a:gd name="T7" fmla="*/ 86 h 188"/>
                <a:gd name="T8" fmla="*/ 106 w 988"/>
                <a:gd name="T9" fmla="*/ 0 h 188"/>
                <a:gd name="T10" fmla="*/ 988 w 988"/>
                <a:gd name="T11" fmla="*/ 0 h 188"/>
                <a:gd name="T12" fmla="*/ 963 w 988"/>
                <a:gd name="T13" fmla="*/ 90 h 188"/>
                <a:gd name="T14" fmla="*/ 988 w 988"/>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188">
                  <a:moveTo>
                    <a:pt x="988" y="188"/>
                  </a:moveTo>
                  <a:cubicBezTo>
                    <a:pt x="106" y="188"/>
                    <a:pt x="106" y="188"/>
                    <a:pt x="106" y="188"/>
                  </a:cubicBezTo>
                  <a:cubicBezTo>
                    <a:pt x="51" y="188"/>
                    <a:pt x="0" y="147"/>
                    <a:pt x="0" y="99"/>
                  </a:cubicBezTo>
                  <a:cubicBezTo>
                    <a:pt x="0" y="86"/>
                    <a:pt x="0" y="86"/>
                    <a:pt x="0" y="86"/>
                  </a:cubicBezTo>
                  <a:cubicBezTo>
                    <a:pt x="0" y="39"/>
                    <a:pt x="51" y="0"/>
                    <a:pt x="106" y="0"/>
                  </a:cubicBezTo>
                  <a:cubicBezTo>
                    <a:pt x="988" y="0"/>
                    <a:pt x="988" y="0"/>
                    <a:pt x="988" y="0"/>
                  </a:cubicBezTo>
                  <a:cubicBezTo>
                    <a:pt x="988" y="0"/>
                    <a:pt x="963" y="31"/>
                    <a:pt x="963" y="90"/>
                  </a:cubicBezTo>
                  <a:cubicBezTo>
                    <a:pt x="963" y="157"/>
                    <a:pt x="988" y="188"/>
                    <a:pt x="988" y="18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íslîḓê"/>
            <p:cNvSpPr/>
            <p:nvPr/>
          </p:nvSpPr>
          <p:spPr bwMode="auto">
            <a:xfrm>
              <a:off x="5808664" y="5487988"/>
              <a:ext cx="955675" cy="315913"/>
            </a:xfrm>
            <a:custGeom>
              <a:avLst/>
              <a:gdLst>
                <a:gd name="T0" fmla="*/ 554 w 554"/>
                <a:gd name="T1" fmla="*/ 184 h 184"/>
                <a:gd name="T2" fmla="*/ 0 w 554"/>
                <a:gd name="T3" fmla="*/ 184 h 184"/>
                <a:gd name="T4" fmla="*/ 0 w 554"/>
                <a:gd name="T5" fmla="*/ 0 h 184"/>
                <a:gd name="T6" fmla="*/ 554 w 554"/>
                <a:gd name="T7" fmla="*/ 0 h 184"/>
                <a:gd name="T8" fmla="*/ 529 w 554"/>
                <a:gd name="T9" fmla="*/ 88 h 184"/>
                <a:gd name="T10" fmla="*/ 554 w 554"/>
                <a:gd name="T11" fmla="*/ 184 h 184"/>
              </a:gdLst>
              <a:ahLst/>
              <a:cxnLst>
                <a:cxn ang="0">
                  <a:pos x="T0" y="T1"/>
                </a:cxn>
                <a:cxn ang="0">
                  <a:pos x="T2" y="T3"/>
                </a:cxn>
                <a:cxn ang="0">
                  <a:pos x="T4" y="T5"/>
                </a:cxn>
                <a:cxn ang="0">
                  <a:pos x="T6" y="T7"/>
                </a:cxn>
                <a:cxn ang="0">
                  <a:pos x="T8" y="T9"/>
                </a:cxn>
                <a:cxn ang="0">
                  <a:pos x="T10" y="T11"/>
                </a:cxn>
              </a:cxnLst>
              <a:rect l="0" t="0" r="r" b="b"/>
              <a:pathLst>
                <a:path w="554" h="184">
                  <a:moveTo>
                    <a:pt x="554" y="184"/>
                  </a:moveTo>
                  <a:cubicBezTo>
                    <a:pt x="0" y="184"/>
                    <a:pt x="0" y="184"/>
                    <a:pt x="0" y="184"/>
                  </a:cubicBezTo>
                  <a:cubicBezTo>
                    <a:pt x="0" y="0"/>
                    <a:pt x="0" y="0"/>
                    <a:pt x="0" y="0"/>
                  </a:cubicBezTo>
                  <a:cubicBezTo>
                    <a:pt x="554" y="0"/>
                    <a:pt x="554" y="0"/>
                    <a:pt x="554" y="0"/>
                  </a:cubicBezTo>
                  <a:cubicBezTo>
                    <a:pt x="554" y="0"/>
                    <a:pt x="529" y="29"/>
                    <a:pt x="529" y="88"/>
                  </a:cubicBezTo>
                  <a:cubicBezTo>
                    <a:pt x="529" y="155"/>
                    <a:pt x="554" y="184"/>
                    <a:pt x="554" y="184"/>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íṧļíḓê"/>
            <p:cNvSpPr/>
            <p:nvPr/>
          </p:nvSpPr>
          <p:spPr bwMode="auto">
            <a:xfrm>
              <a:off x="5072064" y="5472113"/>
              <a:ext cx="196850" cy="330200"/>
            </a:xfrm>
            <a:custGeom>
              <a:avLst/>
              <a:gdLst>
                <a:gd name="T0" fmla="*/ 107 w 115"/>
                <a:gd name="T1" fmla="*/ 192 h 192"/>
                <a:gd name="T2" fmla="*/ 0 w 115"/>
                <a:gd name="T3" fmla="*/ 102 h 192"/>
                <a:gd name="T4" fmla="*/ 0 w 115"/>
                <a:gd name="T5" fmla="*/ 90 h 192"/>
                <a:gd name="T6" fmla="*/ 31 w 115"/>
                <a:gd name="T7" fmla="*/ 25 h 192"/>
                <a:gd name="T8" fmla="*/ 107 w 115"/>
                <a:gd name="T9" fmla="*/ 0 h 192"/>
                <a:gd name="T10" fmla="*/ 114 w 115"/>
                <a:gd name="T11" fmla="*/ 7 h 192"/>
                <a:gd name="T12" fmla="*/ 108 w 115"/>
                <a:gd name="T13" fmla="*/ 13 h 192"/>
                <a:gd name="T14" fmla="*/ 16 w 115"/>
                <a:gd name="T15" fmla="*/ 90 h 192"/>
                <a:gd name="T16" fmla="*/ 16 w 115"/>
                <a:gd name="T17" fmla="*/ 102 h 192"/>
                <a:gd name="T18" fmla="*/ 107 w 115"/>
                <a:gd name="T19" fmla="*/ 179 h 192"/>
                <a:gd name="T20" fmla="*/ 115 w 115"/>
                <a:gd name="T21" fmla="*/ 185 h 192"/>
                <a:gd name="T22" fmla="*/ 107 w 115"/>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92">
                  <a:moveTo>
                    <a:pt x="107" y="192"/>
                  </a:moveTo>
                  <a:cubicBezTo>
                    <a:pt x="46" y="192"/>
                    <a:pt x="0" y="152"/>
                    <a:pt x="0" y="102"/>
                  </a:cubicBezTo>
                  <a:cubicBezTo>
                    <a:pt x="0" y="90"/>
                    <a:pt x="0" y="90"/>
                    <a:pt x="0" y="90"/>
                  </a:cubicBezTo>
                  <a:cubicBezTo>
                    <a:pt x="0" y="65"/>
                    <a:pt x="10" y="42"/>
                    <a:pt x="31" y="25"/>
                  </a:cubicBezTo>
                  <a:cubicBezTo>
                    <a:pt x="52" y="9"/>
                    <a:pt x="78" y="0"/>
                    <a:pt x="107" y="0"/>
                  </a:cubicBezTo>
                  <a:cubicBezTo>
                    <a:pt x="111" y="0"/>
                    <a:pt x="114" y="3"/>
                    <a:pt x="114" y="7"/>
                  </a:cubicBezTo>
                  <a:cubicBezTo>
                    <a:pt x="114" y="10"/>
                    <a:pt x="112" y="13"/>
                    <a:pt x="108" y="13"/>
                  </a:cubicBezTo>
                  <a:cubicBezTo>
                    <a:pt x="55" y="13"/>
                    <a:pt x="16" y="47"/>
                    <a:pt x="16" y="90"/>
                  </a:cubicBezTo>
                  <a:cubicBezTo>
                    <a:pt x="16" y="102"/>
                    <a:pt x="16" y="102"/>
                    <a:pt x="16" y="102"/>
                  </a:cubicBezTo>
                  <a:cubicBezTo>
                    <a:pt x="16" y="145"/>
                    <a:pt x="55" y="179"/>
                    <a:pt x="107" y="179"/>
                  </a:cubicBezTo>
                  <a:cubicBezTo>
                    <a:pt x="111" y="179"/>
                    <a:pt x="115" y="182"/>
                    <a:pt x="115" y="185"/>
                  </a:cubicBezTo>
                  <a:cubicBezTo>
                    <a:pt x="115" y="189"/>
                    <a:pt x="111" y="192"/>
                    <a:pt x="107" y="192"/>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šļîḓé"/>
            <p:cNvSpPr/>
            <p:nvPr/>
          </p:nvSpPr>
          <p:spPr bwMode="auto">
            <a:xfrm>
              <a:off x="5022851" y="5461000"/>
              <a:ext cx="1751013" cy="350838"/>
            </a:xfrm>
            <a:custGeom>
              <a:avLst/>
              <a:gdLst>
                <a:gd name="T0" fmla="*/ 1016 w 1016"/>
                <a:gd name="T1" fmla="*/ 204 h 204"/>
                <a:gd name="T2" fmla="*/ 116 w 1016"/>
                <a:gd name="T3" fmla="*/ 204 h 204"/>
                <a:gd name="T4" fmla="*/ 0 w 1016"/>
                <a:gd name="T5" fmla="*/ 107 h 204"/>
                <a:gd name="T6" fmla="*/ 0 w 1016"/>
                <a:gd name="T7" fmla="*/ 94 h 204"/>
                <a:gd name="T8" fmla="*/ 116 w 1016"/>
                <a:gd name="T9" fmla="*/ 0 h 204"/>
                <a:gd name="T10" fmla="*/ 1016 w 1016"/>
                <a:gd name="T11" fmla="*/ 0 h 204"/>
                <a:gd name="T12" fmla="*/ 1016 w 1016"/>
                <a:gd name="T13" fmla="*/ 20 h 204"/>
                <a:gd name="T14" fmla="*/ 116 w 1016"/>
                <a:gd name="T15" fmla="*/ 20 h 204"/>
                <a:gd name="T16" fmla="*/ 28 w 1016"/>
                <a:gd name="T17" fmla="*/ 94 h 204"/>
                <a:gd name="T18" fmla="*/ 28 w 1016"/>
                <a:gd name="T19" fmla="*/ 107 h 204"/>
                <a:gd name="T20" fmla="*/ 116 w 1016"/>
                <a:gd name="T21" fmla="*/ 184 h 204"/>
                <a:gd name="T22" fmla="*/ 1016 w 1016"/>
                <a:gd name="T23" fmla="*/ 184 h 204"/>
                <a:gd name="T24" fmla="*/ 1016 w 1016"/>
                <a:gd name="T2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6" h="204">
                  <a:moveTo>
                    <a:pt x="1016" y="204"/>
                  </a:moveTo>
                  <a:cubicBezTo>
                    <a:pt x="116" y="204"/>
                    <a:pt x="116" y="204"/>
                    <a:pt x="116" y="204"/>
                  </a:cubicBezTo>
                  <a:cubicBezTo>
                    <a:pt x="54" y="204"/>
                    <a:pt x="0" y="162"/>
                    <a:pt x="0" y="107"/>
                  </a:cubicBezTo>
                  <a:cubicBezTo>
                    <a:pt x="0" y="94"/>
                    <a:pt x="0" y="94"/>
                    <a:pt x="0" y="94"/>
                  </a:cubicBezTo>
                  <a:cubicBezTo>
                    <a:pt x="0" y="42"/>
                    <a:pt x="53" y="0"/>
                    <a:pt x="116" y="0"/>
                  </a:cubicBezTo>
                  <a:cubicBezTo>
                    <a:pt x="1016" y="0"/>
                    <a:pt x="1016" y="0"/>
                    <a:pt x="1016" y="0"/>
                  </a:cubicBezTo>
                  <a:cubicBezTo>
                    <a:pt x="1016" y="20"/>
                    <a:pt x="1016" y="20"/>
                    <a:pt x="1016" y="20"/>
                  </a:cubicBezTo>
                  <a:cubicBezTo>
                    <a:pt x="116" y="20"/>
                    <a:pt x="116" y="20"/>
                    <a:pt x="116" y="20"/>
                  </a:cubicBezTo>
                  <a:cubicBezTo>
                    <a:pt x="67" y="20"/>
                    <a:pt x="28" y="54"/>
                    <a:pt x="28" y="94"/>
                  </a:cubicBezTo>
                  <a:cubicBezTo>
                    <a:pt x="28" y="107"/>
                    <a:pt x="28" y="107"/>
                    <a:pt x="28" y="107"/>
                  </a:cubicBezTo>
                  <a:cubicBezTo>
                    <a:pt x="28" y="149"/>
                    <a:pt x="68" y="184"/>
                    <a:pt x="116" y="184"/>
                  </a:cubicBezTo>
                  <a:cubicBezTo>
                    <a:pt x="1016" y="184"/>
                    <a:pt x="1016" y="184"/>
                    <a:pt x="1016" y="184"/>
                  </a:cubicBezTo>
                  <a:lnTo>
                    <a:pt x="1016" y="204"/>
                  </a:ln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ïşľíďê"/>
            <p:cNvSpPr/>
            <p:nvPr/>
          </p:nvSpPr>
          <p:spPr bwMode="auto">
            <a:xfrm>
              <a:off x="5278439" y="4264025"/>
              <a:ext cx="1125538" cy="239713"/>
            </a:xfrm>
            <a:custGeom>
              <a:avLst/>
              <a:gdLst>
                <a:gd name="T0" fmla="*/ 653 w 653"/>
                <a:gd name="T1" fmla="*/ 140 h 140"/>
                <a:gd name="T2" fmla="*/ 76 w 653"/>
                <a:gd name="T3" fmla="*/ 140 h 140"/>
                <a:gd name="T4" fmla="*/ 0 w 653"/>
                <a:gd name="T5" fmla="*/ 71 h 140"/>
                <a:gd name="T6" fmla="*/ 0 w 653"/>
                <a:gd name="T7" fmla="*/ 61 h 140"/>
                <a:gd name="T8" fmla="*/ 76 w 653"/>
                <a:gd name="T9" fmla="*/ 0 h 140"/>
                <a:gd name="T10" fmla="*/ 653 w 653"/>
                <a:gd name="T11" fmla="*/ 0 h 140"/>
                <a:gd name="T12" fmla="*/ 634 w 653"/>
                <a:gd name="T13" fmla="*/ 67 h 140"/>
                <a:gd name="T14" fmla="*/ 653 w 65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3" h="140">
                  <a:moveTo>
                    <a:pt x="653" y="140"/>
                  </a:moveTo>
                  <a:cubicBezTo>
                    <a:pt x="76" y="140"/>
                    <a:pt x="76" y="140"/>
                    <a:pt x="76" y="140"/>
                  </a:cubicBezTo>
                  <a:cubicBezTo>
                    <a:pt x="35" y="140"/>
                    <a:pt x="0" y="106"/>
                    <a:pt x="0" y="71"/>
                  </a:cubicBezTo>
                  <a:cubicBezTo>
                    <a:pt x="0" y="61"/>
                    <a:pt x="0" y="61"/>
                    <a:pt x="0" y="61"/>
                  </a:cubicBezTo>
                  <a:cubicBezTo>
                    <a:pt x="0" y="25"/>
                    <a:pt x="35" y="0"/>
                    <a:pt x="76" y="0"/>
                  </a:cubicBezTo>
                  <a:cubicBezTo>
                    <a:pt x="653" y="0"/>
                    <a:pt x="653" y="0"/>
                    <a:pt x="653" y="0"/>
                  </a:cubicBezTo>
                  <a:cubicBezTo>
                    <a:pt x="653" y="0"/>
                    <a:pt x="634" y="23"/>
                    <a:pt x="634" y="67"/>
                  </a:cubicBezTo>
                  <a:cubicBezTo>
                    <a:pt x="634" y="117"/>
                    <a:pt x="653" y="140"/>
                    <a:pt x="653" y="140"/>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ṥ1îḑé"/>
            <p:cNvSpPr/>
            <p:nvPr/>
          </p:nvSpPr>
          <p:spPr bwMode="auto">
            <a:xfrm>
              <a:off x="5622926" y="4264025"/>
              <a:ext cx="792163" cy="239713"/>
            </a:xfrm>
            <a:custGeom>
              <a:avLst/>
              <a:gdLst>
                <a:gd name="T0" fmla="*/ 460 w 460"/>
                <a:gd name="T1" fmla="*/ 140 h 140"/>
                <a:gd name="T2" fmla="*/ 0 w 460"/>
                <a:gd name="T3" fmla="*/ 140 h 140"/>
                <a:gd name="T4" fmla="*/ 0 w 460"/>
                <a:gd name="T5" fmla="*/ 0 h 140"/>
                <a:gd name="T6" fmla="*/ 460 w 460"/>
                <a:gd name="T7" fmla="*/ 0 h 140"/>
                <a:gd name="T8" fmla="*/ 442 w 460"/>
                <a:gd name="T9" fmla="*/ 67 h 140"/>
                <a:gd name="T10" fmla="*/ 460 w 460"/>
                <a:gd name="T11" fmla="*/ 140 h 140"/>
              </a:gdLst>
              <a:ahLst/>
              <a:cxnLst>
                <a:cxn ang="0">
                  <a:pos x="T0" y="T1"/>
                </a:cxn>
                <a:cxn ang="0">
                  <a:pos x="T2" y="T3"/>
                </a:cxn>
                <a:cxn ang="0">
                  <a:pos x="T4" y="T5"/>
                </a:cxn>
                <a:cxn ang="0">
                  <a:pos x="T6" y="T7"/>
                </a:cxn>
                <a:cxn ang="0">
                  <a:pos x="T8" y="T9"/>
                </a:cxn>
                <a:cxn ang="0">
                  <a:pos x="T10" y="T11"/>
                </a:cxn>
              </a:cxnLst>
              <a:rect l="0" t="0" r="r" b="b"/>
              <a:pathLst>
                <a:path w="460" h="140">
                  <a:moveTo>
                    <a:pt x="460" y="140"/>
                  </a:moveTo>
                  <a:cubicBezTo>
                    <a:pt x="0" y="140"/>
                    <a:pt x="0" y="140"/>
                    <a:pt x="0" y="140"/>
                  </a:cubicBezTo>
                  <a:cubicBezTo>
                    <a:pt x="0" y="0"/>
                    <a:pt x="0" y="0"/>
                    <a:pt x="0" y="0"/>
                  </a:cubicBezTo>
                  <a:cubicBezTo>
                    <a:pt x="460" y="0"/>
                    <a:pt x="460" y="0"/>
                    <a:pt x="460" y="0"/>
                  </a:cubicBezTo>
                  <a:cubicBezTo>
                    <a:pt x="460" y="0"/>
                    <a:pt x="442" y="23"/>
                    <a:pt x="442" y="67"/>
                  </a:cubicBezTo>
                  <a:cubicBezTo>
                    <a:pt x="442" y="117"/>
                    <a:pt x="460" y="140"/>
                    <a:pt x="460" y="140"/>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sļïḑé"/>
            <p:cNvSpPr/>
            <p:nvPr/>
          </p:nvSpPr>
          <p:spPr bwMode="auto">
            <a:xfrm>
              <a:off x="5292726" y="4254500"/>
              <a:ext cx="147638" cy="247650"/>
            </a:xfrm>
            <a:custGeom>
              <a:avLst/>
              <a:gdLst>
                <a:gd name="T0" fmla="*/ 81 w 86"/>
                <a:gd name="T1" fmla="*/ 144 h 144"/>
                <a:gd name="T2" fmla="*/ 0 w 86"/>
                <a:gd name="T3" fmla="*/ 77 h 144"/>
                <a:gd name="T4" fmla="*/ 0 w 86"/>
                <a:gd name="T5" fmla="*/ 67 h 144"/>
                <a:gd name="T6" fmla="*/ 24 w 86"/>
                <a:gd name="T7" fmla="*/ 19 h 144"/>
                <a:gd name="T8" fmla="*/ 81 w 86"/>
                <a:gd name="T9" fmla="*/ 0 h 144"/>
                <a:gd name="T10" fmla="*/ 86 w 86"/>
                <a:gd name="T11" fmla="*/ 5 h 144"/>
                <a:gd name="T12" fmla="*/ 79 w 86"/>
                <a:gd name="T13" fmla="*/ 10 h 144"/>
                <a:gd name="T14" fmla="*/ 8 w 86"/>
                <a:gd name="T15" fmla="*/ 67 h 144"/>
                <a:gd name="T16" fmla="*/ 8 w 86"/>
                <a:gd name="T17" fmla="*/ 77 h 144"/>
                <a:gd name="T18" fmla="*/ 79 w 86"/>
                <a:gd name="T19" fmla="*/ 134 h 144"/>
                <a:gd name="T20" fmla="*/ 85 w 86"/>
                <a:gd name="T21" fmla="*/ 139 h 144"/>
                <a:gd name="T22" fmla="*/ 81 w 86"/>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4">
                  <a:moveTo>
                    <a:pt x="81" y="144"/>
                  </a:moveTo>
                  <a:cubicBezTo>
                    <a:pt x="35" y="144"/>
                    <a:pt x="0" y="115"/>
                    <a:pt x="0" y="77"/>
                  </a:cubicBezTo>
                  <a:cubicBezTo>
                    <a:pt x="0" y="67"/>
                    <a:pt x="0" y="67"/>
                    <a:pt x="0" y="67"/>
                  </a:cubicBezTo>
                  <a:cubicBezTo>
                    <a:pt x="0" y="49"/>
                    <a:pt x="8" y="32"/>
                    <a:pt x="24" y="19"/>
                  </a:cubicBezTo>
                  <a:cubicBezTo>
                    <a:pt x="39" y="7"/>
                    <a:pt x="59" y="0"/>
                    <a:pt x="81" y="0"/>
                  </a:cubicBezTo>
                  <a:cubicBezTo>
                    <a:pt x="84" y="0"/>
                    <a:pt x="86" y="3"/>
                    <a:pt x="86" y="5"/>
                  </a:cubicBezTo>
                  <a:cubicBezTo>
                    <a:pt x="86" y="8"/>
                    <a:pt x="82" y="10"/>
                    <a:pt x="79" y="10"/>
                  </a:cubicBezTo>
                  <a:cubicBezTo>
                    <a:pt x="40" y="10"/>
                    <a:pt x="8" y="35"/>
                    <a:pt x="8" y="67"/>
                  </a:cubicBezTo>
                  <a:cubicBezTo>
                    <a:pt x="8" y="77"/>
                    <a:pt x="8" y="77"/>
                    <a:pt x="8" y="77"/>
                  </a:cubicBezTo>
                  <a:cubicBezTo>
                    <a:pt x="8" y="109"/>
                    <a:pt x="40" y="134"/>
                    <a:pt x="79" y="134"/>
                  </a:cubicBezTo>
                  <a:cubicBezTo>
                    <a:pt x="82" y="134"/>
                    <a:pt x="85" y="136"/>
                    <a:pt x="85" y="139"/>
                  </a:cubicBezTo>
                  <a:cubicBezTo>
                    <a:pt x="85" y="142"/>
                    <a:pt x="84" y="144"/>
                    <a:pt x="81" y="144"/>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ṣļiḋé"/>
            <p:cNvSpPr/>
            <p:nvPr/>
          </p:nvSpPr>
          <p:spPr bwMode="auto">
            <a:xfrm>
              <a:off x="5264151" y="4243388"/>
              <a:ext cx="1158875" cy="268288"/>
            </a:xfrm>
            <a:custGeom>
              <a:avLst/>
              <a:gdLst>
                <a:gd name="T0" fmla="*/ 672 w 672"/>
                <a:gd name="T1" fmla="*/ 156 h 156"/>
                <a:gd name="T2" fmla="*/ 82 w 672"/>
                <a:gd name="T3" fmla="*/ 156 h 156"/>
                <a:gd name="T4" fmla="*/ 0 w 672"/>
                <a:gd name="T5" fmla="*/ 83 h 156"/>
                <a:gd name="T6" fmla="*/ 0 w 672"/>
                <a:gd name="T7" fmla="*/ 73 h 156"/>
                <a:gd name="T8" fmla="*/ 82 w 672"/>
                <a:gd name="T9" fmla="*/ 0 h 156"/>
                <a:gd name="T10" fmla="*/ 672 w 672"/>
                <a:gd name="T11" fmla="*/ 0 h 156"/>
                <a:gd name="T12" fmla="*/ 672 w 672"/>
                <a:gd name="T13" fmla="*/ 16 h 156"/>
                <a:gd name="T14" fmla="*/ 82 w 672"/>
                <a:gd name="T15" fmla="*/ 16 h 156"/>
                <a:gd name="T16" fmla="*/ 16 w 672"/>
                <a:gd name="T17" fmla="*/ 73 h 156"/>
                <a:gd name="T18" fmla="*/ 16 w 672"/>
                <a:gd name="T19" fmla="*/ 83 h 156"/>
                <a:gd name="T20" fmla="*/ 82 w 672"/>
                <a:gd name="T21" fmla="*/ 144 h 156"/>
                <a:gd name="T22" fmla="*/ 672 w 672"/>
                <a:gd name="T23" fmla="*/ 144 h 156"/>
                <a:gd name="T24" fmla="*/ 672 w 672"/>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56">
                  <a:moveTo>
                    <a:pt x="672" y="156"/>
                  </a:moveTo>
                  <a:cubicBezTo>
                    <a:pt x="82" y="156"/>
                    <a:pt x="82" y="156"/>
                    <a:pt x="82" y="156"/>
                  </a:cubicBezTo>
                  <a:cubicBezTo>
                    <a:pt x="36" y="156"/>
                    <a:pt x="0" y="123"/>
                    <a:pt x="0" y="83"/>
                  </a:cubicBezTo>
                  <a:cubicBezTo>
                    <a:pt x="0" y="73"/>
                    <a:pt x="0" y="73"/>
                    <a:pt x="0" y="73"/>
                  </a:cubicBezTo>
                  <a:cubicBezTo>
                    <a:pt x="0" y="33"/>
                    <a:pt x="35" y="0"/>
                    <a:pt x="82" y="0"/>
                  </a:cubicBezTo>
                  <a:cubicBezTo>
                    <a:pt x="672" y="0"/>
                    <a:pt x="672" y="0"/>
                    <a:pt x="672" y="0"/>
                  </a:cubicBezTo>
                  <a:cubicBezTo>
                    <a:pt x="672" y="16"/>
                    <a:pt x="672" y="16"/>
                    <a:pt x="672" y="16"/>
                  </a:cubicBezTo>
                  <a:cubicBezTo>
                    <a:pt x="82" y="16"/>
                    <a:pt x="82" y="16"/>
                    <a:pt x="82" y="16"/>
                  </a:cubicBezTo>
                  <a:cubicBezTo>
                    <a:pt x="46" y="16"/>
                    <a:pt x="16" y="43"/>
                    <a:pt x="16" y="73"/>
                  </a:cubicBezTo>
                  <a:cubicBezTo>
                    <a:pt x="16" y="83"/>
                    <a:pt x="16" y="83"/>
                    <a:pt x="16" y="83"/>
                  </a:cubicBezTo>
                  <a:cubicBezTo>
                    <a:pt x="16" y="114"/>
                    <a:pt x="47" y="144"/>
                    <a:pt x="82" y="144"/>
                  </a:cubicBezTo>
                  <a:cubicBezTo>
                    <a:pt x="672" y="144"/>
                    <a:pt x="672" y="144"/>
                    <a:pt x="672" y="144"/>
                  </a:cubicBezTo>
                  <a:lnTo>
                    <a:pt x="672" y="156"/>
                  </a:lnTo>
                  <a:close/>
                </a:path>
              </a:pathLst>
            </a:custGeom>
            <a:solidFill>
              <a:srgbClr val="92A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ïsḷîďé"/>
            <p:cNvSpPr/>
            <p:nvPr/>
          </p:nvSpPr>
          <p:spPr bwMode="auto">
            <a:xfrm>
              <a:off x="5133976" y="4697413"/>
              <a:ext cx="1662113" cy="254000"/>
            </a:xfrm>
            <a:custGeom>
              <a:avLst/>
              <a:gdLst>
                <a:gd name="T0" fmla="*/ 965 w 965"/>
                <a:gd name="T1" fmla="*/ 148 h 148"/>
                <a:gd name="T2" fmla="*/ 73 w 965"/>
                <a:gd name="T3" fmla="*/ 148 h 148"/>
                <a:gd name="T4" fmla="*/ 0 w 965"/>
                <a:gd name="T5" fmla="*/ 77 h 148"/>
                <a:gd name="T6" fmla="*/ 0 w 965"/>
                <a:gd name="T7" fmla="*/ 67 h 148"/>
                <a:gd name="T8" fmla="*/ 73 w 965"/>
                <a:gd name="T9" fmla="*/ 0 h 148"/>
                <a:gd name="T10" fmla="*/ 965 w 965"/>
                <a:gd name="T11" fmla="*/ 0 h 148"/>
                <a:gd name="T12" fmla="*/ 946 w 965"/>
                <a:gd name="T13" fmla="*/ 71 h 148"/>
                <a:gd name="T14" fmla="*/ 965 w 965"/>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5" h="148">
                  <a:moveTo>
                    <a:pt x="965" y="148"/>
                  </a:moveTo>
                  <a:cubicBezTo>
                    <a:pt x="73" y="148"/>
                    <a:pt x="73" y="148"/>
                    <a:pt x="73" y="148"/>
                  </a:cubicBezTo>
                  <a:cubicBezTo>
                    <a:pt x="31" y="148"/>
                    <a:pt x="0" y="114"/>
                    <a:pt x="0" y="77"/>
                  </a:cubicBezTo>
                  <a:cubicBezTo>
                    <a:pt x="0" y="67"/>
                    <a:pt x="0" y="67"/>
                    <a:pt x="0" y="67"/>
                  </a:cubicBezTo>
                  <a:cubicBezTo>
                    <a:pt x="0" y="30"/>
                    <a:pt x="31" y="0"/>
                    <a:pt x="73" y="0"/>
                  </a:cubicBezTo>
                  <a:cubicBezTo>
                    <a:pt x="965" y="0"/>
                    <a:pt x="965" y="0"/>
                    <a:pt x="965" y="0"/>
                  </a:cubicBezTo>
                  <a:cubicBezTo>
                    <a:pt x="965" y="0"/>
                    <a:pt x="946" y="25"/>
                    <a:pt x="946" y="71"/>
                  </a:cubicBezTo>
                  <a:cubicBezTo>
                    <a:pt x="946" y="123"/>
                    <a:pt x="965" y="148"/>
                    <a:pt x="965" y="14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ïśḷíḑè"/>
            <p:cNvSpPr/>
            <p:nvPr/>
          </p:nvSpPr>
          <p:spPr bwMode="auto">
            <a:xfrm>
              <a:off x="5675314" y="4702175"/>
              <a:ext cx="1120775" cy="246063"/>
            </a:xfrm>
            <a:custGeom>
              <a:avLst/>
              <a:gdLst>
                <a:gd name="T0" fmla="*/ 651 w 651"/>
                <a:gd name="T1" fmla="*/ 0 h 143"/>
                <a:gd name="T2" fmla="*/ 0 w 651"/>
                <a:gd name="T3" fmla="*/ 0 h 143"/>
                <a:gd name="T4" fmla="*/ 0 w 651"/>
                <a:gd name="T5" fmla="*/ 143 h 143"/>
                <a:gd name="T6" fmla="*/ 651 w 651"/>
                <a:gd name="T7" fmla="*/ 143 h 143"/>
                <a:gd name="T8" fmla="*/ 632 w 651"/>
                <a:gd name="T9" fmla="*/ 68 h 143"/>
                <a:gd name="T10" fmla="*/ 651 w 651"/>
                <a:gd name="T11" fmla="*/ 0 h 143"/>
              </a:gdLst>
              <a:ahLst/>
              <a:cxnLst>
                <a:cxn ang="0">
                  <a:pos x="T0" y="T1"/>
                </a:cxn>
                <a:cxn ang="0">
                  <a:pos x="T2" y="T3"/>
                </a:cxn>
                <a:cxn ang="0">
                  <a:pos x="T4" y="T5"/>
                </a:cxn>
                <a:cxn ang="0">
                  <a:pos x="T6" y="T7"/>
                </a:cxn>
                <a:cxn ang="0">
                  <a:pos x="T8" y="T9"/>
                </a:cxn>
                <a:cxn ang="0">
                  <a:pos x="T10" y="T11"/>
                </a:cxn>
              </a:cxnLst>
              <a:rect l="0" t="0" r="r" b="b"/>
              <a:pathLst>
                <a:path w="651" h="143">
                  <a:moveTo>
                    <a:pt x="651" y="0"/>
                  </a:moveTo>
                  <a:cubicBezTo>
                    <a:pt x="0" y="0"/>
                    <a:pt x="0" y="0"/>
                    <a:pt x="0" y="0"/>
                  </a:cubicBezTo>
                  <a:cubicBezTo>
                    <a:pt x="0" y="143"/>
                    <a:pt x="0" y="143"/>
                    <a:pt x="0" y="143"/>
                  </a:cubicBezTo>
                  <a:cubicBezTo>
                    <a:pt x="651" y="143"/>
                    <a:pt x="651" y="143"/>
                    <a:pt x="651" y="143"/>
                  </a:cubicBezTo>
                  <a:cubicBezTo>
                    <a:pt x="651" y="143"/>
                    <a:pt x="632" y="120"/>
                    <a:pt x="632" y="68"/>
                  </a:cubicBezTo>
                  <a:cubicBezTo>
                    <a:pt x="632" y="23"/>
                    <a:pt x="651" y="0"/>
                    <a:pt x="651" y="0"/>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íş1íḍe"/>
            <p:cNvSpPr/>
            <p:nvPr/>
          </p:nvSpPr>
          <p:spPr bwMode="auto">
            <a:xfrm>
              <a:off x="5140326" y="4691063"/>
              <a:ext cx="153988" cy="268288"/>
            </a:xfrm>
            <a:custGeom>
              <a:avLst/>
              <a:gdLst>
                <a:gd name="T0" fmla="*/ 80 w 89"/>
                <a:gd name="T1" fmla="*/ 156 h 156"/>
                <a:gd name="T2" fmla="*/ 0 w 89"/>
                <a:gd name="T3" fmla="*/ 82 h 156"/>
                <a:gd name="T4" fmla="*/ 0 w 89"/>
                <a:gd name="T5" fmla="*/ 72 h 156"/>
                <a:gd name="T6" fmla="*/ 82 w 89"/>
                <a:gd name="T7" fmla="*/ 0 h 156"/>
                <a:gd name="T8" fmla="*/ 89 w 89"/>
                <a:gd name="T9" fmla="*/ 6 h 156"/>
                <a:gd name="T10" fmla="*/ 79 w 89"/>
                <a:gd name="T11" fmla="*/ 13 h 156"/>
                <a:gd name="T12" fmla="*/ 8 w 89"/>
                <a:gd name="T13" fmla="*/ 72 h 156"/>
                <a:gd name="T14" fmla="*/ 8 w 89"/>
                <a:gd name="T15" fmla="*/ 82 h 156"/>
                <a:gd name="T16" fmla="*/ 76 w 89"/>
                <a:gd name="T17" fmla="*/ 143 h 156"/>
                <a:gd name="T18" fmla="*/ 86 w 89"/>
                <a:gd name="T19" fmla="*/ 150 h 156"/>
                <a:gd name="T20" fmla="*/ 80 w 8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6">
                  <a:moveTo>
                    <a:pt x="80" y="156"/>
                  </a:moveTo>
                  <a:cubicBezTo>
                    <a:pt x="35" y="156"/>
                    <a:pt x="0" y="123"/>
                    <a:pt x="0" y="82"/>
                  </a:cubicBezTo>
                  <a:cubicBezTo>
                    <a:pt x="0" y="72"/>
                    <a:pt x="0" y="72"/>
                    <a:pt x="0" y="72"/>
                  </a:cubicBezTo>
                  <a:cubicBezTo>
                    <a:pt x="0" y="32"/>
                    <a:pt x="36" y="0"/>
                    <a:pt x="82" y="0"/>
                  </a:cubicBezTo>
                  <a:cubicBezTo>
                    <a:pt x="86" y="0"/>
                    <a:pt x="89" y="2"/>
                    <a:pt x="89" y="6"/>
                  </a:cubicBezTo>
                  <a:cubicBezTo>
                    <a:pt x="89" y="10"/>
                    <a:pt x="84" y="13"/>
                    <a:pt x="79" y="13"/>
                  </a:cubicBezTo>
                  <a:cubicBezTo>
                    <a:pt x="41" y="13"/>
                    <a:pt x="8" y="39"/>
                    <a:pt x="8" y="72"/>
                  </a:cubicBezTo>
                  <a:cubicBezTo>
                    <a:pt x="8" y="82"/>
                    <a:pt x="8" y="82"/>
                    <a:pt x="8" y="82"/>
                  </a:cubicBezTo>
                  <a:cubicBezTo>
                    <a:pt x="8" y="116"/>
                    <a:pt x="39" y="143"/>
                    <a:pt x="76" y="143"/>
                  </a:cubicBezTo>
                  <a:cubicBezTo>
                    <a:pt x="81" y="143"/>
                    <a:pt x="86" y="146"/>
                    <a:pt x="86" y="150"/>
                  </a:cubicBezTo>
                  <a:cubicBezTo>
                    <a:pt x="86" y="153"/>
                    <a:pt x="84" y="156"/>
                    <a:pt x="80" y="156"/>
                  </a:cubicBezTo>
                  <a:close/>
                </a:path>
              </a:pathLst>
            </a:custGeom>
            <a:solidFill>
              <a:srgbClr val="A5A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ïṣ1iḋé"/>
            <p:cNvSpPr/>
            <p:nvPr/>
          </p:nvSpPr>
          <p:spPr bwMode="auto">
            <a:xfrm>
              <a:off x="5105401" y="4689475"/>
              <a:ext cx="1724025" cy="276225"/>
            </a:xfrm>
            <a:custGeom>
              <a:avLst/>
              <a:gdLst>
                <a:gd name="T0" fmla="*/ 1000 w 1000"/>
                <a:gd name="T1" fmla="*/ 160 h 160"/>
                <a:gd name="T2" fmla="*/ 87 w 1000"/>
                <a:gd name="T3" fmla="*/ 160 h 160"/>
                <a:gd name="T4" fmla="*/ 0 w 1000"/>
                <a:gd name="T5" fmla="*/ 81 h 160"/>
                <a:gd name="T6" fmla="*/ 0 w 1000"/>
                <a:gd name="T7" fmla="*/ 71 h 160"/>
                <a:gd name="T8" fmla="*/ 87 w 1000"/>
                <a:gd name="T9" fmla="*/ 0 h 160"/>
                <a:gd name="T10" fmla="*/ 1000 w 1000"/>
                <a:gd name="T11" fmla="*/ 0 h 160"/>
                <a:gd name="T12" fmla="*/ 1000 w 1000"/>
                <a:gd name="T13" fmla="*/ 16 h 160"/>
                <a:gd name="T14" fmla="*/ 87 w 1000"/>
                <a:gd name="T15" fmla="*/ 16 h 160"/>
                <a:gd name="T16" fmla="*/ 20 w 1000"/>
                <a:gd name="T17" fmla="*/ 71 h 160"/>
                <a:gd name="T18" fmla="*/ 20 w 1000"/>
                <a:gd name="T19" fmla="*/ 81 h 160"/>
                <a:gd name="T20" fmla="*/ 87 w 1000"/>
                <a:gd name="T21" fmla="*/ 148 h 160"/>
                <a:gd name="T22" fmla="*/ 1000 w 1000"/>
                <a:gd name="T23" fmla="*/ 148 h 160"/>
                <a:gd name="T24" fmla="*/ 1000 w 1000"/>
                <a:gd name="T2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0" h="160">
                  <a:moveTo>
                    <a:pt x="1000" y="160"/>
                  </a:moveTo>
                  <a:cubicBezTo>
                    <a:pt x="87" y="160"/>
                    <a:pt x="87" y="160"/>
                    <a:pt x="87" y="160"/>
                  </a:cubicBezTo>
                  <a:cubicBezTo>
                    <a:pt x="41" y="160"/>
                    <a:pt x="0" y="123"/>
                    <a:pt x="0" y="81"/>
                  </a:cubicBezTo>
                  <a:cubicBezTo>
                    <a:pt x="0" y="71"/>
                    <a:pt x="0" y="71"/>
                    <a:pt x="0" y="71"/>
                  </a:cubicBezTo>
                  <a:cubicBezTo>
                    <a:pt x="0" y="31"/>
                    <a:pt x="38" y="0"/>
                    <a:pt x="87" y="0"/>
                  </a:cubicBezTo>
                  <a:cubicBezTo>
                    <a:pt x="1000" y="0"/>
                    <a:pt x="1000" y="0"/>
                    <a:pt x="1000" y="0"/>
                  </a:cubicBezTo>
                  <a:cubicBezTo>
                    <a:pt x="1000" y="16"/>
                    <a:pt x="1000" y="16"/>
                    <a:pt x="1000" y="16"/>
                  </a:cubicBezTo>
                  <a:cubicBezTo>
                    <a:pt x="87" y="16"/>
                    <a:pt x="87" y="16"/>
                    <a:pt x="87" y="16"/>
                  </a:cubicBezTo>
                  <a:cubicBezTo>
                    <a:pt x="59" y="16"/>
                    <a:pt x="20" y="50"/>
                    <a:pt x="20" y="71"/>
                  </a:cubicBezTo>
                  <a:cubicBezTo>
                    <a:pt x="20" y="81"/>
                    <a:pt x="20" y="81"/>
                    <a:pt x="20" y="81"/>
                  </a:cubicBezTo>
                  <a:cubicBezTo>
                    <a:pt x="20" y="115"/>
                    <a:pt x="50" y="148"/>
                    <a:pt x="87" y="148"/>
                  </a:cubicBezTo>
                  <a:cubicBezTo>
                    <a:pt x="1000" y="148"/>
                    <a:pt x="1000" y="148"/>
                    <a:pt x="1000" y="148"/>
                  </a:cubicBezTo>
                  <a:lnTo>
                    <a:pt x="1000" y="160"/>
                  </a:lnTo>
                  <a:close/>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ŝľiḓe"/>
            <p:cNvSpPr/>
            <p:nvPr/>
          </p:nvSpPr>
          <p:spPr bwMode="auto">
            <a:xfrm>
              <a:off x="5322889" y="5226050"/>
              <a:ext cx="520700" cy="220663"/>
            </a:xfrm>
            <a:custGeom>
              <a:avLst/>
              <a:gdLst>
                <a:gd name="T0" fmla="*/ 0 w 302"/>
                <a:gd name="T1" fmla="*/ 128 h 128"/>
                <a:gd name="T2" fmla="*/ 237 w 302"/>
                <a:gd name="T3" fmla="*/ 128 h 128"/>
                <a:gd name="T4" fmla="*/ 302 w 302"/>
                <a:gd name="T5" fmla="*/ 66 h 128"/>
                <a:gd name="T6" fmla="*/ 302 w 302"/>
                <a:gd name="T7" fmla="*/ 57 h 128"/>
                <a:gd name="T8" fmla="*/ 237 w 302"/>
                <a:gd name="T9" fmla="*/ 0 h 128"/>
                <a:gd name="T10" fmla="*/ 0 w 302"/>
                <a:gd name="T11" fmla="*/ 0 h 128"/>
                <a:gd name="T12" fmla="*/ 17 w 302"/>
                <a:gd name="T13" fmla="*/ 61 h 128"/>
                <a:gd name="T14" fmla="*/ 0 w 302"/>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28">
                  <a:moveTo>
                    <a:pt x="0" y="128"/>
                  </a:moveTo>
                  <a:cubicBezTo>
                    <a:pt x="237" y="128"/>
                    <a:pt x="237" y="128"/>
                    <a:pt x="237" y="128"/>
                  </a:cubicBezTo>
                  <a:cubicBezTo>
                    <a:pt x="274" y="128"/>
                    <a:pt x="302" y="99"/>
                    <a:pt x="302" y="66"/>
                  </a:cubicBezTo>
                  <a:cubicBezTo>
                    <a:pt x="302" y="57"/>
                    <a:pt x="302" y="57"/>
                    <a:pt x="302" y="57"/>
                  </a:cubicBezTo>
                  <a:cubicBezTo>
                    <a:pt x="302" y="24"/>
                    <a:pt x="274" y="0"/>
                    <a:pt x="237" y="0"/>
                  </a:cubicBezTo>
                  <a:cubicBezTo>
                    <a:pt x="0" y="0"/>
                    <a:pt x="0" y="0"/>
                    <a:pt x="0" y="0"/>
                  </a:cubicBezTo>
                  <a:cubicBezTo>
                    <a:pt x="0" y="0"/>
                    <a:pt x="17" y="21"/>
                    <a:pt x="17" y="61"/>
                  </a:cubicBezTo>
                  <a:cubicBezTo>
                    <a:pt x="17" y="107"/>
                    <a:pt x="0" y="128"/>
                    <a:pt x="0" y="12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ŝḷïḑê"/>
            <p:cNvSpPr/>
            <p:nvPr/>
          </p:nvSpPr>
          <p:spPr bwMode="auto">
            <a:xfrm>
              <a:off x="5722939" y="5214938"/>
              <a:ext cx="85725" cy="236538"/>
            </a:xfrm>
            <a:custGeom>
              <a:avLst/>
              <a:gdLst>
                <a:gd name="T0" fmla="*/ 6 w 50"/>
                <a:gd name="T1" fmla="*/ 138 h 138"/>
                <a:gd name="T2" fmla="*/ 2 w 50"/>
                <a:gd name="T3" fmla="*/ 135 h 138"/>
                <a:gd name="T4" fmla="*/ 3 w 50"/>
                <a:gd name="T5" fmla="*/ 129 h 138"/>
                <a:gd name="T6" fmla="*/ 39 w 50"/>
                <a:gd name="T7" fmla="*/ 66 h 138"/>
                <a:gd name="T8" fmla="*/ 3 w 50"/>
                <a:gd name="T9" fmla="*/ 9 h 138"/>
                <a:gd name="T10" fmla="*/ 2 w 50"/>
                <a:gd name="T11" fmla="*/ 2 h 138"/>
                <a:gd name="T12" fmla="*/ 9 w 50"/>
                <a:gd name="T13" fmla="*/ 1 h 138"/>
                <a:gd name="T14" fmla="*/ 50 w 50"/>
                <a:gd name="T15" fmla="*/ 66 h 138"/>
                <a:gd name="T16" fmla="*/ 9 w 50"/>
                <a:gd name="T17" fmla="*/ 137 h 138"/>
                <a:gd name="T18" fmla="*/ 6 w 50"/>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38">
                  <a:moveTo>
                    <a:pt x="6" y="138"/>
                  </a:moveTo>
                  <a:cubicBezTo>
                    <a:pt x="4" y="138"/>
                    <a:pt x="3" y="137"/>
                    <a:pt x="2" y="135"/>
                  </a:cubicBezTo>
                  <a:cubicBezTo>
                    <a:pt x="0" y="133"/>
                    <a:pt x="1" y="130"/>
                    <a:pt x="3" y="129"/>
                  </a:cubicBezTo>
                  <a:cubicBezTo>
                    <a:pt x="15" y="122"/>
                    <a:pt x="39" y="125"/>
                    <a:pt x="39" y="66"/>
                  </a:cubicBezTo>
                  <a:cubicBezTo>
                    <a:pt x="39" y="29"/>
                    <a:pt x="4" y="9"/>
                    <a:pt x="3" y="9"/>
                  </a:cubicBezTo>
                  <a:cubicBezTo>
                    <a:pt x="1" y="7"/>
                    <a:pt x="0" y="5"/>
                    <a:pt x="2" y="2"/>
                  </a:cubicBezTo>
                  <a:cubicBezTo>
                    <a:pt x="3" y="0"/>
                    <a:pt x="6" y="0"/>
                    <a:pt x="9" y="1"/>
                  </a:cubicBezTo>
                  <a:cubicBezTo>
                    <a:pt x="11" y="2"/>
                    <a:pt x="50" y="23"/>
                    <a:pt x="50" y="66"/>
                  </a:cubicBezTo>
                  <a:cubicBezTo>
                    <a:pt x="50" y="114"/>
                    <a:pt x="11" y="136"/>
                    <a:pt x="9" y="137"/>
                  </a:cubicBezTo>
                  <a:cubicBezTo>
                    <a:pt x="8" y="137"/>
                    <a:pt x="7" y="138"/>
                    <a:pt x="6" y="138"/>
                  </a:cubicBezTo>
                  <a:close/>
                </a:path>
              </a:pathLst>
            </a:custGeom>
            <a:solidFill>
              <a:srgbClr val="A5A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ṣḷíďè"/>
            <p:cNvSpPr/>
            <p:nvPr/>
          </p:nvSpPr>
          <p:spPr bwMode="auto">
            <a:xfrm>
              <a:off x="5299076" y="5219700"/>
              <a:ext cx="1206500" cy="241300"/>
            </a:xfrm>
            <a:custGeom>
              <a:avLst/>
              <a:gdLst>
                <a:gd name="T0" fmla="*/ 624 w 700"/>
                <a:gd name="T1" fmla="*/ 0 h 140"/>
                <a:gd name="T2" fmla="*/ 0 w 700"/>
                <a:gd name="T3" fmla="*/ 0 h 140"/>
                <a:gd name="T4" fmla="*/ 0 w 700"/>
                <a:gd name="T5" fmla="*/ 8 h 140"/>
                <a:gd name="T6" fmla="*/ 269 w 700"/>
                <a:gd name="T7" fmla="*/ 8 h 140"/>
                <a:gd name="T8" fmla="*/ 295 w 700"/>
                <a:gd name="T9" fmla="*/ 61 h 140"/>
                <a:gd name="T10" fmla="*/ 264 w 700"/>
                <a:gd name="T11" fmla="*/ 124 h 140"/>
                <a:gd name="T12" fmla="*/ 0 w 700"/>
                <a:gd name="T13" fmla="*/ 124 h 140"/>
                <a:gd name="T14" fmla="*/ 0 w 700"/>
                <a:gd name="T15" fmla="*/ 140 h 140"/>
                <a:gd name="T16" fmla="*/ 624 w 700"/>
                <a:gd name="T17" fmla="*/ 140 h 140"/>
                <a:gd name="T18" fmla="*/ 700 w 700"/>
                <a:gd name="T19" fmla="*/ 68 h 140"/>
                <a:gd name="T20" fmla="*/ 700 w 700"/>
                <a:gd name="T21" fmla="*/ 59 h 140"/>
                <a:gd name="T22" fmla="*/ 624 w 700"/>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0" h="140">
                  <a:moveTo>
                    <a:pt x="624" y="0"/>
                  </a:moveTo>
                  <a:cubicBezTo>
                    <a:pt x="0" y="0"/>
                    <a:pt x="0" y="0"/>
                    <a:pt x="0" y="0"/>
                  </a:cubicBezTo>
                  <a:cubicBezTo>
                    <a:pt x="0" y="8"/>
                    <a:pt x="0" y="8"/>
                    <a:pt x="0" y="8"/>
                  </a:cubicBezTo>
                  <a:cubicBezTo>
                    <a:pt x="269" y="8"/>
                    <a:pt x="269" y="8"/>
                    <a:pt x="269" y="8"/>
                  </a:cubicBezTo>
                  <a:cubicBezTo>
                    <a:pt x="280" y="20"/>
                    <a:pt x="295" y="36"/>
                    <a:pt x="295" y="61"/>
                  </a:cubicBezTo>
                  <a:cubicBezTo>
                    <a:pt x="295" y="94"/>
                    <a:pt x="276" y="116"/>
                    <a:pt x="264" y="124"/>
                  </a:cubicBezTo>
                  <a:cubicBezTo>
                    <a:pt x="0" y="124"/>
                    <a:pt x="0" y="124"/>
                    <a:pt x="0" y="124"/>
                  </a:cubicBezTo>
                  <a:cubicBezTo>
                    <a:pt x="0" y="140"/>
                    <a:pt x="0" y="140"/>
                    <a:pt x="0" y="140"/>
                  </a:cubicBezTo>
                  <a:cubicBezTo>
                    <a:pt x="624" y="140"/>
                    <a:pt x="624" y="140"/>
                    <a:pt x="624" y="140"/>
                  </a:cubicBezTo>
                  <a:cubicBezTo>
                    <a:pt x="665" y="140"/>
                    <a:pt x="700" y="114"/>
                    <a:pt x="700" y="68"/>
                  </a:cubicBezTo>
                  <a:cubicBezTo>
                    <a:pt x="700" y="59"/>
                    <a:pt x="700" y="59"/>
                    <a:pt x="700" y="59"/>
                  </a:cubicBezTo>
                  <a:cubicBezTo>
                    <a:pt x="700" y="23"/>
                    <a:pt x="668" y="0"/>
                    <a:pt x="624" y="0"/>
                  </a:cubicBezTo>
                  <a:close/>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ïṧļiḍé"/>
            <p:cNvSpPr/>
            <p:nvPr/>
          </p:nvSpPr>
          <p:spPr bwMode="auto">
            <a:xfrm>
              <a:off x="5927726" y="5219700"/>
              <a:ext cx="104775" cy="241300"/>
            </a:xfrm>
            <a:custGeom>
              <a:avLst/>
              <a:gdLst>
                <a:gd name="T0" fmla="*/ 61 w 61"/>
                <a:gd name="T1" fmla="*/ 71 h 140"/>
                <a:gd name="T2" fmla="*/ 40 w 61"/>
                <a:gd name="T3" fmla="*/ 0 h 140"/>
                <a:gd name="T4" fmla="*/ 0 w 61"/>
                <a:gd name="T5" fmla="*/ 0 h 140"/>
                <a:gd name="T6" fmla="*/ 21 w 61"/>
                <a:gd name="T7" fmla="*/ 71 h 140"/>
                <a:gd name="T8" fmla="*/ 0 w 61"/>
                <a:gd name="T9" fmla="*/ 140 h 140"/>
                <a:gd name="T10" fmla="*/ 40 w 61"/>
                <a:gd name="T11" fmla="*/ 140 h 140"/>
                <a:gd name="T12" fmla="*/ 61 w 61"/>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1" h="140">
                  <a:moveTo>
                    <a:pt x="61" y="71"/>
                  </a:moveTo>
                  <a:cubicBezTo>
                    <a:pt x="61"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1" y="117"/>
                    <a:pt x="61" y="71"/>
                  </a:cubicBezTo>
                  <a:close/>
                </a:path>
              </a:pathLst>
            </a:custGeom>
            <a:solidFill>
              <a:srgbClr val="C0B9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ṡ1îḋé"/>
            <p:cNvSpPr/>
            <p:nvPr/>
          </p:nvSpPr>
          <p:spPr bwMode="auto">
            <a:xfrm>
              <a:off x="6256339" y="5219700"/>
              <a:ext cx="107950" cy="241300"/>
            </a:xfrm>
            <a:custGeom>
              <a:avLst/>
              <a:gdLst>
                <a:gd name="T0" fmla="*/ 62 w 62"/>
                <a:gd name="T1" fmla="*/ 71 h 140"/>
                <a:gd name="T2" fmla="*/ 40 w 62"/>
                <a:gd name="T3" fmla="*/ 0 h 140"/>
                <a:gd name="T4" fmla="*/ 0 w 62"/>
                <a:gd name="T5" fmla="*/ 0 h 140"/>
                <a:gd name="T6" fmla="*/ 21 w 62"/>
                <a:gd name="T7" fmla="*/ 71 h 140"/>
                <a:gd name="T8" fmla="*/ 0 w 62"/>
                <a:gd name="T9" fmla="*/ 140 h 140"/>
                <a:gd name="T10" fmla="*/ 40 w 62"/>
                <a:gd name="T11" fmla="*/ 140 h 140"/>
                <a:gd name="T12" fmla="*/ 62 w 62"/>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2" h="140">
                  <a:moveTo>
                    <a:pt x="62" y="71"/>
                  </a:moveTo>
                  <a:cubicBezTo>
                    <a:pt x="62"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2" y="117"/>
                    <a:pt x="62" y="71"/>
                  </a:cubicBezTo>
                  <a:close/>
                </a:path>
              </a:pathLst>
            </a:custGeom>
            <a:solidFill>
              <a:srgbClr val="C0B9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íṧḻide"/>
            <p:cNvSpPr/>
            <p:nvPr/>
          </p:nvSpPr>
          <p:spPr bwMode="auto">
            <a:xfrm>
              <a:off x="5849939" y="3925888"/>
              <a:ext cx="500063" cy="152400"/>
            </a:xfrm>
            <a:custGeom>
              <a:avLst/>
              <a:gdLst>
                <a:gd name="T0" fmla="*/ 290 w 290"/>
                <a:gd name="T1" fmla="*/ 88 h 88"/>
                <a:gd name="T2" fmla="*/ 51 w 290"/>
                <a:gd name="T3" fmla="*/ 88 h 88"/>
                <a:gd name="T4" fmla="*/ 0 w 290"/>
                <a:gd name="T5" fmla="*/ 45 h 88"/>
                <a:gd name="T6" fmla="*/ 0 w 290"/>
                <a:gd name="T7" fmla="*/ 39 h 88"/>
                <a:gd name="T8" fmla="*/ 51 w 290"/>
                <a:gd name="T9" fmla="*/ 0 h 88"/>
                <a:gd name="T10" fmla="*/ 290 w 290"/>
                <a:gd name="T11" fmla="*/ 0 h 88"/>
                <a:gd name="T12" fmla="*/ 279 w 290"/>
                <a:gd name="T13" fmla="*/ 42 h 88"/>
                <a:gd name="T14" fmla="*/ 290 w 290"/>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88">
                  <a:moveTo>
                    <a:pt x="290" y="88"/>
                  </a:moveTo>
                  <a:cubicBezTo>
                    <a:pt x="51" y="88"/>
                    <a:pt x="51" y="88"/>
                    <a:pt x="51" y="88"/>
                  </a:cubicBezTo>
                  <a:cubicBezTo>
                    <a:pt x="25" y="88"/>
                    <a:pt x="0" y="67"/>
                    <a:pt x="0" y="45"/>
                  </a:cubicBezTo>
                  <a:cubicBezTo>
                    <a:pt x="0" y="39"/>
                    <a:pt x="0" y="39"/>
                    <a:pt x="0" y="39"/>
                  </a:cubicBezTo>
                  <a:cubicBezTo>
                    <a:pt x="0" y="17"/>
                    <a:pt x="25" y="0"/>
                    <a:pt x="51" y="0"/>
                  </a:cubicBezTo>
                  <a:cubicBezTo>
                    <a:pt x="290" y="0"/>
                    <a:pt x="290" y="0"/>
                    <a:pt x="290" y="0"/>
                  </a:cubicBezTo>
                  <a:cubicBezTo>
                    <a:pt x="290" y="0"/>
                    <a:pt x="279" y="15"/>
                    <a:pt x="279" y="42"/>
                  </a:cubicBezTo>
                  <a:cubicBezTo>
                    <a:pt x="279" y="73"/>
                    <a:pt x="290" y="88"/>
                    <a:pt x="290" y="8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iṧļîḍê"/>
            <p:cNvSpPr/>
            <p:nvPr/>
          </p:nvSpPr>
          <p:spPr bwMode="auto">
            <a:xfrm>
              <a:off x="5422901" y="3925888"/>
              <a:ext cx="508000" cy="144463"/>
            </a:xfrm>
            <a:custGeom>
              <a:avLst/>
              <a:gdLst>
                <a:gd name="T0" fmla="*/ 295 w 295"/>
                <a:gd name="T1" fmla="*/ 84 h 84"/>
                <a:gd name="T2" fmla="*/ 47 w 295"/>
                <a:gd name="T3" fmla="*/ 84 h 84"/>
                <a:gd name="T4" fmla="*/ 0 w 295"/>
                <a:gd name="T5" fmla="*/ 44 h 84"/>
                <a:gd name="T6" fmla="*/ 0 w 295"/>
                <a:gd name="T7" fmla="*/ 38 h 84"/>
                <a:gd name="T8" fmla="*/ 47 w 295"/>
                <a:gd name="T9" fmla="*/ 0 h 84"/>
                <a:gd name="T10" fmla="*/ 295 w 295"/>
                <a:gd name="T11" fmla="*/ 0 h 84"/>
                <a:gd name="T12" fmla="*/ 269 w 295"/>
                <a:gd name="T13" fmla="*/ 40 h 84"/>
                <a:gd name="T14" fmla="*/ 295 w 295"/>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84">
                  <a:moveTo>
                    <a:pt x="295" y="84"/>
                  </a:moveTo>
                  <a:cubicBezTo>
                    <a:pt x="47" y="84"/>
                    <a:pt x="47" y="84"/>
                    <a:pt x="47" y="84"/>
                  </a:cubicBezTo>
                  <a:cubicBezTo>
                    <a:pt x="22" y="84"/>
                    <a:pt x="0" y="66"/>
                    <a:pt x="0" y="44"/>
                  </a:cubicBezTo>
                  <a:cubicBezTo>
                    <a:pt x="0" y="38"/>
                    <a:pt x="0" y="38"/>
                    <a:pt x="0" y="38"/>
                  </a:cubicBezTo>
                  <a:cubicBezTo>
                    <a:pt x="0" y="16"/>
                    <a:pt x="22" y="0"/>
                    <a:pt x="47" y="0"/>
                  </a:cubicBezTo>
                  <a:cubicBezTo>
                    <a:pt x="295" y="0"/>
                    <a:pt x="295" y="0"/>
                    <a:pt x="295" y="0"/>
                  </a:cubicBezTo>
                  <a:cubicBezTo>
                    <a:pt x="295" y="0"/>
                    <a:pt x="269" y="13"/>
                    <a:pt x="269" y="40"/>
                  </a:cubicBezTo>
                  <a:cubicBezTo>
                    <a:pt x="269" y="71"/>
                    <a:pt x="295" y="84"/>
                    <a:pt x="295" y="84"/>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îṥľíḍê"/>
            <p:cNvSpPr/>
            <p:nvPr/>
          </p:nvSpPr>
          <p:spPr bwMode="auto">
            <a:xfrm>
              <a:off x="5884864" y="3919538"/>
              <a:ext cx="58738" cy="158750"/>
            </a:xfrm>
            <a:custGeom>
              <a:avLst/>
              <a:gdLst>
                <a:gd name="T0" fmla="*/ 30 w 34"/>
                <a:gd name="T1" fmla="*/ 92 h 92"/>
                <a:gd name="T2" fmla="*/ 33 w 34"/>
                <a:gd name="T3" fmla="*/ 91 h 92"/>
                <a:gd name="T4" fmla="*/ 32 w 34"/>
                <a:gd name="T5" fmla="*/ 87 h 92"/>
                <a:gd name="T6" fmla="*/ 7 w 34"/>
                <a:gd name="T7" fmla="*/ 44 h 92"/>
                <a:gd name="T8" fmla="*/ 32 w 34"/>
                <a:gd name="T9" fmla="*/ 6 h 92"/>
                <a:gd name="T10" fmla="*/ 33 w 34"/>
                <a:gd name="T11" fmla="*/ 1 h 92"/>
                <a:gd name="T12" fmla="*/ 27 w 34"/>
                <a:gd name="T13" fmla="*/ 1 h 92"/>
                <a:gd name="T14" fmla="*/ 0 w 34"/>
                <a:gd name="T15" fmla="*/ 44 h 92"/>
                <a:gd name="T16" fmla="*/ 28 w 34"/>
                <a:gd name="T17" fmla="*/ 92 h 92"/>
                <a:gd name="T18" fmla="*/ 30 w 3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92">
                  <a:moveTo>
                    <a:pt x="30" y="92"/>
                  </a:moveTo>
                  <a:cubicBezTo>
                    <a:pt x="31" y="92"/>
                    <a:pt x="32" y="92"/>
                    <a:pt x="33" y="91"/>
                  </a:cubicBezTo>
                  <a:cubicBezTo>
                    <a:pt x="34" y="89"/>
                    <a:pt x="33" y="88"/>
                    <a:pt x="32" y="87"/>
                  </a:cubicBezTo>
                  <a:cubicBezTo>
                    <a:pt x="31" y="86"/>
                    <a:pt x="7" y="73"/>
                    <a:pt x="7" y="44"/>
                  </a:cubicBezTo>
                  <a:cubicBezTo>
                    <a:pt x="7" y="19"/>
                    <a:pt x="31" y="6"/>
                    <a:pt x="32" y="6"/>
                  </a:cubicBezTo>
                  <a:cubicBezTo>
                    <a:pt x="33" y="5"/>
                    <a:pt x="34" y="3"/>
                    <a:pt x="33" y="1"/>
                  </a:cubicBezTo>
                  <a:cubicBezTo>
                    <a:pt x="32" y="0"/>
                    <a:pt x="29" y="0"/>
                    <a:pt x="27" y="1"/>
                  </a:cubicBezTo>
                  <a:cubicBezTo>
                    <a:pt x="26" y="1"/>
                    <a:pt x="0" y="16"/>
                    <a:pt x="0" y="44"/>
                  </a:cubicBezTo>
                  <a:cubicBezTo>
                    <a:pt x="0" y="77"/>
                    <a:pt x="27" y="91"/>
                    <a:pt x="28" y="92"/>
                  </a:cubicBezTo>
                  <a:cubicBezTo>
                    <a:pt x="28" y="92"/>
                    <a:pt x="29" y="92"/>
                    <a:pt x="30" y="92"/>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íṩḷïḋè"/>
            <p:cNvSpPr/>
            <p:nvPr/>
          </p:nvSpPr>
          <p:spPr bwMode="auto">
            <a:xfrm>
              <a:off x="5416551" y="3919538"/>
              <a:ext cx="950913" cy="165100"/>
            </a:xfrm>
            <a:custGeom>
              <a:avLst/>
              <a:gdLst>
                <a:gd name="T0" fmla="*/ 51 w 552"/>
                <a:gd name="T1" fmla="*/ 96 h 96"/>
                <a:gd name="T2" fmla="*/ 552 w 552"/>
                <a:gd name="T3" fmla="*/ 96 h 96"/>
                <a:gd name="T4" fmla="*/ 552 w 552"/>
                <a:gd name="T5" fmla="*/ 88 h 96"/>
                <a:gd name="T6" fmla="*/ 51 w 552"/>
                <a:gd name="T7" fmla="*/ 88 h 96"/>
                <a:gd name="T8" fmla="*/ 8 w 552"/>
                <a:gd name="T9" fmla="*/ 48 h 96"/>
                <a:gd name="T10" fmla="*/ 8 w 552"/>
                <a:gd name="T11" fmla="*/ 42 h 96"/>
                <a:gd name="T12" fmla="*/ 51 w 552"/>
                <a:gd name="T13" fmla="*/ 8 h 96"/>
                <a:gd name="T14" fmla="*/ 552 w 552"/>
                <a:gd name="T15" fmla="*/ 8 h 96"/>
                <a:gd name="T16" fmla="*/ 552 w 552"/>
                <a:gd name="T17" fmla="*/ 0 h 96"/>
                <a:gd name="T18" fmla="*/ 51 w 552"/>
                <a:gd name="T19" fmla="*/ 0 h 96"/>
                <a:gd name="T20" fmla="*/ 0 w 552"/>
                <a:gd name="T21" fmla="*/ 42 h 96"/>
                <a:gd name="T22" fmla="*/ 0 w 552"/>
                <a:gd name="T23" fmla="*/ 48 h 96"/>
                <a:gd name="T24" fmla="*/ 51 w 552"/>
                <a:gd name="T2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96">
                  <a:moveTo>
                    <a:pt x="51" y="96"/>
                  </a:moveTo>
                  <a:cubicBezTo>
                    <a:pt x="552" y="96"/>
                    <a:pt x="552" y="96"/>
                    <a:pt x="552" y="96"/>
                  </a:cubicBezTo>
                  <a:cubicBezTo>
                    <a:pt x="552" y="88"/>
                    <a:pt x="552" y="88"/>
                    <a:pt x="552" y="88"/>
                  </a:cubicBezTo>
                  <a:cubicBezTo>
                    <a:pt x="51" y="88"/>
                    <a:pt x="51" y="88"/>
                    <a:pt x="51" y="88"/>
                  </a:cubicBezTo>
                  <a:cubicBezTo>
                    <a:pt x="30" y="88"/>
                    <a:pt x="8" y="68"/>
                    <a:pt x="8" y="48"/>
                  </a:cubicBezTo>
                  <a:cubicBezTo>
                    <a:pt x="8" y="42"/>
                    <a:pt x="8" y="42"/>
                    <a:pt x="8" y="42"/>
                  </a:cubicBezTo>
                  <a:cubicBezTo>
                    <a:pt x="8" y="23"/>
                    <a:pt x="29" y="8"/>
                    <a:pt x="51" y="8"/>
                  </a:cubicBezTo>
                  <a:cubicBezTo>
                    <a:pt x="552" y="8"/>
                    <a:pt x="552" y="8"/>
                    <a:pt x="552" y="8"/>
                  </a:cubicBezTo>
                  <a:cubicBezTo>
                    <a:pt x="552" y="0"/>
                    <a:pt x="552" y="0"/>
                    <a:pt x="552" y="0"/>
                  </a:cubicBezTo>
                  <a:cubicBezTo>
                    <a:pt x="51" y="0"/>
                    <a:pt x="51" y="0"/>
                    <a:pt x="51" y="0"/>
                  </a:cubicBezTo>
                  <a:cubicBezTo>
                    <a:pt x="22" y="0"/>
                    <a:pt x="0" y="17"/>
                    <a:pt x="0" y="42"/>
                  </a:cubicBezTo>
                  <a:cubicBezTo>
                    <a:pt x="0" y="48"/>
                    <a:pt x="0" y="48"/>
                    <a:pt x="0" y="48"/>
                  </a:cubicBezTo>
                  <a:cubicBezTo>
                    <a:pt x="0" y="74"/>
                    <a:pt x="24" y="96"/>
                    <a:pt x="51" y="96"/>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lîḑè"/>
            <p:cNvSpPr/>
            <p:nvPr/>
          </p:nvSpPr>
          <p:spPr bwMode="auto">
            <a:xfrm>
              <a:off x="5578476" y="3795713"/>
              <a:ext cx="527050" cy="123825"/>
            </a:xfrm>
            <a:custGeom>
              <a:avLst/>
              <a:gdLst>
                <a:gd name="T0" fmla="*/ 0 w 306"/>
                <a:gd name="T1" fmla="*/ 72 h 72"/>
                <a:gd name="T2" fmla="*/ 277 w 306"/>
                <a:gd name="T3" fmla="*/ 72 h 72"/>
                <a:gd name="T4" fmla="*/ 306 w 306"/>
                <a:gd name="T5" fmla="*/ 36 h 72"/>
                <a:gd name="T6" fmla="*/ 306 w 306"/>
                <a:gd name="T7" fmla="*/ 31 h 72"/>
                <a:gd name="T8" fmla="*/ 277 w 306"/>
                <a:gd name="T9" fmla="*/ 0 h 72"/>
                <a:gd name="T10" fmla="*/ 0 w 306"/>
                <a:gd name="T11" fmla="*/ 0 h 72"/>
                <a:gd name="T12" fmla="*/ 8 w 306"/>
                <a:gd name="T13" fmla="*/ 34 h 72"/>
                <a:gd name="T14" fmla="*/ 0 w 306"/>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72">
                  <a:moveTo>
                    <a:pt x="0" y="72"/>
                  </a:moveTo>
                  <a:cubicBezTo>
                    <a:pt x="277" y="72"/>
                    <a:pt x="277" y="72"/>
                    <a:pt x="277" y="72"/>
                  </a:cubicBezTo>
                  <a:cubicBezTo>
                    <a:pt x="294" y="72"/>
                    <a:pt x="306" y="53"/>
                    <a:pt x="306" y="36"/>
                  </a:cubicBezTo>
                  <a:cubicBezTo>
                    <a:pt x="306" y="31"/>
                    <a:pt x="306" y="31"/>
                    <a:pt x="306" y="31"/>
                  </a:cubicBezTo>
                  <a:cubicBezTo>
                    <a:pt x="306" y="14"/>
                    <a:pt x="294" y="0"/>
                    <a:pt x="277" y="0"/>
                  </a:cubicBezTo>
                  <a:cubicBezTo>
                    <a:pt x="0" y="0"/>
                    <a:pt x="0" y="0"/>
                    <a:pt x="0" y="0"/>
                  </a:cubicBezTo>
                  <a:cubicBezTo>
                    <a:pt x="0" y="0"/>
                    <a:pt x="8" y="13"/>
                    <a:pt x="8" y="34"/>
                  </a:cubicBezTo>
                  <a:cubicBezTo>
                    <a:pt x="8" y="59"/>
                    <a:pt x="0" y="72"/>
                    <a:pt x="0" y="72"/>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ïṩľiḑé"/>
            <p:cNvSpPr/>
            <p:nvPr/>
          </p:nvSpPr>
          <p:spPr bwMode="auto">
            <a:xfrm>
              <a:off x="6054726" y="3797300"/>
              <a:ext cx="34925" cy="119063"/>
            </a:xfrm>
            <a:custGeom>
              <a:avLst/>
              <a:gdLst>
                <a:gd name="T0" fmla="*/ 4 w 20"/>
                <a:gd name="T1" fmla="*/ 69 h 69"/>
                <a:gd name="T2" fmla="*/ 2 w 20"/>
                <a:gd name="T3" fmla="*/ 68 h 69"/>
                <a:gd name="T4" fmla="*/ 1 w 20"/>
                <a:gd name="T5" fmla="*/ 67 h 69"/>
                <a:gd name="T6" fmla="*/ 16 w 20"/>
                <a:gd name="T7" fmla="*/ 33 h 69"/>
                <a:gd name="T8" fmla="*/ 3 w 20"/>
                <a:gd name="T9" fmla="*/ 5 h 69"/>
                <a:gd name="T10" fmla="*/ 2 w 20"/>
                <a:gd name="T11" fmla="*/ 1 h 69"/>
                <a:gd name="T12" fmla="*/ 7 w 20"/>
                <a:gd name="T13" fmla="*/ 3 h 69"/>
                <a:gd name="T14" fmla="*/ 20 w 20"/>
                <a:gd name="T15" fmla="*/ 33 h 69"/>
                <a:gd name="T16" fmla="*/ 5 w 20"/>
                <a:gd name="T17" fmla="*/ 69 h 69"/>
                <a:gd name="T18" fmla="*/ 4 w 20"/>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9">
                  <a:moveTo>
                    <a:pt x="4" y="69"/>
                  </a:moveTo>
                  <a:cubicBezTo>
                    <a:pt x="3" y="69"/>
                    <a:pt x="3" y="69"/>
                    <a:pt x="2" y="68"/>
                  </a:cubicBezTo>
                  <a:cubicBezTo>
                    <a:pt x="2" y="67"/>
                    <a:pt x="0" y="67"/>
                    <a:pt x="1" y="67"/>
                  </a:cubicBezTo>
                  <a:cubicBezTo>
                    <a:pt x="2" y="66"/>
                    <a:pt x="16" y="55"/>
                    <a:pt x="16" y="33"/>
                  </a:cubicBezTo>
                  <a:cubicBezTo>
                    <a:pt x="16" y="15"/>
                    <a:pt x="3" y="5"/>
                    <a:pt x="3" y="5"/>
                  </a:cubicBezTo>
                  <a:cubicBezTo>
                    <a:pt x="2" y="4"/>
                    <a:pt x="2" y="2"/>
                    <a:pt x="2" y="1"/>
                  </a:cubicBezTo>
                  <a:cubicBezTo>
                    <a:pt x="3" y="0"/>
                    <a:pt x="6" y="2"/>
                    <a:pt x="7" y="3"/>
                  </a:cubicBezTo>
                  <a:cubicBezTo>
                    <a:pt x="7" y="3"/>
                    <a:pt x="20" y="12"/>
                    <a:pt x="20" y="33"/>
                  </a:cubicBezTo>
                  <a:cubicBezTo>
                    <a:pt x="20" y="58"/>
                    <a:pt x="6" y="69"/>
                    <a:pt x="5" y="69"/>
                  </a:cubicBezTo>
                  <a:lnTo>
                    <a:pt x="4" y="69"/>
                  </a:ln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ïšļîḋe"/>
            <p:cNvSpPr/>
            <p:nvPr/>
          </p:nvSpPr>
          <p:spPr bwMode="auto">
            <a:xfrm>
              <a:off x="5568951" y="3786188"/>
              <a:ext cx="825500" cy="134938"/>
            </a:xfrm>
            <a:custGeom>
              <a:avLst/>
              <a:gdLst>
                <a:gd name="T0" fmla="*/ 447 w 479"/>
                <a:gd name="T1" fmla="*/ 0 h 78"/>
                <a:gd name="T2" fmla="*/ 0 w 479"/>
                <a:gd name="T3" fmla="*/ 0 h 78"/>
                <a:gd name="T4" fmla="*/ 0 w 479"/>
                <a:gd name="T5" fmla="*/ 12 h 78"/>
                <a:gd name="T6" fmla="*/ 291 w 479"/>
                <a:gd name="T7" fmla="*/ 12 h 78"/>
                <a:gd name="T8" fmla="*/ 301 w 479"/>
                <a:gd name="T9" fmla="*/ 40 h 78"/>
                <a:gd name="T10" fmla="*/ 290 w 479"/>
                <a:gd name="T11" fmla="*/ 72 h 78"/>
                <a:gd name="T12" fmla="*/ 0 w 479"/>
                <a:gd name="T13" fmla="*/ 72 h 78"/>
                <a:gd name="T14" fmla="*/ 0 w 479"/>
                <a:gd name="T15" fmla="*/ 78 h 78"/>
                <a:gd name="T16" fmla="*/ 284 w 479"/>
                <a:gd name="T17" fmla="*/ 78 h 78"/>
                <a:gd name="T18" fmla="*/ 447 w 479"/>
                <a:gd name="T19" fmla="*/ 78 h 78"/>
                <a:gd name="T20" fmla="*/ 447 w 479"/>
                <a:gd name="T21" fmla="*/ 78 h 78"/>
                <a:gd name="T22" fmla="*/ 448 w 479"/>
                <a:gd name="T23" fmla="*/ 78 h 78"/>
                <a:gd name="T24" fmla="*/ 479 w 479"/>
                <a:gd name="T25" fmla="*/ 41 h 78"/>
                <a:gd name="T26" fmla="*/ 479 w 479"/>
                <a:gd name="T27" fmla="*/ 36 h 78"/>
                <a:gd name="T28" fmla="*/ 447 w 479"/>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78">
                  <a:moveTo>
                    <a:pt x="447" y="0"/>
                  </a:moveTo>
                  <a:cubicBezTo>
                    <a:pt x="0" y="0"/>
                    <a:pt x="0" y="0"/>
                    <a:pt x="0" y="0"/>
                  </a:cubicBezTo>
                  <a:cubicBezTo>
                    <a:pt x="0" y="12"/>
                    <a:pt x="0" y="12"/>
                    <a:pt x="0" y="12"/>
                  </a:cubicBezTo>
                  <a:cubicBezTo>
                    <a:pt x="291" y="12"/>
                    <a:pt x="291" y="12"/>
                    <a:pt x="291" y="12"/>
                  </a:cubicBezTo>
                  <a:cubicBezTo>
                    <a:pt x="295" y="18"/>
                    <a:pt x="301" y="27"/>
                    <a:pt x="301" y="40"/>
                  </a:cubicBezTo>
                  <a:cubicBezTo>
                    <a:pt x="301" y="55"/>
                    <a:pt x="295" y="66"/>
                    <a:pt x="290" y="72"/>
                  </a:cubicBezTo>
                  <a:cubicBezTo>
                    <a:pt x="0" y="72"/>
                    <a:pt x="0" y="72"/>
                    <a:pt x="0" y="72"/>
                  </a:cubicBezTo>
                  <a:cubicBezTo>
                    <a:pt x="0" y="78"/>
                    <a:pt x="0" y="78"/>
                    <a:pt x="0" y="78"/>
                  </a:cubicBezTo>
                  <a:cubicBezTo>
                    <a:pt x="284" y="78"/>
                    <a:pt x="284" y="78"/>
                    <a:pt x="284" y="78"/>
                  </a:cubicBezTo>
                  <a:cubicBezTo>
                    <a:pt x="447" y="78"/>
                    <a:pt x="447" y="78"/>
                    <a:pt x="447" y="78"/>
                  </a:cubicBezTo>
                  <a:cubicBezTo>
                    <a:pt x="447" y="78"/>
                    <a:pt x="447" y="78"/>
                    <a:pt x="447" y="78"/>
                  </a:cubicBezTo>
                  <a:cubicBezTo>
                    <a:pt x="448" y="78"/>
                    <a:pt x="448" y="78"/>
                    <a:pt x="448" y="78"/>
                  </a:cubicBezTo>
                  <a:cubicBezTo>
                    <a:pt x="466" y="77"/>
                    <a:pt x="479" y="61"/>
                    <a:pt x="479" y="41"/>
                  </a:cubicBezTo>
                  <a:cubicBezTo>
                    <a:pt x="479" y="36"/>
                    <a:pt x="479" y="36"/>
                    <a:pt x="479" y="36"/>
                  </a:cubicBezTo>
                  <a:cubicBezTo>
                    <a:pt x="479" y="16"/>
                    <a:pt x="467" y="0"/>
                    <a:pt x="447" y="0"/>
                  </a:cubicBez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îSľîḑê"/>
            <p:cNvSpPr/>
            <p:nvPr/>
          </p:nvSpPr>
          <p:spPr bwMode="auto">
            <a:xfrm>
              <a:off x="5216526" y="4965700"/>
              <a:ext cx="1460500" cy="254000"/>
            </a:xfrm>
            <a:prstGeom prst="rect">
              <a:avLst/>
            </a:prstGeom>
            <a:solidFill>
              <a:srgbClr val="3D6C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1" name="isḻíḋê"/>
            <p:cNvSpPr/>
            <p:nvPr/>
          </p:nvSpPr>
          <p:spPr bwMode="auto">
            <a:xfrm>
              <a:off x="5299076" y="4965700"/>
              <a:ext cx="47625" cy="25400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 name="ïṥļíḋê"/>
            <p:cNvSpPr/>
            <p:nvPr/>
          </p:nvSpPr>
          <p:spPr bwMode="auto">
            <a:xfrm>
              <a:off x="5381626" y="4965700"/>
              <a:ext cx="61913" cy="25400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 name="ïṥlíḓê"/>
            <p:cNvSpPr/>
            <p:nvPr/>
          </p:nvSpPr>
          <p:spPr bwMode="auto">
            <a:xfrm>
              <a:off x="5251451" y="4084638"/>
              <a:ext cx="1357313" cy="158750"/>
            </a:xfrm>
            <a:prstGeom prst="rect">
              <a:avLst/>
            </a:prstGeom>
            <a:solidFill>
              <a:srgbClr val="C05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4" name="îṩ1îḋé"/>
            <p:cNvSpPr/>
            <p:nvPr/>
          </p:nvSpPr>
          <p:spPr bwMode="auto">
            <a:xfrm>
              <a:off x="6511926" y="4084638"/>
              <a:ext cx="55563" cy="15875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5" name="íŝlîde"/>
            <p:cNvSpPr/>
            <p:nvPr/>
          </p:nvSpPr>
          <p:spPr bwMode="auto">
            <a:xfrm>
              <a:off x="6443664" y="4084638"/>
              <a:ext cx="53975" cy="15875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6" name="iśļíḍè"/>
            <p:cNvSpPr/>
            <p:nvPr/>
          </p:nvSpPr>
          <p:spPr bwMode="auto">
            <a:xfrm>
              <a:off x="5602289" y="4524375"/>
              <a:ext cx="1082675" cy="158750"/>
            </a:xfrm>
            <a:custGeom>
              <a:avLst/>
              <a:gdLst>
                <a:gd name="T0" fmla="*/ 628 w 628"/>
                <a:gd name="T1" fmla="*/ 92 h 92"/>
                <a:gd name="T2" fmla="*/ 66 w 628"/>
                <a:gd name="T3" fmla="*/ 92 h 92"/>
                <a:gd name="T4" fmla="*/ 0 w 628"/>
                <a:gd name="T5" fmla="*/ 46 h 92"/>
                <a:gd name="T6" fmla="*/ 0 w 628"/>
                <a:gd name="T7" fmla="*/ 37 h 92"/>
                <a:gd name="T8" fmla="*/ 66 w 628"/>
                <a:gd name="T9" fmla="*/ 0 h 92"/>
                <a:gd name="T10" fmla="*/ 628 w 628"/>
                <a:gd name="T11" fmla="*/ 0 h 92"/>
                <a:gd name="T12" fmla="*/ 628 w 628"/>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628" h="92">
                  <a:moveTo>
                    <a:pt x="628" y="92"/>
                  </a:moveTo>
                  <a:cubicBezTo>
                    <a:pt x="66" y="92"/>
                    <a:pt x="66" y="92"/>
                    <a:pt x="66" y="92"/>
                  </a:cubicBezTo>
                  <a:cubicBezTo>
                    <a:pt x="29" y="92"/>
                    <a:pt x="0" y="77"/>
                    <a:pt x="0" y="46"/>
                  </a:cubicBezTo>
                  <a:cubicBezTo>
                    <a:pt x="0" y="37"/>
                    <a:pt x="0" y="37"/>
                    <a:pt x="0" y="37"/>
                  </a:cubicBezTo>
                  <a:cubicBezTo>
                    <a:pt x="0" y="5"/>
                    <a:pt x="29" y="0"/>
                    <a:pt x="66" y="0"/>
                  </a:cubicBezTo>
                  <a:cubicBezTo>
                    <a:pt x="628" y="0"/>
                    <a:pt x="628" y="0"/>
                    <a:pt x="628" y="0"/>
                  </a:cubicBezTo>
                  <a:lnTo>
                    <a:pt x="628" y="92"/>
                  </a:ln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íṣlíḋê"/>
            <p:cNvSpPr/>
            <p:nvPr/>
          </p:nvSpPr>
          <p:spPr bwMode="auto">
            <a:xfrm>
              <a:off x="6105526" y="4524375"/>
              <a:ext cx="633413" cy="158750"/>
            </a:xfrm>
            <a:custGeom>
              <a:avLst/>
              <a:gdLst>
                <a:gd name="T0" fmla="*/ 368 w 368"/>
                <a:gd name="T1" fmla="*/ 92 h 92"/>
                <a:gd name="T2" fmla="*/ 0 w 368"/>
                <a:gd name="T3" fmla="*/ 92 h 92"/>
                <a:gd name="T4" fmla="*/ 0 w 368"/>
                <a:gd name="T5" fmla="*/ 0 h 92"/>
                <a:gd name="T6" fmla="*/ 368 w 368"/>
                <a:gd name="T7" fmla="*/ 0 h 92"/>
                <a:gd name="T8" fmla="*/ 359 w 368"/>
                <a:gd name="T9" fmla="*/ 46 h 92"/>
                <a:gd name="T10" fmla="*/ 368 w 368"/>
                <a:gd name="T11" fmla="*/ 92 h 92"/>
              </a:gdLst>
              <a:ahLst/>
              <a:cxnLst>
                <a:cxn ang="0">
                  <a:pos x="T0" y="T1"/>
                </a:cxn>
                <a:cxn ang="0">
                  <a:pos x="T2" y="T3"/>
                </a:cxn>
                <a:cxn ang="0">
                  <a:pos x="T4" y="T5"/>
                </a:cxn>
                <a:cxn ang="0">
                  <a:pos x="T6" y="T7"/>
                </a:cxn>
                <a:cxn ang="0">
                  <a:pos x="T8" y="T9"/>
                </a:cxn>
                <a:cxn ang="0">
                  <a:pos x="T10" y="T11"/>
                </a:cxn>
              </a:cxnLst>
              <a:rect l="0" t="0" r="r" b="b"/>
              <a:pathLst>
                <a:path w="368" h="92">
                  <a:moveTo>
                    <a:pt x="368" y="92"/>
                  </a:moveTo>
                  <a:cubicBezTo>
                    <a:pt x="0" y="92"/>
                    <a:pt x="0" y="92"/>
                    <a:pt x="0" y="92"/>
                  </a:cubicBezTo>
                  <a:cubicBezTo>
                    <a:pt x="0" y="0"/>
                    <a:pt x="0" y="0"/>
                    <a:pt x="0" y="0"/>
                  </a:cubicBezTo>
                  <a:cubicBezTo>
                    <a:pt x="368" y="0"/>
                    <a:pt x="368" y="0"/>
                    <a:pt x="368" y="0"/>
                  </a:cubicBezTo>
                  <a:cubicBezTo>
                    <a:pt x="368" y="0"/>
                    <a:pt x="359" y="19"/>
                    <a:pt x="359" y="46"/>
                  </a:cubicBezTo>
                  <a:cubicBezTo>
                    <a:pt x="359" y="74"/>
                    <a:pt x="368" y="92"/>
                    <a:pt x="368" y="92"/>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iṣļîḓé"/>
            <p:cNvSpPr/>
            <p:nvPr/>
          </p:nvSpPr>
          <p:spPr bwMode="auto">
            <a:xfrm>
              <a:off x="5602289" y="4511675"/>
              <a:ext cx="1157288" cy="177800"/>
            </a:xfrm>
            <a:custGeom>
              <a:avLst/>
              <a:gdLst>
                <a:gd name="T0" fmla="*/ 68 w 672"/>
                <a:gd name="T1" fmla="*/ 104 h 104"/>
                <a:gd name="T2" fmla="*/ 672 w 672"/>
                <a:gd name="T3" fmla="*/ 104 h 104"/>
                <a:gd name="T4" fmla="*/ 672 w 672"/>
                <a:gd name="T5" fmla="*/ 96 h 104"/>
                <a:gd name="T6" fmla="*/ 68 w 672"/>
                <a:gd name="T7" fmla="*/ 96 h 104"/>
                <a:gd name="T8" fmla="*/ 8 w 672"/>
                <a:gd name="T9" fmla="*/ 54 h 104"/>
                <a:gd name="T10" fmla="*/ 8 w 672"/>
                <a:gd name="T11" fmla="*/ 45 h 104"/>
                <a:gd name="T12" fmla="*/ 68 w 672"/>
                <a:gd name="T13" fmla="*/ 12 h 104"/>
                <a:gd name="T14" fmla="*/ 672 w 672"/>
                <a:gd name="T15" fmla="*/ 12 h 104"/>
                <a:gd name="T16" fmla="*/ 672 w 672"/>
                <a:gd name="T17" fmla="*/ 0 h 104"/>
                <a:gd name="T18" fmla="*/ 68 w 672"/>
                <a:gd name="T19" fmla="*/ 0 h 104"/>
                <a:gd name="T20" fmla="*/ 0 w 672"/>
                <a:gd name="T21" fmla="*/ 45 h 104"/>
                <a:gd name="T22" fmla="*/ 0 w 672"/>
                <a:gd name="T23" fmla="*/ 54 h 104"/>
                <a:gd name="T24" fmla="*/ 68 w 672"/>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04">
                  <a:moveTo>
                    <a:pt x="68" y="104"/>
                  </a:moveTo>
                  <a:cubicBezTo>
                    <a:pt x="672" y="104"/>
                    <a:pt x="672" y="104"/>
                    <a:pt x="672" y="104"/>
                  </a:cubicBezTo>
                  <a:cubicBezTo>
                    <a:pt x="672" y="96"/>
                    <a:pt x="672" y="96"/>
                    <a:pt x="672" y="96"/>
                  </a:cubicBezTo>
                  <a:cubicBezTo>
                    <a:pt x="68" y="96"/>
                    <a:pt x="68" y="96"/>
                    <a:pt x="68" y="96"/>
                  </a:cubicBezTo>
                  <a:cubicBezTo>
                    <a:pt x="26" y="96"/>
                    <a:pt x="8" y="81"/>
                    <a:pt x="8" y="54"/>
                  </a:cubicBezTo>
                  <a:cubicBezTo>
                    <a:pt x="8" y="45"/>
                    <a:pt x="8" y="45"/>
                    <a:pt x="8" y="45"/>
                  </a:cubicBezTo>
                  <a:cubicBezTo>
                    <a:pt x="8" y="21"/>
                    <a:pt x="24" y="12"/>
                    <a:pt x="68" y="12"/>
                  </a:cubicBezTo>
                  <a:cubicBezTo>
                    <a:pt x="672" y="12"/>
                    <a:pt x="672" y="12"/>
                    <a:pt x="672" y="12"/>
                  </a:cubicBezTo>
                  <a:cubicBezTo>
                    <a:pt x="672" y="0"/>
                    <a:pt x="672" y="0"/>
                    <a:pt x="672" y="0"/>
                  </a:cubicBezTo>
                  <a:cubicBezTo>
                    <a:pt x="68" y="0"/>
                    <a:pt x="68" y="0"/>
                    <a:pt x="68" y="0"/>
                  </a:cubicBezTo>
                  <a:cubicBezTo>
                    <a:pt x="36" y="0"/>
                    <a:pt x="0" y="6"/>
                    <a:pt x="0" y="45"/>
                  </a:cubicBezTo>
                  <a:cubicBezTo>
                    <a:pt x="0" y="54"/>
                    <a:pt x="0" y="54"/>
                    <a:pt x="0" y="54"/>
                  </a:cubicBezTo>
                  <a:cubicBezTo>
                    <a:pt x="0" y="76"/>
                    <a:pt x="7" y="104"/>
                    <a:pt x="68" y="104"/>
                  </a:cubicBez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ïṩlíḋe"/>
            <p:cNvSpPr/>
            <p:nvPr/>
          </p:nvSpPr>
          <p:spPr bwMode="auto">
            <a:xfrm>
              <a:off x="7258051" y="1554163"/>
              <a:ext cx="79375" cy="115888"/>
            </a:xfrm>
            <a:prstGeom prst="ellipse">
              <a:avLst/>
            </a:pr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ïṣḷíďè"/>
            <p:cNvSpPr/>
            <p:nvPr/>
          </p:nvSpPr>
          <p:spPr bwMode="auto">
            <a:xfrm>
              <a:off x="6032501" y="1597025"/>
              <a:ext cx="404813" cy="96838"/>
            </a:xfrm>
            <a:custGeom>
              <a:avLst/>
              <a:gdLst>
                <a:gd name="T0" fmla="*/ 255 w 255"/>
                <a:gd name="T1" fmla="*/ 50 h 61"/>
                <a:gd name="T2" fmla="*/ 3 w 255"/>
                <a:gd name="T3" fmla="*/ 61 h 61"/>
                <a:gd name="T4" fmla="*/ 3 w 255"/>
                <a:gd name="T5" fmla="*/ 60 h 61"/>
                <a:gd name="T6" fmla="*/ 0 w 255"/>
                <a:gd name="T7" fmla="*/ 10 h 61"/>
                <a:gd name="T8" fmla="*/ 0 w 255"/>
                <a:gd name="T9" fmla="*/ 10 h 61"/>
                <a:gd name="T10" fmla="*/ 253 w 255"/>
                <a:gd name="T11" fmla="*/ 0 h 61"/>
                <a:gd name="T12" fmla="*/ 254 w 255"/>
                <a:gd name="T13" fmla="*/ 0 h 61"/>
                <a:gd name="T14" fmla="*/ 255 w 255"/>
                <a:gd name="T15" fmla="*/ 50 h 61"/>
                <a:gd name="T16" fmla="*/ 255 w 255"/>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61">
                  <a:moveTo>
                    <a:pt x="255" y="50"/>
                  </a:moveTo>
                  <a:lnTo>
                    <a:pt x="3" y="61"/>
                  </a:lnTo>
                  <a:lnTo>
                    <a:pt x="3" y="60"/>
                  </a:lnTo>
                  <a:lnTo>
                    <a:pt x="0" y="10"/>
                  </a:lnTo>
                  <a:lnTo>
                    <a:pt x="0" y="10"/>
                  </a:lnTo>
                  <a:lnTo>
                    <a:pt x="253" y="0"/>
                  </a:lnTo>
                  <a:lnTo>
                    <a:pt x="254" y="0"/>
                  </a:lnTo>
                  <a:lnTo>
                    <a:pt x="255" y="50"/>
                  </a:lnTo>
                  <a:lnTo>
                    <a:pt x="255" y="50"/>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îṡľíḋê"/>
            <p:cNvSpPr/>
            <p:nvPr/>
          </p:nvSpPr>
          <p:spPr bwMode="auto">
            <a:xfrm>
              <a:off x="6432551" y="1581150"/>
              <a:ext cx="290513" cy="100013"/>
            </a:xfrm>
            <a:custGeom>
              <a:avLst/>
              <a:gdLst>
                <a:gd name="T0" fmla="*/ 183 w 183"/>
                <a:gd name="T1" fmla="*/ 57 h 63"/>
                <a:gd name="T2" fmla="*/ 2 w 183"/>
                <a:gd name="T3" fmla="*/ 63 h 63"/>
                <a:gd name="T4" fmla="*/ 2 w 183"/>
                <a:gd name="T5" fmla="*/ 63 h 63"/>
                <a:gd name="T6" fmla="*/ 0 w 183"/>
                <a:gd name="T7" fmla="*/ 8 h 63"/>
                <a:gd name="T8" fmla="*/ 0 w 183"/>
                <a:gd name="T9" fmla="*/ 8 h 63"/>
                <a:gd name="T10" fmla="*/ 180 w 183"/>
                <a:gd name="T11" fmla="*/ 0 h 63"/>
                <a:gd name="T12" fmla="*/ 180 w 183"/>
                <a:gd name="T13" fmla="*/ 2 h 63"/>
                <a:gd name="T14" fmla="*/ 183 w 183"/>
                <a:gd name="T15" fmla="*/ 56 h 63"/>
                <a:gd name="T16" fmla="*/ 183 w 183"/>
                <a:gd name="T17"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3">
                  <a:moveTo>
                    <a:pt x="183" y="57"/>
                  </a:moveTo>
                  <a:lnTo>
                    <a:pt x="2" y="63"/>
                  </a:lnTo>
                  <a:lnTo>
                    <a:pt x="2" y="63"/>
                  </a:lnTo>
                  <a:lnTo>
                    <a:pt x="0" y="8"/>
                  </a:lnTo>
                  <a:lnTo>
                    <a:pt x="0" y="8"/>
                  </a:lnTo>
                  <a:lnTo>
                    <a:pt x="180" y="0"/>
                  </a:lnTo>
                  <a:lnTo>
                    <a:pt x="180" y="2"/>
                  </a:lnTo>
                  <a:lnTo>
                    <a:pt x="183" y="56"/>
                  </a:lnTo>
                  <a:lnTo>
                    <a:pt x="183" y="57"/>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ṡ1ïďe"/>
            <p:cNvSpPr/>
            <p:nvPr/>
          </p:nvSpPr>
          <p:spPr bwMode="auto">
            <a:xfrm>
              <a:off x="6726239" y="1563688"/>
              <a:ext cx="293688" cy="119063"/>
            </a:xfrm>
            <a:custGeom>
              <a:avLst/>
              <a:gdLst>
                <a:gd name="T0" fmla="*/ 182 w 185"/>
                <a:gd name="T1" fmla="*/ 68 h 75"/>
                <a:gd name="T2" fmla="*/ 3 w 185"/>
                <a:gd name="T3" fmla="*/ 75 h 75"/>
                <a:gd name="T4" fmla="*/ 2 w 185"/>
                <a:gd name="T5" fmla="*/ 74 h 75"/>
                <a:gd name="T6" fmla="*/ 0 w 185"/>
                <a:gd name="T7" fmla="*/ 9 h 75"/>
                <a:gd name="T8" fmla="*/ 0 w 185"/>
                <a:gd name="T9" fmla="*/ 8 h 75"/>
                <a:gd name="T10" fmla="*/ 180 w 185"/>
                <a:gd name="T11" fmla="*/ 2 h 75"/>
                <a:gd name="T12" fmla="*/ 185 w 185"/>
                <a:gd name="T13" fmla="*/ 0 h 75"/>
                <a:gd name="T14" fmla="*/ 182 w 185"/>
                <a:gd name="T15" fmla="*/ 68 h 75"/>
                <a:gd name="T16" fmla="*/ 182 w 185"/>
                <a:gd name="T17"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75">
                  <a:moveTo>
                    <a:pt x="182" y="68"/>
                  </a:moveTo>
                  <a:lnTo>
                    <a:pt x="3" y="75"/>
                  </a:lnTo>
                  <a:lnTo>
                    <a:pt x="2" y="74"/>
                  </a:lnTo>
                  <a:lnTo>
                    <a:pt x="0" y="9"/>
                  </a:lnTo>
                  <a:lnTo>
                    <a:pt x="0" y="8"/>
                  </a:lnTo>
                  <a:lnTo>
                    <a:pt x="180" y="2"/>
                  </a:lnTo>
                  <a:lnTo>
                    <a:pt x="185" y="0"/>
                  </a:lnTo>
                  <a:lnTo>
                    <a:pt x="182" y="68"/>
                  </a:lnTo>
                  <a:lnTo>
                    <a:pt x="182" y="68"/>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îSliḍé"/>
            <p:cNvSpPr/>
            <p:nvPr/>
          </p:nvSpPr>
          <p:spPr bwMode="auto">
            <a:xfrm>
              <a:off x="7016751" y="1546225"/>
              <a:ext cx="292100" cy="134938"/>
            </a:xfrm>
            <a:custGeom>
              <a:avLst/>
              <a:gdLst>
                <a:gd name="T0" fmla="*/ 184 w 184"/>
                <a:gd name="T1" fmla="*/ 79 h 85"/>
                <a:gd name="T2" fmla="*/ 3 w 184"/>
                <a:gd name="T3" fmla="*/ 85 h 85"/>
                <a:gd name="T4" fmla="*/ 3 w 184"/>
                <a:gd name="T5" fmla="*/ 85 h 85"/>
                <a:gd name="T6" fmla="*/ 0 w 184"/>
                <a:gd name="T7" fmla="*/ 7 h 85"/>
                <a:gd name="T8" fmla="*/ 0 w 184"/>
                <a:gd name="T9" fmla="*/ 7 h 85"/>
                <a:gd name="T10" fmla="*/ 180 w 184"/>
                <a:gd name="T11" fmla="*/ 0 h 85"/>
                <a:gd name="T12" fmla="*/ 180 w 184"/>
                <a:gd name="T13" fmla="*/ 0 h 85"/>
                <a:gd name="T14" fmla="*/ 184 w 184"/>
                <a:gd name="T15" fmla="*/ 78 h 85"/>
                <a:gd name="T16" fmla="*/ 184 w 184"/>
                <a:gd name="T1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85">
                  <a:moveTo>
                    <a:pt x="184" y="79"/>
                  </a:moveTo>
                  <a:lnTo>
                    <a:pt x="3" y="85"/>
                  </a:lnTo>
                  <a:lnTo>
                    <a:pt x="3" y="85"/>
                  </a:lnTo>
                  <a:lnTo>
                    <a:pt x="0" y="7"/>
                  </a:lnTo>
                  <a:lnTo>
                    <a:pt x="0" y="7"/>
                  </a:lnTo>
                  <a:lnTo>
                    <a:pt x="180" y="0"/>
                  </a:lnTo>
                  <a:lnTo>
                    <a:pt x="180" y="0"/>
                  </a:lnTo>
                  <a:lnTo>
                    <a:pt x="184" y="78"/>
                  </a:lnTo>
                  <a:lnTo>
                    <a:pt x="184" y="79"/>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ïŝḻîḓé"/>
            <p:cNvSpPr/>
            <p:nvPr/>
          </p:nvSpPr>
          <p:spPr bwMode="auto">
            <a:xfrm>
              <a:off x="6026151" y="1604963"/>
              <a:ext cx="14288" cy="90488"/>
            </a:xfrm>
            <a:custGeom>
              <a:avLst/>
              <a:gdLst>
                <a:gd name="T0" fmla="*/ 5 w 8"/>
                <a:gd name="T1" fmla="*/ 53 h 53"/>
                <a:gd name="T2" fmla="*/ 3 w 8"/>
                <a:gd name="T3" fmla="*/ 53 h 53"/>
                <a:gd name="T4" fmla="*/ 0 w 8"/>
                <a:gd name="T5" fmla="*/ 50 h 53"/>
                <a:gd name="T6" fmla="*/ 0 w 8"/>
                <a:gd name="T7" fmla="*/ 3 h 53"/>
                <a:gd name="T8" fmla="*/ 3 w 8"/>
                <a:gd name="T9" fmla="*/ 0 h 53"/>
                <a:gd name="T10" fmla="*/ 5 w 8"/>
                <a:gd name="T11" fmla="*/ 0 h 53"/>
                <a:gd name="T12" fmla="*/ 8 w 8"/>
                <a:gd name="T13" fmla="*/ 3 h 53"/>
                <a:gd name="T14" fmla="*/ 8 w 8"/>
                <a:gd name="T15" fmla="*/ 50 h 53"/>
                <a:gd name="T16" fmla="*/ 5 w 8"/>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3">
                  <a:moveTo>
                    <a:pt x="5" y="53"/>
                  </a:moveTo>
                  <a:cubicBezTo>
                    <a:pt x="3" y="53"/>
                    <a:pt x="3" y="53"/>
                    <a:pt x="3" y="53"/>
                  </a:cubicBezTo>
                  <a:cubicBezTo>
                    <a:pt x="2" y="53"/>
                    <a:pt x="0" y="52"/>
                    <a:pt x="0" y="50"/>
                  </a:cubicBezTo>
                  <a:cubicBezTo>
                    <a:pt x="0" y="3"/>
                    <a:pt x="0" y="3"/>
                    <a:pt x="0" y="3"/>
                  </a:cubicBezTo>
                  <a:cubicBezTo>
                    <a:pt x="0" y="1"/>
                    <a:pt x="2" y="0"/>
                    <a:pt x="3" y="0"/>
                  </a:cubicBezTo>
                  <a:cubicBezTo>
                    <a:pt x="5" y="0"/>
                    <a:pt x="5" y="0"/>
                    <a:pt x="5" y="0"/>
                  </a:cubicBezTo>
                  <a:cubicBezTo>
                    <a:pt x="7" y="0"/>
                    <a:pt x="8" y="1"/>
                    <a:pt x="8" y="3"/>
                  </a:cubicBezTo>
                  <a:cubicBezTo>
                    <a:pt x="8" y="50"/>
                    <a:pt x="8" y="50"/>
                    <a:pt x="8" y="50"/>
                  </a:cubicBezTo>
                  <a:cubicBezTo>
                    <a:pt x="8" y="52"/>
                    <a:pt x="7" y="53"/>
                    <a:pt x="5" y="53"/>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ïŝ1íḓê"/>
            <p:cNvSpPr/>
            <p:nvPr/>
          </p:nvSpPr>
          <p:spPr bwMode="auto">
            <a:xfrm>
              <a:off x="6424614" y="1585913"/>
              <a:ext cx="12700" cy="104775"/>
            </a:xfrm>
            <a:custGeom>
              <a:avLst/>
              <a:gdLst>
                <a:gd name="T0" fmla="*/ 5 w 8"/>
                <a:gd name="T1" fmla="*/ 61 h 61"/>
                <a:gd name="T2" fmla="*/ 4 w 8"/>
                <a:gd name="T3" fmla="*/ 61 h 61"/>
                <a:gd name="T4" fmla="*/ 0 w 8"/>
                <a:gd name="T5" fmla="*/ 57 h 61"/>
                <a:gd name="T6" fmla="*/ 0 w 8"/>
                <a:gd name="T7" fmla="*/ 3 h 61"/>
                <a:gd name="T8" fmla="*/ 4 w 8"/>
                <a:gd name="T9" fmla="*/ 0 h 61"/>
                <a:gd name="T10" fmla="*/ 5 w 8"/>
                <a:gd name="T11" fmla="*/ 0 h 61"/>
                <a:gd name="T12" fmla="*/ 8 w 8"/>
                <a:gd name="T13" fmla="*/ 3 h 61"/>
                <a:gd name="T14" fmla="*/ 8 w 8"/>
                <a:gd name="T15" fmla="*/ 57 h 61"/>
                <a:gd name="T16" fmla="*/ 5 w 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1">
                  <a:moveTo>
                    <a:pt x="5" y="61"/>
                  </a:moveTo>
                  <a:cubicBezTo>
                    <a:pt x="4" y="61"/>
                    <a:pt x="4" y="61"/>
                    <a:pt x="4" y="61"/>
                  </a:cubicBezTo>
                  <a:cubicBezTo>
                    <a:pt x="2" y="61"/>
                    <a:pt x="0" y="59"/>
                    <a:pt x="0" y="57"/>
                  </a:cubicBezTo>
                  <a:cubicBezTo>
                    <a:pt x="0" y="3"/>
                    <a:pt x="0" y="3"/>
                    <a:pt x="0" y="3"/>
                  </a:cubicBezTo>
                  <a:cubicBezTo>
                    <a:pt x="0" y="2"/>
                    <a:pt x="2" y="0"/>
                    <a:pt x="4" y="0"/>
                  </a:cubicBezTo>
                  <a:cubicBezTo>
                    <a:pt x="5" y="0"/>
                    <a:pt x="5" y="0"/>
                    <a:pt x="5" y="0"/>
                  </a:cubicBezTo>
                  <a:cubicBezTo>
                    <a:pt x="7" y="0"/>
                    <a:pt x="8" y="2"/>
                    <a:pt x="8" y="3"/>
                  </a:cubicBezTo>
                  <a:cubicBezTo>
                    <a:pt x="8" y="57"/>
                    <a:pt x="8" y="57"/>
                    <a:pt x="8" y="57"/>
                  </a:cubicBezTo>
                  <a:cubicBezTo>
                    <a:pt x="8" y="59"/>
                    <a:pt x="7" y="61"/>
                    <a:pt x="5" y="61"/>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îšļïḓê"/>
            <p:cNvSpPr/>
            <p:nvPr/>
          </p:nvSpPr>
          <p:spPr bwMode="auto">
            <a:xfrm>
              <a:off x="6716714" y="1570038"/>
              <a:ext cx="15875" cy="120650"/>
            </a:xfrm>
            <a:custGeom>
              <a:avLst/>
              <a:gdLst>
                <a:gd name="T0" fmla="*/ 5 w 9"/>
                <a:gd name="T1" fmla="*/ 70 h 70"/>
                <a:gd name="T2" fmla="*/ 4 w 9"/>
                <a:gd name="T3" fmla="*/ 70 h 70"/>
                <a:gd name="T4" fmla="*/ 0 w 9"/>
                <a:gd name="T5" fmla="*/ 66 h 70"/>
                <a:gd name="T6" fmla="*/ 0 w 9"/>
                <a:gd name="T7" fmla="*/ 3 h 70"/>
                <a:gd name="T8" fmla="*/ 4 w 9"/>
                <a:gd name="T9" fmla="*/ 0 h 70"/>
                <a:gd name="T10" fmla="*/ 5 w 9"/>
                <a:gd name="T11" fmla="*/ 0 h 70"/>
                <a:gd name="T12" fmla="*/ 9 w 9"/>
                <a:gd name="T13" fmla="*/ 3 h 70"/>
                <a:gd name="T14" fmla="*/ 9 w 9"/>
                <a:gd name="T15" fmla="*/ 66 h 70"/>
                <a:gd name="T16" fmla="*/ 5 w 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0">
                  <a:moveTo>
                    <a:pt x="5" y="70"/>
                  </a:moveTo>
                  <a:cubicBezTo>
                    <a:pt x="4" y="70"/>
                    <a:pt x="4" y="70"/>
                    <a:pt x="4" y="70"/>
                  </a:cubicBezTo>
                  <a:cubicBezTo>
                    <a:pt x="2" y="70"/>
                    <a:pt x="0" y="68"/>
                    <a:pt x="0" y="66"/>
                  </a:cubicBezTo>
                  <a:cubicBezTo>
                    <a:pt x="0" y="3"/>
                    <a:pt x="0" y="3"/>
                    <a:pt x="0" y="3"/>
                  </a:cubicBezTo>
                  <a:cubicBezTo>
                    <a:pt x="0" y="1"/>
                    <a:pt x="2" y="0"/>
                    <a:pt x="4" y="0"/>
                  </a:cubicBezTo>
                  <a:cubicBezTo>
                    <a:pt x="5" y="0"/>
                    <a:pt x="5" y="0"/>
                    <a:pt x="5" y="0"/>
                  </a:cubicBezTo>
                  <a:cubicBezTo>
                    <a:pt x="7" y="0"/>
                    <a:pt x="9" y="1"/>
                    <a:pt x="9" y="3"/>
                  </a:cubicBezTo>
                  <a:cubicBezTo>
                    <a:pt x="9" y="66"/>
                    <a:pt x="9" y="66"/>
                    <a:pt x="9" y="66"/>
                  </a:cubicBezTo>
                  <a:cubicBezTo>
                    <a:pt x="9" y="68"/>
                    <a:pt x="7" y="70"/>
                    <a:pt x="5" y="70"/>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íšľîḋè"/>
            <p:cNvSpPr/>
            <p:nvPr/>
          </p:nvSpPr>
          <p:spPr bwMode="auto">
            <a:xfrm>
              <a:off x="7011989" y="1549400"/>
              <a:ext cx="14288" cy="139700"/>
            </a:xfrm>
            <a:custGeom>
              <a:avLst/>
              <a:gdLst>
                <a:gd name="T0" fmla="*/ 3 w 8"/>
                <a:gd name="T1" fmla="*/ 81 h 81"/>
                <a:gd name="T2" fmla="*/ 5 w 8"/>
                <a:gd name="T3" fmla="*/ 81 h 81"/>
                <a:gd name="T4" fmla="*/ 8 w 8"/>
                <a:gd name="T5" fmla="*/ 77 h 81"/>
                <a:gd name="T6" fmla="*/ 8 w 8"/>
                <a:gd name="T7" fmla="*/ 4 h 81"/>
                <a:gd name="T8" fmla="*/ 5 w 8"/>
                <a:gd name="T9" fmla="*/ 0 h 81"/>
                <a:gd name="T10" fmla="*/ 3 w 8"/>
                <a:gd name="T11" fmla="*/ 0 h 81"/>
                <a:gd name="T12" fmla="*/ 0 w 8"/>
                <a:gd name="T13" fmla="*/ 4 h 81"/>
                <a:gd name="T14" fmla="*/ 0 w 8"/>
                <a:gd name="T15" fmla="*/ 77 h 81"/>
                <a:gd name="T16" fmla="*/ 3 w 8"/>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1">
                  <a:moveTo>
                    <a:pt x="3" y="81"/>
                  </a:moveTo>
                  <a:cubicBezTo>
                    <a:pt x="5" y="81"/>
                    <a:pt x="5" y="81"/>
                    <a:pt x="5" y="81"/>
                  </a:cubicBezTo>
                  <a:cubicBezTo>
                    <a:pt x="6" y="81"/>
                    <a:pt x="8" y="79"/>
                    <a:pt x="8" y="77"/>
                  </a:cubicBezTo>
                  <a:cubicBezTo>
                    <a:pt x="8" y="4"/>
                    <a:pt x="8" y="4"/>
                    <a:pt x="8" y="4"/>
                  </a:cubicBezTo>
                  <a:cubicBezTo>
                    <a:pt x="8" y="2"/>
                    <a:pt x="6" y="0"/>
                    <a:pt x="5" y="0"/>
                  </a:cubicBezTo>
                  <a:cubicBezTo>
                    <a:pt x="3" y="0"/>
                    <a:pt x="3" y="0"/>
                    <a:pt x="3" y="0"/>
                  </a:cubicBezTo>
                  <a:cubicBezTo>
                    <a:pt x="1" y="0"/>
                    <a:pt x="0" y="2"/>
                    <a:pt x="0" y="4"/>
                  </a:cubicBezTo>
                  <a:cubicBezTo>
                    <a:pt x="0" y="77"/>
                    <a:pt x="0" y="77"/>
                    <a:pt x="0" y="77"/>
                  </a:cubicBezTo>
                  <a:cubicBezTo>
                    <a:pt x="0" y="79"/>
                    <a:pt x="1" y="81"/>
                    <a:pt x="3" y="81"/>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îSľiḓe"/>
            <p:cNvSpPr/>
            <p:nvPr/>
          </p:nvSpPr>
          <p:spPr bwMode="auto">
            <a:xfrm>
              <a:off x="7302501" y="1539875"/>
              <a:ext cx="14288" cy="141288"/>
            </a:xfrm>
            <a:custGeom>
              <a:avLst/>
              <a:gdLst>
                <a:gd name="T0" fmla="*/ 4 w 8"/>
                <a:gd name="T1" fmla="*/ 82 h 82"/>
                <a:gd name="T2" fmla="*/ 3 w 8"/>
                <a:gd name="T3" fmla="*/ 82 h 82"/>
                <a:gd name="T4" fmla="*/ 0 w 8"/>
                <a:gd name="T5" fmla="*/ 79 h 82"/>
                <a:gd name="T6" fmla="*/ 0 w 8"/>
                <a:gd name="T7" fmla="*/ 3 h 82"/>
                <a:gd name="T8" fmla="*/ 3 w 8"/>
                <a:gd name="T9" fmla="*/ 0 h 82"/>
                <a:gd name="T10" fmla="*/ 4 w 8"/>
                <a:gd name="T11" fmla="*/ 0 h 82"/>
                <a:gd name="T12" fmla="*/ 8 w 8"/>
                <a:gd name="T13" fmla="*/ 3 h 82"/>
                <a:gd name="T14" fmla="*/ 8 w 8"/>
                <a:gd name="T15" fmla="*/ 79 h 82"/>
                <a:gd name="T16" fmla="*/ 4 w 8"/>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2">
                  <a:moveTo>
                    <a:pt x="4" y="82"/>
                  </a:moveTo>
                  <a:cubicBezTo>
                    <a:pt x="3" y="82"/>
                    <a:pt x="3" y="82"/>
                    <a:pt x="3" y="82"/>
                  </a:cubicBezTo>
                  <a:cubicBezTo>
                    <a:pt x="1" y="82"/>
                    <a:pt x="0" y="81"/>
                    <a:pt x="0" y="79"/>
                  </a:cubicBezTo>
                  <a:cubicBezTo>
                    <a:pt x="0" y="3"/>
                    <a:pt x="0" y="3"/>
                    <a:pt x="0" y="3"/>
                  </a:cubicBezTo>
                  <a:cubicBezTo>
                    <a:pt x="0" y="1"/>
                    <a:pt x="1" y="0"/>
                    <a:pt x="3" y="0"/>
                  </a:cubicBezTo>
                  <a:cubicBezTo>
                    <a:pt x="4" y="0"/>
                    <a:pt x="4" y="0"/>
                    <a:pt x="4" y="0"/>
                  </a:cubicBezTo>
                  <a:cubicBezTo>
                    <a:pt x="6" y="0"/>
                    <a:pt x="8" y="1"/>
                    <a:pt x="8" y="3"/>
                  </a:cubicBezTo>
                  <a:cubicBezTo>
                    <a:pt x="8" y="79"/>
                    <a:pt x="8" y="79"/>
                    <a:pt x="8" y="79"/>
                  </a:cubicBezTo>
                  <a:cubicBezTo>
                    <a:pt x="8" y="81"/>
                    <a:pt x="6" y="82"/>
                    <a:pt x="4" y="82"/>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ïŝliḑè"/>
            <p:cNvSpPr/>
            <p:nvPr/>
          </p:nvSpPr>
          <p:spPr bwMode="auto">
            <a:xfrm>
              <a:off x="5697539" y="1866900"/>
              <a:ext cx="161925" cy="273050"/>
            </a:xfrm>
            <a:custGeom>
              <a:avLst/>
              <a:gdLst>
                <a:gd name="T0" fmla="*/ 58 w 94"/>
                <a:gd name="T1" fmla="*/ 0 h 158"/>
                <a:gd name="T2" fmla="*/ 58 w 94"/>
                <a:gd name="T3" fmla="*/ 68 h 158"/>
                <a:gd name="T4" fmla="*/ 58 w 94"/>
                <a:gd name="T5" fmla="*/ 68 h 158"/>
                <a:gd name="T6" fmla="*/ 65 w 94"/>
                <a:gd name="T7" fmla="*/ 70 h 158"/>
                <a:gd name="T8" fmla="*/ 74 w 94"/>
                <a:gd name="T9" fmla="*/ 69 h 158"/>
                <a:gd name="T10" fmla="*/ 94 w 94"/>
                <a:gd name="T11" fmla="*/ 118 h 158"/>
                <a:gd name="T12" fmla="*/ 76 w 94"/>
                <a:gd name="T13" fmla="*/ 66 h 158"/>
                <a:gd name="T14" fmla="*/ 77 w 94"/>
                <a:gd name="T15" fmla="*/ 65 h 158"/>
                <a:gd name="T16" fmla="*/ 84 w 94"/>
                <a:gd name="T17" fmla="*/ 114 h 158"/>
                <a:gd name="T18" fmla="*/ 90 w 94"/>
                <a:gd name="T19" fmla="*/ 8 h 158"/>
                <a:gd name="T20" fmla="*/ 58 w 94"/>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58">
                  <a:moveTo>
                    <a:pt x="58" y="0"/>
                  </a:moveTo>
                  <a:cubicBezTo>
                    <a:pt x="58" y="0"/>
                    <a:pt x="0" y="158"/>
                    <a:pt x="58" y="68"/>
                  </a:cubicBezTo>
                  <a:cubicBezTo>
                    <a:pt x="58" y="68"/>
                    <a:pt x="58" y="68"/>
                    <a:pt x="58" y="68"/>
                  </a:cubicBezTo>
                  <a:cubicBezTo>
                    <a:pt x="61" y="68"/>
                    <a:pt x="63" y="69"/>
                    <a:pt x="65" y="70"/>
                  </a:cubicBezTo>
                  <a:cubicBezTo>
                    <a:pt x="68" y="69"/>
                    <a:pt x="71" y="68"/>
                    <a:pt x="74" y="69"/>
                  </a:cubicBezTo>
                  <a:cubicBezTo>
                    <a:pt x="74" y="68"/>
                    <a:pt x="93" y="118"/>
                    <a:pt x="94" y="118"/>
                  </a:cubicBezTo>
                  <a:cubicBezTo>
                    <a:pt x="76" y="66"/>
                    <a:pt x="76" y="66"/>
                    <a:pt x="76" y="66"/>
                  </a:cubicBezTo>
                  <a:cubicBezTo>
                    <a:pt x="76" y="66"/>
                    <a:pt x="77" y="65"/>
                    <a:pt x="77" y="65"/>
                  </a:cubicBezTo>
                  <a:cubicBezTo>
                    <a:pt x="76" y="63"/>
                    <a:pt x="85" y="117"/>
                    <a:pt x="84" y="114"/>
                  </a:cubicBezTo>
                  <a:cubicBezTo>
                    <a:pt x="85" y="103"/>
                    <a:pt x="90" y="8"/>
                    <a:pt x="90" y="8"/>
                  </a:cubicBezTo>
                  <a:cubicBezTo>
                    <a:pt x="61" y="3"/>
                    <a:pt x="58" y="0"/>
                    <a:pt x="58" y="0"/>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í$ḷïḍé"/>
            <p:cNvSpPr/>
            <p:nvPr/>
          </p:nvSpPr>
          <p:spPr bwMode="auto">
            <a:xfrm>
              <a:off x="6307139" y="1616075"/>
              <a:ext cx="214313" cy="384175"/>
            </a:xfrm>
            <a:custGeom>
              <a:avLst/>
              <a:gdLst>
                <a:gd name="T0" fmla="*/ 66 w 124"/>
                <a:gd name="T1" fmla="*/ 17 h 223"/>
                <a:gd name="T2" fmla="*/ 60 w 124"/>
                <a:gd name="T3" fmla="*/ 26 h 223"/>
                <a:gd name="T4" fmla="*/ 45 w 124"/>
                <a:gd name="T5" fmla="*/ 37 h 223"/>
                <a:gd name="T6" fmla="*/ 42 w 124"/>
                <a:gd name="T7" fmla="*/ 37 h 223"/>
                <a:gd name="T8" fmla="*/ 33 w 124"/>
                <a:gd name="T9" fmla="*/ 38 h 223"/>
                <a:gd name="T10" fmla="*/ 29 w 124"/>
                <a:gd name="T11" fmla="*/ 38 h 223"/>
                <a:gd name="T12" fmla="*/ 26 w 124"/>
                <a:gd name="T13" fmla="*/ 38 h 223"/>
                <a:gd name="T14" fmla="*/ 24 w 124"/>
                <a:gd name="T15" fmla="*/ 38 h 223"/>
                <a:gd name="T16" fmla="*/ 36 w 124"/>
                <a:gd name="T17" fmla="*/ 65 h 223"/>
                <a:gd name="T18" fmla="*/ 62 w 124"/>
                <a:gd name="T19" fmla="*/ 97 h 223"/>
                <a:gd name="T20" fmla="*/ 23 w 124"/>
                <a:gd name="T21" fmla="*/ 195 h 223"/>
                <a:gd name="T22" fmla="*/ 66 w 124"/>
                <a:gd name="T23" fmla="*/ 216 h 223"/>
                <a:gd name="T24" fmla="*/ 99 w 124"/>
                <a:gd name="T25" fmla="*/ 109 h 223"/>
                <a:gd name="T26" fmla="*/ 123 w 124"/>
                <a:gd name="T27" fmla="*/ 39 h 223"/>
                <a:gd name="T28" fmla="*/ 66 w 124"/>
                <a:gd name="T29" fmla="*/ 1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223">
                  <a:moveTo>
                    <a:pt x="66" y="17"/>
                  </a:moveTo>
                  <a:cubicBezTo>
                    <a:pt x="65" y="20"/>
                    <a:pt x="63" y="23"/>
                    <a:pt x="60" y="26"/>
                  </a:cubicBezTo>
                  <a:cubicBezTo>
                    <a:pt x="56" y="32"/>
                    <a:pt x="48" y="37"/>
                    <a:pt x="45" y="37"/>
                  </a:cubicBezTo>
                  <a:cubicBezTo>
                    <a:pt x="44" y="38"/>
                    <a:pt x="43" y="37"/>
                    <a:pt x="42" y="37"/>
                  </a:cubicBezTo>
                  <a:cubicBezTo>
                    <a:pt x="40" y="38"/>
                    <a:pt x="37" y="38"/>
                    <a:pt x="33" y="38"/>
                  </a:cubicBezTo>
                  <a:cubicBezTo>
                    <a:pt x="32" y="38"/>
                    <a:pt x="30" y="38"/>
                    <a:pt x="29" y="38"/>
                  </a:cubicBezTo>
                  <a:cubicBezTo>
                    <a:pt x="28" y="38"/>
                    <a:pt x="27" y="38"/>
                    <a:pt x="26" y="38"/>
                  </a:cubicBezTo>
                  <a:cubicBezTo>
                    <a:pt x="25" y="38"/>
                    <a:pt x="25" y="38"/>
                    <a:pt x="24" y="38"/>
                  </a:cubicBezTo>
                  <a:cubicBezTo>
                    <a:pt x="24" y="44"/>
                    <a:pt x="27" y="54"/>
                    <a:pt x="36" y="65"/>
                  </a:cubicBezTo>
                  <a:cubicBezTo>
                    <a:pt x="51" y="84"/>
                    <a:pt x="62" y="97"/>
                    <a:pt x="62" y="97"/>
                  </a:cubicBezTo>
                  <a:cubicBezTo>
                    <a:pt x="62" y="97"/>
                    <a:pt x="46" y="168"/>
                    <a:pt x="23" y="195"/>
                  </a:cubicBezTo>
                  <a:cubicBezTo>
                    <a:pt x="0" y="223"/>
                    <a:pt x="59" y="212"/>
                    <a:pt x="66" y="216"/>
                  </a:cubicBezTo>
                  <a:cubicBezTo>
                    <a:pt x="66" y="216"/>
                    <a:pt x="95" y="148"/>
                    <a:pt x="99" y="109"/>
                  </a:cubicBezTo>
                  <a:cubicBezTo>
                    <a:pt x="99" y="109"/>
                    <a:pt x="122" y="59"/>
                    <a:pt x="123" y="39"/>
                  </a:cubicBezTo>
                  <a:cubicBezTo>
                    <a:pt x="124" y="26"/>
                    <a:pt x="86" y="0"/>
                    <a:pt x="66" y="17"/>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ïšḷiḋe"/>
            <p:cNvSpPr/>
            <p:nvPr/>
          </p:nvSpPr>
          <p:spPr bwMode="auto">
            <a:xfrm>
              <a:off x="5716589" y="3619500"/>
              <a:ext cx="169863" cy="176213"/>
            </a:xfrm>
            <a:custGeom>
              <a:avLst/>
              <a:gdLst>
                <a:gd name="T0" fmla="*/ 22 w 99"/>
                <a:gd name="T1" fmla="*/ 8 h 102"/>
                <a:gd name="T2" fmla="*/ 1 w 99"/>
                <a:gd name="T3" fmla="*/ 86 h 102"/>
                <a:gd name="T4" fmla="*/ 77 w 99"/>
                <a:gd name="T5" fmla="*/ 97 h 102"/>
                <a:gd name="T6" fmla="*/ 92 w 99"/>
                <a:gd name="T7" fmla="*/ 16 h 102"/>
                <a:gd name="T8" fmla="*/ 22 w 99"/>
                <a:gd name="T9" fmla="*/ 8 h 102"/>
              </a:gdLst>
              <a:ahLst/>
              <a:cxnLst>
                <a:cxn ang="0">
                  <a:pos x="T0" y="T1"/>
                </a:cxn>
                <a:cxn ang="0">
                  <a:pos x="T2" y="T3"/>
                </a:cxn>
                <a:cxn ang="0">
                  <a:pos x="T4" y="T5"/>
                </a:cxn>
                <a:cxn ang="0">
                  <a:pos x="T6" y="T7"/>
                </a:cxn>
                <a:cxn ang="0">
                  <a:pos x="T8" y="T9"/>
                </a:cxn>
              </a:cxnLst>
              <a:rect l="0" t="0" r="r" b="b"/>
              <a:pathLst>
                <a:path w="99" h="102">
                  <a:moveTo>
                    <a:pt x="22" y="8"/>
                  </a:moveTo>
                  <a:cubicBezTo>
                    <a:pt x="22" y="8"/>
                    <a:pt x="2" y="70"/>
                    <a:pt x="1" y="86"/>
                  </a:cubicBezTo>
                  <a:cubicBezTo>
                    <a:pt x="0" y="101"/>
                    <a:pt x="70" y="102"/>
                    <a:pt x="77" y="97"/>
                  </a:cubicBezTo>
                  <a:cubicBezTo>
                    <a:pt x="83" y="93"/>
                    <a:pt x="99" y="18"/>
                    <a:pt x="92" y="16"/>
                  </a:cubicBezTo>
                  <a:cubicBezTo>
                    <a:pt x="86" y="14"/>
                    <a:pt x="24" y="0"/>
                    <a:pt x="22" y="8"/>
                  </a:cubicBezTo>
                  <a:close/>
                </a:path>
              </a:pathLst>
            </a:custGeom>
            <a:solidFill>
              <a:srgbClr val="55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íšlîḓé"/>
            <p:cNvSpPr/>
            <p:nvPr/>
          </p:nvSpPr>
          <p:spPr bwMode="auto">
            <a:xfrm>
              <a:off x="5743576" y="2692400"/>
              <a:ext cx="242888" cy="995363"/>
            </a:xfrm>
            <a:custGeom>
              <a:avLst/>
              <a:gdLst>
                <a:gd name="T0" fmla="*/ 0 w 141"/>
                <a:gd name="T1" fmla="*/ 552 h 578"/>
                <a:gd name="T2" fmla="*/ 31 w 141"/>
                <a:gd name="T3" fmla="*/ 570 h 578"/>
                <a:gd name="T4" fmla="*/ 77 w 141"/>
                <a:gd name="T5" fmla="*/ 557 h 578"/>
                <a:gd name="T6" fmla="*/ 141 w 141"/>
                <a:gd name="T7" fmla="*/ 99 h 578"/>
                <a:gd name="T8" fmla="*/ 43 w 141"/>
                <a:gd name="T9" fmla="*/ 31 h 578"/>
                <a:gd name="T10" fmla="*/ 55 w 141"/>
                <a:gd name="T11" fmla="*/ 281 h 578"/>
                <a:gd name="T12" fmla="*/ 0 w 141"/>
                <a:gd name="T13" fmla="*/ 552 h 578"/>
              </a:gdLst>
              <a:ahLst/>
              <a:cxnLst>
                <a:cxn ang="0">
                  <a:pos x="T0" y="T1"/>
                </a:cxn>
                <a:cxn ang="0">
                  <a:pos x="T2" y="T3"/>
                </a:cxn>
                <a:cxn ang="0">
                  <a:pos x="T4" y="T5"/>
                </a:cxn>
                <a:cxn ang="0">
                  <a:pos x="T6" y="T7"/>
                </a:cxn>
                <a:cxn ang="0">
                  <a:pos x="T8" y="T9"/>
                </a:cxn>
                <a:cxn ang="0">
                  <a:pos x="T10" y="T11"/>
                </a:cxn>
                <a:cxn ang="0">
                  <a:pos x="T12" y="T13"/>
                </a:cxn>
              </a:cxnLst>
              <a:rect l="0" t="0" r="r" b="b"/>
              <a:pathLst>
                <a:path w="141" h="578">
                  <a:moveTo>
                    <a:pt x="0" y="552"/>
                  </a:moveTo>
                  <a:cubicBezTo>
                    <a:pt x="0" y="552"/>
                    <a:pt x="12" y="562"/>
                    <a:pt x="31" y="570"/>
                  </a:cubicBezTo>
                  <a:cubicBezTo>
                    <a:pt x="51" y="578"/>
                    <a:pt x="77" y="557"/>
                    <a:pt x="77" y="557"/>
                  </a:cubicBezTo>
                  <a:cubicBezTo>
                    <a:pt x="104" y="494"/>
                    <a:pt x="141" y="99"/>
                    <a:pt x="141" y="99"/>
                  </a:cubicBezTo>
                  <a:cubicBezTo>
                    <a:pt x="141" y="99"/>
                    <a:pt x="50" y="0"/>
                    <a:pt x="43" y="31"/>
                  </a:cubicBezTo>
                  <a:cubicBezTo>
                    <a:pt x="35" y="61"/>
                    <a:pt x="67" y="199"/>
                    <a:pt x="55" y="281"/>
                  </a:cubicBezTo>
                  <a:lnTo>
                    <a:pt x="0" y="552"/>
                  </a:lnTo>
                  <a:close/>
                </a:path>
              </a:pathLst>
            </a:custGeom>
            <a:solidFill>
              <a:srgbClr val="3A64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íśļíďé"/>
            <p:cNvSpPr/>
            <p:nvPr/>
          </p:nvSpPr>
          <p:spPr bwMode="auto">
            <a:xfrm>
              <a:off x="5826126" y="3624263"/>
              <a:ext cx="293688" cy="177800"/>
            </a:xfrm>
            <a:custGeom>
              <a:avLst/>
              <a:gdLst>
                <a:gd name="T0" fmla="*/ 78 w 170"/>
                <a:gd name="T1" fmla="*/ 14 h 104"/>
                <a:gd name="T2" fmla="*/ 109 w 170"/>
                <a:gd name="T3" fmla="*/ 64 h 104"/>
                <a:gd name="T4" fmla="*/ 166 w 170"/>
                <a:gd name="T5" fmla="*/ 67 h 104"/>
                <a:gd name="T6" fmla="*/ 170 w 170"/>
                <a:gd name="T7" fmla="*/ 95 h 104"/>
                <a:gd name="T8" fmla="*/ 84 w 170"/>
                <a:gd name="T9" fmla="*/ 102 h 104"/>
                <a:gd name="T10" fmla="*/ 2 w 170"/>
                <a:gd name="T11" fmla="*/ 95 h 104"/>
                <a:gd name="T12" fmla="*/ 23 w 170"/>
                <a:gd name="T13" fmla="*/ 11 h 104"/>
                <a:gd name="T14" fmla="*/ 78 w 170"/>
                <a:gd name="T15" fmla="*/ 1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04">
                  <a:moveTo>
                    <a:pt x="78" y="14"/>
                  </a:moveTo>
                  <a:cubicBezTo>
                    <a:pt x="78" y="14"/>
                    <a:pt x="103" y="60"/>
                    <a:pt x="109" y="64"/>
                  </a:cubicBezTo>
                  <a:cubicBezTo>
                    <a:pt x="116" y="68"/>
                    <a:pt x="162" y="64"/>
                    <a:pt x="166" y="67"/>
                  </a:cubicBezTo>
                  <a:cubicBezTo>
                    <a:pt x="170" y="71"/>
                    <a:pt x="170" y="95"/>
                    <a:pt x="170" y="95"/>
                  </a:cubicBezTo>
                  <a:cubicBezTo>
                    <a:pt x="159" y="98"/>
                    <a:pt x="104" y="102"/>
                    <a:pt x="84" y="102"/>
                  </a:cubicBezTo>
                  <a:cubicBezTo>
                    <a:pt x="65" y="102"/>
                    <a:pt x="14" y="104"/>
                    <a:pt x="2" y="95"/>
                  </a:cubicBezTo>
                  <a:cubicBezTo>
                    <a:pt x="0" y="89"/>
                    <a:pt x="18" y="18"/>
                    <a:pt x="23" y="11"/>
                  </a:cubicBezTo>
                  <a:cubicBezTo>
                    <a:pt x="28" y="3"/>
                    <a:pt x="76" y="0"/>
                    <a:pt x="78" y="14"/>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iṧ1ïḑê"/>
            <p:cNvSpPr/>
            <p:nvPr/>
          </p:nvSpPr>
          <p:spPr bwMode="auto">
            <a:xfrm>
              <a:off x="5802314" y="2687638"/>
              <a:ext cx="341313" cy="1022350"/>
            </a:xfrm>
            <a:custGeom>
              <a:avLst/>
              <a:gdLst>
                <a:gd name="T0" fmla="*/ 197 w 198"/>
                <a:gd name="T1" fmla="*/ 15 h 594"/>
                <a:gd name="T2" fmla="*/ 182 w 198"/>
                <a:gd name="T3" fmla="*/ 321 h 594"/>
                <a:gd name="T4" fmla="*/ 116 w 198"/>
                <a:gd name="T5" fmla="*/ 529 h 594"/>
                <a:gd name="T6" fmla="*/ 115 w 198"/>
                <a:gd name="T7" fmla="*/ 548 h 594"/>
                <a:gd name="T8" fmla="*/ 95 w 198"/>
                <a:gd name="T9" fmla="*/ 585 h 594"/>
                <a:gd name="T10" fmla="*/ 28 w 198"/>
                <a:gd name="T11" fmla="*/ 572 h 594"/>
                <a:gd name="T12" fmla="*/ 58 w 198"/>
                <a:gd name="T13" fmla="*/ 447 h 594"/>
                <a:gd name="T14" fmla="*/ 86 w 198"/>
                <a:gd name="T15" fmla="*/ 108 h 594"/>
                <a:gd name="T16" fmla="*/ 12 w 198"/>
                <a:gd name="T17" fmla="*/ 50 h 594"/>
                <a:gd name="T18" fmla="*/ 1 w 198"/>
                <a:gd name="T19" fmla="*/ 3 h 594"/>
                <a:gd name="T20" fmla="*/ 197 w 198"/>
                <a:gd name="T21" fmla="*/ 1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594">
                  <a:moveTo>
                    <a:pt x="197" y="15"/>
                  </a:moveTo>
                  <a:cubicBezTo>
                    <a:pt x="197" y="15"/>
                    <a:pt x="198" y="265"/>
                    <a:pt x="182" y="321"/>
                  </a:cubicBezTo>
                  <a:cubicBezTo>
                    <a:pt x="165" y="376"/>
                    <a:pt x="120" y="517"/>
                    <a:pt x="116" y="529"/>
                  </a:cubicBezTo>
                  <a:cubicBezTo>
                    <a:pt x="116" y="529"/>
                    <a:pt x="116" y="542"/>
                    <a:pt x="115" y="548"/>
                  </a:cubicBezTo>
                  <a:cubicBezTo>
                    <a:pt x="114" y="555"/>
                    <a:pt x="102" y="580"/>
                    <a:pt x="95" y="585"/>
                  </a:cubicBezTo>
                  <a:cubicBezTo>
                    <a:pt x="88" y="590"/>
                    <a:pt x="38" y="594"/>
                    <a:pt x="28" y="572"/>
                  </a:cubicBezTo>
                  <a:cubicBezTo>
                    <a:pt x="28" y="572"/>
                    <a:pt x="50" y="483"/>
                    <a:pt x="58" y="447"/>
                  </a:cubicBezTo>
                  <a:cubicBezTo>
                    <a:pt x="67" y="411"/>
                    <a:pt x="90" y="189"/>
                    <a:pt x="86" y="108"/>
                  </a:cubicBezTo>
                  <a:cubicBezTo>
                    <a:pt x="86" y="108"/>
                    <a:pt x="20" y="72"/>
                    <a:pt x="12" y="50"/>
                  </a:cubicBezTo>
                  <a:cubicBezTo>
                    <a:pt x="5" y="30"/>
                    <a:pt x="0" y="6"/>
                    <a:pt x="1" y="3"/>
                  </a:cubicBezTo>
                  <a:cubicBezTo>
                    <a:pt x="1" y="0"/>
                    <a:pt x="197" y="15"/>
                    <a:pt x="197" y="15"/>
                  </a:cubicBezTo>
                  <a:close/>
                </a:path>
              </a:pathLst>
            </a:custGeom>
            <a:solidFill>
              <a:srgbClr val="3D6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îṥľíḍé"/>
            <p:cNvSpPr/>
            <p:nvPr/>
          </p:nvSpPr>
          <p:spPr bwMode="auto">
            <a:xfrm>
              <a:off x="5640389" y="1835150"/>
              <a:ext cx="835025" cy="962025"/>
            </a:xfrm>
            <a:custGeom>
              <a:avLst/>
              <a:gdLst>
                <a:gd name="T0" fmla="*/ 78 w 485"/>
                <a:gd name="T1" fmla="*/ 517 h 560"/>
                <a:gd name="T2" fmla="*/ 76 w 485"/>
                <a:gd name="T3" fmla="*/ 306 h 560"/>
                <a:gd name="T4" fmla="*/ 24 w 485"/>
                <a:gd name="T5" fmla="*/ 81 h 560"/>
                <a:gd name="T6" fmla="*/ 67 w 485"/>
                <a:gd name="T7" fmla="*/ 81 h 560"/>
                <a:gd name="T8" fmla="*/ 135 w 485"/>
                <a:gd name="T9" fmla="*/ 85 h 560"/>
                <a:gd name="T10" fmla="*/ 189 w 485"/>
                <a:gd name="T11" fmla="*/ 90 h 560"/>
                <a:gd name="T12" fmla="*/ 314 w 485"/>
                <a:gd name="T13" fmla="*/ 156 h 560"/>
                <a:gd name="T14" fmla="*/ 425 w 485"/>
                <a:gd name="T15" fmla="*/ 16 h 560"/>
                <a:gd name="T16" fmla="*/ 484 w 485"/>
                <a:gd name="T17" fmla="*/ 24 h 560"/>
                <a:gd name="T18" fmla="*/ 387 w 485"/>
                <a:gd name="T19" fmla="*/ 205 h 560"/>
                <a:gd name="T20" fmla="*/ 252 w 485"/>
                <a:gd name="T21" fmla="*/ 213 h 560"/>
                <a:gd name="T22" fmla="*/ 301 w 485"/>
                <a:gd name="T23" fmla="*/ 531 h 560"/>
                <a:gd name="T24" fmla="*/ 78 w 485"/>
                <a:gd name="T25" fmla="*/ 51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560">
                  <a:moveTo>
                    <a:pt x="78" y="517"/>
                  </a:moveTo>
                  <a:cubicBezTo>
                    <a:pt x="78" y="517"/>
                    <a:pt x="102" y="391"/>
                    <a:pt x="76" y="306"/>
                  </a:cubicBezTo>
                  <a:cubicBezTo>
                    <a:pt x="51" y="220"/>
                    <a:pt x="0" y="121"/>
                    <a:pt x="24" y="81"/>
                  </a:cubicBezTo>
                  <a:cubicBezTo>
                    <a:pt x="24" y="81"/>
                    <a:pt x="43" y="76"/>
                    <a:pt x="67" y="81"/>
                  </a:cubicBezTo>
                  <a:cubicBezTo>
                    <a:pt x="91" y="87"/>
                    <a:pt x="135" y="85"/>
                    <a:pt x="135" y="85"/>
                  </a:cubicBezTo>
                  <a:cubicBezTo>
                    <a:pt x="135" y="85"/>
                    <a:pt x="178" y="87"/>
                    <a:pt x="189" y="90"/>
                  </a:cubicBezTo>
                  <a:cubicBezTo>
                    <a:pt x="200" y="92"/>
                    <a:pt x="270" y="149"/>
                    <a:pt x="314" y="156"/>
                  </a:cubicBezTo>
                  <a:cubicBezTo>
                    <a:pt x="357" y="164"/>
                    <a:pt x="416" y="33"/>
                    <a:pt x="425" y="16"/>
                  </a:cubicBezTo>
                  <a:cubicBezTo>
                    <a:pt x="434" y="0"/>
                    <a:pt x="482" y="9"/>
                    <a:pt x="484" y="24"/>
                  </a:cubicBezTo>
                  <a:cubicBezTo>
                    <a:pt x="485" y="40"/>
                    <a:pt x="439" y="179"/>
                    <a:pt x="387" y="205"/>
                  </a:cubicBezTo>
                  <a:cubicBezTo>
                    <a:pt x="336" y="232"/>
                    <a:pt x="252" y="213"/>
                    <a:pt x="252" y="213"/>
                  </a:cubicBezTo>
                  <a:cubicBezTo>
                    <a:pt x="252" y="213"/>
                    <a:pt x="317" y="384"/>
                    <a:pt x="301" y="531"/>
                  </a:cubicBezTo>
                  <a:cubicBezTo>
                    <a:pt x="301" y="531"/>
                    <a:pt x="183" y="560"/>
                    <a:pt x="78" y="517"/>
                  </a:cubicBezTo>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iṥľïḓè"/>
            <p:cNvSpPr/>
            <p:nvPr/>
          </p:nvSpPr>
          <p:spPr bwMode="auto">
            <a:xfrm>
              <a:off x="5710239" y="1936750"/>
              <a:ext cx="190500" cy="79375"/>
            </a:xfrm>
            <a:custGeom>
              <a:avLst/>
              <a:gdLst>
                <a:gd name="T0" fmla="*/ 110 w 110"/>
                <a:gd name="T1" fmla="*/ 26 h 46"/>
                <a:gd name="T2" fmla="*/ 101 w 110"/>
                <a:gd name="T3" fmla="*/ 1 h 46"/>
                <a:gd name="T4" fmla="*/ 3 w 110"/>
                <a:gd name="T5" fmla="*/ 1 h 46"/>
                <a:gd name="T6" fmla="*/ 3 w 110"/>
                <a:gd name="T7" fmla="*/ 24 h 46"/>
                <a:gd name="T8" fmla="*/ 110 w 110"/>
                <a:gd name="T9" fmla="*/ 26 h 46"/>
              </a:gdLst>
              <a:ahLst/>
              <a:cxnLst>
                <a:cxn ang="0">
                  <a:pos x="T0" y="T1"/>
                </a:cxn>
                <a:cxn ang="0">
                  <a:pos x="T2" y="T3"/>
                </a:cxn>
                <a:cxn ang="0">
                  <a:pos x="T4" y="T5"/>
                </a:cxn>
                <a:cxn ang="0">
                  <a:pos x="T6" y="T7"/>
                </a:cxn>
                <a:cxn ang="0">
                  <a:pos x="T8" y="T9"/>
                </a:cxn>
              </a:cxnLst>
              <a:rect l="0" t="0" r="r" b="b"/>
              <a:pathLst>
                <a:path w="110" h="46">
                  <a:moveTo>
                    <a:pt x="110" y="26"/>
                  </a:moveTo>
                  <a:cubicBezTo>
                    <a:pt x="110" y="26"/>
                    <a:pt x="104" y="3"/>
                    <a:pt x="101" y="1"/>
                  </a:cubicBezTo>
                  <a:cubicBezTo>
                    <a:pt x="97" y="0"/>
                    <a:pt x="24" y="10"/>
                    <a:pt x="3" y="1"/>
                  </a:cubicBezTo>
                  <a:cubicBezTo>
                    <a:pt x="3" y="1"/>
                    <a:pt x="0" y="14"/>
                    <a:pt x="3" y="24"/>
                  </a:cubicBezTo>
                  <a:cubicBezTo>
                    <a:pt x="3" y="24"/>
                    <a:pt x="28" y="46"/>
                    <a:pt x="110" y="26"/>
                  </a:cubicBezTo>
                  <a:close/>
                </a:path>
              </a:pathLst>
            </a:custGeom>
            <a:solidFill>
              <a:srgbClr val="5531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ïṥḷíḑê"/>
            <p:cNvSpPr/>
            <p:nvPr/>
          </p:nvSpPr>
          <p:spPr bwMode="auto">
            <a:xfrm>
              <a:off x="6021389" y="1670050"/>
              <a:ext cx="231775" cy="338138"/>
            </a:xfrm>
            <a:custGeom>
              <a:avLst/>
              <a:gdLst>
                <a:gd name="T0" fmla="*/ 57 w 135"/>
                <a:gd name="T1" fmla="*/ 11 h 197"/>
                <a:gd name="T2" fmla="*/ 26 w 135"/>
                <a:gd name="T3" fmla="*/ 3 h 197"/>
                <a:gd name="T4" fmla="*/ 36 w 135"/>
                <a:gd name="T5" fmla="*/ 39 h 197"/>
                <a:gd name="T6" fmla="*/ 62 w 135"/>
                <a:gd name="T7" fmla="*/ 71 h 197"/>
                <a:gd name="T8" fmla="*/ 23 w 135"/>
                <a:gd name="T9" fmla="*/ 169 h 197"/>
                <a:gd name="T10" fmla="*/ 66 w 135"/>
                <a:gd name="T11" fmla="*/ 190 h 197"/>
                <a:gd name="T12" fmla="*/ 99 w 135"/>
                <a:gd name="T13" fmla="*/ 83 h 197"/>
                <a:gd name="T14" fmla="*/ 135 w 135"/>
                <a:gd name="T15" fmla="*/ 9 h 197"/>
                <a:gd name="T16" fmla="*/ 57 w 135"/>
                <a:gd name="T17" fmla="*/ 1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97">
                  <a:moveTo>
                    <a:pt x="57" y="11"/>
                  </a:moveTo>
                  <a:cubicBezTo>
                    <a:pt x="39" y="12"/>
                    <a:pt x="30" y="0"/>
                    <a:pt x="26" y="3"/>
                  </a:cubicBezTo>
                  <a:cubicBezTo>
                    <a:pt x="22" y="7"/>
                    <a:pt x="22" y="20"/>
                    <a:pt x="36" y="39"/>
                  </a:cubicBezTo>
                  <a:cubicBezTo>
                    <a:pt x="51" y="58"/>
                    <a:pt x="62" y="71"/>
                    <a:pt x="62" y="71"/>
                  </a:cubicBezTo>
                  <a:cubicBezTo>
                    <a:pt x="62" y="71"/>
                    <a:pt x="46" y="142"/>
                    <a:pt x="23" y="169"/>
                  </a:cubicBezTo>
                  <a:cubicBezTo>
                    <a:pt x="0" y="197"/>
                    <a:pt x="59" y="186"/>
                    <a:pt x="66" y="190"/>
                  </a:cubicBezTo>
                  <a:cubicBezTo>
                    <a:pt x="66" y="190"/>
                    <a:pt x="95" y="122"/>
                    <a:pt x="99" y="83"/>
                  </a:cubicBezTo>
                  <a:cubicBezTo>
                    <a:pt x="99" y="83"/>
                    <a:pt x="131" y="21"/>
                    <a:pt x="135" y="9"/>
                  </a:cubicBezTo>
                  <a:cubicBezTo>
                    <a:pt x="109" y="11"/>
                    <a:pt x="83" y="10"/>
                    <a:pt x="57" y="11"/>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ïś1îḓe"/>
            <p:cNvSpPr/>
            <p:nvPr/>
          </p:nvSpPr>
          <p:spPr bwMode="auto">
            <a:xfrm>
              <a:off x="5716589" y="1860550"/>
              <a:ext cx="468313" cy="385763"/>
            </a:xfrm>
            <a:custGeom>
              <a:avLst/>
              <a:gdLst>
                <a:gd name="T0" fmla="*/ 271 w 272"/>
                <a:gd name="T1" fmla="*/ 24 h 224"/>
                <a:gd name="T2" fmla="*/ 212 w 272"/>
                <a:gd name="T3" fmla="*/ 16 h 224"/>
                <a:gd name="T4" fmla="*/ 100 w 272"/>
                <a:gd name="T5" fmla="*/ 156 h 224"/>
                <a:gd name="T6" fmla="*/ 0 w 272"/>
                <a:gd name="T7" fmla="*/ 104 h 224"/>
                <a:gd name="T8" fmla="*/ 21 w 272"/>
                <a:gd name="T9" fmla="*/ 145 h 224"/>
                <a:gd name="T10" fmla="*/ 55 w 272"/>
                <a:gd name="T11" fmla="*/ 215 h 224"/>
                <a:gd name="T12" fmla="*/ 174 w 272"/>
                <a:gd name="T13" fmla="*/ 205 h 224"/>
                <a:gd name="T14" fmla="*/ 271 w 272"/>
                <a:gd name="T15" fmla="*/ 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24">
                  <a:moveTo>
                    <a:pt x="271" y="24"/>
                  </a:moveTo>
                  <a:cubicBezTo>
                    <a:pt x="269" y="9"/>
                    <a:pt x="221" y="0"/>
                    <a:pt x="212" y="16"/>
                  </a:cubicBezTo>
                  <a:cubicBezTo>
                    <a:pt x="203" y="32"/>
                    <a:pt x="144" y="163"/>
                    <a:pt x="100" y="156"/>
                  </a:cubicBezTo>
                  <a:cubicBezTo>
                    <a:pt x="70" y="151"/>
                    <a:pt x="27" y="122"/>
                    <a:pt x="0" y="104"/>
                  </a:cubicBezTo>
                  <a:cubicBezTo>
                    <a:pt x="7" y="118"/>
                    <a:pt x="13" y="132"/>
                    <a:pt x="21" y="145"/>
                  </a:cubicBezTo>
                  <a:cubicBezTo>
                    <a:pt x="35" y="168"/>
                    <a:pt x="46" y="191"/>
                    <a:pt x="55" y="215"/>
                  </a:cubicBezTo>
                  <a:cubicBezTo>
                    <a:pt x="82" y="219"/>
                    <a:pt x="137" y="224"/>
                    <a:pt x="174" y="205"/>
                  </a:cubicBezTo>
                  <a:cubicBezTo>
                    <a:pt x="226" y="178"/>
                    <a:pt x="272" y="39"/>
                    <a:pt x="271" y="24"/>
                  </a:cubicBezTo>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ïşliḓé"/>
            <p:cNvSpPr/>
            <p:nvPr/>
          </p:nvSpPr>
          <p:spPr bwMode="auto">
            <a:xfrm>
              <a:off x="5665789" y="1389063"/>
              <a:ext cx="361950" cy="536575"/>
            </a:xfrm>
            <a:custGeom>
              <a:avLst/>
              <a:gdLst>
                <a:gd name="T0" fmla="*/ 153 w 210"/>
                <a:gd name="T1" fmla="*/ 83 h 312"/>
                <a:gd name="T2" fmla="*/ 171 w 210"/>
                <a:gd name="T3" fmla="*/ 176 h 312"/>
                <a:gd name="T4" fmla="*/ 198 w 210"/>
                <a:gd name="T5" fmla="*/ 255 h 312"/>
                <a:gd name="T6" fmla="*/ 74 w 210"/>
                <a:gd name="T7" fmla="*/ 288 h 312"/>
                <a:gd name="T8" fmla="*/ 4 w 210"/>
                <a:gd name="T9" fmla="*/ 114 h 312"/>
                <a:gd name="T10" fmla="*/ 153 w 210"/>
                <a:gd name="T11" fmla="*/ 83 h 312"/>
              </a:gdLst>
              <a:ahLst/>
              <a:cxnLst>
                <a:cxn ang="0">
                  <a:pos x="T0" y="T1"/>
                </a:cxn>
                <a:cxn ang="0">
                  <a:pos x="T2" y="T3"/>
                </a:cxn>
                <a:cxn ang="0">
                  <a:pos x="T4" y="T5"/>
                </a:cxn>
                <a:cxn ang="0">
                  <a:pos x="T6" y="T7"/>
                </a:cxn>
                <a:cxn ang="0">
                  <a:pos x="T8" y="T9"/>
                </a:cxn>
                <a:cxn ang="0">
                  <a:pos x="T10" y="T11"/>
                </a:cxn>
              </a:cxnLst>
              <a:rect l="0" t="0" r="r" b="b"/>
              <a:pathLst>
                <a:path w="210" h="312">
                  <a:moveTo>
                    <a:pt x="153" y="83"/>
                  </a:moveTo>
                  <a:cubicBezTo>
                    <a:pt x="153" y="83"/>
                    <a:pt x="154" y="122"/>
                    <a:pt x="171" y="176"/>
                  </a:cubicBezTo>
                  <a:cubicBezTo>
                    <a:pt x="189" y="232"/>
                    <a:pt x="196" y="243"/>
                    <a:pt x="198" y="255"/>
                  </a:cubicBezTo>
                  <a:cubicBezTo>
                    <a:pt x="210" y="312"/>
                    <a:pt x="103" y="310"/>
                    <a:pt x="74" y="288"/>
                  </a:cubicBezTo>
                  <a:cubicBezTo>
                    <a:pt x="45" y="266"/>
                    <a:pt x="8" y="139"/>
                    <a:pt x="4" y="114"/>
                  </a:cubicBezTo>
                  <a:cubicBezTo>
                    <a:pt x="0" y="88"/>
                    <a:pt x="112" y="0"/>
                    <a:pt x="153" y="83"/>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íšlîḍé"/>
            <p:cNvSpPr/>
            <p:nvPr/>
          </p:nvSpPr>
          <p:spPr bwMode="auto">
            <a:xfrm>
              <a:off x="5527676" y="1327150"/>
              <a:ext cx="515938" cy="557213"/>
            </a:xfrm>
            <a:custGeom>
              <a:avLst/>
              <a:gdLst>
                <a:gd name="T0" fmla="*/ 136 w 299"/>
                <a:gd name="T1" fmla="*/ 257 h 324"/>
                <a:gd name="T2" fmla="*/ 150 w 299"/>
                <a:gd name="T3" fmla="*/ 185 h 324"/>
                <a:gd name="T4" fmla="*/ 148 w 299"/>
                <a:gd name="T5" fmla="*/ 151 h 324"/>
                <a:gd name="T6" fmla="*/ 177 w 299"/>
                <a:gd name="T7" fmla="*/ 130 h 324"/>
                <a:gd name="T8" fmla="*/ 210 w 299"/>
                <a:gd name="T9" fmla="*/ 126 h 324"/>
                <a:gd name="T10" fmla="*/ 251 w 299"/>
                <a:gd name="T11" fmla="*/ 121 h 324"/>
                <a:gd name="T12" fmla="*/ 243 w 299"/>
                <a:gd name="T13" fmla="*/ 35 h 324"/>
                <a:gd name="T14" fmla="*/ 148 w 299"/>
                <a:gd name="T15" fmla="*/ 17 h 324"/>
                <a:gd name="T16" fmla="*/ 55 w 299"/>
                <a:gd name="T17" fmla="*/ 110 h 324"/>
                <a:gd name="T18" fmla="*/ 52 w 299"/>
                <a:gd name="T19" fmla="*/ 92 h 324"/>
                <a:gd name="T20" fmla="*/ 51 w 299"/>
                <a:gd name="T21" fmla="*/ 110 h 324"/>
                <a:gd name="T22" fmla="*/ 32 w 299"/>
                <a:gd name="T23" fmla="*/ 109 h 324"/>
                <a:gd name="T24" fmla="*/ 47 w 299"/>
                <a:gd name="T25" fmla="*/ 122 h 324"/>
                <a:gd name="T26" fmla="*/ 61 w 299"/>
                <a:gd name="T27" fmla="*/ 245 h 324"/>
                <a:gd name="T28" fmla="*/ 114 w 299"/>
                <a:gd name="T29" fmla="*/ 303 h 324"/>
                <a:gd name="T30" fmla="*/ 130 w 299"/>
                <a:gd name="T31" fmla="*/ 297 h 324"/>
                <a:gd name="T32" fmla="*/ 143 w 299"/>
                <a:gd name="T33" fmla="*/ 311 h 324"/>
                <a:gd name="T34" fmla="*/ 136 w 299"/>
                <a:gd name="T35" fmla="*/ 25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324">
                  <a:moveTo>
                    <a:pt x="136" y="257"/>
                  </a:moveTo>
                  <a:cubicBezTo>
                    <a:pt x="136" y="257"/>
                    <a:pt x="165" y="238"/>
                    <a:pt x="150" y="185"/>
                  </a:cubicBezTo>
                  <a:cubicBezTo>
                    <a:pt x="145" y="167"/>
                    <a:pt x="148" y="151"/>
                    <a:pt x="148" y="151"/>
                  </a:cubicBezTo>
                  <a:cubicBezTo>
                    <a:pt x="148" y="151"/>
                    <a:pt x="141" y="163"/>
                    <a:pt x="177" y="130"/>
                  </a:cubicBezTo>
                  <a:cubicBezTo>
                    <a:pt x="182" y="124"/>
                    <a:pt x="196" y="125"/>
                    <a:pt x="210" y="126"/>
                  </a:cubicBezTo>
                  <a:cubicBezTo>
                    <a:pt x="225" y="127"/>
                    <a:pt x="242" y="128"/>
                    <a:pt x="251" y="121"/>
                  </a:cubicBezTo>
                  <a:cubicBezTo>
                    <a:pt x="268" y="108"/>
                    <a:pt x="299" y="53"/>
                    <a:pt x="243" y="35"/>
                  </a:cubicBezTo>
                  <a:cubicBezTo>
                    <a:pt x="186" y="16"/>
                    <a:pt x="123" y="0"/>
                    <a:pt x="148" y="17"/>
                  </a:cubicBezTo>
                  <a:cubicBezTo>
                    <a:pt x="245" y="83"/>
                    <a:pt x="89" y="66"/>
                    <a:pt x="55" y="110"/>
                  </a:cubicBezTo>
                  <a:cubicBezTo>
                    <a:pt x="55" y="110"/>
                    <a:pt x="61" y="92"/>
                    <a:pt x="52" y="92"/>
                  </a:cubicBezTo>
                  <a:cubicBezTo>
                    <a:pt x="34" y="92"/>
                    <a:pt x="51" y="110"/>
                    <a:pt x="51" y="110"/>
                  </a:cubicBezTo>
                  <a:cubicBezTo>
                    <a:pt x="51" y="110"/>
                    <a:pt x="39" y="95"/>
                    <a:pt x="32" y="109"/>
                  </a:cubicBezTo>
                  <a:cubicBezTo>
                    <a:pt x="26" y="122"/>
                    <a:pt x="47" y="122"/>
                    <a:pt x="47" y="122"/>
                  </a:cubicBezTo>
                  <a:cubicBezTo>
                    <a:pt x="47" y="122"/>
                    <a:pt x="0" y="183"/>
                    <a:pt x="61" y="245"/>
                  </a:cubicBezTo>
                  <a:cubicBezTo>
                    <a:pt x="61" y="245"/>
                    <a:pt x="112" y="292"/>
                    <a:pt x="114" y="303"/>
                  </a:cubicBezTo>
                  <a:cubicBezTo>
                    <a:pt x="116" y="314"/>
                    <a:pt x="130" y="297"/>
                    <a:pt x="130" y="297"/>
                  </a:cubicBezTo>
                  <a:cubicBezTo>
                    <a:pt x="130" y="297"/>
                    <a:pt x="120" y="324"/>
                    <a:pt x="143" y="311"/>
                  </a:cubicBezTo>
                  <a:cubicBezTo>
                    <a:pt x="183" y="290"/>
                    <a:pt x="136" y="257"/>
                    <a:pt x="136" y="257"/>
                  </a:cubicBezTo>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ïsļîḍe"/>
            <p:cNvSpPr/>
            <p:nvPr/>
          </p:nvSpPr>
          <p:spPr bwMode="auto">
            <a:xfrm>
              <a:off x="5699126" y="1692275"/>
              <a:ext cx="117475" cy="119063"/>
            </a:xfrm>
            <a:custGeom>
              <a:avLst/>
              <a:gdLst>
                <a:gd name="T0" fmla="*/ 53 w 68"/>
                <a:gd name="T1" fmla="*/ 14 h 69"/>
                <a:gd name="T2" fmla="*/ 18 w 68"/>
                <a:gd name="T3" fmla="*/ 11 h 69"/>
                <a:gd name="T4" fmla="*/ 61 w 68"/>
                <a:gd name="T5" fmla="*/ 40 h 69"/>
                <a:gd name="T6" fmla="*/ 53 w 68"/>
                <a:gd name="T7" fmla="*/ 14 h 69"/>
              </a:gdLst>
              <a:ahLst/>
              <a:cxnLst>
                <a:cxn ang="0">
                  <a:pos x="T0" y="T1"/>
                </a:cxn>
                <a:cxn ang="0">
                  <a:pos x="T2" y="T3"/>
                </a:cxn>
                <a:cxn ang="0">
                  <a:pos x="T4" y="T5"/>
                </a:cxn>
                <a:cxn ang="0">
                  <a:pos x="T6" y="T7"/>
                </a:cxn>
              </a:cxnLst>
              <a:rect l="0" t="0" r="r" b="b"/>
              <a:pathLst>
                <a:path w="68" h="69">
                  <a:moveTo>
                    <a:pt x="53" y="14"/>
                  </a:moveTo>
                  <a:cubicBezTo>
                    <a:pt x="53" y="14"/>
                    <a:pt x="36" y="0"/>
                    <a:pt x="18" y="11"/>
                  </a:cubicBezTo>
                  <a:cubicBezTo>
                    <a:pt x="0" y="23"/>
                    <a:pt x="24" y="69"/>
                    <a:pt x="61" y="40"/>
                  </a:cubicBezTo>
                  <a:cubicBezTo>
                    <a:pt x="61" y="40"/>
                    <a:pt x="68" y="33"/>
                    <a:pt x="53" y="14"/>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iṥľiḓè"/>
            <p:cNvSpPr/>
            <p:nvPr/>
          </p:nvSpPr>
          <p:spPr bwMode="auto">
            <a:xfrm>
              <a:off x="5719764" y="1711325"/>
              <a:ext cx="11113" cy="20638"/>
            </a:xfrm>
            <a:custGeom>
              <a:avLst/>
              <a:gdLst>
                <a:gd name="T0" fmla="*/ 7 w 7"/>
                <a:gd name="T1" fmla="*/ 0 h 12"/>
                <a:gd name="T2" fmla="*/ 6 w 7"/>
                <a:gd name="T3" fmla="*/ 0 h 12"/>
                <a:gd name="T4" fmla="*/ 0 w 7"/>
                <a:gd name="T5" fmla="*/ 12 h 12"/>
                <a:gd name="T6" fmla="*/ 6 w 7"/>
                <a:gd name="T7" fmla="*/ 0 h 12"/>
                <a:gd name="T8" fmla="*/ 7 w 7"/>
                <a:gd name="T9" fmla="*/ 0 h 12"/>
              </a:gdLst>
              <a:ahLst/>
              <a:cxnLst>
                <a:cxn ang="0">
                  <a:pos x="T0" y="T1"/>
                </a:cxn>
                <a:cxn ang="0">
                  <a:pos x="T2" y="T3"/>
                </a:cxn>
                <a:cxn ang="0">
                  <a:pos x="T4" y="T5"/>
                </a:cxn>
                <a:cxn ang="0">
                  <a:pos x="T6" y="T7"/>
                </a:cxn>
                <a:cxn ang="0">
                  <a:pos x="T8" y="T9"/>
                </a:cxn>
              </a:cxnLst>
              <a:rect l="0" t="0" r="r" b="b"/>
              <a:pathLst>
                <a:path w="7" h="12">
                  <a:moveTo>
                    <a:pt x="7" y="0"/>
                  </a:moveTo>
                  <a:cubicBezTo>
                    <a:pt x="6" y="0"/>
                    <a:pt x="6" y="0"/>
                    <a:pt x="6" y="0"/>
                  </a:cubicBezTo>
                  <a:cubicBezTo>
                    <a:pt x="2" y="3"/>
                    <a:pt x="0" y="7"/>
                    <a:pt x="0" y="12"/>
                  </a:cubicBezTo>
                  <a:cubicBezTo>
                    <a:pt x="0" y="7"/>
                    <a:pt x="2" y="3"/>
                    <a:pt x="6" y="0"/>
                  </a:cubicBezTo>
                  <a:cubicBezTo>
                    <a:pt x="6" y="0"/>
                    <a:pt x="6" y="0"/>
                    <a:pt x="7" y="0"/>
                  </a:cubicBezTo>
                </a:path>
              </a:pathLst>
            </a:custGeom>
            <a:solidFill>
              <a:srgbClr val="583E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ïŝ1ídè"/>
            <p:cNvSpPr/>
            <p:nvPr/>
          </p:nvSpPr>
          <p:spPr bwMode="auto">
            <a:xfrm>
              <a:off x="5719764" y="1703388"/>
              <a:ext cx="92075" cy="73025"/>
            </a:xfrm>
            <a:custGeom>
              <a:avLst/>
              <a:gdLst>
                <a:gd name="T0" fmla="*/ 27 w 54"/>
                <a:gd name="T1" fmla="*/ 34 h 42"/>
                <a:gd name="T2" fmla="*/ 9 w 54"/>
                <a:gd name="T3" fmla="*/ 17 h 42"/>
                <a:gd name="T4" fmla="*/ 37 w 54"/>
                <a:gd name="T5" fmla="*/ 29 h 42"/>
                <a:gd name="T6" fmla="*/ 45 w 54"/>
                <a:gd name="T7" fmla="*/ 29 h 42"/>
                <a:gd name="T8" fmla="*/ 27 w 54"/>
                <a:gd name="T9" fmla="*/ 34 h 42"/>
                <a:gd name="T10" fmla="*/ 20 w 54"/>
                <a:gd name="T11" fmla="*/ 0 h 42"/>
                <a:gd name="T12" fmla="*/ 7 w 54"/>
                <a:gd name="T13" fmla="*/ 4 h 42"/>
                <a:gd name="T14" fmla="*/ 6 w 54"/>
                <a:gd name="T15" fmla="*/ 4 h 42"/>
                <a:gd name="T16" fmla="*/ 0 w 54"/>
                <a:gd name="T17" fmla="*/ 16 h 42"/>
                <a:gd name="T18" fmla="*/ 26 w 54"/>
                <a:gd name="T19" fmla="*/ 42 h 42"/>
                <a:gd name="T20" fmla="*/ 49 w 54"/>
                <a:gd name="T21" fmla="*/ 33 h 42"/>
                <a:gd name="T22" fmla="*/ 47 w 54"/>
                <a:gd name="T23" fmla="*/ 17 h 42"/>
                <a:gd name="T24" fmla="*/ 47 w 54"/>
                <a:gd name="T25" fmla="*/ 17 h 42"/>
                <a:gd name="T26" fmla="*/ 36 w 54"/>
                <a:gd name="T27" fmla="*/ 21 h 42"/>
                <a:gd name="T28" fmla="*/ 28 w 54"/>
                <a:gd name="T29" fmla="*/ 19 h 42"/>
                <a:gd name="T30" fmla="*/ 22 w 54"/>
                <a:gd name="T31" fmla="*/ 3 h 42"/>
                <a:gd name="T32" fmla="*/ 23 w 54"/>
                <a:gd name="T33" fmla="*/ 0 h 42"/>
                <a:gd name="T34" fmla="*/ 20 w 5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2">
                  <a:moveTo>
                    <a:pt x="27" y="34"/>
                  </a:moveTo>
                  <a:cubicBezTo>
                    <a:pt x="11" y="34"/>
                    <a:pt x="9" y="17"/>
                    <a:pt x="9" y="17"/>
                  </a:cubicBezTo>
                  <a:cubicBezTo>
                    <a:pt x="15" y="27"/>
                    <a:pt x="28" y="29"/>
                    <a:pt x="37" y="29"/>
                  </a:cubicBezTo>
                  <a:cubicBezTo>
                    <a:pt x="41" y="29"/>
                    <a:pt x="45" y="29"/>
                    <a:pt x="45" y="29"/>
                  </a:cubicBezTo>
                  <a:cubicBezTo>
                    <a:pt x="37" y="32"/>
                    <a:pt x="31" y="34"/>
                    <a:pt x="27" y="34"/>
                  </a:cubicBezTo>
                  <a:moveTo>
                    <a:pt x="20" y="0"/>
                  </a:moveTo>
                  <a:cubicBezTo>
                    <a:pt x="16" y="0"/>
                    <a:pt x="11" y="1"/>
                    <a:pt x="7" y="4"/>
                  </a:cubicBezTo>
                  <a:cubicBezTo>
                    <a:pt x="6" y="4"/>
                    <a:pt x="6" y="4"/>
                    <a:pt x="6" y="4"/>
                  </a:cubicBezTo>
                  <a:cubicBezTo>
                    <a:pt x="2" y="7"/>
                    <a:pt x="0" y="11"/>
                    <a:pt x="0" y="16"/>
                  </a:cubicBezTo>
                  <a:cubicBezTo>
                    <a:pt x="0" y="28"/>
                    <a:pt x="10" y="42"/>
                    <a:pt x="26" y="42"/>
                  </a:cubicBezTo>
                  <a:cubicBezTo>
                    <a:pt x="33" y="42"/>
                    <a:pt x="40" y="40"/>
                    <a:pt x="49" y="33"/>
                  </a:cubicBezTo>
                  <a:cubicBezTo>
                    <a:pt x="49" y="33"/>
                    <a:pt x="54" y="29"/>
                    <a:pt x="47" y="17"/>
                  </a:cubicBezTo>
                  <a:cubicBezTo>
                    <a:pt x="47" y="17"/>
                    <a:pt x="47" y="17"/>
                    <a:pt x="47" y="17"/>
                  </a:cubicBezTo>
                  <a:cubicBezTo>
                    <a:pt x="44" y="20"/>
                    <a:pt x="40" y="21"/>
                    <a:pt x="36" y="21"/>
                  </a:cubicBezTo>
                  <a:cubicBezTo>
                    <a:pt x="33" y="21"/>
                    <a:pt x="30" y="21"/>
                    <a:pt x="28" y="19"/>
                  </a:cubicBezTo>
                  <a:cubicBezTo>
                    <a:pt x="23" y="15"/>
                    <a:pt x="21" y="9"/>
                    <a:pt x="22" y="3"/>
                  </a:cubicBezTo>
                  <a:cubicBezTo>
                    <a:pt x="22" y="2"/>
                    <a:pt x="22" y="1"/>
                    <a:pt x="23" y="0"/>
                  </a:cubicBezTo>
                  <a:cubicBezTo>
                    <a:pt x="22" y="0"/>
                    <a:pt x="21" y="0"/>
                    <a:pt x="20" y="0"/>
                  </a:cubicBezTo>
                </a:path>
              </a:pathLst>
            </a:custGeom>
            <a:solidFill>
              <a:srgbClr val="F6F4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ïsḷiḑè"/>
            <p:cNvSpPr/>
            <p:nvPr/>
          </p:nvSpPr>
          <p:spPr bwMode="auto">
            <a:xfrm>
              <a:off x="5735639" y="1733550"/>
              <a:ext cx="61913" cy="28575"/>
            </a:xfrm>
            <a:custGeom>
              <a:avLst/>
              <a:gdLst>
                <a:gd name="T0" fmla="*/ 0 w 36"/>
                <a:gd name="T1" fmla="*/ 0 h 17"/>
                <a:gd name="T2" fmla="*/ 18 w 36"/>
                <a:gd name="T3" fmla="*/ 17 h 17"/>
                <a:gd name="T4" fmla="*/ 36 w 36"/>
                <a:gd name="T5" fmla="*/ 12 h 17"/>
                <a:gd name="T6" fmla="*/ 28 w 36"/>
                <a:gd name="T7" fmla="*/ 12 h 17"/>
                <a:gd name="T8" fmla="*/ 0 w 36"/>
                <a:gd name="T9" fmla="*/ 0 h 17"/>
              </a:gdLst>
              <a:ahLst/>
              <a:cxnLst>
                <a:cxn ang="0">
                  <a:pos x="T0" y="T1"/>
                </a:cxn>
                <a:cxn ang="0">
                  <a:pos x="T2" y="T3"/>
                </a:cxn>
                <a:cxn ang="0">
                  <a:pos x="T4" y="T5"/>
                </a:cxn>
                <a:cxn ang="0">
                  <a:pos x="T6" y="T7"/>
                </a:cxn>
                <a:cxn ang="0">
                  <a:pos x="T8" y="T9"/>
                </a:cxn>
              </a:cxnLst>
              <a:rect l="0" t="0" r="r" b="b"/>
              <a:pathLst>
                <a:path w="36" h="17">
                  <a:moveTo>
                    <a:pt x="0" y="0"/>
                  </a:moveTo>
                  <a:cubicBezTo>
                    <a:pt x="0" y="0"/>
                    <a:pt x="2" y="17"/>
                    <a:pt x="18" y="17"/>
                  </a:cubicBezTo>
                  <a:cubicBezTo>
                    <a:pt x="22" y="17"/>
                    <a:pt x="28" y="15"/>
                    <a:pt x="36" y="12"/>
                  </a:cubicBezTo>
                  <a:cubicBezTo>
                    <a:pt x="36" y="12"/>
                    <a:pt x="32" y="12"/>
                    <a:pt x="28" y="12"/>
                  </a:cubicBezTo>
                  <a:cubicBezTo>
                    <a:pt x="19" y="12"/>
                    <a:pt x="6" y="10"/>
                    <a:pt x="0" y="0"/>
                  </a:cubicBezTo>
                </a:path>
              </a:pathLst>
            </a:custGeom>
            <a:solidFill>
              <a:srgbClr val="F2EF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íSḷïḍê"/>
            <p:cNvSpPr/>
            <p:nvPr/>
          </p:nvSpPr>
          <p:spPr bwMode="auto">
            <a:xfrm>
              <a:off x="5821364" y="1557338"/>
              <a:ext cx="85725" cy="95250"/>
            </a:xfrm>
            <a:custGeom>
              <a:avLst/>
              <a:gdLst>
                <a:gd name="T0" fmla="*/ 45 w 50"/>
                <a:gd name="T1" fmla="*/ 5 h 55"/>
                <a:gd name="T2" fmla="*/ 44 w 50"/>
                <a:gd name="T3" fmla="*/ 22 h 55"/>
                <a:gd name="T4" fmla="*/ 13 w 50"/>
                <a:gd name="T5" fmla="*/ 38 h 55"/>
                <a:gd name="T6" fmla="*/ 32 w 50"/>
                <a:gd name="T7" fmla="*/ 15 h 55"/>
                <a:gd name="T8" fmla="*/ 45 w 50"/>
                <a:gd name="T9" fmla="*/ 5 h 55"/>
              </a:gdLst>
              <a:ahLst/>
              <a:cxnLst>
                <a:cxn ang="0">
                  <a:pos x="T0" y="T1"/>
                </a:cxn>
                <a:cxn ang="0">
                  <a:pos x="T2" y="T3"/>
                </a:cxn>
                <a:cxn ang="0">
                  <a:pos x="T4" y="T5"/>
                </a:cxn>
                <a:cxn ang="0">
                  <a:pos x="T6" y="T7"/>
                </a:cxn>
                <a:cxn ang="0">
                  <a:pos x="T8" y="T9"/>
                </a:cxn>
              </a:cxnLst>
              <a:rect l="0" t="0" r="r" b="b"/>
              <a:pathLst>
                <a:path w="50" h="55">
                  <a:moveTo>
                    <a:pt x="45" y="5"/>
                  </a:moveTo>
                  <a:cubicBezTo>
                    <a:pt x="45" y="5"/>
                    <a:pt x="50" y="13"/>
                    <a:pt x="44" y="22"/>
                  </a:cubicBezTo>
                  <a:cubicBezTo>
                    <a:pt x="37" y="31"/>
                    <a:pt x="21" y="21"/>
                    <a:pt x="13" y="38"/>
                  </a:cubicBezTo>
                  <a:cubicBezTo>
                    <a:pt x="4" y="55"/>
                    <a:pt x="0" y="23"/>
                    <a:pt x="32" y="15"/>
                  </a:cubicBezTo>
                  <a:cubicBezTo>
                    <a:pt x="32" y="15"/>
                    <a:pt x="35" y="0"/>
                    <a:pt x="45" y="5"/>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iS1iḑé"/>
            <p:cNvSpPr/>
            <p:nvPr/>
          </p:nvSpPr>
          <p:spPr bwMode="auto">
            <a:xfrm>
              <a:off x="5886451" y="1647825"/>
              <a:ext cx="38100" cy="20638"/>
            </a:xfrm>
            <a:custGeom>
              <a:avLst/>
              <a:gdLst>
                <a:gd name="T0" fmla="*/ 22 w 22"/>
                <a:gd name="T1" fmla="*/ 0 h 12"/>
                <a:gd name="T2" fmla="*/ 22 w 22"/>
                <a:gd name="T3" fmla="*/ 0 h 12"/>
                <a:gd name="T4" fmla="*/ 22 w 22"/>
                <a:gd name="T5" fmla="*/ 0 h 12"/>
                <a:gd name="T6" fmla="*/ 22 w 22"/>
                <a:gd name="T7" fmla="*/ 0 h 12"/>
                <a:gd name="T8" fmla="*/ 12 w 22"/>
                <a:gd name="T9" fmla="*/ 5 h 12"/>
                <a:gd name="T10" fmla="*/ 0 w 22"/>
                <a:gd name="T11" fmla="*/ 6 h 12"/>
                <a:gd name="T12" fmla="*/ 13 w 22"/>
                <a:gd name="T13" fmla="*/ 7 h 12"/>
                <a:gd name="T14" fmla="*/ 14 w 22"/>
                <a:gd name="T15" fmla="*/ 7 h 12"/>
                <a:gd name="T16" fmla="*/ 13 w 22"/>
                <a:gd name="T17" fmla="*/ 8 h 12"/>
                <a:gd name="T18" fmla="*/ 1 w 22"/>
                <a:gd name="T19" fmla="*/ 10 h 12"/>
                <a:gd name="T20" fmla="*/ 13 w 22"/>
                <a:gd name="T21" fmla="*/ 10 h 12"/>
                <a:gd name="T22" fmla="*/ 21 w 22"/>
                <a:gd name="T23" fmla="*/ 2 h 12"/>
                <a:gd name="T24" fmla="*/ 22 w 2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22" y="0"/>
                  </a:moveTo>
                  <a:cubicBezTo>
                    <a:pt x="22" y="0"/>
                    <a:pt x="22" y="0"/>
                    <a:pt x="22" y="0"/>
                  </a:cubicBezTo>
                  <a:cubicBezTo>
                    <a:pt x="22" y="0"/>
                    <a:pt x="22" y="0"/>
                    <a:pt x="22" y="0"/>
                  </a:cubicBezTo>
                  <a:cubicBezTo>
                    <a:pt x="22" y="0"/>
                    <a:pt x="22" y="0"/>
                    <a:pt x="22" y="0"/>
                  </a:cubicBezTo>
                  <a:cubicBezTo>
                    <a:pt x="20" y="2"/>
                    <a:pt x="17" y="4"/>
                    <a:pt x="12" y="5"/>
                  </a:cubicBezTo>
                  <a:cubicBezTo>
                    <a:pt x="6" y="8"/>
                    <a:pt x="0" y="6"/>
                    <a:pt x="0" y="6"/>
                  </a:cubicBezTo>
                  <a:cubicBezTo>
                    <a:pt x="0" y="6"/>
                    <a:pt x="6" y="9"/>
                    <a:pt x="13" y="7"/>
                  </a:cubicBezTo>
                  <a:cubicBezTo>
                    <a:pt x="13" y="7"/>
                    <a:pt x="14" y="7"/>
                    <a:pt x="14" y="7"/>
                  </a:cubicBezTo>
                  <a:cubicBezTo>
                    <a:pt x="14" y="7"/>
                    <a:pt x="13" y="7"/>
                    <a:pt x="13" y="8"/>
                  </a:cubicBezTo>
                  <a:cubicBezTo>
                    <a:pt x="7" y="11"/>
                    <a:pt x="1" y="10"/>
                    <a:pt x="1" y="10"/>
                  </a:cubicBezTo>
                  <a:cubicBezTo>
                    <a:pt x="1" y="10"/>
                    <a:pt x="7" y="12"/>
                    <a:pt x="13" y="10"/>
                  </a:cubicBezTo>
                  <a:cubicBezTo>
                    <a:pt x="17" y="8"/>
                    <a:pt x="20" y="4"/>
                    <a:pt x="21" y="2"/>
                  </a:cubicBezTo>
                  <a:cubicBezTo>
                    <a:pt x="22" y="0"/>
                    <a:pt x="22" y="0"/>
                    <a:pt x="22" y="0"/>
                  </a:cubicBezTo>
                  <a:close/>
                </a:path>
              </a:pathLst>
            </a:custGeom>
            <a:solidFill>
              <a:srgbClr val="5C70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iṡḷïḍe"/>
            <p:cNvSpPr/>
            <p:nvPr/>
          </p:nvSpPr>
          <p:spPr bwMode="auto">
            <a:xfrm>
              <a:off x="5921376" y="1762125"/>
              <a:ext cx="39688" cy="20638"/>
            </a:xfrm>
            <a:custGeom>
              <a:avLst/>
              <a:gdLst>
                <a:gd name="T0" fmla="*/ 0 w 23"/>
                <a:gd name="T1" fmla="*/ 0 h 12"/>
                <a:gd name="T2" fmla="*/ 4 w 23"/>
                <a:gd name="T3" fmla="*/ 3 h 12"/>
                <a:gd name="T4" fmla="*/ 7 w 23"/>
                <a:gd name="T5" fmla="*/ 6 h 12"/>
                <a:gd name="T6" fmla="*/ 9 w 23"/>
                <a:gd name="T7" fmla="*/ 7 h 12"/>
                <a:gd name="T8" fmla="*/ 12 w 23"/>
                <a:gd name="T9" fmla="*/ 7 h 12"/>
                <a:gd name="T10" fmla="*/ 14 w 23"/>
                <a:gd name="T11" fmla="*/ 8 h 12"/>
                <a:gd name="T12" fmla="*/ 15 w 23"/>
                <a:gd name="T13" fmla="*/ 8 h 12"/>
                <a:gd name="T14" fmla="*/ 16 w 23"/>
                <a:gd name="T15" fmla="*/ 8 h 12"/>
                <a:gd name="T16" fmla="*/ 18 w 23"/>
                <a:gd name="T17" fmla="*/ 7 h 12"/>
                <a:gd name="T18" fmla="*/ 20 w 23"/>
                <a:gd name="T19" fmla="*/ 6 h 12"/>
                <a:gd name="T20" fmla="*/ 21 w 23"/>
                <a:gd name="T21" fmla="*/ 6 h 12"/>
                <a:gd name="T22" fmla="*/ 22 w 23"/>
                <a:gd name="T23" fmla="*/ 5 h 12"/>
                <a:gd name="T24" fmla="*/ 23 w 23"/>
                <a:gd name="T25" fmla="*/ 4 h 12"/>
                <a:gd name="T26" fmla="*/ 23 w 23"/>
                <a:gd name="T27" fmla="*/ 5 h 12"/>
                <a:gd name="T28" fmla="*/ 21 w 23"/>
                <a:gd name="T29" fmla="*/ 8 h 12"/>
                <a:gd name="T30" fmla="*/ 19 w 23"/>
                <a:gd name="T31" fmla="*/ 10 h 12"/>
                <a:gd name="T32" fmla="*/ 17 w 23"/>
                <a:gd name="T33" fmla="*/ 11 h 12"/>
                <a:gd name="T34" fmla="*/ 15 w 23"/>
                <a:gd name="T35" fmla="*/ 12 h 12"/>
                <a:gd name="T36" fmla="*/ 14 w 23"/>
                <a:gd name="T37" fmla="*/ 12 h 12"/>
                <a:gd name="T38" fmla="*/ 10 w 23"/>
                <a:gd name="T39" fmla="*/ 11 h 12"/>
                <a:gd name="T40" fmla="*/ 8 w 23"/>
                <a:gd name="T41" fmla="*/ 10 h 12"/>
                <a:gd name="T42" fmla="*/ 5 w 23"/>
                <a:gd name="T43" fmla="*/ 8 h 12"/>
                <a:gd name="T44" fmla="*/ 3 w 23"/>
                <a:gd name="T45" fmla="*/ 7 h 12"/>
                <a:gd name="T46" fmla="*/ 2 w 23"/>
                <a:gd name="T47" fmla="*/ 5 h 12"/>
                <a:gd name="T48" fmla="*/ 0 w 23"/>
                <a:gd name="T4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12">
                  <a:moveTo>
                    <a:pt x="0" y="0"/>
                  </a:moveTo>
                  <a:cubicBezTo>
                    <a:pt x="0" y="0"/>
                    <a:pt x="2" y="2"/>
                    <a:pt x="4" y="3"/>
                  </a:cubicBezTo>
                  <a:cubicBezTo>
                    <a:pt x="5" y="4"/>
                    <a:pt x="6" y="5"/>
                    <a:pt x="7" y="6"/>
                  </a:cubicBezTo>
                  <a:cubicBezTo>
                    <a:pt x="8" y="6"/>
                    <a:pt x="9" y="6"/>
                    <a:pt x="9" y="7"/>
                  </a:cubicBezTo>
                  <a:cubicBezTo>
                    <a:pt x="10" y="7"/>
                    <a:pt x="11" y="7"/>
                    <a:pt x="12" y="7"/>
                  </a:cubicBezTo>
                  <a:cubicBezTo>
                    <a:pt x="12" y="7"/>
                    <a:pt x="13" y="8"/>
                    <a:pt x="14" y="8"/>
                  </a:cubicBezTo>
                  <a:cubicBezTo>
                    <a:pt x="15" y="8"/>
                    <a:pt x="15" y="8"/>
                    <a:pt x="15" y="8"/>
                  </a:cubicBezTo>
                  <a:cubicBezTo>
                    <a:pt x="16" y="8"/>
                    <a:pt x="16" y="8"/>
                    <a:pt x="16" y="8"/>
                  </a:cubicBezTo>
                  <a:cubicBezTo>
                    <a:pt x="16" y="8"/>
                    <a:pt x="17" y="7"/>
                    <a:pt x="18" y="7"/>
                  </a:cubicBezTo>
                  <a:cubicBezTo>
                    <a:pt x="18" y="7"/>
                    <a:pt x="19" y="7"/>
                    <a:pt x="20" y="6"/>
                  </a:cubicBezTo>
                  <a:cubicBezTo>
                    <a:pt x="20" y="6"/>
                    <a:pt x="21" y="6"/>
                    <a:pt x="21" y="6"/>
                  </a:cubicBezTo>
                  <a:cubicBezTo>
                    <a:pt x="22" y="5"/>
                    <a:pt x="22" y="5"/>
                    <a:pt x="22" y="5"/>
                  </a:cubicBezTo>
                  <a:cubicBezTo>
                    <a:pt x="23" y="4"/>
                    <a:pt x="23" y="4"/>
                    <a:pt x="23" y="4"/>
                  </a:cubicBezTo>
                  <a:cubicBezTo>
                    <a:pt x="23" y="4"/>
                    <a:pt x="23" y="5"/>
                    <a:pt x="23" y="5"/>
                  </a:cubicBezTo>
                  <a:cubicBezTo>
                    <a:pt x="23" y="6"/>
                    <a:pt x="22" y="7"/>
                    <a:pt x="21" y="8"/>
                  </a:cubicBezTo>
                  <a:cubicBezTo>
                    <a:pt x="20" y="9"/>
                    <a:pt x="20" y="9"/>
                    <a:pt x="19" y="10"/>
                  </a:cubicBezTo>
                  <a:cubicBezTo>
                    <a:pt x="18" y="10"/>
                    <a:pt x="18" y="11"/>
                    <a:pt x="17" y="11"/>
                  </a:cubicBezTo>
                  <a:cubicBezTo>
                    <a:pt x="16" y="11"/>
                    <a:pt x="16" y="11"/>
                    <a:pt x="15" y="12"/>
                  </a:cubicBezTo>
                  <a:cubicBezTo>
                    <a:pt x="15" y="12"/>
                    <a:pt x="14" y="12"/>
                    <a:pt x="14" y="12"/>
                  </a:cubicBezTo>
                  <a:cubicBezTo>
                    <a:pt x="13" y="12"/>
                    <a:pt x="12" y="11"/>
                    <a:pt x="10" y="11"/>
                  </a:cubicBezTo>
                  <a:cubicBezTo>
                    <a:pt x="10" y="11"/>
                    <a:pt x="8" y="11"/>
                    <a:pt x="8" y="10"/>
                  </a:cubicBezTo>
                  <a:cubicBezTo>
                    <a:pt x="7" y="10"/>
                    <a:pt x="6" y="9"/>
                    <a:pt x="5" y="8"/>
                  </a:cubicBezTo>
                  <a:cubicBezTo>
                    <a:pt x="5" y="8"/>
                    <a:pt x="4" y="7"/>
                    <a:pt x="3" y="7"/>
                  </a:cubicBezTo>
                  <a:cubicBezTo>
                    <a:pt x="3" y="6"/>
                    <a:pt x="2" y="5"/>
                    <a:pt x="2" y="5"/>
                  </a:cubicBezTo>
                  <a:cubicBezTo>
                    <a:pt x="0" y="2"/>
                    <a:pt x="0" y="0"/>
                    <a:pt x="0" y="0"/>
                  </a:cubicBezTo>
                  <a:close/>
                </a:path>
              </a:pathLst>
            </a:custGeom>
            <a:solidFill>
              <a:srgbClr val="B8AA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ïṥlïde"/>
            <p:cNvSpPr/>
            <p:nvPr/>
          </p:nvSpPr>
          <p:spPr bwMode="auto">
            <a:xfrm>
              <a:off x="5768976" y="1636713"/>
              <a:ext cx="66675" cy="103188"/>
            </a:xfrm>
            <a:custGeom>
              <a:avLst/>
              <a:gdLst>
                <a:gd name="T0" fmla="*/ 4 w 38"/>
                <a:gd name="T1" fmla="*/ 0 h 60"/>
                <a:gd name="T2" fmla="*/ 36 w 38"/>
                <a:gd name="T3" fmla="*/ 51 h 60"/>
                <a:gd name="T4" fmla="*/ 29 w 38"/>
                <a:gd name="T5" fmla="*/ 58 h 60"/>
                <a:gd name="T6" fmla="*/ 2 w 38"/>
                <a:gd name="T7" fmla="*/ 33 h 60"/>
                <a:gd name="T8" fmla="*/ 4 w 38"/>
                <a:gd name="T9" fmla="*/ 0 h 60"/>
              </a:gdLst>
              <a:ahLst/>
              <a:cxnLst>
                <a:cxn ang="0">
                  <a:pos x="T0" y="T1"/>
                </a:cxn>
                <a:cxn ang="0">
                  <a:pos x="T2" y="T3"/>
                </a:cxn>
                <a:cxn ang="0">
                  <a:pos x="T4" y="T5"/>
                </a:cxn>
                <a:cxn ang="0">
                  <a:pos x="T6" y="T7"/>
                </a:cxn>
                <a:cxn ang="0">
                  <a:pos x="T8" y="T9"/>
                </a:cxn>
              </a:cxnLst>
              <a:rect l="0" t="0" r="r" b="b"/>
              <a:pathLst>
                <a:path w="38" h="60">
                  <a:moveTo>
                    <a:pt x="4" y="0"/>
                  </a:moveTo>
                  <a:cubicBezTo>
                    <a:pt x="4" y="0"/>
                    <a:pt x="26" y="26"/>
                    <a:pt x="36" y="51"/>
                  </a:cubicBezTo>
                  <a:cubicBezTo>
                    <a:pt x="38" y="56"/>
                    <a:pt x="33" y="60"/>
                    <a:pt x="29" y="58"/>
                  </a:cubicBezTo>
                  <a:cubicBezTo>
                    <a:pt x="18" y="52"/>
                    <a:pt x="0" y="41"/>
                    <a:pt x="2" y="33"/>
                  </a:cubicBezTo>
                  <a:cubicBezTo>
                    <a:pt x="3" y="29"/>
                    <a:pt x="4" y="0"/>
                    <a:pt x="4" y="0"/>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îsḷïḓè"/>
            <p:cNvSpPr/>
            <p:nvPr/>
          </p:nvSpPr>
          <p:spPr bwMode="auto">
            <a:xfrm>
              <a:off x="5953126" y="1657350"/>
              <a:ext cx="69850" cy="63500"/>
            </a:xfrm>
            <a:custGeom>
              <a:avLst/>
              <a:gdLst>
                <a:gd name="T0" fmla="*/ 0 w 40"/>
                <a:gd name="T1" fmla="*/ 11 h 37"/>
                <a:gd name="T2" fmla="*/ 7 w 40"/>
                <a:gd name="T3" fmla="*/ 37 h 37"/>
              </a:gdLst>
              <a:ahLst/>
              <a:cxnLst>
                <a:cxn ang="0">
                  <a:pos x="T0" y="T1"/>
                </a:cxn>
                <a:cxn ang="0">
                  <a:pos x="T2" y="T3"/>
                </a:cxn>
              </a:cxnLst>
              <a:rect l="0" t="0" r="r" b="b"/>
              <a:pathLst>
                <a:path w="40" h="37">
                  <a:moveTo>
                    <a:pt x="0" y="11"/>
                  </a:moveTo>
                  <a:cubicBezTo>
                    <a:pt x="7" y="0"/>
                    <a:pt x="40" y="21"/>
                    <a:pt x="7" y="37"/>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ïŝľiḋè"/>
            <p:cNvSpPr/>
            <p:nvPr/>
          </p:nvSpPr>
          <p:spPr bwMode="auto">
            <a:xfrm>
              <a:off x="5878514" y="2009775"/>
              <a:ext cx="71438" cy="119063"/>
            </a:xfrm>
            <a:custGeom>
              <a:avLst/>
              <a:gdLst>
                <a:gd name="T0" fmla="*/ 42 w 42"/>
                <a:gd name="T1" fmla="*/ 0 h 69"/>
                <a:gd name="T2" fmla="*/ 28 w 42"/>
                <a:gd name="T3" fmla="*/ 6 h 69"/>
                <a:gd name="T4" fmla="*/ 15 w 42"/>
                <a:gd name="T5" fmla="*/ 16 h 69"/>
                <a:gd name="T6" fmla="*/ 9 w 42"/>
                <a:gd name="T7" fmla="*/ 22 h 69"/>
                <a:gd name="T8" fmla="*/ 4 w 42"/>
                <a:gd name="T9" fmla="*/ 31 h 69"/>
                <a:gd name="T10" fmla="*/ 1 w 42"/>
                <a:gd name="T11" fmla="*/ 40 h 69"/>
                <a:gd name="T12" fmla="*/ 0 w 42"/>
                <a:gd name="T13" fmla="*/ 49 h 69"/>
                <a:gd name="T14" fmla="*/ 1 w 42"/>
                <a:gd name="T15" fmla="*/ 58 h 69"/>
                <a:gd name="T16" fmla="*/ 3 w 42"/>
                <a:gd name="T17" fmla="*/ 65 h 69"/>
                <a:gd name="T18" fmla="*/ 4 w 42"/>
                <a:gd name="T19" fmla="*/ 68 h 69"/>
                <a:gd name="T20" fmla="*/ 6 w 42"/>
                <a:gd name="T21" fmla="*/ 69 h 69"/>
                <a:gd name="T22" fmla="*/ 7 w 42"/>
                <a:gd name="T23" fmla="*/ 69 h 69"/>
                <a:gd name="T24" fmla="*/ 5 w 42"/>
                <a:gd name="T25" fmla="*/ 64 h 69"/>
                <a:gd name="T26" fmla="*/ 4 w 42"/>
                <a:gd name="T27" fmla="*/ 57 h 69"/>
                <a:gd name="T28" fmla="*/ 4 w 42"/>
                <a:gd name="T29" fmla="*/ 49 h 69"/>
                <a:gd name="T30" fmla="*/ 5 w 42"/>
                <a:gd name="T31" fmla="*/ 41 h 69"/>
                <a:gd name="T32" fmla="*/ 8 w 42"/>
                <a:gd name="T33" fmla="*/ 32 h 69"/>
                <a:gd name="T34" fmla="*/ 29 w 42"/>
                <a:gd name="T35" fmla="*/ 8 h 69"/>
                <a:gd name="T36" fmla="*/ 38 w 42"/>
                <a:gd name="T37" fmla="*/ 2 h 69"/>
                <a:gd name="T38" fmla="*/ 42 w 42"/>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9">
                  <a:moveTo>
                    <a:pt x="42" y="0"/>
                  </a:moveTo>
                  <a:cubicBezTo>
                    <a:pt x="42" y="0"/>
                    <a:pt x="36" y="1"/>
                    <a:pt x="28" y="6"/>
                  </a:cubicBezTo>
                  <a:cubicBezTo>
                    <a:pt x="24" y="8"/>
                    <a:pt x="19" y="11"/>
                    <a:pt x="15" y="16"/>
                  </a:cubicBezTo>
                  <a:cubicBezTo>
                    <a:pt x="13" y="18"/>
                    <a:pt x="11" y="20"/>
                    <a:pt x="9" y="22"/>
                  </a:cubicBezTo>
                  <a:cubicBezTo>
                    <a:pt x="7" y="25"/>
                    <a:pt x="5" y="28"/>
                    <a:pt x="4" y="31"/>
                  </a:cubicBezTo>
                  <a:cubicBezTo>
                    <a:pt x="3" y="34"/>
                    <a:pt x="2" y="37"/>
                    <a:pt x="1" y="40"/>
                  </a:cubicBezTo>
                  <a:cubicBezTo>
                    <a:pt x="0" y="43"/>
                    <a:pt x="0" y="46"/>
                    <a:pt x="0" y="49"/>
                  </a:cubicBezTo>
                  <a:cubicBezTo>
                    <a:pt x="0" y="52"/>
                    <a:pt x="1" y="55"/>
                    <a:pt x="1" y="58"/>
                  </a:cubicBezTo>
                  <a:cubicBezTo>
                    <a:pt x="2" y="60"/>
                    <a:pt x="2" y="63"/>
                    <a:pt x="3" y="65"/>
                  </a:cubicBezTo>
                  <a:cubicBezTo>
                    <a:pt x="4" y="66"/>
                    <a:pt x="4" y="67"/>
                    <a:pt x="4" y="68"/>
                  </a:cubicBezTo>
                  <a:cubicBezTo>
                    <a:pt x="5" y="69"/>
                    <a:pt x="6" y="69"/>
                    <a:pt x="6" y="69"/>
                  </a:cubicBezTo>
                  <a:cubicBezTo>
                    <a:pt x="6" y="69"/>
                    <a:pt x="6" y="69"/>
                    <a:pt x="7" y="69"/>
                  </a:cubicBezTo>
                  <a:cubicBezTo>
                    <a:pt x="6" y="67"/>
                    <a:pt x="6" y="66"/>
                    <a:pt x="5" y="64"/>
                  </a:cubicBezTo>
                  <a:cubicBezTo>
                    <a:pt x="5" y="62"/>
                    <a:pt x="4" y="60"/>
                    <a:pt x="4" y="57"/>
                  </a:cubicBezTo>
                  <a:cubicBezTo>
                    <a:pt x="4" y="55"/>
                    <a:pt x="4" y="52"/>
                    <a:pt x="4" y="49"/>
                  </a:cubicBezTo>
                  <a:cubicBezTo>
                    <a:pt x="4" y="46"/>
                    <a:pt x="4" y="44"/>
                    <a:pt x="5" y="41"/>
                  </a:cubicBezTo>
                  <a:cubicBezTo>
                    <a:pt x="5" y="38"/>
                    <a:pt x="7" y="35"/>
                    <a:pt x="8" y="32"/>
                  </a:cubicBezTo>
                  <a:cubicBezTo>
                    <a:pt x="12" y="22"/>
                    <a:pt x="22" y="13"/>
                    <a:pt x="29" y="8"/>
                  </a:cubicBezTo>
                  <a:cubicBezTo>
                    <a:pt x="33" y="5"/>
                    <a:pt x="36" y="3"/>
                    <a:pt x="38" y="2"/>
                  </a:cubicBezTo>
                  <a:cubicBezTo>
                    <a:pt x="41" y="1"/>
                    <a:pt x="42" y="0"/>
                    <a:pt x="42"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íś1îdé"/>
            <p:cNvSpPr/>
            <p:nvPr/>
          </p:nvSpPr>
          <p:spPr bwMode="auto">
            <a:xfrm>
              <a:off x="5884864" y="2127250"/>
              <a:ext cx="11113" cy="19050"/>
            </a:xfrm>
            <a:custGeom>
              <a:avLst/>
              <a:gdLst>
                <a:gd name="T0" fmla="*/ 0 w 6"/>
                <a:gd name="T1" fmla="*/ 0 h 11"/>
                <a:gd name="T2" fmla="*/ 2 w 6"/>
                <a:gd name="T3" fmla="*/ 3 h 11"/>
                <a:gd name="T4" fmla="*/ 4 w 6"/>
                <a:gd name="T5" fmla="*/ 7 h 11"/>
                <a:gd name="T6" fmla="*/ 6 w 6"/>
                <a:gd name="T7" fmla="*/ 11 h 11"/>
                <a:gd name="T8" fmla="*/ 4 w 6"/>
                <a:gd name="T9" fmla="*/ 7 h 11"/>
                <a:gd name="T10" fmla="*/ 3 w 6"/>
                <a:gd name="T11" fmla="*/ 1 h 11"/>
                <a:gd name="T12" fmla="*/ 2 w 6"/>
                <a:gd name="T13" fmla="*/ 1 h 11"/>
                <a:gd name="T14" fmla="*/ 0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0" y="0"/>
                  </a:moveTo>
                  <a:cubicBezTo>
                    <a:pt x="1" y="1"/>
                    <a:pt x="1" y="2"/>
                    <a:pt x="2" y="3"/>
                  </a:cubicBezTo>
                  <a:cubicBezTo>
                    <a:pt x="2" y="5"/>
                    <a:pt x="3" y="6"/>
                    <a:pt x="4" y="7"/>
                  </a:cubicBezTo>
                  <a:cubicBezTo>
                    <a:pt x="5" y="10"/>
                    <a:pt x="6" y="11"/>
                    <a:pt x="6" y="11"/>
                  </a:cubicBezTo>
                  <a:cubicBezTo>
                    <a:pt x="6" y="11"/>
                    <a:pt x="5" y="10"/>
                    <a:pt x="4" y="7"/>
                  </a:cubicBezTo>
                  <a:cubicBezTo>
                    <a:pt x="4" y="5"/>
                    <a:pt x="3" y="3"/>
                    <a:pt x="3" y="1"/>
                  </a:cubicBezTo>
                  <a:cubicBezTo>
                    <a:pt x="2" y="1"/>
                    <a:pt x="2" y="1"/>
                    <a:pt x="2" y="1"/>
                  </a:cubicBezTo>
                  <a:cubicBezTo>
                    <a:pt x="2" y="1"/>
                    <a:pt x="1" y="1"/>
                    <a:pt x="0"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íš1îdé"/>
            <p:cNvSpPr/>
            <p:nvPr/>
          </p:nvSpPr>
          <p:spPr bwMode="auto">
            <a:xfrm>
              <a:off x="6370639" y="1573213"/>
              <a:ext cx="150813" cy="149225"/>
            </a:xfrm>
            <a:custGeom>
              <a:avLst/>
              <a:gdLst>
                <a:gd name="T0" fmla="*/ 87 w 87"/>
                <a:gd name="T1" fmla="*/ 63 h 87"/>
                <a:gd name="T2" fmla="*/ 81 w 87"/>
                <a:gd name="T3" fmla="*/ 16 h 87"/>
                <a:gd name="T4" fmla="*/ 2 w 87"/>
                <a:gd name="T5" fmla="*/ 22 h 87"/>
                <a:gd name="T6" fmla="*/ 3 w 87"/>
                <a:gd name="T7" fmla="*/ 73 h 87"/>
                <a:gd name="T8" fmla="*/ 64 w 87"/>
                <a:gd name="T9" fmla="*/ 87 h 87"/>
                <a:gd name="T10" fmla="*/ 87 w 87"/>
                <a:gd name="T11" fmla="*/ 63 h 87"/>
              </a:gdLst>
              <a:ahLst/>
              <a:cxnLst>
                <a:cxn ang="0">
                  <a:pos x="T0" y="T1"/>
                </a:cxn>
                <a:cxn ang="0">
                  <a:pos x="T2" y="T3"/>
                </a:cxn>
                <a:cxn ang="0">
                  <a:pos x="T4" y="T5"/>
                </a:cxn>
                <a:cxn ang="0">
                  <a:pos x="T6" y="T7"/>
                </a:cxn>
                <a:cxn ang="0">
                  <a:pos x="T8" y="T9"/>
                </a:cxn>
                <a:cxn ang="0">
                  <a:pos x="T10" y="T11"/>
                </a:cxn>
              </a:cxnLst>
              <a:rect l="0" t="0" r="r" b="b"/>
              <a:pathLst>
                <a:path w="87" h="87">
                  <a:moveTo>
                    <a:pt x="87" y="63"/>
                  </a:moveTo>
                  <a:cubicBezTo>
                    <a:pt x="86" y="51"/>
                    <a:pt x="85" y="36"/>
                    <a:pt x="81" y="16"/>
                  </a:cubicBezTo>
                  <a:cubicBezTo>
                    <a:pt x="77" y="0"/>
                    <a:pt x="11" y="9"/>
                    <a:pt x="2" y="22"/>
                  </a:cubicBezTo>
                  <a:cubicBezTo>
                    <a:pt x="2" y="22"/>
                    <a:pt x="9" y="61"/>
                    <a:pt x="3" y="73"/>
                  </a:cubicBezTo>
                  <a:cubicBezTo>
                    <a:pt x="0" y="81"/>
                    <a:pt x="38" y="85"/>
                    <a:pt x="64" y="87"/>
                  </a:cubicBezTo>
                  <a:cubicBezTo>
                    <a:pt x="66" y="75"/>
                    <a:pt x="74" y="65"/>
                    <a:pt x="87" y="63"/>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îSļîḍe"/>
            <p:cNvSpPr/>
            <p:nvPr/>
          </p:nvSpPr>
          <p:spPr bwMode="auto">
            <a:xfrm>
              <a:off x="6121401" y="1597025"/>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iśḻïḋè"/>
            <p:cNvSpPr/>
            <p:nvPr/>
          </p:nvSpPr>
          <p:spPr bwMode="auto">
            <a:xfrm>
              <a:off x="6151564" y="1593850"/>
              <a:ext cx="36513" cy="65088"/>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i$lîdê"/>
            <p:cNvSpPr/>
            <p:nvPr/>
          </p:nvSpPr>
          <p:spPr bwMode="auto">
            <a:xfrm>
              <a:off x="6184901" y="1589088"/>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iS1íḑe"/>
            <p:cNvSpPr/>
            <p:nvPr/>
          </p:nvSpPr>
          <p:spPr bwMode="auto">
            <a:xfrm>
              <a:off x="6219826" y="1589088"/>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ï$ľîḓè"/>
            <p:cNvSpPr/>
            <p:nvPr/>
          </p:nvSpPr>
          <p:spPr bwMode="auto">
            <a:xfrm>
              <a:off x="6375401" y="1576388"/>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ïş1iḋé"/>
            <p:cNvSpPr/>
            <p:nvPr/>
          </p:nvSpPr>
          <p:spPr bwMode="auto">
            <a:xfrm>
              <a:off x="6405564" y="1573213"/>
              <a:ext cx="36513" cy="65088"/>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î$ľídê"/>
            <p:cNvSpPr/>
            <p:nvPr/>
          </p:nvSpPr>
          <p:spPr bwMode="auto">
            <a:xfrm>
              <a:off x="6440489" y="1568450"/>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íṥḻïḍê"/>
            <p:cNvSpPr/>
            <p:nvPr/>
          </p:nvSpPr>
          <p:spPr bwMode="auto">
            <a:xfrm>
              <a:off x="6473826" y="1568450"/>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íṣḷiḑê"/>
            <p:cNvSpPr/>
            <p:nvPr/>
          </p:nvSpPr>
          <p:spPr bwMode="auto">
            <a:xfrm>
              <a:off x="5799139" y="2293938"/>
              <a:ext cx="66675" cy="371475"/>
            </a:xfrm>
            <a:custGeom>
              <a:avLst/>
              <a:gdLst>
                <a:gd name="T0" fmla="*/ 0 w 39"/>
                <a:gd name="T1" fmla="*/ 0 h 216"/>
                <a:gd name="T2" fmla="*/ 1 w 39"/>
                <a:gd name="T3" fmla="*/ 2 h 216"/>
                <a:gd name="T4" fmla="*/ 3 w 39"/>
                <a:gd name="T5" fmla="*/ 9 h 216"/>
                <a:gd name="T6" fmla="*/ 10 w 39"/>
                <a:gd name="T7" fmla="*/ 33 h 216"/>
                <a:gd name="T8" fmla="*/ 19 w 39"/>
                <a:gd name="T9" fmla="*/ 68 h 216"/>
                <a:gd name="T10" fmla="*/ 28 w 39"/>
                <a:gd name="T11" fmla="*/ 107 h 216"/>
                <a:gd name="T12" fmla="*/ 35 w 39"/>
                <a:gd name="T13" fmla="*/ 148 h 216"/>
                <a:gd name="T14" fmla="*/ 36 w 39"/>
                <a:gd name="T15" fmla="*/ 183 h 216"/>
                <a:gd name="T16" fmla="*/ 31 w 39"/>
                <a:gd name="T17" fmla="*/ 207 h 216"/>
                <a:gd name="T18" fmla="*/ 27 w 39"/>
                <a:gd name="T19" fmla="*/ 214 h 216"/>
                <a:gd name="T20" fmla="*/ 26 w 39"/>
                <a:gd name="T21" fmla="*/ 216 h 216"/>
                <a:gd name="T22" fmla="*/ 27 w 39"/>
                <a:gd name="T23" fmla="*/ 214 h 216"/>
                <a:gd name="T24" fmla="*/ 31 w 39"/>
                <a:gd name="T25" fmla="*/ 208 h 216"/>
                <a:gd name="T26" fmla="*/ 38 w 39"/>
                <a:gd name="T27" fmla="*/ 183 h 216"/>
                <a:gd name="T28" fmla="*/ 38 w 39"/>
                <a:gd name="T29" fmla="*/ 147 h 216"/>
                <a:gd name="T30" fmla="*/ 32 w 39"/>
                <a:gd name="T31" fmla="*/ 107 h 216"/>
                <a:gd name="T32" fmla="*/ 23 w 39"/>
                <a:gd name="T33" fmla="*/ 67 h 216"/>
                <a:gd name="T34" fmla="*/ 12 w 39"/>
                <a:gd name="T35" fmla="*/ 32 h 216"/>
                <a:gd name="T36" fmla="*/ 4 w 39"/>
                <a:gd name="T37" fmla="*/ 9 h 216"/>
                <a:gd name="T38" fmla="*/ 1 w 39"/>
                <a:gd name="T39" fmla="*/ 2 h 216"/>
                <a:gd name="T40" fmla="*/ 0 w 39"/>
                <a:gd name="T41" fmla="*/ 0 h 216"/>
                <a:gd name="T42" fmla="*/ 0 w 39"/>
                <a:gd name="T43" fmla="*/ 0 h 216"/>
                <a:gd name="T44" fmla="*/ 0 w 39"/>
                <a:gd name="T45" fmla="*/ 0 h 216"/>
                <a:gd name="T46" fmla="*/ 0 w 39"/>
                <a:gd name="T47" fmla="*/ 0 h 216"/>
                <a:gd name="T48" fmla="*/ 0 w 39"/>
                <a:gd name="T49" fmla="*/ 0 h 216"/>
                <a:gd name="T50" fmla="*/ 0 w 39"/>
                <a:gd name="T51" fmla="*/ 0 h 216"/>
                <a:gd name="T52" fmla="*/ 0 w 39"/>
                <a:gd name="T53" fmla="*/ 0 h 216"/>
                <a:gd name="T54" fmla="*/ 0 w 39"/>
                <a:gd name="T55" fmla="*/ 0 h 216"/>
                <a:gd name="T56" fmla="*/ 0 w 39"/>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216">
                  <a:moveTo>
                    <a:pt x="0" y="0"/>
                  </a:moveTo>
                  <a:cubicBezTo>
                    <a:pt x="0" y="0"/>
                    <a:pt x="1" y="1"/>
                    <a:pt x="1" y="2"/>
                  </a:cubicBezTo>
                  <a:cubicBezTo>
                    <a:pt x="1" y="4"/>
                    <a:pt x="2" y="6"/>
                    <a:pt x="3" y="9"/>
                  </a:cubicBezTo>
                  <a:cubicBezTo>
                    <a:pt x="5" y="15"/>
                    <a:pt x="7" y="23"/>
                    <a:pt x="10" y="33"/>
                  </a:cubicBezTo>
                  <a:cubicBezTo>
                    <a:pt x="13" y="43"/>
                    <a:pt x="16" y="55"/>
                    <a:pt x="19" y="68"/>
                  </a:cubicBezTo>
                  <a:cubicBezTo>
                    <a:pt x="22" y="80"/>
                    <a:pt x="26" y="94"/>
                    <a:pt x="28" y="107"/>
                  </a:cubicBezTo>
                  <a:cubicBezTo>
                    <a:pt x="31" y="121"/>
                    <a:pt x="33" y="135"/>
                    <a:pt x="35" y="148"/>
                  </a:cubicBezTo>
                  <a:cubicBezTo>
                    <a:pt x="36" y="161"/>
                    <a:pt x="37" y="173"/>
                    <a:pt x="36" y="183"/>
                  </a:cubicBezTo>
                  <a:cubicBezTo>
                    <a:pt x="35" y="193"/>
                    <a:pt x="33" y="202"/>
                    <a:pt x="31" y="207"/>
                  </a:cubicBezTo>
                  <a:cubicBezTo>
                    <a:pt x="29" y="210"/>
                    <a:pt x="28" y="212"/>
                    <a:pt x="27" y="214"/>
                  </a:cubicBezTo>
                  <a:cubicBezTo>
                    <a:pt x="26" y="215"/>
                    <a:pt x="26" y="216"/>
                    <a:pt x="26" y="216"/>
                  </a:cubicBezTo>
                  <a:cubicBezTo>
                    <a:pt x="26" y="216"/>
                    <a:pt x="26" y="215"/>
                    <a:pt x="27" y="214"/>
                  </a:cubicBezTo>
                  <a:cubicBezTo>
                    <a:pt x="29" y="213"/>
                    <a:pt x="30" y="211"/>
                    <a:pt x="31" y="208"/>
                  </a:cubicBezTo>
                  <a:cubicBezTo>
                    <a:pt x="34" y="202"/>
                    <a:pt x="37" y="194"/>
                    <a:pt x="38" y="183"/>
                  </a:cubicBezTo>
                  <a:cubicBezTo>
                    <a:pt x="39" y="173"/>
                    <a:pt x="39" y="160"/>
                    <a:pt x="38" y="147"/>
                  </a:cubicBezTo>
                  <a:cubicBezTo>
                    <a:pt x="37" y="134"/>
                    <a:pt x="35" y="120"/>
                    <a:pt x="32" y="107"/>
                  </a:cubicBezTo>
                  <a:cubicBezTo>
                    <a:pt x="29" y="93"/>
                    <a:pt x="26" y="79"/>
                    <a:pt x="23" y="67"/>
                  </a:cubicBezTo>
                  <a:cubicBezTo>
                    <a:pt x="19" y="54"/>
                    <a:pt x="15" y="42"/>
                    <a:pt x="12" y="32"/>
                  </a:cubicBezTo>
                  <a:cubicBezTo>
                    <a:pt x="9" y="23"/>
                    <a:pt x="6" y="14"/>
                    <a:pt x="4" y="9"/>
                  </a:cubicBezTo>
                  <a:cubicBezTo>
                    <a:pt x="3" y="6"/>
                    <a:pt x="2" y="4"/>
                    <a:pt x="1" y="2"/>
                  </a:cubicBezTo>
                  <a:cubicBezTo>
                    <a:pt x="1" y="1"/>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îṥļîḓè"/>
            <p:cNvSpPr/>
            <p:nvPr/>
          </p:nvSpPr>
          <p:spPr bwMode="auto">
            <a:xfrm>
              <a:off x="4352926" y="2814638"/>
              <a:ext cx="750888" cy="361950"/>
            </a:xfrm>
            <a:custGeom>
              <a:avLst/>
              <a:gdLst>
                <a:gd name="T0" fmla="*/ 387 w 436"/>
                <a:gd name="T1" fmla="*/ 113 h 210"/>
                <a:gd name="T2" fmla="*/ 362 w 436"/>
                <a:gd name="T3" fmla="*/ 120 h 210"/>
                <a:gd name="T4" fmla="*/ 314 w 436"/>
                <a:gd name="T5" fmla="*/ 73 h 210"/>
                <a:gd name="T6" fmla="*/ 286 w 436"/>
                <a:gd name="T7" fmla="*/ 83 h 210"/>
                <a:gd name="T8" fmla="*/ 201 w 436"/>
                <a:gd name="T9" fmla="*/ 0 h 210"/>
                <a:gd name="T10" fmla="*/ 119 w 436"/>
                <a:gd name="T11" fmla="*/ 63 h 210"/>
                <a:gd name="T12" fmla="*/ 78 w 436"/>
                <a:gd name="T13" fmla="*/ 52 h 210"/>
                <a:gd name="T14" fmla="*/ 0 w 436"/>
                <a:gd name="T15" fmla="*/ 130 h 210"/>
                <a:gd name="T16" fmla="*/ 53 w 436"/>
                <a:gd name="T17" fmla="*/ 204 h 210"/>
                <a:gd name="T18" fmla="*/ 70 w 436"/>
                <a:gd name="T19" fmla="*/ 208 h 210"/>
                <a:gd name="T20" fmla="*/ 375 w 436"/>
                <a:gd name="T21" fmla="*/ 208 h 210"/>
                <a:gd name="T22" fmla="*/ 387 w 436"/>
                <a:gd name="T23" fmla="*/ 210 h 210"/>
                <a:gd name="T24" fmla="*/ 436 w 436"/>
                <a:gd name="T25" fmla="*/ 162 h 210"/>
                <a:gd name="T26" fmla="*/ 387 w 436"/>
                <a:gd name="T27" fmla="*/ 11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210">
                  <a:moveTo>
                    <a:pt x="387" y="113"/>
                  </a:moveTo>
                  <a:cubicBezTo>
                    <a:pt x="378" y="113"/>
                    <a:pt x="370" y="116"/>
                    <a:pt x="362" y="120"/>
                  </a:cubicBezTo>
                  <a:cubicBezTo>
                    <a:pt x="362" y="94"/>
                    <a:pt x="340" y="73"/>
                    <a:pt x="314" y="73"/>
                  </a:cubicBezTo>
                  <a:cubicBezTo>
                    <a:pt x="304" y="73"/>
                    <a:pt x="294" y="77"/>
                    <a:pt x="286" y="83"/>
                  </a:cubicBezTo>
                  <a:cubicBezTo>
                    <a:pt x="284" y="37"/>
                    <a:pt x="247" y="0"/>
                    <a:pt x="201" y="0"/>
                  </a:cubicBezTo>
                  <a:cubicBezTo>
                    <a:pt x="162" y="0"/>
                    <a:pt x="129" y="27"/>
                    <a:pt x="119" y="63"/>
                  </a:cubicBezTo>
                  <a:cubicBezTo>
                    <a:pt x="107" y="56"/>
                    <a:pt x="93" y="52"/>
                    <a:pt x="78" y="52"/>
                  </a:cubicBezTo>
                  <a:cubicBezTo>
                    <a:pt x="35" y="52"/>
                    <a:pt x="0" y="87"/>
                    <a:pt x="0" y="130"/>
                  </a:cubicBezTo>
                  <a:cubicBezTo>
                    <a:pt x="0" y="164"/>
                    <a:pt x="22" y="193"/>
                    <a:pt x="53" y="204"/>
                  </a:cubicBezTo>
                  <a:cubicBezTo>
                    <a:pt x="58" y="207"/>
                    <a:pt x="64" y="208"/>
                    <a:pt x="70" y="208"/>
                  </a:cubicBezTo>
                  <a:cubicBezTo>
                    <a:pt x="375" y="208"/>
                    <a:pt x="375" y="208"/>
                    <a:pt x="375" y="208"/>
                  </a:cubicBezTo>
                  <a:cubicBezTo>
                    <a:pt x="379" y="209"/>
                    <a:pt x="383" y="210"/>
                    <a:pt x="387" y="210"/>
                  </a:cubicBezTo>
                  <a:cubicBezTo>
                    <a:pt x="414" y="210"/>
                    <a:pt x="436" y="188"/>
                    <a:pt x="436" y="162"/>
                  </a:cubicBezTo>
                  <a:cubicBezTo>
                    <a:pt x="436" y="135"/>
                    <a:pt x="414" y="113"/>
                    <a:pt x="387" y="113"/>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3、承包商管理主要问题</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7" name="组合 6"/>
          <p:cNvGrpSpPr/>
          <p:nvPr/>
        </p:nvGrpSpPr>
        <p:grpSpPr>
          <a:xfrm>
            <a:off x="904240" y="1868593"/>
            <a:ext cx="10578253" cy="4496647"/>
            <a:chOff x="1407" y="2320"/>
            <a:chExt cx="12494" cy="5311"/>
          </a:xfrm>
        </p:grpSpPr>
        <p:grpSp>
          <p:nvGrpSpPr>
            <p:cNvPr id="95" name="组合 10"/>
            <p:cNvGrpSpPr/>
            <p:nvPr/>
          </p:nvGrpSpPr>
          <p:grpSpPr>
            <a:xfrm>
              <a:off x="4744" y="2320"/>
              <a:ext cx="9157" cy="5311"/>
              <a:chOff x="982640" y="1286614"/>
              <a:chExt cx="10081118" cy="5023499"/>
            </a:xfrm>
          </p:grpSpPr>
          <p:sp>
            <p:nvSpPr>
              <p:cNvPr id="96" name="圆角矩形 95"/>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7" name="圆角矩形 96"/>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nvGrpSpPr>
              <p:cNvPr id="98" name="组合 13"/>
              <p:cNvGrpSpPr/>
              <p:nvPr/>
            </p:nvGrpSpPr>
            <p:grpSpPr>
              <a:xfrm>
                <a:off x="982640" y="1596960"/>
                <a:ext cx="751224" cy="4402812"/>
                <a:chOff x="982640" y="1596960"/>
                <a:chExt cx="751224" cy="4402812"/>
              </a:xfrm>
            </p:grpSpPr>
            <p:grpSp>
              <p:nvGrpSpPr>
                <p:cNvPr id="99" name="组合 14"/>
                <p:cNvGrpSpPr/>
                <p:nvPr/>
              </p:nvGrpSpPr>
              <p:grpSpPr>
                <a:xfrm rot="16200000">
                  <a:off x="-615719" y="3650189"/>
                  <a:ext cx="4402812" cy="296354"/>
                  <a:chOff x="2149635" y="1165383"/>
                  <a:chExt cx="3485831" cy="234634"/>
                </a:xfrm>
              </p:grpSpPr>
              <p:grpSp>
                <p:nvGrpSpPr>
                  <p:cNvPr id="100" name="组合 99"/>
                  <p:cNvGrpSpPr/>
                  <p:nvPr/>
                </p:nvGrpSpPr>
                <p:grpSpPr>
                  <a:xfrm>
                    <a:off x="2149635" y="1165385"/>
                    <a:ext cx="234632" cy="234632"/>
                    <a:chOff x="2483014" y="1114427"/>
                    <a:chExt cx="209550" cy="209550"/>
                  </a:xfrm>
                </p:grpSpPr>
                <p:sp>
                  <p:nvSpPr>
                    <p:cNvPr id="101" name="椭圆 10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2" name="椭圆 10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3" name="组合 102"/>
                  <p:cNvGrpSpPr/>
                  <p:nvPr/>
                </p:nvGrpSpPr>
                <p:grpSpPr>
                  <a:xfrm>
                    <a:off x="2510880" y="1165385"/>
                    <a:ext cx="234632" cy="234632"/>
                    <a:chOff x="2483014" y="1114427"/>
                    <a:chExt cx="209550" cy="209550"/>
                  </a:xfrm>
                </p:grpSpPr>
                <p:sp>
                  <p:nvSpPr>
                    <p:cNvPr id="104" name="椭圆 10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5" name="椭圆 10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6" name="组合 105"/>
                  <p:cNvGrpSpPr/>
                  <p:nvPr/>
                </p:nvGrpSpPr>
                <p:grpSpPr>
                  <a:xfrm>
                    <a:off x="2872124" y="1165385"/>
                    <a:ext cx="234632" cy="234632"/>
                    <a:chOff x="2483014" y="1114427"/>
                    <a:chExt cx="209550" cy="209550"/>
                  </a:xfrm>
                </p:grpSpPr>
                <p:sp>
                  <p:nvSpPr>
                    <p:cNvPr id="107" name="椭圆 10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8" name="椭圆 10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9" name="组合 108"/>
                  <p:cNvGrpSpPr/>
                  <p:nvPr/>
                </p:nvGrpSpPr>
                <p:grpSpPr>
                  <a:xfrm>
                    <a:off x="3233369" y="1165385"/>
                    <a:ext cx="234632" cy="234632"/>
                    <a:chOff x="2483014" y="1114427"/>
                    <a:chExt cx="209550" cy="209550"/>
                  </a:xfrm>
                </p:grpSpPr>
                <p:sp>
                  <p:nvSpPr>
                    <p:cNvPr id="110" name="椭圆 10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1" name="椭圆 11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2" name="组合 111"/>
                  <p:cNvGrpSpPr/>
                  <p:nvPr/>
                </p:nvGrpSpPr>
                <p:grpSpPr>
                  <a:xfrm>
                    <a:off x="3594615" y="1165383"/>
                    <a:ext cx="234632" cy="234632"/>
                    <a:chOff x="2483014" y="1114427"/>
                    <a:chExt cx="209550" cy="209550"/>
                  </a:xfrm>
                </p:grpSpPr>
                <p:sp>
                  <p:nvSpPr>
                    <p:cNvPr id="113" name="椭圆 11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4" name="椭圆 11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5" name="组合 114"/>
                  <p:cNvGrpSpPr/>
                  <p:nvPr/>
                </p:nvGrpSpPr>
                <p:grpSpPr>
                  <a:xfrm>
                    <a:off x="3955858" y="1165384"/>
                    <a:ext cx="234632" cy="234632"/>
                    <a:chOff x="2483014" y="1114427"/>
                    <a:chExt cx="209550" cy="209550"/>
                  </a:xfrm>
                </p:grpSpPr>
                <p:sp>
                  <p:nvSpPr>
                    <p:cNvPr id="116" name="椭圆 11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7" name="椭圆 11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8" name="组合 117"/>
                  <p:cNvGrpSpPr/>
                  <p:nvPr/>
                </p:nvGrpSpPr>
                <p:grpSpPr>
                  <a:xfrm>
                    <a:off x="4317103" y="1165384"/>
                    <a:ext cx="234632" cy="234632"/>
                    <a:chOff x="2483014" y="1114427"/>
                    <a:chExt cx="209550" cy="209550"/>
                  </a:xfrm>
                </p:grpSpPr>
                <p:sp>
                  <p:nvSpPr>
                    <p:cNvPr id="119" name="椭圆 11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0" name="椭圆 11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1" name="组合 120"/>
                  <p:cNvGrpSpPr/>
                  <p:nvPr/>
                </p:nvGrpSpPr>
                <p:grpSpPr>
                  <a:xfrm>
                    <a:off x="4678347" y="1165384"/>
                    <a:ext cx="234632" cy="234632"/>
                    <a:chOff x="2483014" y="1114427"/>
                    <a:chExt cx="209550" cy="209550"/>
                  </a:xfrm>
                </p:grpSpPr>
                <p:sp>
                  <p:nvSpPr>
                    <p:cNvPr id="122" name="椭圆 12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3" name="椭圆 12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4" name="组合 123"/>
                  <p:cNvGrpSpPr/>
                  <p:nvPr/>
                </p:nvGrpSpPr>
                <p:grpSpPr>
                  <a:xfrm>
                    <a:off x="5039590" y="1165384"/>
                    <a:ext cx="234632" cy="234632"/>
                    <a:chOff x="2483014" y="1114427"/>
                    <a:chExt cx="209550" cy="209550"/>
                  </a:xfrm>
                </p:grpSpPr>
                <p:sp>
                  <p:nvSpPr>
                    <p:cNvPr id="125" name="椭圆 12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6" name="椭圆 12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7" name="组合 126"/>
                  <p:cNvGrpSpPr/>
                  <p:nvPr/>
                </p:nvGrpSpPr>
                <p:grpSpPr>
                  <a:xfrm>
                    <a:off x="5400834" y="1165384"/>
                    <a:ext cx="234632" cy="234632"/>
                    <a:chOff x="2483014" y="1114427"/>
                    <a:chExt cx="209550" cy="209550"/>
                  </a:xfrm>
                </p:grpSpPr>
                <p:sp>
                  <p:nvSpPr>
                    <p:cNvPr id="128" name="椭圆 1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9" name="椭圆 1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nvGrpSpPr>
                <p:cNvPr id="130" name="组合 22"/>
                <p:cNvGrpSpPr/>
                <p:nvPr/>
              </p:nvGrpSpPr>
              <p:grpSpPr>
                <a:xfrm rot="16200000">
                  <a:off x="1229146" y="5557309"/>
                  <a:ext cx="119576" cy="612586"/>
                  <a:chOff x="2244455" y="772894"/>
                  <a:chExt cx="94658" cy="485003"/>
                </a:xfrm>
              </p:grpSpPr>
              <p:sp>
                <p:nvSpPr>
                  <p:cNvPr id="131" name="圆角矩形 13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2" name="圆角矩形 1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3" name="组合 23"/>
                <p:cNvGrpSpPr/>
                <p:nvPr/>
              </p:nvGrpSpPr>
              <p:grpSpPr>
                <a:xfrm rot="16200000">
                  <a:off x="1229146" y="5099253"/>
                  <a:ext cx="119576" cy="612586"/>
                  <a:chOff x="2244455" y="772894"/>
                  <a:chExt cx="94658" cy="485003"/>
                </a:xfrm>
              </p:grpSpPr>
              <p:sp>
                <p:nvSpPr>
                  <p:cNvPr id="134" name="圆角矩形 13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5" name="圆角矩形 13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6" name="组合 24"/>
                <p:cNvGrpSpPr/>
                <p:nvPr/>
              </p:nvGrpSpPr>
              <p:grpSpPr>
                <a:xfrm rot="16200000">
                  <a:off x="1229146" y="4641198"/>
                  <a:ext cx="119576" cy="612586"/>
                  <a:chOff x="2244455" y="772894"/>
                  <a:chExt cx="94658" cy="485003"/>
                </a:xfrm>
              </p:grpSpPr>
              <p:sp>
                <p:nvSpPr>
                  <p:cNvPr id="137" name="圆角矩形 1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8" name="圆角矩形 1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9" name="组合 25"/>
                <p:cNvGrpSpPr/>
                <p:nvPr/>
              </p:nvGrpSpPr>
              <p:grpSpPr>
                <a:xfrm rot="16200000">
                  <a:off x="1229146" y="4183143"/>
                  <a:ext cx="119576" cy="612586"/>
                  <a:chOff x="2244455" y="772894"/>
                  <a:chExt cx="94658" cy="485003"/>
                </a:xfrm>
              </p:grpSpPr>
              <p:sp>
                <p:nvSpPr>
                  <p:cNvPr id="140" name="圆角矩形 13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1" name="圆角矩形 14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2" name="组合 26"/>
                <p:cNvGrpSpPr/>
                <p:nvPr/>
              </p:nvGrpSpPr>
              <p:grpSpPr>
                <a:xfrm rot="16200000">
                  <a:off x="1229146" y="3725089"/>
                  <a:ext cx="119576" cy="612586"/>
                  <a:chOff x="2244455" y="772894"/>
                  <a:chExt cx="94658" cy="485003"/>
                </a:xfrm>
              </p:grpSpPr>
              <p:sp>
                <p:nvSpPr>
                  <p:cNvPr id="143" name="圆角矩形 14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4" name="圆角矩形 14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5" name="组合 27"/>
                <p:cNvGrpSpPr/>
                <p:nvPr/>
              </p:nvGrpSpPr>
              <p:grpSpPr>
                <a:xfrm rot="16200000">
                  <a:off x="1229146" y="3267031"/>
                  <a:ext cx="119576" cy="612586"/>
                  <a:chOff x="2244455" y="772894"/>
                  <a:chExt cx="94658" cy="485003"/>
                </a:xfrm>
              </p:grpSpPr>
              <p:sp>
                <p:nvSpPr>
                  <p:cNvPr id="146" name="圆角矩形 14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7" name="圆角矩形 14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8" name="组合 28"/>
                <p:cNvGrpSpPr/>
                <p:nvPr/>
              </p:nvGrpSpPr>
              <p:grpSpPr>
                <a:xfrm rot="16200000">
                  <a:off x="1229145" y="2808975"/>
                  <a:ext cx="119576" cy="612586"/>
                  <a:chOff x="2244455" y="772894"/>
                  <a:chExt cx="94658" cy="485003"/>
                </a:xfrm>
              </p:grpSpPr>
              <p:sp>
                <p:nvSpPr>
                  <p:cNvPr id="149" name="圆角矩形 14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0" name="圆角矩形 14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1" name="组合 29"/>
                <p:cNvGrpSpPr/>
                <p:nvPr/>
              </p:nvGrpSpPr>
              <p:grpSpPr>
                <a:xfrm rot="16200000">
                  <a:off x="1229146" y="2350922"/>
                  <a:ext cx="119576" cy="612586"/>
                  <a:chOff x="2244455" y="772894"/>
                  <a:chExt cx="94658" cy="485003"/>
                </a:xfrm>
              </p:grpSpPr>
              <p:sp>
                <p:nvSpPr>
                  <p:cNvPr id="152" name="圆角矩形 1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3" name="圆角矩形 1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4" name="组合 30"/>
                <p:cNvGrpSpPr/>
                <p:nvPr/>
              </p:nvGrpSpPr>
              <p:grpSpPr>
                <a:xfrm rot="16200000">
                  <a:off x="1229146" y="1892869"/>
                  <a:ext cx="119576" cy="612586"/>
                  <a:chOff x="2244455" y="772894"/>
                  <a:chExt cx="94658" cy="485003"/>
                </a:xfrm>
              </p:grpSpPr>
              <p:sp>
                <p:nvSpPr>
                  <p:cNvPr id="155" name="圆角矩形 15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6" name="圆角矩形 15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7" name="组合 31"/>
                <p:cNvGrpSpPr/>
                <p:nvPr/>
              </p:nvGrpSpPr>
              <p:grpSpPr>
                <a:xfrm rot="16200000">
                  <a:off x="1229146" y="1434816"/>
                  <a:ext cx="119576" cy="612586"/>
                  <a:chOff x="2244455" y="772894"/>
                  <a:chExt cx="94658" cy="485003"/>
                </a:xfrm>
              </p:grpSpPr>
              <p:sp>
                <p:nvSpPr>
                  <p:cNvPr id="158" name="圆角矩形 1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9" name="圆角矩形 15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sp>
          <p:nvSpPr>
            <p:cNvPr id="4" name="文本框 3"/>
            <p:cNvSpPr txBox="1"/>
            <p:nvPr/>
          </p:nvSpPr>
          <p:spPr>
            <a:xfrm>
              <a:off x="5903" y="2702"/>
              <a:ext cx="7372" cy="4090"/>
            </a:xfrm>
            <a:prstGeom prst="rect">
              <a:avLst/>
            </a:prstGeom>
            <a:noFill/>
          </p:spPr>
          <p:txBody>
            <a:bodyPr wrap="square" rtlCol="0" anchor="t">
              <a:spAutoFit/>
            </a:bodyPr>
            <a:lstStyle/>
            <a:p>
              <a:pPr>
                <a:lnSpc>
                  <a:spcPct val="200000"/>
                </a:lnSpc>
              </a:pPr>
              <a:r>
                <a:rPr lang="zh-CN" altLang="en-US" sz="1865" b="1">
                  <a:solidFill>
                    <a:schemeClr val="tx1">
                      <a:lumMod val="75000"/>
                      <a:lumOff val="25000"/>
                    </a:schemeClr>
                  </a:solidFill>
                  <a:latin typeface="微软雅黑" panose="020B0503020204020204" charset="-122"/>
                  <a:ea typeface="微软雅黑" panose="020B0503020204020204" charset="-122"/>
                </a:rPr>
                <a:t>承包方入场的人员、设备设施、物质未经过检查和确认</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200000"/>
                </a:lnSpc>
              </a:pPr>
              <a:r>
                <a:rPr lang="zh-CN" altLang="en-US" sz="1865" b="1">
                  <a:solidFill>
                    <a:schemeClr val="tx1">
                      <a:lumMod val="75000"/>
                      <a:lumOff val="25000"/>
                    </a:schemeClr>
                  </a:solidFill>
                  <a:latin typeface="微软雅黑" panose="020B0503020204020204" charset="-122"/>
                  <a:ea typeface="微软雅黑" panose="020B0503020204020204" charset="-122"/>
                </a:rPr>
                <a:t>承包方作业过程中未采取有效监督</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200000"/>
                </a:lnSpc>
                <a:buFont typeface="Arial" panose="020B0604020202020204" pitchFamily="34" charset="0"/>
                <a:buChar char="•"/>
              </a:pPr>
              <a:r>
                <a:rPr lang="zh-CN" altLang="en-US" sz="1865">
                  <a:solidFill>
                    <a:schemeClr val="tx1">
                      <a:lumMod val="75000"/>
                      <a:lumOff val="25000"/>
                    </a:schemeClr>
                  </a:solidFill>
                  <a:latin typeface="微软雅黑" panose="020B0503020204020204" charset="-122"/>
                  <a:ea typeface="微软雅黑" panose="020B0503020204020204" charset="-122"/>
                </a:rPr>
                <a:t>未定期评估承包方安全健康绩效</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200000"/>
                </a:lnSpc>
              </a:pPr>
              <a:r>
                <a:rPr lang="zh-CN" altLang="en-US" sz="1865" b="1">
                  <a:solidFill>
                    <a:schemeClr val="tx1">
                      <a:lumMod val="75000"/>
                      <a:lumOff val="25000"/>
                    </a:schemeClr>
                  </a:solidFill>
                  <a:latin typeface="微软雅黑" panose="020B0503020204020204" charset="-122"/>
                  <a:ea typeface="微软雅黑" panose="020B0503020204020204" charset="-122"/>
                </a:rPr>
                <a:t>监督人员缺乏相应的专业能力</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20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不能发现问题，或者对有些问题熟视无睹</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20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问题未及时反馈，未促进承包方改进</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p:cNvGrpSpPr/>
            <p:nvPr/>
          </p:nvGrpSpPr>
          <p:grpSpPr>
            <a:xfrm>
              <a:off x="1407" y="2464"/>
              <a:ext cx="2767" cy="5113"/>
              <a:chOff x="2876" y="3484"/>
              <a:chExt cx="1868" cy="3452"/>
            </a:xfrm>
          </p:grpSpPr>
          <p:sp>
            <p:nvSpPr>
              <p:cNvPr id="5296" name="iSḻîdê"/>
              <p:cNvSpPr/>
              <p:nvPr/>
            </p:nvSpPr>
            <p:spPr bwMode="auto">
              <a:xfrm>
                <a:off x="3419" y="6718"/>
                <a:ext cx="1280" cy="219"/>
              </a:xfrm>
              <a:prstGeom prst="ellipse">
                <a:avLst/>
              </a:prstGeom>
              <a:solidFill>
                <a:srgbClr val="536DFE">
                  <a:alpha val="12000"/>
                </a:srgbClr>
              </a:solidFill>
              <a:ln>
                <a:noFill/>
              </a:ln>
            </p:spPr>
            <p:txBody>
              <a:bodyPr anchor="ctr"/>
              <a:lstStyle/>
              <a:p>
                <a:pPr algn="ctr"/>
                <a:endParaRPr sz="2400"/>
              </a:p>
            </p:txBody>
          </p:sp>
          <p:sp>
            <p:nvSpPr>
              <p:cNvPr id="5342" name="îṧlîďè"/>
              <p:cNvSpPr/>
              <p:nvPr/>
            </p:nvSpPr>
            <p:spPr bwMode="auto">
              <a:xfrm>
                <a:off x="3307" y="4722"/>
                <a:ext cx="309" cy="139"/>
              </a:xfrm>
              <a:custGeom>
                <a:avLst/>
                <a:gdLst>
                  <a:gd name="T0" fmla="*/ 48 w 230"/>
                  <a:gd name="T1" fmla="*/ 90 h 104"/>
                  <a:gd name="T2" fmla="*/ 191 w 230"/>
                  <a:gd name="T3" fmla="*/ 104 h 104"/>
                  <a:gd name="T4" fmla="*/ 208 w 230"/>
                  <a:gd name="T5" fmla="*/ 104 h 104"/>
                  <a:gd name="T6" fmla="*/ 230 w 230"/>
                  <a:gd name="T7" fmla="*/ 60 h 104"/>
                  <a:gd name="T8" fmla="*/ 208 w 230"/>
                  <a:gd name="T9" fmla="*/ 23 h 104"/>
                  <a:gd name="T10" fmla="*/ 162 w 230"/>
                  <a:gd name="T11" fmla="*/ 12 h 104"/>
                  <a:gd name="T12" fmla="*/ 43 w 230"/>
                  <a:gd name="T13" fmla="*/ 16 h 104"/>
                  <a:gd name="T14" fmla="*/ 48 w 230"/>
                  <a:gd name="T15" fmla="*/ 9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104">
                    <a:moveTo>
                      <a:pt x="48" y="90"/>
                    </a:moveTo>
                    <a:cubicBezTo>
                      <a:pt x="81" y="103"/>
                      <a:pt x="157" y="104"/>
                      <a:pt x="191" y="104"/>
                    </a:cubicBezTo>
                    <a:cubicBezTo>
                      <a:pt x="202" y="104"/>
                      <a:pt x="208" y="104"/>
                      <a:pt x="208" y="104"/>
                    </a:cubicBezTo>
                    <a:cubicBezTo>
                      <a:pt x="230" y="60"/>
                      <a:pt x="230" y="60"/>
                      <a:pt x="230" y="60"/>
                    </a:cubicBezTo>
                    <a:cubicBezTo>
                      <a:pt x="208" y="23"/>
                      <a:pt x="208" y="23"/>
                      <a:pt x="208" y="23"/>
                    </a:cubicBezTo>
                    <a:cubicBezTo>
                      <a:pt x="208" y="23"/>
                      <a:pt x="188" y="17"/>
                      <a:pt x="162" y="12"/>
                    </a:cubicBezTo>
                    <a:cubicBezTo>
                      <a:pt x="122" y="5"/>
                      <a:pt x="69" y="0"/>
                      <a:pt x="43" y="16"/>
                    </a:cubicBezTo>
                    <a:cubicBezTo>
                      <a:pt x="0" y="42"/>
                      <a:pt x="5" y="74"/>
                      <a:pt x="48" y="90"/>
                    </a:cubicBezTo>
                  </a:path>
                </a:pathLst>
              </a:custGeom>
              <a:solidFill>
                <a:srgbClr val="FEC2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3" name="íšlîďè"/>
              <p:cNvSpPr/>
              <p:nvPr/>
            </p:nvSpPr>
            <p:spPr bwMode="auto">
              <a:xfrm>
                <a:off x="3500" y="4115"/>
                <a:ext cx="598" cy="792"/>
              </a:xfrm>
              <a:custGeom>
                <a:avLst/>
                <a:gdLst>
                  <a:gd name="T0" fmla="*/ 409 w 445"/>
                  <a:gd name="T1" fmla="*/ 11 h 589"/>
                  <a:gd name="T2" fmla="*/ 400 w 445"/>
                  <a:gd name="T3" fmla="*/ 0 h 589"/>
                  <a:gd name="T4" fmla="*/ 345 w 445"/>
                  <a:gd name="T5" fmla="*/ 108 h 589"/>
                  <a:gd name="T6" fmla="*/ 333 w 445"/>
                  <a:gd name="T7" fmla="*/ 172 h 589"/>
                  <a:gd name="T8" fmla="*/ 312 w 445"/>
                  <a:gd name="T9" fmla="*/ 227 h 589"/>
                  <a:gd name="T10" fmla="*/ 296 w 445"/>
                  <a:gd name="T11" fmla="*/ 268 h 589"/>
                  <a:gd name="T12" fmla="*/ 284 w 445"/>
                  <a:gd name="T13" fmla="*/ 302 h 589"/>
                  <a:gd name="T14" fmla="*/ 264 w 445"/>
                  <a:gd name="T15" fmla="*/ 340 h 589"/>
                  <a:gd name="T16" fmla="*/ 178 w 445"/>
                  <a:gd name="T17" fmla="*/ 396 h 589"/>
                  <a:gd name="T18" fmla="*/ 67 w 445"/>
                  <a:gd name="T19" fmla="*/ 427 h 589"/>
                  <a:gd name="T20" fmla="*/ 16 w 445"/>
                  <a:gd name="T21" fmla="*/ 455 h 589"/>
                  <a:gd name="T22" fmla="*/ 48 w 445"/>
                  <a:gd name="T23" fmla="*/ 560 h 589"/>
                  <a:gd name="T24" fmla="*/ 96 w 445"/>
                  <a:gd name="T25" fmla="*/ 579 h 589"/>
                  <a:gd name="T26" fmla="*/ 145 w 445"/>
                  <a:gd name="T27" fmla="*/ 573 h 589"/>
                  <a:gd name="T28" fmla="*/ 188 w 445"/>
                  <a:gd name="T29" fmla="*/ 549 h 589"/>
                  <a:gd name="T30" fmla="*/ 238 w 445"/>
                  <a:gd name="T31" fmla="*/ 530 h 589"/>
                  <a:gd name="T32" fmla="*/ 290 w 445"/>
                  <a:gd name="T33" fmla="*/ 504 h 589"/>
                  <a:gd name="T34" fmla="*/ 334 w 445"/>
                  <a:gd name="T35" fmla="*/ 492 h 589"/>
                  <a:gd name="T36" fmla="*/ 445 w 445"/>
                  <a:gd name="T37" fmla="*/ 11 h 589"/>
                  <a:gd name="T38" fmla="*/ 409 w 445"/>
                  <a:gd name="T39" fmla="*/ 1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5" h="589">
                    <a:moveTo>
                      <a:pt x="409" y="11"/>
                    </a:moveTo>
                    <a:cubicBezTo>
                      <a:pt x="400" y="0"/>
                      <a:pt x="400" y="0"/>
                      <a:pt x="400" y="0"/>
                    </a:cubicBezTo>
                    <a:cubicBezTo>
                      <a:pt x="400" y="0"/>
                      <a:pt x="350" y="78"/>
                      <a:pt x="345" y="108"/>
                    </a:cubicBezTo>
                    <a:cubicBezTo>
                      <a:pt x="340" y="138"/>
                      <a:pt x="333" y="172"/>
                      <a:pt x="333" y="172"/>
                    </a:cubicBezTo>
                    <a:cubicBezTo>
                      <a:pt x="333" y="172"/>
                      <a:pt x="321" y="210"/>
                      <a:pt x="312" y="227"/>
                    </a:cubicBezTo>
                    <a:cubicBezTo>
                      <a:pt x="304" y="244"/>
                      <a:pt x="297" y="260"/>
                      <a:pt x="296" y="268"/>
                    </a:cubicBezTo>
                    <a:cubicBezTo>
                      <a:pt x="295" y="275"/>
                      <a:pt x="299" y="291"/>
                      <a:pt x="284" y="302"/>
                    </a:cubicBezTo>
                    <a:cubicBezTo>
                      <a:pt x="268" y="312"/>
                      <a:pt x="264" y="340"/>
                      <a:pt x="264" y="340"/>
                    </a:cubicBezTo>
                    <a:cubicBezTo>
                      <a:pt x="264" y="340"/>
                      <a:pt x="208" y="395"/>
                      <a:pt x="178" y="396"/>
                    </a:cubicBezTo>
                    <a:cubicBezTo>
                      <a:pt x="149" y="398"/>
                      <a:pt x="64" y="413"/>
                      <a:pt x="67" y="427"/>
                    </a:cubicBezTo>
                    <a:cubicBezTo>
                      <a:pt x="70" y="442"/>
                      <a:pt x="31" y="451"/>
                      <a:pt x="16" y="455"/>
                    </a:cubicBezTo>
                    <a:cubicBezTo>
                      <a:pt x="0" y="458"/>
                      <a:pt x="116" y="503"/>
                      <a:pt x="48" y="560"/>
                    </a:cubicBezTo>
                    <a:cubicBezTo>
                      <a:pt x="48" y="560"/>
                      <a:pt x="91" y="569"/>
                      <a:pt x="96" y="579"/>
                    </a:cubicBezTo>
                    <a:cubicBezTo>
                      <a:pt x="100" y="589"/>
                      <a:pt x="145" y="573"/>
                      <a:pt x="145" y="573"/>
                    </a:cubicBezTo>
                    <a:cubicBezTo>
                      <a:pt x="145" y="573"/>
                      <a:pt x="155" y="550"/>
                      <a:pt x="188" y="549"/>
                    </a:cubicBezTo>
                    <a:cubicBezTo>
                      <a:pt x="221" y="547"/>
                      <a:pt x="238" y="532"/>
                      <a:pt x="238" y="530"/>
                    </a:cubicBezTo>
                    <a:cubicBezTo>
                      <a:pt x="238" y="528"/>
                      <a:pt x="272" y="509"/>
                      <a:pt x="290" y="504"/>
                    </a:cubicBezTo>
                    <a:cubicBezTo>
                      <a:pt x="309" y="499"/>
                      <a:pt x="333" y="497"/>
                      <a:pt x="334" y="492"/>
                    </a:cubicBezTo>
                    <a:cubicBezTo>
                      <a:pt x="335" y="486"/>
                      <a:pt x="445" y="11"/>
                      <a:pt x="445" y="11"/>
                    </a:cubicBezTo>
                    <a:cubicBezTo>
                      <a:pt x="409" y="11"/>
                      <a:pt x="409" y="11"/>
                      <a:pt x="409" y="11"/>
                    </a:cubicBezTo>
                  </a:path>
                </a:pathLst>
              </a:custGeom>
              <a:solidFill>
                <a:srgbClr val="4C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4" name="iṡḻïḋe"/>
              <p:cNvSpPr/>
              <p:nvPr/>
            </p:nvSpPr>
            <p:spPr bwMode="auto">
              <a:xfrm>
                <a:off x="3765" y="4115"/>
                <a:ext cx="273" cy="737"/>
              </a:xfrm>
              <a:custGeom>
                <a:avLst/>
                <a:gdLst>
                  <a:gd name="T0" fmla="*/ 18 w 203"/>
                  <a:gd name="T1" fmla="*/ 477 h 548"/>
                  <a:gd name="T2" fmla="*/ 0 w 203"/>
                  <a:gd name="T3" fmla="*/ 548 h 548"/>
                  <a:gd name="T4" fmla="*/ 41 w 203"/>
                  <a:gd name="T5" fmla="*/ 530 h 548"/>
                  <a:gd name="T6" fmla="*/ 93 w 203"/>
                  <a:gd name="T7" fmla="*/ 504 h 548"/>
                  <a:gd name="T8" fmla="*/ 122 w 203"/>
                  <a:gd name="T9" fmla="*/ 498 h 548"/>
                  <a:gd name="T10" fmla="*/ 124 w 203"/>
                  <a:gd name="T11" fmla="*/ 487 h 548"/>
                  <a:gd name="T12" fmla="*/ 118 w 203"/>
                  <a:gd name="T13" fmla="*/ 487 h 548"/>
                  <a:gd name="T14" fmla="*/ 18 w 203"/>
                  <a:gd name="T15" fmla="*/ 477 h 548"/>
                  <a:gd name="T16" fmla="*/ 203 w 203"/>
                  <a:gd name="T17" fmla="*/ 0 h 548"/>
                  <a:gd name="T18" fmla="*/ 148 w 203"/>
                  <a:gd name="T19" fmla="*/ 108 h 548"/>
                  <a:gd name="T20" fmla="*/ 136 w 203"/>
                  <a:gd name="T21" fmla="*/ 172 h 548"/>
                  <a:gd name="T22" fmla="*/ 115 w 203"/>
                  <a:gd name="T23" fmla="*/ 227 h 548"/>
                  <a:gd name="T24" fmla="*/ 99 w 203"/>
                  <a:gd name="T25" fmla="*/ 268 h 548"/>
                  <a:gd name="T26" fmla="*/ 99 w 203"/>
                  <a:gd name="T27" fmla="*/ 271 h 548"/>
                  <a:gd name="T28" fmla="*/ 99 w 203"/>
                  <a:gd name="T29" fmla="*/ 275 h 548"/>
                  <a:gd name="T30" fmla="*/ 87 w 203"/>
                  <a:gd name="T31" fmla="*/ 302 h 548"/>
                  <a:gd name="T32" fmla="*/ 67 w 203"/>
                  <a:gd name="T33" fmla="*/ 340 h 548"/>
                  <a:gd name="T34" fmla="*/ 49 w 203"/>
                  <a:gd name="T35" fmla="*/ 357 h 548"/>
                  <a:gd name="T36" fmla="*/ 140 w 203"/>
                  <a:gd name="T37" fmla="*/ 389 h 548"/>
                  <a:gd name="T38" fmla="*/ 144 w 203"/>
                  <a:gd name="T39" fmla="*/ 386 h 548"/>
                  <a:gd name="T40" fmla="*/ 144 w 203"/>
                  <a:gd name="T41" fmla="*/ 385 h 548"/>
                  <a:gd name="T42" fmla="*/ 164 w 203"/>
                  <a:gd name="T43" fmla="*/ 234 h 548"/>
                  <a:gd name="T44" fmla="*/ 181 w 203"/>
                  <a:gd name="T45" fmla="*/ 141 h 548"/>
                  <a:gd name="T46" fmla="*/ 203 w 203"/>
                  <a:gd name="T47" fmla="*/ 0 h 548"/>
                  <a:gd name="T48" fmla="*/ 203 w 203"/>
                  <a:gd name="T4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48">
                    <a:moveTo>
                      <a:pt x="18" y="477"/>
                    </a:moveTo>
                    <a:cubicBezTo>
                      <a:pt x="0" y="548"/>
                      <a:pt x="0" y="548"/>
                      <a:pt x="0" y="548"/>
                    </a:cubicBezTo>
                    <a:cubicBezTo>
                      <a:pt x="27" y="545"/>
                      <a:pt x="41" y="532"/>
                      <a:pt x="41" y="530"/>
                    </a:cubicBezTo>
                    <a:cubicBezTo>
                      <a:pt x="41" y="528"/>
                      <a:pt x="75" y="509"/>
                      <a:pt x="93" y="504"/>
                    </a:cubicBezTo>
                    <a:cubicBezTo>
                      <a:pt x="103" y="502"/>
                      <a:pt x="113" y="500"/>
                      <a:pt x="122" y="498"/>
                    </a:cubicBezTo>
                    <a:cubicBezTo>
                      <a:pt x="122" y="494"/>
                      <a:pt x="123" y="491"/>
                      <a:pt x="124" y="487"/>
                    </a:cubicBezTo>
                    <a:cubicBezTo>
                      <a:pt x="122" y="487"/>
                      <a:pt x="120" y="487"/>
                      <a:pt x="118" y="487"/>
                    </a:cubicBezTo>
                    <a:cubicBezTo>
                      <a:pt x="96" y="487"/>
                      <a:pt x="57" y="486"/>
                      <a:pt x="18" y="477"/>
                    </a:cubicBezTo>
                    <a:moveTo>
                      <a:pt x="203" y="0"/>
                    </a:moveTo>
                    <a:cubicBezTo>
                      <a:pt x="203" y="0"/>
                      <a:pt x="153" y="78"/>
                      <a:pt x="148" y="108"/>
                    </a:cubicBezTo>
                    <a:cubicBezTo>
                      <a:pt x="143" y="138"/>
                      <a:pt x="136" y="172"/>
                      <a:pt x="136" y="172"/>
                    </a:cubicBezTo>
                    <a:cubicBezTo>
                      <a:pt x="136" y="172"/>
                      <a:pt x="124" y="210"/>
                      <a:pt x="115" y="227"/>
                    </a:cubicBezTo>
                    <a:cubicBezTo>
                      <a:pt x="107" y="244"/>
                      <a:pt x="100" y="260"/>
                      <a:pt x="99" y="268"/>
                    </a:cubicBezTo>
                    <a:cubicBezTo>
                      <a:pt x="99" y="269"/>
                      <a:pt x="99" y="270"/>
                      <a:pt x="99" y="271"/>
                    </a:cubicBezTo>
                    <a:cubicBezTo>
                      <a:pt x="99" y="272"/>
                      <a:pt x="99" y="273"/>
                      <a:pt x="99" y="275"/>
                    </a:cubicBezTo>
                    <a:cubicBezTo>
                      <a:pt x="99" y="283"/>
                      <a:pt x="98" y="294"/>
                      <a:pt x="87" y="302"/>
                    </a:cubicBezTo>
                    <a:cubicBezTo>
                      <a:pt x="71" y="312"/>
                      <a:pt x="67" y="340"/>
                      <a:pt x="67" y="340"/>
                    </a:cubicBezTo>
                    <a:cubicBezTo>
                      <a:pt x="67" y="340"/>
                      <a:pt x="60" y="348"/>
                      <a:pt x="49" y="357"/>
                    </a:cubicBezTo>
                    <a:cubicBezTo>
                      <a:pt x="82" y="357"/>
                      <a:pt x="122" y="378"/>
                      <a:pt x="140" y="389"/>
                    </a:cubicBezTo>
                    <a:cubicBezTo>
                      <a:pt x="141" y="388"/>
                      <a:pt x="143" y="387"/>
                      <a:pt x="144" y="386"/>
                    </a:cubicBezTo>
                    <a:cubicBezTo>
                      <a:pt x="144" y="385"/>
                      <a:pt x="144" y="385"/>
                      <a:pt x="144" y="385"/>
                    </a:cubicBezTo>
                    <a:cubicBezTo>
                      <a:pt x="144" y="385"/>
                      <a:pt x="170" y="268"/>
                      <a:pt x="164" y="234"/>
                    </a:cubicBezTo>
                    <a:cubicBezTo>
                      <a:pt x="157" y="200"/>
                      <a:pt x="181" y="141"/>
                      <a:pt x="181" y="141"/>
                    </a:cubicBezTo>
                    <a:cubicBezTo>
                      <a:pt x="181" y="141"/>
                      <a:pt x="192" y="19"/>
                      <a:pt x="203" y="0"/>
                    </a:cubicBezTo>
                    <a:cubicBezTo>
                      <a:pt x="203" y="0"/>
                      <a:pt x="203" y="0"/>
                      <a:pt x="203" y="0"/>
                    </a:cubicBezTo>
                  </a:path>
                </a:pathLst>
              </a:custGeom>
              <a:solidFill>
                <a:srgbClr val="4845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5" name="iṩ1ídè"/>
              <p:cNvSpPr/>
              <p:nvPr/>
            </p:nvSpPr>
            <p:spPr bwMode="auto">
              <a:xfrm>
                <a:off x="4118" y="6577"/>
                <a:ext cx="267" cy="337"/>
              </a:xfrm>
              <a:custGeom>
                <a:avLst/>
                <a:gdLst>
                  <a:gd name="T0" fmla="*/ 66 w 199"/>
                  <a:gd name="T1" fmla="*/ 232 h 250"/>
                  <a:gd name="T2" fmla="*/ 181 w 199"/>
                  <a:gd name="T3" fmla="*/ 175 h 250"/>
                  <a:gd name="T4" fmla="*/ 198 w 199"/>
                  <a:gd name="T5" fmla="*/ 104 h 250"/>
                  <a:gd name="T6" fmla="*/ 198 w 199"/>
                  <a:gd name="T7" fmla="*/ 97 h 250"/>
                  <a:gd name="T8" fmla="*/ 184 w 199"/>
                  <a:gd name="T9" fmla="*/ 66 h 250"/>
                  <a:gd name="T10" fmla="*/ 183 w 199"/>
                  <a:gd name="T11" fmla="*/ 29 h 250"/>
                  <a:gd name="T12" fmla="*/ 70 w 199"/>
                  <a:gd name="T13" fmla="*/ 0 h 250"/>
                  <a:gd name="T14" fmla="*/ 59 w 199"/>
                  <a:gd name="T15" fmla="*/ 33 h 250"/>
                  <a:gd name="T16" fmla="*/ 43 w 199"/>
                  <a:gd name="T17" fmla="*/ 98 h 250"/>
                  <a:gd name="T18" fmla="*/ 35 w 199"/>
                  <a:gd name="T19" fmla="*/ 136 h 250"/>
                  <a:gd name="T20" fmla="*/ 19 w 199"/>
                  <a:gd name="T21" fmla="*/ 167 h 250"/>
                  <a:gd name="T22" fmla="*/ 13 w 199"/>
                  <a:gd name="T23" fmla="*/ 182 h 250"/>
                  <a:gd name="T24" fmla="*/ 5 w 199"/>
                  <a:gd name="T25" fmla="*/ 205 h 250"/>
                  <a:gd name="T26" fmla="*/ 66 w 199"/>
                  <a:gd name="T27"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250">
                    <a:moveTo>
                      <a:pt x="66" y="232"/>
                    </a:moveTo>
                    <a:cubicBezTo>
                      <a:pt x="163" y="250"/>
                      <a:pt x="181" y="175"/>
                      <a:pt x="181" y="175"/>
                    </a:cubicBezTo>
                    <a:cubicBezTo>
                      <a:pt x="181" y="175"/>
                      <a:pt x="193" y="109"/>
                      <a:pt x="198" y="104"/>
                    </a:cubicBezTo>
                    <a:cubicBezTo>
                      <a:pt x="199" y="102"/>
                      <a:pt x="199" y="99"/>
                      <a:pt x="198" y="97"/>
                    </a:cubicBezTo>
                    <a:cubicBezTo>
                      <a:pt x="196" y="86"/>
                      <a:pt x="191" y="75"/>
                      <a:pt x="184" y="66"/>
                    </a:cubicBezTo>
                    <a:cubicBezTo>
                      <a:pt x="178" y="59"/>
                      <a:pt x="183" y="29"/>
                      <a:pt x="183" y="29"/>
                    </a:cubicBezTo>
                    <a:cubicBezTo>
                      <a:pt x="70" y="0"/>
                      <a:pt x="70" y="0"/>
                      <a:pt x="70" y="0"/>
                    </a:cubicBezTo>
                    <a:cubicBezTo>
                      <a:pt x="70" y="0"/>
                      <a:pt x="60" y="23"/>
                      <a:pt x="59" y="33"/>
                    </a:cubicBezTo>
                    <a:cubicBezTo>
                      <a:pt x="58" y="44"/>
                      <a:pt x="41" y="91"/>
                      <a:pt x="43" y="98"/>
                    </a:cubicBezTo>
                    <a:cubicBezTo>
                      <a:pt x="45" y="105"/>
                      <a:pt x="36" y="125"/>
                      <a:pt x="35" y="136"/>
                    </a:cubicBezTo>
                    <a:cubicBezTo>
                      <a:pt x="34" y="146"/>
                      <a:pt x="20" y="162"/>
                      <a:pt x="19" y="167"/>
                    </a:cubicBezTo>
                    <a:cubicBezTo>
                      <a:pt x="17" y="172"/>
                      <a:pt x="15" y="177"/>
                      <a:pt x="13" y="182"/>
                    </a:cubicBezTo>
                    <a:cubicBezTo>
                      <a:pt x="10" y="189"/>
                      <a:pt x="7" y="197"/>
                      <a:pt x="5" y="205"/>
                    </a:cubicBezTo>
                    <a:cubicBezTo>
                      <a:pt x="0" y="228"/>
                      <a:pt x="66" y="232"/>
                      <a:pt x="66" y="232"/>
                    </a:cubicBezTo>
                  </a:path>
                </a:pathLst>
              </a:custGeom>
              <a:solidFill>
                <a:srgbClr val="CA84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6" name="ïṧľiḍè"/>
              <p:cNvSpPr/>
              <p:nvPr/>
            </p:nvSpPr>
            <p:spPr bwMode="auto">
              <a:xfrm>
                <a:off x="4121" y="6822"/>
                <a:ext cx="86" cy="67"/>
              </a:xfrm>
              <a:custGeom>
                <a:avLst/>
                <a:gdLst>
                  <a:gd name="T0" fmla="*/ 63 w 64"/>
                  <a:gd name="T1" fmla="*/ 50 h 50"/>
                  <a:gd name="T2" fmla="*/ 64 w 64"/>
                  <a:gd name="T3" fmla="*/ 50 h 50"/>
                  <a:gd name="T4" fmla="*/ 63 w 64"/>
                  <a:gd name="T5" fmla="*/ 50 h 50"/>
                  <a:gd name="T6" fmla="*/ 10 w 64"/>
                  <a:gd name="T7" fmla="*/ 0 h 50"/>
                  <a:gd name="T8" fmla="*/ 3 w 64"/>
                  <a:gd name="T9" fmla="*/ 23 h 50"/>
                  <a:gd name="T10" fmla="*/ 35 w 64"/>
                  <a:gd name="T11" fmla="*/ 46 h 50"/>
                  <a:gd name="T12" fmla="*/ 3 w 64"/>
                  <a:gd name="T13" fmla="*/ 23 h 50"/>
                  <a:gd name="T14" fmla="*/ 11 w 64"/>
                  <a:gd name="T15" fmla="*/ 0 h 50"/>
                  <a:gd name="T16" fmla="*/ 10 w 64"/>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0">
                    <a:moveTo>
                      <a:pt x="63" y="50"/>
                    </a:moveTo>
                    <a:cubicBezTo>
                      <a:pt x="63" y="50"/>
                      <a:pt x="64" y="50"/>
                      <a:pt x="64" y="50"/>
                    </a:cubicBezTo>
                    <a:cubicBezTo>
                      <a:pt x="64" y="50"/>
                      <a:pt x="63" y="50"/>
                      <a:pt x="63" y="50"/>
                    </a:cubicBezTo>
                    <a:moveTo>
                      <a:pt x="10" y="0"/>
                    </a:moveTo>
                    <a:cubicBezTo>
                      <a:pt x="7" y="7"/>
                      <a:pt x="5" y="15"/>
                      <a:pt x="3" y="23"/>
                    </a:cubicBezTo>
                    <a:cubicBezTo>
                      <a:pt x="0" y="35"/>
                      <a:pt x="18" y="42"/>
                      <a:pt x="35" y="46"/>
                    </a:cubicBezTo>
                    <a:cubicBezTo>
                      <a:pt x="18" y="42"/>
                      <a:pt x="0" y="35"/>
                      <a:pt x="3" y="23"/>
                    </a:cubicBezTo>
                    <a:cubicBezTo>
                      <a:pt x="5" y="15"/>
                      <a:pt x="8" y="7"/>
                      <a:pt x="11" y="0"/>
                    </a:cubicBezTo>
                    <a:cubicBezTo>
                      <a:pt x="10" y="0"/>
                      <a:pt x="10" y="0"/>
                      <a:pt x="10"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7" name="iŝľîďe"/>
              <p:cNvSpPr/>
              <p:nvPr/>
            </p:nvSpPr>
            <p:spPr bwMode="auto">
              <a:xfrm>
                <a:off x="4121" y="6708"/>
                <a:ext cx="264" cy="186"/>
              </a:xfrm>
              <a:custGeom>
                <a:avLst/>
                <a:gdLst>
                  <a:gd name="T0" fmla="*/ 196 w 197"/>
                  <a:gd name="T1" fmla="*/ 0 h 138"/>
                  <a:gd name="T2" fmla="*/ 173 w 197"/>
                  <a:gd name="T3" fmla="*/ 68 h 138"/>
                  <a:gd name="T4" fmla="*/ 96 w 197"/>
                  <a:gd name="T5" fmla="*/ 103 h 138"/>
                  <a:gd name="T6" fmla="*/ 81 w 197"/>
                  <a:gd name="T7" fmla="*/ 102 h 138"/>
                  <a:gd name="T8" fmla="*/ 11 w 197"/>
                  <a:gd name="T9" fmla="*/ 85 h 138"/>
                  <a:gd name="T10" fmla="*/ 3 w 197"/>
                  <a:gd name="T11" fmla="*/ 108 h 138"/>
                  <a:gd name="T12" fmla="*/ 35 w 197"/>
                  <a:gd name="T13" fmla="*/ 131 h 138"/>
                  <a:gd name="T14" fmla="*/ 63 w 197"/>
                  <a:gd name="T15" fmla="*/ 135 h 138"/>
                  <a:gd name="T16" fmla="*/ 64 w 197"/>
                  <a:gd name="T17" fmla="*/ 135 h 138"/>
                  <a:gd name="T18" fmla="*/ 64 w 197"/>
                  <a:gd name="T19" fmla="*/ 135 h 138"/>
                  <a:gd name="T20" fmla="*/ 93 w 197"/>
                  <a:gd name="T21" fmla="*/ 138 h 138"/>
                  <a:gd name="T22" fmla="*/ 179 w 197"/>
                  <a:gd name="T23" fmla="*/ 78 h 138"/>
                  <a:gd name="T24" fmla="*/ 196 w 197"/>
                  <a:gd name="T25" fmla="*/ 7 h 138"/>
                  <a:gd name="T26" fmla="*/ 197 w 197"/>
                  <a:gd name="T27" fmla="*/ 3 h 138"/>
                  <a:gd name="T28" fmla="*/ 196 w 197"/>
                  <a:gd name="T29" fmla="*/ 0 h 138"/>
                  <a:gd name="T30" fmla="*/ 196 w 197"/>
                  <a:gd name="T3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38">
                    <a:moveTo>
                      <a:pt x="196" y="0"/>
                    </a:moveTo>
                    <a:cubicBezTo>
                      <a:pt x="173" y="68"/>
                      <a:pt x="173" y="68"/>
                      <a:pt x="173" y="68"/>
                    </a:cubicBezTo>
                    <a:cubicBezTo>
                      <a:pt x="173" y="68"/>
                      <a:pt x="156" y="103"/>
                      <a:pt x="96" y="103"/>
                    </a:cubicBezTo>
                    <a:cubicBezTo>
                      <a:pt x="91" y="103"/>
                      <a:pt x="86" y="102"/>
                      <a:pt x="81" y="102"/>
                    </a:cubicBezTo>
                    <a:cubicBezTo>
                      <a:pt x="41" y="99"/>
                      <a:pt x="20" y="91"/>
                      <a:pt x="11" y="85"/>
                    </a:cubicBezTo>
                    <a:cubicBezTo>
                      <a:pt x="8" y="92"/>
                      <a:pt x="5" y="100"/>
                      <a:pt x="3" y="108"/>
                    </a:cubicBezTo>
                    <a:cubicBezTo>
                      <a:pt x="0" y="120"/>
                      <a:pt x="18" y="127"/>
                      <a:pt x="35" y="131"/>
                    </a:cubicBezTo>
                    <a:cubicBezTo>
                      <a:pt x="49" y="134"/>
                      <a:pt x="62" y="135"/>
                      <a:pt x="63" y="135"/>
                    </a:cubicBezTo>
                    <a:cubicBezTo>
                      <a:pt x="63" y="135"/>
                      <a:pt x="64" y="135"/>
                      <a:pt x="64" y="135"/>
                    </a:cubicBezTo>
                    <a:cubicBezTo>
                      <a:pt x="64" y="135"/>
                      <a:pt x="64" y="135"/>
                      <a:pt x="64" y="135"/>
                    </a:cubicBezTo>
                    <a:cubicBezTo>
                      <a:pt x="74" y="137"/>
                      <a:pt x="84" y="138"/>
                      <a:pt x="93" y="138"/>
                    </a:cubicBezTo>
                    <a:cubicBezTo>
                      <a:pt x="165" y="138"/>
                      <a:pt x="179" y="78"/>
                      <a:pt x="179" y="78"/>
                    </a:cubicBezTo>
                    <a:cubicBezTo>
                      <a:pt x="179" y="78"/>
                      <a:pt x="191" y="12"/>
                      <a:pt x="196" y="7"/>
                    </a:cubicBezTo>
                    <a:cubicBezTo>
                      <a:pt x="196" y="5"/>
                      <a:pt x="197" y="4"/>
                      <a:pt x="197" y="3"/>
                    </a:cubicBezTo>
                    <a:cubicBezTo>
                      <a:pt x="197" y="2"/>
                      <a:pt x="197" y="1"/>
                      <a:pt x="196" y="0"/>
                    </a:cubicBezTo>
                    <a:cubicBezTo>
                      <a:pt x="196" y="0"/>
                      <a:pt x="196" y="0"/>
                      <a:pt x="196"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8" name="iśḻïḑe"/>
              <p:cNvSpPr/>
              <p:nvPr/>
            </p:nvSpPr>
            <p:spPr bwMode="auto">
              <a:xfrm>
                <a:off x="4273" y="6721"/>
                <a:ext cx="35" cy="26"/>
              </a:xfrm>
              <a:custGeom>
                <a:avLst/>
                <a:gdLst>
                  <a:gd name="T0" fmla="*/ 0 w 26"/>
                  <a:gd name="T1" fmla="*/ 0 h 19"/>
                  <a:gd name="T2" fmla="*/ 25 w 26"/>
                  <a:gd name="T3" fmla="*/ 19 h 19"/>
                  <a:gd name="T4" fmla="*/ 26 w 26"/>
                  <a:gd name="T5" fmla="*/ 19 h 19"/>
                  <a:gd name="T6" fmla="*/ 0 w 26"/>
                  <a:gd name="T7" fmla="*/ 0 h 19"/>
                </a:gdLst>
                <a:ahLst/>
                <a:cxnLst>
                  <a:cxn ang="0">
                    <a:pos x="T0" y="T1"/>
                  </a:cxn>
                  <a:cxn ang="0">
                    <a:pos x="T2" y="T3"/>
                  </a:cxn>
                  <a:cxn ang="0">
                    <a:pos x="T4" y="T5"/>
                  </a:cxn>
                  <a:cxn ang="0">
                    <a:pos x="T6" y="T7"/>
                  </a:cxn>
                </a:cxnLst>
                <a:rect l="0" t="0" r="r" b="b"/>
                <a:pathLst>
                  <a:path w="26" h="19">
                    <a:moveTo>
                      <a:pt x="0" y="0"/>
                    </a:moveTo>
                    <a:cubicBezTo>
                      <a:pt x="1" y="19"/>
                      <a:pt x="23" y="19"/>
                      <a:pt x="25" y="19"/>
                    </a:cubicBezTo>
                    <a:cubicBezTo>
                      <a:pt x="26" y="19"/>
                      <a:pt x="26" y="19"/>
                      <a:pt x="26" y="19"/>
                    </a:cubicBezTo>
                    <a:cubicBezTo>
                      <a:pt x="0" y="0"/>
                      <a:pt x="0" y="0"/>
                      <a:pt x="0"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2" name="ïśľïḑe"/>
              <p:cNvSpPr/>
              <p:nvPr/>
            </p:nvSpPr>
            <p:spPr bwMode="auto">
              <a:xfrm>
                <a:off x="3898" y="4299"/>
                <a:ext cx="28" cy="32"/>
              </a:xfrm>
              <a:custGeom>
                <a:avLst/>
                <a:gdLst>
                  <a:gd name="T0" fmla="*/ 0 w 19"/>
                  <a:gd name="T1" fmla="*/ 17 h 22"/>
                  <a:gd name="T2" fmla="*/ 4 w 19"/>
                  <a:gd name="T3" fmla="*/ 0 h 22"/>
                  <a:gd name="T4" fmla="*/ 19 w 19"/>
                  <a:gd name="T5" fmla="*/ 4 h 22"/>
                  <a:gd name="T6" fmla="*/ 15 w 19"/>
                  <a:gd name="T7" fmla="*/ 22 h 22"/>
                  <a:gd name="T8" fmla="*/ 0 w 19"/>
                  <a:gd name="T9" fmla="*/ 17 h 22"/>
                </a:gdLst>
                <a:ahLst/>
                <a:cxnLst>
                  <a:cxn ang="0">
                    <a:pos x="T0" y="T1"/>
                  </a:cxn>
                  <a:cxn ang="0">
                    <a:pos x="T2" y="T3"/>
                  </a:cxn>
                  <a:cxn ang="0">
                    <a:pos x="T4" y="T5"/>
                  </a:cxn>
                  <a:cxn ang="0">
                    <a:pos x="T6" y="T7"/>
                  </a:cxn>
                  <a:cxn ang="0">
                    <a:pos x="T8" y="T9"/>
                  </a:cxn>
                </a:cxnLst>
                <a:rect l="0" t="0" r="r" b="b"/>
                <a:pathLst>
                  <a:path w="19" h="22">
                    <a:moveTo>
                      <a:pt x="0" y="17"/>
                    </a:moveTo>
                    <a:lnTo>
                      <a:pt x="4" y="0"/>
                    </a:lnTo>
                    <a:lnTo>
                      <a:pt x="19" y="4"/>
                    </a:lnTo>
                    <a:lnTo>
                      <a:pt x="15" y="22"/>
                    </a:lnTo>
                    <a:lnTo>
                      <a:pt x="0" y="1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3" name="ïṩļîďê"/>
              <p:cNvSpPr/>
              <p:nvPr/>
            </p:nvSpPr>
            <p:spPr bwMode="auto">
              <a:xfrm>
                <a:off x="3898" y="4299"/>
                <a:ext cx="28" cy="32"/>
              </a:xfrm>
              <a:custGeom>
                <a:avLst/>
                <a:gdLst>
                  <a:gd name="T0" fmla="*/ 0 w 19"/>
                  <a:gd name="T1" fmla="*/ 17 h 22"/>
                  <a:gd name="T2" fmla="*/ 4 w 19"/>
                  <a:gd name="T3" fmla="*/ 0 h 22"/>
                  <a:gd name="T4" fmla="*/ 19 w 19"/>
                  <a:gd name="T5" fmla="*/ 4 h 22"/>
                  <a:gd name="T6" fmla="*/ 15 w 19"/>
                  <a:gd name="T7" fmla="*/ 22 h 22"/>
                  <a:gd name="T8" fmla="*/ 0 w 19"/>
                  <a:gd name="T9" fmla="*/ 17 h 22"/>
                </a:gdLst>
                <a:ahLst/>
                <a:cxnLst>
                  <a:cxn ang="0">
                    <a:pos x="T0" y="T1"/>
                  </a:cxn>
                  <a:cxn ang="0">
                    <a:pos x="T2" y="T3"/>
                  </a:cxn>
                  <a:cxn ang="0">
                    <a:pos x="T4" y="T5"/>
                  </a:cxn>
                  <a:cxn ang="0">
                    <a:pos x="T6" y="T7"/>
                  </a:cxn>
                  <a:cxn ang="0">
                    <a:pos x="T8" y="T9"/>
                  </a:cxn>
                </a:cxnLst>
                <a:rect l="0" t="0" r="r" b="b"/>
                <a:pathLst>
                  <a:path w="19" h="22">
                    <a:moveTo>
                      <a:pt x="0" y="17"/>
                    </a:moveTo>
                    <a:lnTo>
                      <a:pt x="4" y="0"/>
                    </a:lnTo>
                    <a:lnTo>
                      <a:pt x="19" y="4"/>
                    </a:lnTo>
                    <a:lnTo>
                      <a:pt x="15" y="22"/>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4" name="i$ḻiḑe"/>
              <p:cNvSpPr/>
              <p:nvPr/>
            </p:nvSpPr>
            <p:spPr bwMode="auto">
              <a:xfrm>
                <a:off x="3801" y="4274"/>
                <a:ext cx="78" cy="44"/>
              </a:xfrm>
              <a:custGeom>
                <a:avLst/>
                <a:gdLst>
                  <a:gd name="T0" fmla="*/ 0 w 54"/>
                  <a:gd name="T1" fmla="*/ 17 h 30"/>
                  <a:gd name="T2" fmla="*/ 4 w 54"/>
                  <a:gd name="T3" fmla="*/ 0 h 30"/>
                  <a:gd name="T4" fmla="*/ 54 w 54"/>
                  <a:gd name="T5" fmla="*/ 13 h 30"/>
                  <a:gd name="T6" fmla="*/ 49 w 54"/>
                  <a:gd name="T7" fmla="*/ 30 h 30"/>
                  <a:gd name="T8" fmla="*/ 0 w 54"/>
                  <a:gd name="T9" fmla="*/ 17 h 30"/>
                </a:gdLst>
                <a:ahLst/>
                <a:cxnLst>
                  <a:cxn ang="0">
                    <a:pos x="T0" y="T1"/>
                  </a:cxn>
                  <a:cxn ang="0">
                    <a:pos x="T2" y="T3"/>
                  </a:cxn>
                  <a:cxn ang="0">
                    <a:pos x="T4" y="T5"/>
                  </a:cxn>
                  <a:cxn ang="0">
                    <a:pos x="T6" y="T7"/>
                  </a:cxn>
                  <a:cxn ang="0">
                    <a:pos x="T8" y="T9"/>
                  </a:cxn>
                </a:cxnLst>
                <a:rect l="0" t="0" r="r" b="b"/>
                <a:pathLst>
                  <a:path w="54" h="30">
                    <a:moveTo>
                      <a:pt x="0" y="17"/>
                    </a:moveTo>
                    <a:lnTo>
                      <a:pt x="4" y="0"/>
                    </a:lnTo>
                    <a:lnTo>
                      <a:pt x="54" y="13"/>
                    </a:lnTo>
                    <a:lnTo>
                      <a:pt x="49" y="30"/>
                    </a:lnTo>
                    <a:lnTo>
                      <a:pt x="0" y="1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5" name="ïš1îde"/>
              <p:cNvSpPr/>
              <p:nvPr/>
            </p:nvSpPr>
            <p:spPr bwMode="auto">
              <a:xfrm>
                <a:off x="3801" y="4274"/>
                <a:ext cx="78" cy="44"/>
              </a:xfrm>
              <a:custGeom>
                <a:avLst/>
                <a:gdLst>
                  <a:gd name="T0" fmla="*/ 0 w 54"/>
                  <a:gd name="T1" fmla="*/ 17 h 30"/>
                  <a:gd name="T2" fmla="*/ 4 w 54"/>
                  <a:gd name="T3" fmla="*/ 0 h 30"/>
                  <a:gd name="T4" fmla="*/ 54 w 54"/>
                  <a:gd name="T5" fmla="*/ 13 h 30"/>
                  <a:gd name="T6" fmla="*/ 49 w 54"/>
                  <a:gd name="T7" fmla="*/ 30 h 30"/>
                  <a:gd name="T8" fmla="*/ 0 w 54"/>
                  <a:gd name="T9" fmla="*/ 17 h 30"/>
                </a:gdLst>
                <a:ahLst/>
                <a:cxnLst>
                  <a:cxn ang="0">
                    <a:pos x="T0" y="T1"/>
                  </a:cxn>
                  <a:cxn ang="0">
                    <a:pos x="T2" y="T3"/>
                  </a:cxn>
                  <a:cxn ang="0">
                    <a:pos x="T4" y="T5"/>
                  </a:cxn>
                  <a:cxn ang="0">
                    <a:pos x="T6" y="T7"/>
                  </a:cxn>
                  <a:cxn ang="0">
                    <a:pos x="T8" y="T9"/>
                  </a:cxn>
                </a:cxnLst>
                <a:rect l="0" t="0" r="r" b="b"/>
                <a:pathLst>
                  <a:path w="54" h="30">
                    <a:moveTo>
                      <a:pt x="0" y="17"/>
                    </a:moveTo>
                    <a:lnTo>
                      <a:pt x="4" y="0"/>
                    </a:lnTo>
                    <a:lnTo>
                      <a:pt x="54" y="13"/>
                    </a:lnTo>
                    <a:lnTo>
                      <a:pt x="49" y="3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6" name="i$liḍé"/>
              <p:cNvSpPr/>
              <p:nvPr/>
            </p:nvSpPr>
            <p:spPr bwMode="auto">
              <a:xfrm>
                <a:off x="3872" y="4293"/>
                <a:ext cx="32" cy="31"/>
              </a:xfrm>
              <a:custGeom>
                <a:avLst/>
                <a:gdLst>
                  <a:gd name="T0" fmla="*/ 0 w 22"/>
                  <a:gd name="T1" fmla="*/ 17 h 21"/>
                  <a:gd name="T2" fmla="*/ 5 w 22"/>
                  <a:gd name="T3" fmla="*/ 0 h 21"/>
                  <a:gd name="T4" fmla="*/ 22 w 22"/>
                  <a:gd name="T5" fmla="*/ 4 h 21"/>
                  <a:gd name="T6" fmla="*/ 18 w 22"/>
                  <a:gd name="T7" fmla="*/ 21 h 21"/>
                  <a:gd name="T8" fmla="*/ 0 w 22"/>
                  <a:gd name="T9" fmla="*/ 17 h 21"/>
                </a:gdLst>
                <a:ahLst/>
                <a:cxnLst>
                  <a:cxn ang="0">
                    <a:pos x="T0" y="T1"/>
                  </a:cxn>
                  <a:cxn ang="0">
                    <a:pos x="T2" y="T3"/>
                  </a:cxn>
                  <a:cxn ang="0">
                    <a:pos x="T4" y="T5"/>
                  </a:cxn>
                  <a:cxn ang="0">
                    <a:pos x="T6" y="T7"/>
                  </a:cxn>
                  <a:cxn ang="0">
                    <a:pos x="T8" y="T9"/>
                  </a:cxn>
                </a:cxnLst>
                <a:rect l="0" t="0" r="r" b="b"/>
                <a:pathLst>
                  <a:path w="22" h="21">
                    <a:moveTo>
                      <a:pt x="0" y="17"/>
                    </a:moveTo>
                    <a:lnTo>
                      <a:pt x="5" y="0"/>
                    </a:lnTo>
                    <a:lnTo>
                      <a:pt x="22" y="4"/>
                    </a:lnTo>
                    <a:lnTo>
                      <a:pt x="18" y="21"/>
                    </a:lnTo>
                    <a:lnTo>
                      <a:pt x="0" y="1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7" name="íśľïďè"/>
              <p:cNvSpPr/>
              <p:nvPr/>
            </p:nvSpPr>
            <p:spPr bwMode="auto">
              <a:xfrm>
                <a:off x="3872" y="4293"/>
                <a:ext cx="32" cy="31"/>
              </a:xfrm>
              <a:custGeom>
                <a:avLst/>
                <a:gdLst>
                  <a:gd name="T0" fmla="*/ 0 w 22"/>
                  <a:gd name="T1" fmla="*/ 17 h 21"/>
                  <a:gd name="T2" fmla="*/ 5 w 22"/>
                  <a:gd name="T3" fmla="*/ 0 h 21"/>
                  <a:gd name="T4" fmla="*/ 22 w 22"/>
                  <a:gd name="T5" fmla="*/ 4 h 21"/>
                  <a:gd name="T6" fmla="*/ 18 w 22"/>
                  <a:gd name="T7" fmla="*/ 21 h 21"/>
                  <a:gd name="T8" fmla="*/ 0 w 22"/>
                  <a:gd name="T9" fmla="*/ 17 h 21"/>
                </a:gdLst>
                <a:ahLst/>
                <a:cxnLst>
                  <a:cxn ang="0">
                    <a:pos x="T0" y="T1"/>
                  </a:cxn>
                  <a:cxn ang="0">
                    <a:pos x="T2" y="T3"/>
                  </a:cxn>
                  <a:cxn ang="0">
                    <a:pos x="T4" y="T5"/>
                  </a:cxn>
                  <a:cxn ang="0">
                    <a:pos x="T6" y="T7"/>
                  </a:cxn>
                  <a:cxn ang="0">
                    <a:pos x="T8" y="T9"/>
                  </a:cxn>
                </a:cxnLst>
                <a:rect l="0" t="0" r="r" b="b"/>
                <a:pathLst>
                  <a:path w="22" h="21">
                    <a:moveTo>
                      <a:pt x="0" y="17"/>
                    </a:moveTo>
                    <a:lnTo>
                      <a:pt x="5" y="0"/>
                    </a:lnTo>
                    <a:lnTo>
                      <a:pt x="22" y="4"/>
                    </a:lnTo>
                    <a:lnTo>
                      <a:pt x="18" y="21"/>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8" name="îšlíďè"/>
              <p:cNvSpPr/>
              <p:nvPr/>
            </p:nvSpPr>
            <p:spPr bwMode="auto">
              <a:xfrm>
                <a:off x="3763" y="4228"/>
                <a:ext cx="55" cy="71"/>
              </a:xfrm>
              <a:custGeom>
                <a:avLst/>
                <a:gdLst>
                  <a:gd name="T0" fmla="*/ 33 w 41"/>
                  <a:gd name="T1" fmla="*/ 32 h 53"/>
                  <a:gd name="T2" fmla="*/ 30 w 41"/>
                  <a:gd name="T3" fmla="*/ 33 h 53"/>
                  <a:gd name="T4" fmla="*/ 33 w 41"/>
                  <a:gd name="T5" fmla="*/ 34 h 53"/>
                  <a:gd name="T6" fmla="*/ 28 w 41"/>
                  <a:gd name="T7" fmla="*/ 53 h 53"/>
                  <a:gd name="T8" fmla="*/ 4 w 41"/>
                  <a:gd name="T9" fmla="*/ 47 h 53"/>
                  <a:gd name="T10" fmla="*/ 7 w 41"/>
                  <a:gd name="T11" fmla="*/ 21 h 53"/>
                  <a:gd name="T12" fmla="*/ 27 w 41"/>
                  <a:gd name="T13" fmla="*/ 6 h 53"/>
                  <a:gd name="T14" fmla="*/ 41 w 41"/>
                  <a:gd name="T15" fmla="*/ 0 h 53"/>
                  <a:gd name="T16" fmla="*/ 33 w 41"/>
                  <a:gd name="T17"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3">
                    <a:moveTo>
                      <a:pt x="33" y="32"/>
                    </a:moveTo>
                    <a:cubicBezTo>
                      <a:pt x="32" y="32"/>
                      <a:pt x="31" y="33"/>
                      <a:pt x="30" y="33"/>
                    </a:cubicBezTo>
                    <a:cubicBezTo>
                      <a:pt x="33" y="34"/>
                      <a:pt x="33" y="34"/>
                      <a:pt x="33" y="34"/>
                    </a:cubicBezTo>
                    <a:cubicBezTo>
                      <a:pt x="28" y="53"/>
                      <a:pt x="28" y="53"/>
                      <a:pt x="28" y="53"/>
                    </a:cubicBezTo>
                    <a:cubicBezTo>
                      <a:pt x="4" y="47"/>
                      <a:pt x="4" y="47"/>
                      <a:pt x="4" y="47"/>
                    </a:cubicBezTo>
                    <a:cubicBezTo>
                      <a:pt x="0" y="38"/>
                      <a:pt x="1" y="28"/>
                      <a:pt x="7" y="21"/>
                    </a:cubicBezTo>
                    <a:cubicBezTo>
                      <a:pt x="11" y="13"/>
                      <a:pt x="18" y="8"/>
                      <a:pt x="27" y="6"/>
                    </a:cubicBezTo>
                    <a:cubicBezTo>
                      <a:pt x="32" y="5"/>
                      <a:pt x="37" y="3"/>
                      <a:pt x="41" y="0"/>
                    </a:cubicBezTo>
                    <a:cubicBezTo>
                      <a:pt x="33" y="32"/>
                      <a:pt x="33" y="32"/>
                      <a:pt x="33" y="32"/>
                    </a:cubicBezTo>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9" name="iṡľíḓè"/>
              <p:cNvSpPr/>
              <p:nvPr/>
            </p:nvSpPr>
            <p:spPr bwMode="auto">
              <a:xfrm>
                <a:off x="3885" y="4325"/>
                <a:ext cx="35" cy="60"/>
              </a:xfrm>
              <a:custGeom>
                <a:avLst/>
                <a:gdLst>
                  <a:gd name="T0" fmla="*/ 0 w 26"/>
                  <a:gd name="T1" fmla="*/ 41 h 44"/>
                  <a:gd name="T2" fmla="*/ 7 w 26"/>
                  <a:gd name="T3" fmla="*/ 43 h 44"/>
                  <a:gd name="T4" fmla="*/ 18 w 26"/>
                  <a:gd name="T5" fmla="*/ 36 h 44"/>
                  <a:gd name="T6" fmla="*/ 18 w 26"/>
                  <a:gd name="T7" fmla="*/ 36 h 44"/>
                  <a:gd name="T8" fmla="*/ 26 w 26"/>
                  <a:gd name="T9" fmla="*/ 4 h 44"/>
                  <a:gd name="T10" fmla="*/ 10 w 26"/>
                  <a:gd name="T11" fmla="*/ 0 h 44"/>
                  <a:gd name="T12" fmla="*/ 0 w 26"/>
                  <a:gd name="T13" fmla="*/ 41 h 44"/>
                </a:gdLst>
                <a:ahLst/>
                <a:cxnLst>
                  <a:cxn ang="0">
                    <a:pos x="T0" y="T1"/>
                  </a:cxn>
                  <a:cxn ang="0">
                    <a:pos x="T2" y="T3"/>
                  </a:cxn>
                  <a:cxn ang="0">
                    <a:pos x="T4" y="T5"/>
                  </a:cxn>
                  <a:cxn ang="0">
                    <a:pos x="T6" y="T7"/>
                  </a:cxn>
                  <a:cxn ang="0">
                    <a:pos x="T8" y="T9"/>
                  </a:cxn>
                  <a:cxn ang="0">
                    <a:pos x="T10" y="T11"/>
                  </a:cxn>
                  <a:cxn ang="0">
                    <a:pos x="T12" y="T13"/>
                  </a:cxn>
                </a:cxnLst>
                <a:rect l="0" t="0" r="r" b="b"/>
                <a:pathLst>
                  <a:path w="26" h="44">
                    <a:moveTo>
                      <a:pt x="0" y="41"/>
                    </a:moveTo>
                    <a:cubicBezTo>
                      <a:pt x="7" y="43"/>
                      <a:pt x="7" y="43"/>
                      <a:pt x="7" y="43"/>
                    </a:cubicBezTo>
                    <a:cubicBezTo>
                      <a:pt x="12" y="44"/>
                      <a:pt x="17" y="41"/>
                      <a:pt x="18" y="36"/>
                    </a:cubicBezTo>
                    <a:cubicBezTo>
                      <a:pt x="18" y="36"/>
                      <a:pt x="18" y="36"/>
                      <a:pt x="18" y="36"/>
                    </a:cubicBezTo>
                    <a:cubicBezTo>
                      <a:pt x="26" y="4"/>
                      <a:pt x="26" y="4"/>
                      <a:pt x="26" y="4"/>
                    </a:cubicBezTo>
                    <a:cubicBezTo>
                      <a:pt x="10" y="0"/>
                      <a:pt x="10" y="0"/>
                      <a:pt x="10" y="0"/>
                    </a:cubicBezTo>
                    <a:cubicBezTo>
                      <a:pt x="0" y="41"/>
                      <a:pt x="0" y="41"/>
                      <a:pt x="0" y="41"/>
                    </a:cubicBezTo>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0" name="íSļîḓe"/>
              <p:cNvSpPr/>
              <p:nvPr/>
            </p:nvSpPr>
            <p:spPr bwMode="auto">
              <a:xfrm>
                <a:off x="3819" y="4080"/>
                <a:ext cx="67" cy="148"/>
              </a:xfrm>
              <a:custGeom>
                <a:avLst/>
                <a:gdLst>
                  <a:gd name="T0" fmla="*/ 43 w 49"/>
                  <a:gd name="T1" fmla="*/ 63 h 111"/>
                  <a:gd name="T2" fmla="*/ 0 w 49"/>
                  <a:gd name="T3" fmla="*/ 111 h 111"/>
                  <a:gd name="T4" fmla="*/ 29 w 49"/>
                  <a:gd name="T5" fmla="*/ 0 h 111"/>
                  <a:gd name="T6" fmla="*/ 43 w 49"/>
                  <a:gd name="T7" fmla="*/ 63 h 111"/>
                </a:gdLst>
                <a:ahLst/>
                <a:cxnLst>
                  <a:cxn ang="0">
                    <a:pos x="T0" y="T1"/>
                  </a:cxn>
                  <a:cxn ang="0">
                    <a:pos x="T2" y="T3"/>
                  </a:cxn>
                  <a:cxn ang="0">
                    <a:pos x="T4" y="T5"/>
                  </a:cxn>
                  <a:cxn ang="0">
                    <a:pos x="T6" y="T7"/>
                  </a:cxn>
                </a:cxnLst>
                <a:rect l="0" t="0" r="r" b="b"/>
                <a:pathLst>
                  <a:path w="49" h="111">
                    <a:moveTo>
                      <a:pt x="43" y="63"/>
                    </a:moveTo>
                    <a:cubicBezTo>
                      <a:pt x="38" y="85"/>
                      <a:pt x="22" y="102"/>
                      <a:pt x="0" y="111"/>
                    </a:cubicBezTo>
                    <a:cubicBezTo>
                      <a:pt x="29" y="0"/>
                      <a:pt x="29" y="0"/>
                      <a:pt x="29" y="0"/>
                    </a:cubicBezTo>
                    <a:cubicBezTo>
                      <a:pt x="43" y="19"/>
                      <a:pt x="49" y="41"/>
                      <a:pt x="43" y="63"/>
                    </a:cubicBezTo>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1" name="iṡlíḓè"/>
              <p:cNvSpPr/>
              <p:nvPr/>
            </p:nvSpPr>
            <p:spPr bwMode="auto">
              <a:xfrm>
                <a:off x="3529" y="4299"/>
                <a:ext cx="356" cy="1094"/>
              </a:xfrm>
              <a:custGeom>
                <a:avLst/>
                <a:gdLst>
                  <a:gd name="T0" fmla="*/ 254 w 264"/>
                  <a:gd name="T1" fmla="*/ 57 h 813"/>
                  <a:gd name="T2" fmla="*/ 247 w 264"/>
                  <a:gd name="T3" fmla="*/ 46 h 813"/>
                  <a:gd name="T4" fmla="*/ 255 w 264"/>
                  <a:gd name="T5" fmla="*/ 14 h 813"/>
                  <a:gd name="T6" fmla="*/ 202 w 264"/>
                  <a:gd name="T7" fmla="*/ 0 h 813"/>
                  <a:gd name="T8" fmla="*/ 38 w 264"/>
                  <a:gd name="T9" fmla="*/ 642 h 813"/>
                  <a:gd name="T10" fmla="*/ 4 w 264"/>
                  <a:gd name="T11" fmla="*/ 779 h 813"/>
                  <a:gd name="T12" fmla="*/ 0 w 264"/>
                  <a:gd name="T13" fmla="*/ 794 h 813"/>
                  <a:gd name="T14" fmla="*/ 72 w 264"/>
                  <a:gd name="T15" fmla="*/ 813 h 813"/>
                  <a:gd name="T16" fmla="*/ 264 w 264"/>
                  <a:gd name="T17" fmla="*/ 60 h 813"/>
                  <a:gd name="T18" fmla="*/ 254 w 264"/>
                  <a:gd name="T19" fmla="*/ 5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813">
                    <a:moveTo>
                      <a:pt x="254" y="57"/>
                    </a:moveTo>
                    <a:cubicBezTo>
                      <a:pt x="249" y="56"/>
                      <a:pt x="246" y="51"/>
                      <a:pt x="247" y="46"/>
                    </a:cubicBezTo>
                    <a:cubicBezTo>
                      <a:pt x="255" y="14"/>
                      <a:pt x="255" y="14"/>
                      <a:pt x="255" y="14"/>
                    </a:cubicBezTo>
                    <a:cubicBezTo>
                      <a:pt x="202" y="0"/>
                      <a:pt x="202" y="0"/>
                      <a:pt x="202" y="0"/>
                    </a:cubicBezTo>
                    <a:cubicBezTo>
                      <a:pt x="38" y="642"/>
                      <a:pt x="38" y="642"/>
                      <a:pt x="38" y="642"/>
                    </a:cubicBezTo>
                    <a:cubicBezTo>
                      <a:pt x="63" y="690"/>
                      <a:pt x="48" y="749"/>
                      <a:pt x="4" y="779"/>
                    </a:cubicBezTo>
                    <a:cubicBezTo>
                      <a:pt x="0" y="794"/>
                      <a:pt x="0" y="794"/>
                      <a:pt x="0" y="794"/>
                    </a:cubicBezTo>
                    <a:cubicBezTo>
                      <a:pt x="72" y="813"/>
                      <a:pt x="72" y="813"/>
                      <a:pt x="72" y="813"/>
                    </a:cubicBezTo>
                    <a:cubicBezTo>
                      <a:pt x="264" y="60"/>
                      <a:pt x="264" y="60"/>
                      <a:pt x="264" y="60"/>
                    </a:cubicBezTo>
                    <a:cubicBezTo>
                      <a:pt x="254" y="57"/>
                      <a:pt x="254" y="57"/>
                      <a:pt x="254" y="57"/>
                    </a:cubicBezTo>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2" name="ïšḻïḋé"/>
              <p:cNvSpPr/>
              <p:nvPr/>
            </p:nvSpPr>
            <p:spPr bwMode="auto">
              <a:xfrm>
                <a:off x="3861" y="4318"/>
                <a:ext cx="38" cy="62"/>
              </a:xfrm>
              <a:custGeom>
                <a:avLst/>
                <a:gdLst>
                  <a:gd name="T0" fmla="*/ 1 w 28"/>
                  <a:gd name="T1" fmla="*/ 32 h 46"/>
                  <a:gd name="T2" fmla="*/ 8 w 28"/>
                  <a:gd name="T3" fmla="*/ 43 h 46"/>
                  <a:gd name="T4" fmla="*/ 18 w 28"/>
                  <a:gd name="T5" fmla="*/ 46 h 46"/>
                  <a:gd name="T6" fmla="*/ 28 w 28"/>
                  <a:gd name="T7" fmla="*/ 5 h 46"/>
                  <a:gd name="T8" fmla="*/ 9 w 28"/>
                  <a:gd name="T9" fmla="*/ 0 h 46"/>
                  <a:gd name="T10" fmla="*/ 1 w 28"/>
                  <a:gd name="T11" fmla="*/ 32 h 46"/>
                </a:gdLst>
                <a:ahLst/>
                <a:cxnLst>
                  <a:cxn ang="0">
                    <a:pos x="T0" y="T1"/>
                  </a:cxn>
                  <a:cxn ang="0">
                    <a:pos x="T2" y="T3"/>
                  </a:cxn>
                  <a:cxn ang="0">
                    <a:pos x="T4" y="T5"/>
                  </a:cxn>
                  <a:cxn ang="0">
                    <a:pos x="T6" y="T7"/>
                  </a:cxn>
                  <a:cxn ang="0">
                    <a:pos x="T8" y="T9"/>
                  </a:cxn>
                  <a:cxn ang="0">
                    <a:pos x="T10" y="T11"/>
                  </a:cxn>
                </a:cxnLst>
                <a:rect l="0" t="0" r="r" b="b"/>
                <a:pathLst>
                  <a:path w="28" h="46">
                    <a:moveTo>
                      <a:pt x="1" y="32"/>
                    </a:moveTo>
                    <a:cubicBezTo>
                      <a:pt x="0" y="37"/>
                      <a:pt x="3" y="42"/>
                      <a:pt x="8" y="43"/>
                    </a:cubicBezTo>
                    <a:cubicBezTo>
                      <a:pt x="18" y="46"/>
                      <a:pt x="18" y="46"/>
                      <a:pt x="18" y="46"/>
                    </a:cubicBezTo>
                    <a:cubicBezTo>
                      <a:pt x="28" y="5"/>
                      <a:pt x="28" y="5"/>
                      <a:pt x="28" y="5"/>
                    </a:cubicBezTo>
                    <a:cubicBezTo>
                      <a:pt x="9" y="0"/>
                      <a:pt x="9" y="0"/>
                      <a:pt x="9" y="0"/>
                    </a:cubicBezTo>
                    <a:cubicBezTo>
                      <a:pt x="1" y="32"/>
                      <a:pt x="1" y="32"/>
                      <a:pt x="1" y="32"/>
                    </a:cubicBezTo>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3" name="î$lîḍé"/>
              <p:cNvSpPr/>
              <p:nvPr/>
            </p:nvSpPr>
            <p:spPr bwMode="auto">
              <a:xfrm>
                <a:off x="2876" y="3998"/>
                <a:ext cx="982" cy="1310"/>
              </a:xfrm>
              <a:custGeom>
                <a:avLst/>
                <a:gdLst>
                  <a:gd name="T0" fmla="*/ 667 w 730"/>
                  <a:gd name="T1" fmla="*/ 192 h 975"/>
                  <a:gd name="T2" fmla="*/ 687 w 730"/>
                  <a:gd name="T3" fmla="*/ 177 h 975"/>
                  <a:gd name="T4" fmla="*/ 701 w 730"/>
                  <a:gd name="T5" fmla="*/ 171 h 975"/>
                  <a:gd name="T6" fmla="*/ 730 w 730"/>
                  <a:gd name="T7" fmla="*/ 60 h 975"/>
                  <a:gd name="T8" fmla="*/ 659 w 730"/>
                  <a:gd name="T9" fmla="*/ 15 h 975"/>
                  <a:gd name="T10" fmla="*/ 532 w 730"/>
                  <a:gd name="T11" fmla="*/ 69 h 975"/>
                  <a:gd name="T12" fmla="*/ 546 w 730"/>
                  <a:gd name="T13" fmla="*/ 131 h 975"/>
                  <a:gd name="T14" fmla="*/ 564 w 730"/>
                  <a:gd name="T15" fmla="*/ 150 h 975"/>
                  <a:gd name="T16" fmla="*/ 564 w 730"/>
                  <a:gd name="T17" fmla="*/ 151 h 975"/>
                  <a:gd name="T18" fmla="*/ 561 w 730"/>
                  <a:gd name="T19" fmla="*/ 192 h 975"/>
                  <a:gd name="T20" fmla="*/ 202 w 730"/>
                  <a:gd name="T21" fmla="*/ 100 h 975"/>
                  <a:gd name="T22" fmla="*/ 121 w 730"/>
                  <a:gd name="T23" fmla="*/ 418 h 975"/>
                  <a:gd name="T24" fmla="*/ 216 w 730"/>
                  <a:gd name="T25" fmla="*/ 397 h 975"/>
                  <a:gd name="T26" fmla="*/ 296 w 730"/>
                  <a:gd name="T27" fmla="*/ 543 h 975"/>
                  <a:gd name="T28" fmla="*/ 157 w 730"/>
                  <a:gd name="T29" fmla="*/ 633 h 975"/>
                  <a:gd name="T30" fmla="*/ 83 w 730"/>
                  <a:gd name="T31" fmla="*/ 568 h 975"/>
                  <a:gd name="T32" fmla="*/ 0 w 730"/>
                  <a:gd name="T33" fmla="*/ 895 h 975"/>
                  <a:gd name="T34" fmla="*/ 318 w 730"/>
                  <a:gd name="T35" fmla="*/ 975 h 975"/>
                  <a:gd name="T36" fmla="*/ 297 w 730"/>
                  <a:gd name="T37" fmla="*/ 882 h 975"/>
                  <a:gd name="T38" fmla="*/ 443 w 730"/>
                  <a:gd name="T39" fmla="*/ 802 h 975"/>
                  <a:gd name="T40" fmla="*/ 524 w 730"/>
                  <a:gd name="T41" fmla="*/ 866 h 975"/>
                  <a:gd name="T42" fmla="*/ 688 w 730"/>
                  <a:gd name="T43" fmla="*/ 224 h 975"/>
                  <a:gd name="T44" fmla="*/ 664 w 730"/>
                  <a:gd name="T45" fmla="*/ 218 h 975"/>
                  <a:gd name="T46" fmla="*/ 667 w 730"/>
                  <a:gd name="T47" fmla="*/ 19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0" h="975">
                    <a:moveTo>
                      <a:pt x="667" y="192"/>
                    </a:moveTo>
                    <a:cubicBezTo>
                      <a:pt x="671" y="184"/>
                      <a:pt x="678" y="179"/>
                      <a:pt x="687" y="177"/>
                    </a:cubicBezTo>
                    <a:cubicBezTo>
                      <a:pt x="692" y="176"/>
                      <a:pt x="697" y="174"/>
                      <a:pt x="701" y="171"/>
                    </a:cubicBezTo>
                    <a:cubicBezTo>
                      <a:pt x="730" y="60"/>
                      <a:pt x="730" y="60"/>
                      <a:pt x="730" y="60"/>
                    </a:cubicBezTo>
                    <a:cubicBezTo>
                      <a:pt x="712" y="37"/>
                      <a:pt x="687" y="21"/>
                      <a:pt x="659" y="15"/>
                    </a:cubicBezTo>
                    <a:cubicBezTo>
                      <a:pt x="600" y="0"/>
                      <a:pt x="543" y="24"/>
                      <a:pt x="532" y="69"/>
                    </a:cubicBezTo>
                    <a:cubicBezTo>
                      <a:pt x="527" y="90"/>
                      <a:pt x="532" y="112"/>
                      <a:pt x="546" y="131"/>
                    </a:cubicBezTo>
                    <a:cubicBezTo>
                      <a:pt x="551" y="138"/>
                      <a:pt x="557" y="145"/>
                      <a:pt x="564" y="150"/>
                    </a:cubicBezTo>
                    <a:cubicBezTo>
                      <a:pt x="564" y="151"/>
                      <a:pt x="564" y="151"/>
                      <a:pt x="564" y="151"/>
                    </a:cubicBezTo>
                    <a:cubicBezTo>
                      <a:pt x="572" y="164"/>
                      <a:pt x="571" y="180"/>
                      <a:pt x="561" y="192"/>
                    </a:cubicBezTo>
                    <a:cubicBezTo>
                      <a:pt x="202" y="100"/>
                      <a:pt x="202" y="100"/>
                      <a:pt x="202" y="100"/>
                    </a:cubicBezTo>
                    <a:cubicBezTo>
                      <a:pt x="121" y="418"/>
                      <a:pt x="121" y="418"/>
                      <a:pt x="121" y="418"/>
                    </a:cubicBezTo>
                    <a:cubicBezTo>
                      <a:pt x="148" y="397"/>
                      <a:pt x="183" y="389"/>
                      <a:pt x="216" y="397"/>
                    </a:cubicBezTo>
                    <a:cubicBezTo>
                      <a:pt x="277" y="412"/>
                      <a:pt x="312" y="478"/>
                      <a:pt x="296" y="543"/>
                    </a:cubicBezTo>
                    <a:cubicBezTo>
                      <a:pt x="279" y="608"/>
                      <a:pt x="217" y="648"/>
                      <a:pt x="157" y="633"/>
                    </a:cubicBezTo>
                    <a:cubicBezTo>
                      <a:pt x="123" y="624"/>
                      <a:pt x="96" y="600"/>
                      <a:pt x="83" y="568"/>
                    </a:cubicBezTo>
                    <a:cubicBezTo>
                      <a:pt x="0" y="895"/>
                      <a:pt x="0" y="895"/>
                      <a:pt x="0" y="895"/>
                    </a:cubicBezTo>
                    <a:cubicBezTo>
                      <a:pt x="318" y="975"/>
                      <a:pt x="318" y="975"/>
                      <a:pt x="318" y="975"/>
                    </a:cubicBezTo>
                    <a:cubicBezTo>
                      <a:pt x="297" y="949"/>
                      <a:pt x="289" y="914"/>
                      <a:pt x="297" y="882"/>
                    </a:cubicBezTo>
                    <a:cubicBezTo>
                      <a:pt x="313" y="821"/>
                      <a:pt x="378" y="786"/>
                      <a:pt x="443" y="802"/>
                    </a:cubicBezTo>
                    <a:cubicBezTo>
                      <a:pt x="478" y="811"/>
                      <a:pt x="508" y="834"/>
                      <a:pt x="524" y="866"/>
                    </a:cubicBezTo>
                    <a:cubicBezTo>
                      <a:pt x="688" y="224"/>
                      <a:pt x="688" y="224"/>
                      <a:pt x="688" y="224"/>
                    </a:cubicBezTo>
                    <a:cubicBezTo>
                      <a:pt x="664" y="218"/>
                      <a:pt x="664" y="218"/>
                      <a:pt x="664" y="218"/>
                    </a:cubicBezTo>
                    <a:cubicBezTo>
                      <a:pt x="661" y="209"/>
                      <a:pt x="661" y="200"/>
                      <a:pt x="667" y="192"/>
                    </a:cubicBezTo>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4" name="ïṣḻîḍé"/>
              <p:cNvSpPr/>
              <p:nvPr/>
            </p:nvSpPr>
            <p:spPr bwMode="auto">
              <a:xfrm>
                <a:off x="3804" y="4271"/>
                <a:ext cx="4" cy="3"/>
              </a:xfrm>
              <a:custGeom>
                <a:avLst/>
                <a:gdLst>
                  <a:gd name="T0" fmla="*/ 3 w 3"/>
                  <a:gd name="T1" fmla="*/ 2 h 2"/>
                  <a:gd name="T2" fmla="*/ 3 w 3"/>
                  <a:gd name="T3" fmla="*/ 0 h 2"/>
                  <a:gd name="T4" fmla="*/ 0 w 3"/>
                  <a:gd name="T5" fmla="*/ 2 h 2"/>
                  <a:gd name="T6" fmla="*/ 3 w 3"/>
                  <a:gd name="T7" fmla="*/ 2 h 2"/>
                </a:gdLst>
                <a:ahLst/>
                <a:cxnLst>
                  <a:cxn ang="0">
                    <a:pos x="T0" y="T1"/>
                  </a:cxn>
                  <a:cxn ang="0">
                    <a:pos x="T2" y="T3"/>
                  </a:cxn>
                  <a:cxn ang="0">
                    <a:pos x="T4" y="T5"/>
                  </a:cxn>
                  <a:cxn ang="0">
                    <a:pos x="T6" y="T7"/>
                  </a:cxn>
                </a:cxnLst>
                <a:rect l="0" t="0" r="r" b="b"/>
                <a:pathLst>
                  <a:path w="3" h="2">
                    <a:moveTo>
                      <a:pt x="3" y="2"/>
                    </a:moveTo>
                    <a:cubicBezTo>
                      <a:pt x="3" y="0"/>
                      <a:pt x="3" y="0"/>
                      <a:pt x="3" y="0"/>
                    </a:cubicBezTo>
                    <a:cubicBezTo>
                      <a:pt x="2" y="0"/>
                      <a:pt x="1" y="1"/>
                      <a:pt x="0" y="2"/>
                    </a:cubicBezTo>
                    <a:cubicBezTo>
                      <a:pt x="3" y="2"/>
                      <a:pt x="3" y="2"/>
                      <a:pt x="3" y="2"/>
                    </a:cubicBezTo>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5" name="îŝľïḑè"/>
              <p:cNvSpPr/>
              <p:nvPr/>
            </p:nvSpPr>
            <p:spPr bwMode="auto">
              <a:xfrm>
                <a:off x="3038" y="4011"/>
                <a:ext cx="882" cy="549"/>
              </a:xfrm>
              <a:custGeom>
                <a:avLst/>
                <a:gdLst>
                  <a:gd name="T0" fmla="*/ 639 w 655"/>
                  <a:gd name="T1" fmla="*/ 232 h 408"/>
                  <a:gd name="T2" fmla="*/ 620 w 655"/>
                  <a:gd name="T3" fmla="*/ 228 h 408"/>
                  <a:gd name="T4" fmla="*/ 567 w 655"/>
                  <a:gd name="T5" fmla="*/ 214 h 408"/>
                  <a:gd name="T6" fmla="*/ 639 w 655"/>
                  <a:gd name="T7" fmla="*/ 233 h 408"/>
                  <a:gd name="T8" fmla="*/ 619 w 655"/>
                  <a:gd name="T9" fmla="*/ 271 h 408"/>
                  <a:gd name="T10" fmla="*/ 619 w 655"/>
                  <a:gd name="T11" fmla="*/ 271 h 408"/>
                  <a:gd name="T12" fmla="*/ 636 w 655"/>
                  <a:gd name="T13" fmla="*/ 276 h 408"/>
                  <a:gd name="T14" fmla="*/ 647 w 655"/>
                  <a:gd name="T15" fmla="*/ 269 h 408"/>
                  <a:gd name="T16" fmla="*/ 655 w 655"/>
                  <a:gd name="T17" fmla="*/ 237 h 408"/>
                  <a:gd name="T18" fmla="*/ 647 w 655"/>
                  <a:gd name="T19" fmla="*/ 269 h 408"/>
                  <a:gd name="T20" fmla="*/ 636 w 655"/>
                  <a:gd name="T21" fmla="*/ 276 h 408"/>
                  <a:gd name="T22" fmla="*/ 639 w 655"/>
                  <a:gd name="T23" fmla="*/ 233 h 408"/>
                  <a:gd name="T24" fmla="*/ 655 w 655"/>
                  <a:gd name="T25" fmla="*/ 237 h 408"/>
                  <a:gd name="T26" fmla="*/ 644 w 655"/>
                  <a:gd name="T27" fmla="*/ 214 h 408"/>
                  <a:gd name="T28" fmla="*/ 575 w 655"/>
                  <a:gd name="T29" fmla="*/ 182 h 408"/>
                  <a:gd name="T30" fmla="*/ 572 w 655"/>
                  <a:gd name="T31" fmla="*/ 193 h 408"/>
                  <a:gd name="T32" fmla="*/ 572 w 655"/>
                  <a:gd name="T33" fmla="*/ 195 h 408"/>
                  <a:gd name="T34" fmla="*/ 572 w 655"/>
                  <a:gd name="T35" fmla="*/ 193 h 408"/>
                  <a:gd name="T36" fmla="*/ 553 w 655"/>
                  <a:gd name="T37" fmla="*/ 173 h 408"/>
                  <a:gd name="T38" fmla="*/ 545 w 655"/>
                  <a:gd name="T39" fmla="*/ 182 h 408"/>
                  <a:gd name="T40" fmla="*/ 546 w 655"/>
                  <a:gd name="T41" fmla="*/ 182 h 408"/>
                  <a:gd name="T42" fmla="*/ 580 w 655"/>
                  <a:gd name="T43" fmla="*/ 161 h 408"/>
                  <a:gd name="T44" fmla="*/ 566 w 655"/>
                  <a:gd name="T45" fmla="*/ 167 h 408"/>
                  <a:gd name="T46" fmla="*/ 566 w 655"/>
                  <a:gd name="T47" fmla="*/ 167 h 408"/>
                  <a:gd name="T48" fmla="*/ 580 w 655"/>
                  <a:gd name="T49" fmla="*/ 161 h 408"/>
                  <a:gd name="T50" fmla="*/ 0 w 655"/>
                  <a:gd name="T51" fmla="*/ 408 h 408"/>
                  <a:gd name="T52" fmla="*/ 81 w 655"/>
                  <a:gd name="T53" fmla="*/ 90 h 408"/>
                  <a:gd name="T54" fmla="*/ 503 w 655"/>
                  <a:gd name="T55" fmla="*/ 0 h 408"/>
                  <a:gd name="T56" fmla="*/ 425 w 655"/>
                  <a:gd name="T57" fmla="*/ 121 h 408"/>
                  <a:gd name="T58" fmla="*/ 443 w 655"/>
                  <a:gd name="T59" fmla="*/ 141 h 408"/>
                  <a:gd name="T60" fmla="*/ 440 w 655"/>
                  <a:gd name="T61" fmla="*/ 182 h 408"/>
                  <a:gd name="T62" fmla="*/ 443 w 655"/>
                  <a:gd name="T63" fmla="*/ 140 h 408"/>
                  <a:gd name="T64" fmla="*/ 411 w 655"/>
                  <a:gd name="T65" fmla="*/ 59 h 408"/>
                  <a:gd name="T66" fmla="*/ 503 w 655"/>
                  <a:gd name="T67"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5" h="408">
                    <a:moveTo>
                      <a:pt x="644" y="214"/>
                    </a:moveTo>
                    <a:cubicBezTo>
                      <a:pt x="639" y="232"/>
                      <a:pt x="639" y="232"/>
                      <a:pt x="639" y="232"/>
                    </a:cubicBezTo>
                    <a:cubicBezTo>
                      <a:pt x="620" y="228"/>
                      <a:pt x="620" y="228"/>
                      <a:pt x="620" y="228"/>
                    </a:cubicBezTo>
                    <a:cubicBezTo>
                      <a:pt x="620" y="228"/>
                      <a:pt x="620" y="228"/>
                      <a:pt x="620" y="228"/>
                    </a:cubicBezTo>
                    <a:cubicBezTo>
                      <a:pt x="567" y="214"/>
                      <a:pt x="567" y="214"/>
                      <a:pt x="567" y="214"/>
                    </a:cubicBezTo>
                    <a:cubicBezTo>
                      <a:pt x="567" y="214"/>
                      <a:pt x="567" y="214"/>
                      <a:pt x="567" y="214"/>
                    </a:cubicBezTo>
                    <a:cubicBezTo>
                      <a:pt x="620" y="228"/>
                      <a:pt x="620" y="228"/>
                      <a:pt x="620" y="228"/>
                    </a:cubicBezTo>
                    <a:cubicBezTo>
                      <a:pt x="639" y="233"/>
                      <a:pt x="639" y="233"/>
                      <a:pt x="639" y="233"/>
                    </a:cubicBezTo>
                    <a:cubicBezTo>
                      <a:pt x="629" y="274"/>
                      <a:pt x="629" y="274"/>
                      <a:pt x="629" y="274"/>
                    </a:cubicBezTo>
                    <a:cubicBezTo>
                      <a:pt x="619" y="271"/>
                      <a:pt x="619" y="271"/>
                      <a:pt x="619" y="271"/>
                    </a:cubicBezTo>
                    <a:cubicBezTo>
                      <a:pt x="615" y="270"/>
                      <a:pt x="612" y="266"/>
                      <a:pt x="612" y="262"/>
                    </a:cubicBezTo>
                    <a:cubicBezTo>
                      <a:pt x="612" y="266"/>
                      <a:pt x="615" y="270"/>
                      <a:pt x="619" y="271"/>
                    </a:cubicBezTo>
                    <a:cubicBezTo>
                      <a:pt x="629" y="274"/>
                      <a:pt x="629" y="274"/>
                      <a:pt x="629" y="274"/>
                    </a:cubicBezTo>
                    <a:cubicBezTo>
                      <a:pt x="636" y="276"/>
                      <a:pt x="636" y="276"/>
                      <a:pt x="636" y="276"/>
                    </a:cubicBezTo>
                    <a:cubicBezTo>
                      <a:pt x="637" y="276"/>
                      <a:pt x="638" y="276"/>
                      <a:pt x="638" y="276"/>
                    </a:cubicBezTo>
                    <a:cubicBezTo>
                      <a:pt x="642" y="276"/>
                      <a:pt x="646" y="273"/>
                      <a:pt x="647" y="269"/>
                    </a:cubicBezTo>
                    <a:cubicBezTo>
                      <a:pt x="647" y="269"/>
                      <a:pt x="647" y="269"/>
                      <a:pt x="647" y="269"/>
                    </a:cubicBezTo>
                    <a:cubicBezTo>
                      <a:pt x="655" y="237"/>
                      <a:pt x="655" y="237"/>
                      <a:pt x="655" y="237"/>
                    </a:cubicBezTo>
                    <a:cubicBezTo>
                      <a:pt x="647" y="269"/>
                      <a:pt x="647" y="269"/>
                      <a:pt x="647" y="269"/>
                    </a:cubicBezTo>
                    <a:cubicBezTo>
                      <a:pt x="647" y="269"/>
                      <a:pt x="647" y="269"/>
                      <a:pt x="647" y="269"/>
                    </a:cubicBezTo>
                    <a:cubicBezTo>
                      <a:pt x="646" y="273"/>
                      <a:pt x="642" y="276"/>
                      <a:pt x="638" y="276"/>
                    </a:cubicBezTo>
                    <a:cubicBezTo>
                      <a:pt x="638" y="276"/>
                      <a:pt x="637" y="276"/>
                      <a:pt x="636" y="276"/>
                    </a:cubicBezTo>
                    <a:cubicBezTo>
                      <a:pt x="629" y="274"/>
                      <a:pt x="629" y="274"/>
                      <a:pt x="629" y="274"/>
                    </a:cubicBezTo>
                    <a:cubicBezTo>
                      <a:pt x="639" y="233"/>
                      <a:pt x="639" y="233"/>
                      <a:pt x="639" y="233"/>
                    </a:cubicBezTo>
                    <a:cubicBezTo>
                      <a:pt x="655" y="237"/>
                      <a:pt x="655" y="237"/>
                      <a:pt x="655" y="237"/>
                    </a:cubicBezTo>
                    <a:cubicBezTo>
                      <a:pt x="655" y="237"/>
                      <a:pt x="655" y="237"/>
                      <a:pt x="655" y="237"/>
                    </a:cubicBezTo>
                    <a:cubicBezTo>
                      <a:pt x="639" y="232"/>
                      <a:pt x="639" y="232"/>
                      <a:pt x="639" y="232"/>
                    </a:cubicBezTo>
                    <a:cubicBezTo>
                      <a:pt x="644" y="214"/>
                      <a:pt x="644" y="214"/>
                      <a:pt x="644" y="214"/>
                    </a:cubicBezTo>
                    <a:cubicBezTo>
                      <a:pt x="644" y="214"/>
                      <a:pt x="644" y="214"/>
                      <a:pt x="644" y="214"/>
                    </a:cubicBezTo>
                    <a:moveTo>
                      <a:pt x="575" y="182"/>
                    </a:moveTo>
                    <a:cubicBezTo>
                      <a:pt x="572" y="193"/>
                      <a:pt x="572" y="193"/>
                      <a:pt x="572" y="193"/>
                    </a:cubicBezTo>
                    <a:cubicBezTo>
                      <a:pt x="572" y="193"/>
                      <a:pt x="572" y="193"/>
                      <a:pt x="572" y="193"/>
                    </a:cubicBezTo>
                    <a:cubicBezTo>
                      <a:pt x="572" y="193"/>
                      <a:pt x="572" y="193"/>
                      <a:pt x="572" y="193"/>
                    </a:cubicBezTo>
                    <a:cubicBezTo>
                      <a:pt x="572" y="195"/>
                      <a:pt x="572" y="195"/>
                      <a:pt x="572" y="195"/>
                    </a:cubicBezTo>
                    <a:cubicBezTo>
                      <a:pt x="572" y="195"/>
                      <a:pt x="572" y="195"/>
                      <a:pt x="572" y="195"/>
                    </a:cubicBezTo>
                    <a:cubicBezTo>
                      <a:pt x="572" y="193"/>
                      <a:pt x="572" y="193"/>
                      <a:pt x="572" y="193"/>
                    </a:cubicBezTo>
                    <a:cubicBezTo>
                      <a:pt x="575" y="182"/>
                      <a:pt x="575" y="182"/>
                      <a:pt x="575" y="182"/>
                    </a:cubicBezTo>
                    <a:moveTo>
                      <a:pt x="553" y="173"/>
                    </a:moveTo>
                    <a:cubicBezTo>
                      <a:pt x="550" y="176"/>
                      <a:pt x="547" y="178"/>
                      <a:pt x="546" y="182"/>
                    </a:cubicBezTo>
                    <a:cubicBezTo>
                      <a:pt x="545" y="182"/>
                      <a:pt x="545" y="182"/>
                      <a:pt x="545" y="182"/>
                    </a:cubicBezTo>
                    <a:cubicBezTo>
                      <a:pt x="545" y="183"/>
                      <a:pt x="545" y="183"/>
                      <a:pt x="545" y="183"/>
                    </a:cubicBezTo>
                    <a:cubicBezTo>
                      <a:pt x="545" y="182"/>
                      <a:pt x="545" y="182"/>
                      <a:pt x="546" y="182"/>
                    </a:cubicBezTo>
                    <a:cubicBezTo>
                      <a:pt x="548" y="178"/>
                      <a:pt x="550" y="176"/>
                      <a:pt x="553" y="173"/>
                    </a:cubicBezTo>
                    <a:moveTo>
                      <a:pt x="580" y="161"/>
                    </a:moveTo>
                    <a:cubicBezTo>
                      <a:pt x="577" y="163"/>
                      <a:pt x="574" y="164"/>
                      <a:pt x="571" y="165"/>
                    </a:cubicBezTo>
                    <a:cubicBezTo>
                      <a:pt x="569" y="166"/>
                      <a:pt x="568" y="166"/>
                      <a:pt x="566" y="167"/>
                    </a:cubicBezTo>
                    <a:cubicBezTo>
                      <a:pt x="564" y="167"/>
                      <a:pt x="563" y="168"/>
                      <a:pt x="561" y="168"/>
                    </a:cubicBezTo>
                    <a:cubicBezTo>
                      <a:pt x="563" y="168"/>
                      <a:pt x="564" y="167"/>
                      <a:pt x="566" y="167"/>
                    </a:cubicBezTo>
                    <a:cubicBezTo>
                      <a:pt x="571" y="166"/>
                      <a:pt x="576" y="164"/>
                      <a:pt x="580" y="162"/>
                    </a:cubicBezTo>
                    <a:cubicBezTo>
                      <a:pt x="580" y="161"/>
                      <a:pt x="580" y="161"/>
                      <a:pt x="580" y="161"/>
                    </a:cubicBezTo>
                    <a:moveTo>
                      <a:pt x="81" y="90"/>
                    </a:moveTo>
                    <a:cubicBezTo>
                      <a:pt x="0" y="408"/>
                      <a:pt x="0" y="408"/>
                      <a:pt x="0" y="408"/>
                    </a:cubicBezTo>
                    <a:cubicBezTo>
                      <a:pt x="0" y="408"/>
                      <a:pt x="0" y="408"/>
                      <a:pt x="0" y="408"/>
                    </a:cubicBezTo>
                    <a:cubicBezTo>
                      <a:pt x="81" y="90"/>
                      <a:pt x="81" y="90"/>
                      <a:pt x="81" y="90"/>
                    </a:cubicBezTo>
                    <a:cubicBezTo>
                      <a:pt x="81" y="90"/>
                      <a:pt x="81" y="90"/>
                      <a:pt x="81" y="90"/>
                    </a:cubicBezTo>
                    <a:moveTo>
                      <a:pt x="503" y="0"/>
                    </a:moveTo>
                    <a:cubicBezTo>
                      <a:pt x="458" y="0"/>
                      <a:pt x="420" y="23"/>
                      <a:pt x="411" y="59"/>
                    </a:cubicBezTo>
                    <a:cubicBezTo>
                      <a:pt x="406" y="80"/>
                      <a:pt x="411" y="102"/>
                      <a:pt x="425" y="121"/>
                    </a:cubicBezTo>
                    <a:cubicBezTo>
                      <a:pt x="430" y="128"/>
                      <a:pt x="436" y="135"/>
                      <a:pt x="443" y="140"/>
                    </a:cubicBezTo>
                    <a:cubicBezTo>
                      <a:pt x="443" y="141"/>
                      <a:pt x="443" y="141"/>
                      <a:pt x="443" y="141"/>
                    </a:cubicBezTo>
                    <a:cubicBezTo>
                      <a:pt x="451" y="154"/>
                      <a:pt x="450" y="170"/>
                      <a:pt x="440" y="182"/>
                    </a:cubicBezTo>
                    <a:cubicBezTo>
                      <a:pt x="440" y="182"/>
                      <a:pt x="440" y="182"/>
                      <a:pt x="440" y="182"/>
                    </a:cubicBezTo>
                    <a:cubicBezTo>
                      <a:pt x="450" y="170"/>
                      <a:pt x="451" y="154"/>
                      <a:pt x="443" y="141"/>
                    </a:cubicBezTo>
                    <a:cubicBezTo>
                      <a:pt x="443" y="140"/>
                      <a:pt x="443" y="140"/>
                      <a:pt x="443" y="140"/>
                    </a:cubicBezTo>
                    <a:cubicBezTo>
                      <a:pt x="436" y="135"/>
                      <a:pt x="430" y="128"/>
                      <a:pt x="425" y="121"/>
                    </a:cubicBezTo>
                    <a:cubicBezTo>
                      <a:pt x="411" y="102"/>
                      <a:pt x="406" y="80"/>
                      <a:pt x="411" y="59"/>
                    </a:cubicBezTo>
                    <a:cubicBezTo>
                      <a:pt x="420" y="23"/>
                      <a:pt x="458" y="0"/>
                      <a:pt x="503" y="0"/>
                    </a:cubicBezTo>
                    <a:cubicBezTo>
                      <a:pt x="503" y="0"/>
                      <a:pt x="503" y="0"/>
                      <a:pt x="503"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6" name="iṧľíďé"/>
              <p:cNvSpPr/>
              <p:nvPr/>
            </p:nvSpPr>
            <p:spPr bwMode="auto">
              <a:xfrm>
                <a:off x="3898" y="4299"/>
                <a:ext cx="28" cy="32"/>
              </a:xfrm>
              <a:custGeom>
                <a:avLst/>
                <a:gdLst>
                  <a:gd name="T0" fmla="*/ 4 w 19"/>
                  <a:gd name="T1" fmla="*/ 0 h 22"/>
                  <a:gd name="T2" fmla="*/ 0 w 19"/>
                  <a:gd name="T3" fmla="*/ 17 h 22"/>
                  <a:gd name="T4" fmla="*/ 15 w 19"/>
                  <a:gd name="T5" fmla="*/ 22 h 22"/>
                  <a:gd name="T6" fmla="*/ 19 w 19"/>
                  <a:gd name="T7" fmla="*/ 4 h 22"/>
                  <a:gd name="T8" fmla="*/ 4 w 19"/>
                  <a:gd name="T9" fmla="*/ 0 h 22"/>
                  <a:gd name="T10" fmla="*/ 4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4" y="0"/>
                    </a:moveTo>
                    <a:lnTo>
                      <a:pt x="0" y="17"/>
                    </a:lnTo>
                    <a:lnTo>
                      <a:pt x="15" y="22"/>
                    </a:lnTo>
                    <a:lnTo>
                      <a:pt x="19" y="4"/>
                    </a:lnTo>
                    <a:lnTo>
                      <a:pt x="4" y="0"/>
                    </a:lnTo>
                    <a:lnTo>
                      <a:pt x="4" y="0"/>
                    </a:lnTo>
                    <a:close/>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7" name="iṡlïḍe"/>
              <p:cNvSpPr/>
              <p:nvPr/>
            </p:nvSpPr>
            <p:spPr bwMode="auto">
              <a:xfrm>
                <a:off x="3898" y="4299"/>
                <a:ext cx="28" cy="32"/>
              </a:xfrm>
              <a:custGeom>
                <a:avLst/>
                <a:gdLst>
                  <a:gd name="T0" fmla="*/ 4 w 19"/>
                  <a:gd name="T1" fmla="*/ 0 h 22"/>
                  <a:gd name="T2" fmla="*/ 0 w 19"/>
                  <a:gd name="T3" fmla="*/ 17 h 22"/>
                  <a:gd name="T4" fmla="*/ 15 w 19"/>
                  <a:gd name="T5" fmla="*/ 22 h 22"/>
                  <a:gd name="T6" fmla="*/ 19 w 19"/>
                  <a:gd name="T7" fmla="*/ 4 h 22"/>
                  <a:gd name="T8" fmla="*/ 4 w 19"/>
                  <a:gd name="T9" fmla="*/ 0 h 22"/>
                  <a:gd name="T10" fmla="*/ 4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4" y="0"/>
                    </a:moveTo>
                    <a:lnTo>
                      <a:pt x="0" y="17"/>
                    </a:lnTo>
                    <a:lnTo>
                      <a:pt x="15" y="22"/>
                    </a:lnTo>
                    <a:lnTo>
                      <a:pt x="19" y="4"/>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8" name="íṡ1ïďé"/>
              <p:cNvSpPr/>
              <p:nvPr/>
            </p:nvSpPr>
            <p:spPr bwMode="auto">
              <a:xfrm>
                <a:off x="3801" y="4274"/>
                <a:ext cx="78" cy="44"/>
              </a:xfrm>
              <a:custGeom>
                <a:avLst/>
                <a:gdLst>
                  <a:gd name="T0" fmla="*/ 5 w 54"/>
                  <a:gd name="T1" fmla="*/ 0 h 30"/>
                  <a:gd name="T2" fmla="*/ 5 w 54"/>
                  <a:gd name="T3" fmla="*/ 0 h 30"/>
                  <a:gd name="T4" fmla="*/ 5 w 54"/>
                  <a:gd name="T5" fmla="*/ 0 h 30"/>
                  <a:gd name="T6" fmla="*/ 0 w 54"/>
                  <a:gd name="T7" fmla="*/ 17 h 30"/>
                  <a:gd name="T8" fmla="*/ 49 w 54"/>
                  <a:gd name="T9" fmla="*/ 30 h 30"/>
                  <a:gd name="T10" fmla="*/ 54 w 54"/>
                  <a:gd name="T11" fmla="*/ 13 h 30"/>
                  <a:gd name="T12" fmla="*/ 5 w 54"/>
                  <a:gd name="T13" fmla="*/ 0 h 30"/>
                  <a:gd name="T14" fmla="*/ 5 w 54"/>
                  <a:gd name="T15" fmla="*/ 0 h 30"/>
                  <a:gd name="T16" fmla="*/ 5 w 5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0">
                    <a:moveTo>
                      <a:pt x="5" y="0"/>
                    </a:moveTo>
                    <a:lnTo>
                      <a:pt x="5" y="0"/>
                    </a:lnTo>
                    <a:lnTo>
                      <a:pt x="5" y="0"/>
                    </a:lnTo>
                    <a:lnTo>
                      <a:pt x="0" y="17"/>
                    </a:lnTo>
                    <a:lnTo>
                      <a:pt x="49" y="30"/>
                    </a:lnTo>
                    <a:lnTo>
                      <a:pt x="54" y="13"/>
                    </a:lnTo>
                    <a:lnTo>
                      <a:pt x="5" y="0"/>
                    </a:lnTo>
                    <a:lnTo>
                      <a:pt x="5" y="0"/>
                    </a:lnTo>
                    <a:lnTo>
                      <a:pt x="5" y="0"/>
                    </a:lnTo>
                    <a:close/>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9" name="išļïďe"/>
              <p:cNvSpPr/>
              <p:nvPr/>
            </p:nvSpPr>
            <p:spPr bwMode="auto">
              <a:xfrm>
                <a:off x="3801" y="4274"/>
                <a:ext cx="78" cy="44"/>
              </a:xfrm>
              <a:custGeom>
                <a:avLst/>
                <a:gdLst>
                  <a:gd name="T0" fmla="*/ 5 w 54"/>
                  <a:gd name="T1" fmla="*/ 0 h 30"/>
                  <a:gd name="T2" fmla="*/ 5 w 54"/>
                  <a:gd name="T3" fmla="*/ 0 h 30"/>
                  <a:gd name="T4" fmla="*/ 5 w 54"/>
                  <a:gd name="T5" fmla="*/ 0 h 30"/>
                  <a:gd name="T6" fmla="*/ 0 w 54"/>
                  <a:gd name="T7" fmla="*/ 17 h 30"/>
                  <a:gd name="T8" fmla="*/ 49 w 54"/>
                  <a:gd name="T9" fmla="*/ 30 h 30"/>
                  <a:gd name="T10" fmla="*/ 54 w 54"/>
                  <a:gd name="T11" fmla="*/ 13 h 30"/>
                  <a:gd name="T12" fmla="*/ 5 w 54"/>
                  <a:gd name="T13" fmla="*/ 0 h 30"/>
                  <a:gd name="T14" fmla="*/ 5 w 54"/>
                  <a:gd name="T15" fmla="*/ 0 h 30"/>
                  <a:gd name="T16" fmla="*/ 5 w 5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0">
                    <a:moveTo>
                      <a:pt x="5" y="0"/>
                    </a:moveTo>
                    <a:lnTo>
                      <a:pt x="5" y="0"/>
                    </a:lnTo>
                    <a:lnTo>
                      <a:pt x="5" y="0"/>
                    </a:lnTo>
                    <a:lnTo>
                      <a:pt x="0" y="17"/>
                    </a:lnTo>
                    <a:lnTo>
                      <a:pt x="49" y="30"/>
                    </a:lnTo>
                    <a:lnTo>
                      <a:pt x="54" y="13"/>
                    </a:lnTo>
                    <a:lnTo>
                      <a:pt x="5" y="0"/>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0" name="iś1îḑê"/>
              <p:cNvSpPr/>
              <p:nvPr/>
            </p:nvSpPr>
            <p:spPr bwMode="auto">
              <a:xfrm>
                <a:off x="3872" y="4293"/>
                <a:ext cx="32" cy="31"/>
              </a:xfrm>
              <a:custGeom>
                <a:avLst/>
                <a:gdLst>
                  <a:gd name="T0" fmla="*/ 5 w 22"/>
                  <a:gd name="T1" fmla="*/ 0 h 21"/>
                  <a:gd name="T2" fmla="*/ 0 w 22"/>
                  <a:gd name="T3" fmla="*/ 17 h 21"/>
                  <a:gd name="T4" fmla="*/ 0 w 22"/>
                  <a:gd name="T5" fmla="*/ 17 h 21"/>
                  <a:gd name="T6" fmla="*/ 18 w 22"/>
                  <a:gd name="T7" fmla="*/ 21 h 21"/>
                  <a:gd name="T8" fmla="*/ 22 w 22"/>
                  <a:gd name="T9" fmla="*/ 4 h 21"/>
                  <a:gd name="T10" fmla="*/ 5 w 22"/>
                  <a:gd name="T11" fmla="*/ 0 h 21"/>
                  <a:gd name="T12" fmla="*/ 5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5" y="0"/>
                    </a:moveTo>
                    <a:lnTo>
                      <a:pt x="0" y="17"/>
                    </a:lnTo>
                    <a:lnTo>
                      <a:pt x="0" y="17"/>
                    </a:lnTo>
                    <a:lnTo>
                      <a:pt x="18" y="21"/>
                    </a:lnTo>
                    <a:lnTo>
                      <a:pt x="22" y="4"/>
                    </a:lnTo>
                    <a:lnTo>
                      <a:pt x="5" y="0"/>
                    </a:lnTo>
                    <a:lnTo>
                      <a:pt x="5" y="0"/>
                    </a:lnTo>
                    <a:close/>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1" name="ïSlîḓé"/>
              <p:cNvSpPr/>
              <p:nvPr/>
            </p:nvSpPr>
            <p:spPr bwMode="auto">
              <a:xfrm>
                <a:off x="3872" y="4293"/>
                <a:ext cx="32" cy="31"/>
              </a:xfrm>
              <a:custGeom>
                <a:avLst/>
                <a:gdLst>
                  <a:gd name="T0" fmla="*/ 5 w 22"/>
                  <a:gd name="T1" fmla="*/ 0 h 21"/>
                  <a:gd name="T2" fmla="*/ 0 w 22"/>
                  <a:gd name="T3" fmla="*/ 17 h 21"/>
                  <a:gd name="T4" fmla="*/ 0 w 22"/>
                  <a:gd name="T5" fmla="*/ 17 h 21"/>
                  <a:gd name="T6" fmla="*/ 18 w 22"/>
                  <a:gd name="T7" fmla="*/ 21 h 21"/>
                  <a:gd name="T8" fmla="*/ 22 w 22"/>
                  <a:gd name="T9" fmla="*/ 4 h 21"/>
                  <a:gd name="T10" fmla="*/ 5 w 22"/>
                  <a:gd name="T11" fmla="*/ 0 h 21"/>
                  <a:gd name="T12" fmla="*/ 5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5" y="0"/>
                    </a:moveTo>
                    <a:lnTo>
                      <a:pt x="0" y="17"/>
                    </a:lnTo>
                    <a:lnTo>
                      <a:pt x="0" y="17"/>
                    </a:lnTo>
                    <a:lnTo>
                      <a:pt x="18" y="21"/>
                    </a:lnTo>
                    <a:lnTo>
                      <a:pt x="22" y="4"/>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2" name="islîḍe"/>
              <p:cNvSpPr/>
              <p:nvPr/>
            </p:nvSpPr>
            <p:spPr bwMode="auto">
              <a:xfrm>
                <a:off x="3771" y="4258"/>
                <a:ext cx="38" cy="15"/>
              </a:xfrm>
              <a:custGeom>
                <a:avLst/>
                <a:gdLst>
                  <a:gd name="T0" fmla="*/ 28 w 28"/>
                  <a:gd name="T1" fmla="*/ 10 h 11"/>
                  <a:gd name="T2" fmla="*/ 25 w 28"/>
                  <a:gd name="T3" fmla="*/ 11 h 11"/>
                  <a:gd name="T4" fmla="*/ 25 w 28"/>
                  <a:gd name="T5" fmla="*/ 11 h 11"/>
                  <a:gd name="T6" fmla="*/ 28 w 28"/>
                  <a:gd name="T7" fmla="*/ 10 h 11"/>
                  <a:gd name="T8" fmla="*/ 28 w 28"/>
                  <a:gd name="T9" fmla="*/ 10 h 11"/>
                  <a:gd name="T10" fmla="*/ 1 w 28"/>
                  <a:gd name="T11" fmla="*/ 0 h 11"/>
                  <a:gd name="T12" fmla="*/ 0 w 28"/>
                  <a:gd name="T13" fmla="*/ 1 h 11"/>
                  <a:gd name="T14" fmla="*/ 0 w 28"/>
                  <a:gd name="T15" fmla="*/ 0 h 11"/>
                  <a:gd name="T16" fmla="*/ 1 w 2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
                    <a:moveTo>
                      <a:pt x="28" y="10"/>
                    </a:moveTo>
                    <a:cubicBezTo>
                      <a:pt x="27" y="10"/>
                      <a:pt x="26" y="11"/>
                      <a:pt x="25" y="11"/>
                    </a:cubicBezTo>
                    <a:cubicBezTo>
                      <a:pt x="25" y="11"/>
                      <a:pt x="25" y="11"/>
                      <a:pt x="25" y="11"/>
                    </a:cubicBezTo>
                    <a:cubicBezTo>
                      <a:pt x="26" y="11"/>
                      <a:pt x="27" y="10"/>
                      <a:pt x="28" y="10"/>
                    </a:cubicBezTo>
                    <a:cubicBezTo>
                      <a:pt x="28" y="10"/>
                      <a:pt x="28" y="10"/>
                      <a:pt x="28" y="10"/>
                    </a:cubicBezTo>
                    <a:moveTo>
                      <a:pt x="1" y="0"/>
                    </a:moveTo>
                    <a:cubicBezTo>
                      <a:pt x="0" y="1"/>
                      <a:pt x="0" y="1"/>
                      <a:pt x="0" y="1"/>
                    </a:cubicBezTo>
                    <a:cubicBezTo>
                      <a:pt x="0" y="1"/>
                      <a:pt x="0" y="1"/>
                      <a:pt x="0" y="0"/>
                    </a:cubicBezTo>
                    <a:cubicBezTo>
                      <a:pt x="1" y="0"/>
                      <a:pt x="1" y="0"/>
                      <a:pt x="1"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4" name="íšlïḍê"/>
              <p:cNvSpPr/>
              <p:nvPr/>
            </p:nvSpPr>
            <p:spPr bwMode="auto">
              <a:xfrm>
                <a:off x="3765" y="4229"/>
                <a:ext cx="54" cy="70"/>
              </a:xfrm>
              <a:custGeom>
                <a:avLst/>
                <a:gdLst>
                  <a:gd name="T0" fmla="*/ 40 w 40"/>
                  <a:gd name="T1" fmla="*/ 0 h 52"/>
                  <a:gd name="T2" fmla="*/ 26 w 40"/>
                  <a:gd name="T3" fmla="*/ 5 h 52"/>
                  <a:gd name="T4" fmla="*/ 21 w 40"/>
                  <a:gd name="T5" fmla="*/ 6 h 52"/>
                  <a:gd name="T6" fmla="*/ 13 w 40"/>
                  <a:gd name="T7" fmla="*/ 11 h 52"/>
                  <a:gd name="T8" fmla="*/ 6 w 40"/>
                  <a:gd name="T9" fmla="*/ 20 h 52"/>
                  <a:gd name="T10" fmla="*/ 5 w 40"/>
                  <a:gd name="T11" fmla="*/ 21 h 52"/>
                  <a:gd name="T12" fmla="*/ 3 w 40"/>
                  <a:gd name="T13" fmla="*/ 26 h 52"/>
                  <a:gd name="T14" fmla="*/ 4 w 40"/>
                  <a:gd name="T15" fmla="*/ 21 h 52"/>
                  <a:gd name="T16" fmla="*/ 4 w 40"/>
                  <a:gd name="T17" fmla="*/ 22 h 52"/>
                  <a:gd name="T18" fmla="*/ 3 w 40"/>
                  <a:gd name="T19" fmla="*/ 46 h 52"/>
                  <a:gd name="T20" fmla="*/ 27 w 40"/>
                  <a:gd name="T21" fmla="*/ 52 h 52"/>
                  <a:gd name="T22" fmla="*/ 27 w 40"/>
                  <a:gd name="T23" fmla="*/ 52 h 52"/>
                  <a:gd name="T24" fmla="*/ 32 w 40"/>
                  <a:gd name="T25" fmla="*/ 33 h 52"/>
                  <a:gd name="T26" fmla="*/ 32 w 40"/>
                  <a:gd name="T27" fmla="*/ 33 h 52"/>
                  <a:gd name="T28" fmla="*/ 32 w 40"/>
                  <a:gd name="T29" fmla="*/ 33 h 52"/>
                  <a:gd name="T30" fmla="*/ 29 w 40"/>
                  <a:gd name="T31" fmla="*/ 33 h 52"/>
                  <a:gd name="T32" fmla="*/ 29 w 40"/>
                  <a:gd name="T33" fmla="*/ 33 h 52"/>
                  <a:gd name="T34" fmla="*/ 29 w 40"/>
                  <a:gd name="T35" fmla="*/ 33 h 52"/>
                  <a:gd name="T36" fmla="*/ 29 w 40"/>
                  <a:gd name="T37" fmla="*/ 33 h 52"/>
                  <a:gd name="T38" fmla="*/ 29 w 40"/>
                  <a:gd name="T39" fmla="*/ 32 h 52"/>
                  <a:gd name="T40" fmla="*/ 29 w 40"/>
                  <a:gd name="T41" fmla="*/ 32 h 52"/>
                  <a:gd name="T42" fmla="*/ 32 w 40"/>
                  <a:gd name="T43" fmla="*/ 31 h 52"/>
                  <a:gd name="T44" fmla="*/ 32 w 40"/>
                  <a:gd name="T45" fmla="*/ 31 h 52"/>
                  <a:gd name="T46" fmla="*/ 32 w 40"/>
                  <a:gd name="T47" fmla="*/ 31 h 52"/>
                  <a:gd name="T48" fmla="*/ 32 w 40"/>
                  <a:gd name="T49" fmla="*/ 31 h 52"/>
                  <a:gd name="T50" fmla="*/ 35 w 40"/>
                  <a:gd name="T51" fmla="*/ 20 h 52"/>
                  <a:gd name="T52" fmla="*/ 40 w 40"/>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52">
                    <a:moveTo>
                      <a:pt x="40" y="0"/>
                    </a:moveTo>
                    <a:cubicBezTo>
                      <a:pt x="36" y="2"/>
                      <a:pt x="31" y="4"/>
                      <a:pt x="26" y="5"/>
                    </a:cubicBezTo>
                    <a:cubicBezTo>
                      <a:pt x="24" y="5"/>
                      <a:pt x="23" y="6"/>
                      <a:pt x="21" y="6"/>
                    </a:cubicBezTo>
                    <a:cubicBezTo>
                      <a:pt x="18" y="8"/>
                      <a:pt x="15" y="9"/>
                      <a:pt x="13" y="11"/>
                    </a:cubicBezTo>
                    <a:cubicBezTo>
                      <a:pt x="10" y="14"/>
                      <a:pt x="8" y="16"/>
                      <a:pt x="6" y="20"/>
                    </a:cubicBezTo>
                    <a:cubicBezTo>
                      <a:pt x="5" y="20"/>
                      <a:pt x="5" y="20"/>
                      <a:pt x="5" y="21"/>
                    </a:cubicBezTo>
                    <a:cubicBezTo>
                      <a:pt x="4" y="22"/>
                      <a:pt x="3" y="24"/>
                      <a:pt x="3" y="26"/>
                    </a:cubicBezTo>
                    <a:cubicBezTo>
                      <a:pt x="3" y="24"/>
                      <a:pt x="4" y="23"/>
                      <a:pt x="4" y="21"/>
                    </a:cubicBezTo>
                    <a:cubicBezTo>
                      <a:pt x="4" y="22"/>
                      <a:pt x="4" y="22"/>
                      <a:pt x="4" y="22"/>
                    </a:cubicBezTo>
                    <a:cubicBezTo>
                      <a:pt x="0" y="30"/>
                      <a:pt x="0" y="38"/>
                      <a:pt x="3" y="46"/>
                    </a:cubicBezTo>
                    <a:cubicBezTo>
                      <a:pt x="27" y="52"/>
                      <a:pt x="27" y="52"/>
                      <a:pt x="27" y="52"/>
                    </a:cubicBezTo>
                    <a:cubicBezTo>
                      <a:pt x="27" y="52"/>
                      <a:pt x="27" y="52"/>
                      <a:pt x="27" y="52"/>
                    </a:cubicBezTo>
                    <a:cubicBezTo>
                      <a:pt x="32" y="33"/>
                      <a:pt x="32" y="33"/>
                      <a:pt x="32" y="33"/>
                    </a:cubicBezTo>
                    <a:cubicBezTo>
                      <a:pt x="32" y="33"/>
                      <a:pt x="32" y="33"/>
                      <a:pt x="32" y="33"/>
                    </a:cubicBezTo>
                    <a:cubicBezTo>
                      <a:pt x="32" y="33"/>
                      <a:pt x="32" y="33"/>
                      <a:pt x="32" y="33"/>
                    </a:cubicBezTo>
                    <a:cubicBezTo>
                      <a:pt x="29" y="33"/>
                      <a:pt x="29" y="33"/>
                      <a:pt x="29" y="33"/>
                    </a:cubicBezTo>
                    <a:cubicBezTo>
                      <a:pt x="29" y="33"/>
                      <a:pt x="29" y="33"/>
                      <a:pt x="29" y="33"/>
                    </a:cubicBezTo>
                    <a:cubicBezTo>
                      <a:pt x="29" y="33"/>
                      <a:pt x="29" y="33"/>
                      <a:pt x="29" y="33"/>
                    </a:cubicBezTo>
                    <a:cubicBezTo>
                      <a:pt x="29" y="33"/>
                      <a:pt x="29" y="33"/>
                      <a:pt x="29" y="33"/>
                    </a:cubicBezTo>
                    <a:cubicBezTo>
                      <a:pt x="29" y="33"/>
                      <a:pt x="29" y="33"/>
                      <a:pt x="29" y="32"/>
                    </a:cubicBezTo>
                    <a:cubicBezTo>
                      <a:pt x="29" y="32"/>
                      <a:pt x="29" y="32"/>
                      <a:pt x="29" y="32"/>
                    </a:cubicBezTo>
                    <a:cubicBezTo>
                      <a:pt x="30" y="32"/>
                      <a:pt x="31" y="31"/>
                      <a:pt x="32" y="31"/>
                    </a:cubicBezTo>
                    <a:cubicBezTo>
                      <a:pt x="32" y="31"/>
                      <a:pt x="32" y="31"/>
                      <a:pt x="32" y="31"/>
                    </a:cubicBezTo>
                    <a:cubicBezTo>
                      <a:pt x="32" y="31"/>
                      <a:pt x="32" y="31"/>
                      <a:pt x="32" y="31"/>
                    </a:cubicBezTo>
                    <a:cubicBezTo>
                      <a:pt x="32" y="31"/>
                      <a:pt x="32" y="31"/>
                      <a:pt x="32" y="31"/>
                    </a:cubicBezTo>
                    <a:cubicBezTo>
                      <a:pt x="35" y="20"/>
                      <a:pt x="35" y="20"/>
                      <a:pt x="35" y="20"/>
                    </a:cubicBezTo>
                    <a:cubicBezTo>
                      <a:pt x="40" y="0"/>
                      <a:pt x="40" y="0"/>
                      <a:pt x="40"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5" name="îšḻïďé"/>
              <p:cNvSpPr/>
              <p:nvPr/>
            </p:nvSpPr>
            <p:spPr bwMode="auto">
              <a:xfrm>
                <a:off x="3885" y="4325"/>
                <a:ext cx="35" cy="58"/>
              </a:xfrm>
              <a:custGeom>
                <a:avLst/>
                <a:gdLst>
                  <a:gd name="T0" fmla="*/ 10 w 26"/>
                  <a:gd name="T1" fmla="*/ 0 h 43"/>
                  <a:gd name="T2" fmla="*/ 0 w 26"/>
                  <a:gd name="T3" fmla="*/ 41 h 43"/>
                  <a:gd name="T4" fmla="*/ 7 w 26"/>
                  <a:gd name="T5" fmla="*/ 43 h 43"/>
                  <a:gd name="T6" fmla="*/ 9 w 26"/>
                  <a:gd name="T7" fmla="*/ 43 h 43"/>
                  <a:gd name="T8" fmla="*/ 18 w 26"/>
                  <a:gd name="T9" fmla="*/ 36 h 43"/>
                  <a:gd name="T10" fmla="*/ 18 w 26"/>
                  <a:gd name="T11" fmla="*/ 36 h 43"/>
                  <a:gd name="T12" fmla="*/ 26 w 26"/>
                  <a:gd name="T13" fmla="*/ 4 h 43"/>
                  <a:gd name="T14" fmla="*/ 10 w 2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3">
                    <a:moveTo>
                      <a:pt x="10" y="0"/>
                    </a:moveTo>
                    <a:cubicBezTo>
                      <a:pt x="0" y="41"/>
                      <a:pt x="0" y="41"/>
                      <a:pt x="0" y="41"/>
                    </a:cubicBezTo>
                    <a:cubicBezTo>
                      <a:pt x="7" y="43"/>
                      <a:pt x="7" y="43"/>
                      <a:pt x="7" y="43"/>
                    </a:cubicBezTo>
                    <a:cubicBezTo>
                      <a:pt x="8" y="43"/>
                      <a:pt x="9" y="43"/>
                      <a:pt x="9" y="43"/>
                    </a:cubicBezTo>
                    <a:cubicBezTo>
                      <a:pt x="13" y="43"/>
                      <a:pt x="17" y="40"/>
                      <a:pt x="18" y="36"/>
                    </a:cubicBezTo>
                    <a:cubicBezTo>
                      <a:pt x="18" y="36"/>
                      <a:pt x="18" y="36"/>
                      <a:pt x="18" y="36"/>
                    </a:cubicBezTo>
                    <a:cubicBezTo>
                      <a:pt x="26" y="4"/>
                      <a:pt x="26" y="4"/>
                      <a:pt x="26" y="4"/>
                    </a:cubicBezTo>
                    <a:cubicBezTo>
                      <a:pt x="10" y="0"/>
                      <a:pt x="10" y="0"/>
                      <a:pt x="10" y="0"/>
                    </a:cubicBezTo>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6" name="ïsḻíḋé"/>
              <p:cNvSpPr/>
              <p:nvPr/>
            </p:nvSpPr>
            <p:spPr bwMode="auto">
              <a:xfrm>
                <a:off x="3529" y="4299"/>
                <a:ext cx="356" cy="1094"/>
              </a:xfrm>
              <a:custGeom>
                <a:avLst/>
                <a:gdLst>
                  <a:gd name="T0" fmla="*/ 124 w 264"/>
                  <a:gd name="T1" fmla="*/ 306 h 813"/>
                  <a:gd name="T2" fmla="*/ 38 w 264"/>
                  <a:gd name="T3" fmla="*/ 642 h 813"/>
                  <a:gd name="T4" fmla="*/ 50 w 264"/>
                  <a:gd name="T5" fmla="*/ 691 h 813"/>
                  <a:gd name="T6" fmla="*/ 4 w 264"/>
                  <a:gd name="T7" fmla="*/ 779 h 813"/>
                  <a:gd name="T8" fmla="*/ 0 w 264"/>
                  <a:gd name="T9" fmla="*/ 794 h 813"/>
                  <a:gd name="T10" fmla="*/ 72 w 264"/>
                  <a:gd name="T11" fmla="*/ 813 h 813"/>
                  <a:gd name="T12" fmla="*/ 193 w 264"/>
                  <a:gd name="T13" fmla="*/ 339 h 813"/>
                  <a:gd name="T14" fmla="*/ 150 w 264"/>
                  <a:gd name="T15" fmla="*/ 325 h 813"/>
                  <a:gd name="T16" fmla="*/ 124 w 264"/>
                  <a:gd name="T17" fmla="*/ 306 h 813"/>
                  <a:gd name="T18" fmla="*/ 202 w 264"/>
                  <a:gd name="T19" fmla="*/ 0 h 813"/>
                  <a:gd name="T20" fmla="*/ 202 w 264"/>
                  <a:gd name="T21" fmla="*/ 0 h 813"/>
                  <a:gd name="T22" fmla="*/ 132 w 264"/>
                  <a:gd name="T23" fmla="*/ 273 h 813"/>
                  <a:gd name="T24" fmla="*/ 193 w 264"/>
                  <a:gd name="T25" fmla="*/ 227 h 813"/>
                  <a:gd name="T26" fmla="*/ 223 w 264"/>
                  <a:gd name="T27" fmla="*/ 219 h 813"/>
                  <a:gd name="T28" fmla="*/ 223 w 264"/>
                  <a:gd name="T29" fmla="*/ 219 h 813"/>
                  <a:gd name="T30" fmla="*/ 264 w 264"/>
                  <a:gd name="T31" fmla="*/ 60 h 813"/>
                  <a:gd name="T32" fmla="*/ 254 w 264"/>
                  <a:gd name="T33" fmla="*/ 57 h 813"/>
                  <a:gd name="T34" fmla="*/ 247 w 264"/>
                  <a:gd name="T35" fmla="*/ 48 h 813"/>
                  <a:gd name="T36" fmla="*/ 247 w 264"/>
                  <a:gd name="T37" fmla="*/ 46 h 813"/>
                  <a:gd name="T38" fmla="*/ 255 w 264"/>
                  <a:gd name="T39" fmla="*/ 14 h 813"/>
                  <a:gd name="T40" fmla="*/ 202 w 264"/>
                  <a:gd name="T41"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813">
                    <a:moveTo>
                      <a:pt x="124" y="306"/>
                    </a:moveTo>
                    <a:cubicBezTo>
                      <a:pt x="38" y="642"/>
                      <a:pt x="38" y="642"/>
                      <a:pt x="38" y="642"/>
                    </a:cubicBezTo>
                    <a:cubicBezTo>
                      <a:pt x="46" y="658"/>
                      <a:pt x="50" y="674"/>
                      <a:pt x="50" y="691"/>
                    </a:cubicBezTo>
                    <a:cubicBezTo>
                      <a:pt x="50" y="725"/>
                      <a:pt x="34" y="759"/>
                      <a:pt x="4" y="779"/>
                    </a:cubicBezTo>
                    <a:cubicBezTo>
                      <a:pt x="0" y="794"/>
                      <a:pt x="0" y="794"/>
                      <a:pt x="0" y="794"/>
                    </a:cubicBezTo>
                    <a:cubicBezTo>
                      <a:pt x="72" y="813"/>
                      <a:pt x="72" y="813"/>
                      <a:pt x="72" y="813"/>
                    </a:cubicBezTo>
                    <a:cubicBezTo>
                      <a:pt x="193" y="339"/>
                      <a:pt x="193" y="339"/>
                      <a:pt x="193" y="339"/>
                    </a:cubicBezTo>
                    <a:cubicBezTo>
                      <a:pt x="178" y="335"/>
                      <a:pt x="163" y="331"/>
                      <a:pt x="150" y="325"/>
                    </a:cubicBezTo>
                    <a:cubicBezTo>
                      <a:pt x="136" y="319"/>
                      <a:pt x="128" y="313"/>
                      <a:pt x="124" y="306"/>
                    </a:cubicBezTo>
                    <a:moveTo>
                      <a:pt x="202" y="0"/>
                    </a:moveTo>
                    <a:cubicBezTo>
                      <a:pt x="202" y="0"/>
                      <a:pt x="202" y="0"/>
                      <a:pt x="202" y="0"/>
                    </a:cubicBezTo>
                    <a:cubicBezTo>
                      <a:pt x="132" y="273"/>
                      <a:pt x="132" y="273"/>
                      <a:pt x="132" y="273"/>
                    </a:cubicBezTo>
                    <a:cubicBezTo>
                      <a:pt x="147" y="257"/>
                      <a:pt x="173" y="240"/>
                      <a:pt x="193" y="227"/>
                    </a:cubicBezTo>
                    <a:cubicBezTo>
                      <a:pt x="202" y="221"/>
                      <a:pt x="212" y="219"/>
                      <a:pt x="223" y="219"/>
                    </a:cubicBezTo>
                    <a:cubicBezTo>
                      <a:pt x="223" y="219"/>
                      <a:pt x="223" y="219"/>
                      <a:pt x="223" y="219"/>
                    </a:cubicBezTo>
                    <a:cubicBezTo>
                      <a:pt x="264" y="60"/>
                      <a:pt x="264" y="60"/>
                      <a:pt x="264" y="60"/>
                    </a:cubicBezTo>
                    <a:cubicBezTo>
                      <a:pt x="254" y="57"/>
                      <a:pt x="254" y="57"/>
                      <a:pt x="254" y="57"/>
                    </a:cubicBezTo>
                    <a:cubicBezTo>
                      <a:pt x="250" y="56"/>
                      <a:pt x="247" y="52"/>
                      <a:pt x="247" y="48"/>
                    </a:cubicBezTo>
                    <a:cubicBezTo>
                      <a:pt x="247" y="48"/>
                      <a:pt x="247" y="47"/>
                      <a:pt x="247" y="46"/>
                    </a:cubicBezTo>
                    <a:cubicBezTo>
                      <a:pt x="255" y="14"/>
                      <a:pt x="255" y="14"/>
                      <a:pt x="255" y="14"/>
                    </a:cubicBezTo>
                    <a:cubicBezTo>
                      <a:pt x="202" y="0"/>
                      <a:pt x="202" y="0"/>
                      <a:pt x="202" y="0"/>
                    </a:cubicBezTo>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7" name="îṩḷiďè"/>
              <p:cNvSpPr/>
              <p:nvPr/>
            </p:nvSpPr>
            <p:spPr bwMode="auto">
              <a:xfrm>
                <a:off x="3862" y="4318"/>
                <a:ext cx="36" cy="62"/>
              </a:xfrm>
              <a:custGeom>
                <a:avLst/>
                <a:gdLst>
                  <a:gd name="T0" fmla="*/ 8 w 27"/>
                  <a:gd name="T1" fmla="*/ 0 h 46"/>
                  <a:gd name="T2" fmla="*/ 8 w 27"/>
                  <a:gd name="T3" fmla="*/ 0 h 46"/>
                  <a:gd name="T4" fmla="*/ 0 w 27"/>
                  <a:gd name="T5" fmla="*/ 32 h 46"/>
                  <a:gd name="T6" fmla="*/ 0 w 27"/>
                  <a:gd name="T7" fmla="*/ 34 h 46"/>
                  <a:gd name="T8" fmla="*/ 7 w 27"/>
                  <a:gd name="T9" fmla="*/ 43 h 46"/>
                  <a:gd name="T10" fmla="*/ 17 w 27"/>
                  <a:gd name="T11" fmla="*/ 46 h 46"/>
                  <a:gd name="T12" fmla="*/ 27 w 27"/>
                  <a:gd name="T13" fmla="*/ 5 h 46"/>
                  <a:gd name="T14" fmla="*/ 8 w 2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6">
                    <a:moveTo>
                      <a:pt x="8" y="0"/>
                    </a:moveTo>
                    <a:cubicBezTo>
                      <a:pt x="8" y="0"/>
                      <a:pt x="8" y="0"/>
                      <a:pt x="8" y="0"/>
                    </a:cubicBezTo>
                    <a:cubicBezTo>
                      <a:pt x="0" y="32"/>
                      <a:pt x="0" y="32"/>
                      <a:pt x="0" y="32"/>
                    </a:cubicBezTo>
                    <a:cubicBezTo>
                      <a:pt x="0" y="33"/>
                      <a:pt x="0" y="34"/>
                      <a:pt x="0" y="34"/>
                    </a:cubicBezTo>
                    <a:cubicBezTo>
                      <a:pt x="0" y="38"/>
                      <a:pt x="3" y="42"/>
                      <a:pt x="7" y="43"/>
                    </a:cubicBezTo>
                    <a:cubicBezTo>
                      <a:pt x="17" y="46"/>
                      <a:pt x="17" y="46"/>
                      <a:pt x="17" y="46"/>
                    </a:cubicBezTo>
                    <a:cubicBezTo>
                      <a:pt x="27" y="5"/>
                      <a:pt x="27" y="5"/>
                      <a:pt x="27" y="5"/>
                    </a:cubicBezTo>
                    <a:cubicBezTo>
                      <a:pt x="8" y="0"/>
                      <a:pt x="8" y="0"/>
                      <a:pt x="8" y="0"/>
                    </a:cubicBezTo>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8" name="ïṧļîḑé"/>
              <p:cNvSpPr/>
              <p:nvPr/>
            </p:nvSpPr>
            <p:spPr bwMode="auto">
              <a:xfrm>
                <a:off x="2876" y="4011"/>
                <a:ext cx="982" cy="1297"/>
              </a:xfrm>
              <a:custGeom>
                <a:avLst/>
                <a:gdLst>
                  <a:gd name="T0" fmla="*/ 624 w 730"/>
                  <a:gd name="T1" fmla="*/ 0 h 965"/>
                  <a:gd name="T2" fmla="*/ 532 w 730"/>
                  <a:gd name="T3" fmla="*/ 59 h 965"/>
                  <a:gd name="T4" fmla="*/ 546 w 730"/>
                  <a:gd name="T5" fmla="*/ 121 h 965"/>
                  <a:gd name="T6" fmla="*/ 564 w 730"/>
                  <a:gd name="T7" fmla="*/ 140 h 965"/>
                  <a:gd name="T8" fmla="*/ 564 w 730"/>
                  <a:gd name="T9" fmla="*/ 141 h 965"/>
                  <a:gd name="T10" fmla="*/ 561 w 730"/>
                  <a:gd name="T11" fmla="*/ 182 h 965"/>
                  <a:gd name="T12" fmla="*/ 561 w 730"/>
                  <a:gd name="T13" fmla="*/ 182 h 965"/>
                  <a:gd name="T14" fmla="*/ 561 w 730"/>
                  <a:gd name="T15" fmla="*/ 182 h 965"/>
                  <a:gd name="T16" fmla="*/ 202 w 730"/>
                  <a:gd name="T17" fmla="*/ 90 h 965"/>
                  <a:gd name="T18" fmla="*/ 121 w 730"/>
                  <a:gd name="T19" fmla="*/ 408 h 965"/>
                  <a:gd name="T20" fmla="*/ 190 w 730"/>
                  <a:gd name="T21" fmla="*/ 384 h 965"/>
                  <a:gd name="T22" fmla="*/ 216 w 730"/>
                  <a:gd name="T23" fmla="*/ 387 h 965"/>
                  <a:gd name="T24" fmla="*/ 300 w 730"/>
                  <a:gd name="T25" fmla="*/ 500 h 965"/>
                  <a:gd name="T26" fmla="*/ 296 w 730"/>
                  <a:gd name="T27" fmla="*/ 533 h 965"/>
                  <a:gd name="T28" fmla="*/ 182 w 730"/>
                  <a:gd name="T29" fmla="*/ 626 h 965"/>
                  <a:gd name="T30" fmla="*/ 157 w 730"/>
                  <a:gd name="T31" fmla="*/ 623 h 965"/>
                  <a:gd name="T32" fmla="*/ 83 w 730"/>
                  <a:gd name="T33" fmla="*/ 558 h 965"/>
                  <a:gd name="T34" fmla="*/ 0 w 730"/>
                  <a:gd name="T35" fmla="*/ 885 h 965"/>
                  <a:gd name="T36" fmla="*/ 318 w 730"/>
                  <a:gd name="T37" fmla="*/ 965 h 965"/>
                  <a:gd name="T38" fmla="*/ 317 w 730"/>
                  <a:gd name="T39" fmla="*/ 965 h 965"/>
                  <a:gd name="T40" fmla="*/ 306 w 730"/>
                  <a:gd name="T41" fmla="*/ 946 h 965"/>
                  <a:gd name="T42" fmla="*/ 294 w 730"/>
                  <a:gd name="T43" fmla="*/ 898 h 965"/>
                  <a:gd name="T44" fmla="*/ 297 w 730"/>
                  <a:gd name="T45" fmla="*/ 872 h 965"/>
                  <a:gd name="T46" fmla="*/ 411 w 730"/>
                  <a:gd name="T47" fmla="*/ 788 h 965"/>
                  <a:gd name="T48" fmla="*/ 443 w 730"/>
                  <a:gd name="T49" fmla="*/ 792 h 965"/>
                  <a:gd name="T50" fmla="*/ 524 w 730"/>
                  <a:gd name="T51" fmla="*/ 856 h 965"/>
                  <a:gd name="T52" fmla="*/ 524 w 730"/>
                  <a:gd name="T53" fmla="*/ 856 h 965"/>
                  <a:gd name="T54" fmla="*/ 610 w 730"/>
                  <a:gd name="T55" fmla="*/ 520 h 965"/>
                  <a:gd name="T56" fmla="*/ 618 w 730"/>
                  <a:gd name="T57" fmla="*/ 487 h 965"/>
                  <a:gd name="T58" fmla="*/ 688 w 730"/>
                  <a:gd name="T59" fmla="*/ 214 h 965"/>
                  <a:gd name="T60" fmla="*/ 664 w 730"/>
                  <a:gd name="T61" fmla="*/ 208 h 965"/>
                  <a:gd name="T62" fmla="*/ 665 w 730"/>
                  <a:gd name="T63" fmla="*/ 184 h 965"/>
                  <a:gd name="T64" fmla="*/ 666 w 730"/>
                  <a:gd name="T65" fmla="*/ 183 h 965"/>
                  <a:gd name="T66" fmla="*/ 666 w 730"/>
                  <a:gd name="T67" fmla="*/ 182 h 965"/>
                  <a:gd name="T68" fmla="*/ 674 w 730"/>
                  <a:gd name="T69" fmla="*/ 173 h 965"/>
                  <a:gd name="T70" fmla="*/ 666 w 730"/>
                  <a:gd name="T71" fmla="*/ 182 h 965"/>
                  <a:gd name="T72" fmla="*/ 666 w 730"/>
                  <a:gd name="T73" fmla="*/ 182 h 965"/>
                  <a:gd name="T74" fmla="*/ 667 w 730"/>
                  <a:gd name="T75" fmla="*/ 182 h 965"/>
                  <a:gd name="T76" fmla="*/ 674 w 730"/>
                  <a:gd name="T77" fmla="*/ 173 h 965"/>
                  <a:gd name="T78" fmla="*/ 682 w 730"/>
                  <a:gd name="T79" fmla="*/ 168 h 965"/>
                  <a:gd name="T80" fmla="*/ 687 w 730"/>
                  <a:gd name="T81" fmla="*/ 167 h 965"/>
                  <a:gd name="T82" fmla="*/ 692 w 730"/>
                  <a:gd name="T83" fmla="*/ 165 h 965"/>
                  <a:gd name="T84" fmla="*/ 686 w 730"/>
                  <a:gd name="T85" fmla="*/ 167 h 965"/>
                  <a:gd name="T86" fmla="*/ 681 w 730"/>
                  <a:gd name="T87" fmla="*/ 169 h 965"/>
                  <a:gd name="T88" fmla="*/ 686 w 730"/>
                  <a:gd name="T89" fmla="*/ 167 h 965"/>
                  <a:gd name="T90" fmla="*/ 701 w 730"/>
                  <a:gd name="T91" fmla="*/ 161 h 965"/>
                  <a:gd name="T92" fmla="*/ 701 w 730"/>
                  <a:gd name="T93" fmla="*/ 161 h 965"/>
                  <a:gd name="T94" fmla="*/ 701 w 730"/>
                  <a:gd name="T95" fmla="*/ 161 h 965"/>
                  <a:gd name="T96" fmla="*/ 730 w 730"/>
                  <a:gd name="T97" fmla="*/ 50 h 965"/>
                  <a:gd name="T98" fmla="*/ 730 w 730"/>
                  <a:gd name="T99" fmla="*/ 50 h 965"/>
                  <a:gd name="T100" fmla="*/ 730 w 730"/>
                  <a:gd name="T101" fmla="*/ 50 h 965"/>
                  <a:gd name="T102" fmla="*/ 659 w 730"/>
                  <a:gd name="T103" fmla="*/ 5 h 965"/>
                  <a:gd name="T104" fmla="*/ 624 w 730"/>
                  <a:gd name="T105"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0" h="965">
                    <a:moveTo>
                      <a:pt x="624" y="0"/>
                    </a:moveTo>
                    <a:cubicBezTo>
                      <a:pt x="579" y="0"/>
                      <a:pt x="541" y="23"/>
                      <a:pt x="532" y="59"/>
                    </a:cubicBezTo>
                    <a:cubicBezTo>
                      <a:pt x="527" y="80"/>
                      <a:pt x="532" y="102"/>
                      <a:pt x="546" y="121"/>
                    </a:cubicBezTo>
                    <a:cubicBezTo>
                      <a:pt x="551" y="128"/>
                      <a:pt x="557" y="135"/>
                      <a:pt x="564" y="140"/>
                    </a:cubicBezTo>
                    <a:cubicBezTo>
                      <a:pt x="564" y="141"/>
                      <a:pt x="564" y="141"/>
                      <a:pt x="564" y="141"/>
                    </a:cubicBezTo>
                    <a:cubicBezTo>
                      <a:pt x="572" y="154"/>
                      <a:pt x="571" y="170"/>
                      <a:pt x="561" y="182"/>
                    </a:cubicBezTo>
                    <a:cubicBezTo>
                      <a:pt x="561" y="182"/>
                      <a:pt x="561" y="182"/>
                      <a:pt x="561" y="182"/>
                    </a:cubicBezTo>
                    <a:cubicBezTo>
                      <a:pt x="561" y="182"/>
                      <a:pt x="561" y="182"/>
                      <a:pt x="561" y="182"/>
                    </a:cubicBezTo>
                    <a:cubicBezTo>
                      <a:pt x="202" y="90"/>
                      <a:pt x="202" y="90"/>
                      <a:pt x="202" y="90"/>
                    </a:cubicBezTo>
                    <a:cubicBezTo>
                      <a:pt x="121" y="408"/>
                      <a:pt x="121" y="408"/>
                      <a:pt x="121" y="408"/>
                    </a:cubicBezTo>
                    <a:cubicBezTo>
                      <a:pt x="141" y="392"/>
                      <a:pt x="166" y="384"/>
                      <a:pt x="190" y="384"/>
                    </a:cubicBezTo>
                    <a:cubicBezTo>
                      <a:pt x="199" y="384"/>
                      <a:pt x="208" y="385"/>
                      <a:pt x="216" y="387"/>
                    </a:cubicBezTo>
                    <a:cubicBezTo>
                      <a:pt x="267" y="400"/>
                      <a:pt x="300" y="447"/>
                      <a:pt x="300" y="500"/>
                    </a:cubicBezTo>
                    <a:cubicBezTo>
                      <a:pt x="300" y="511"/>
                      <a:pt x="299" y="522"/>
                      <a:pt x="296" y="533"/>
                    </a:cubicBezTo>
                    <a:cubicBezTo>
                      <a:pt x="282" y="588"/>
                      <a:pt x="234" y="626"/>
                      <a:pt x="182" y="626"/>
                    </a:cubicBezTo>
                    <a:cubicBezTo>
                      <a:pt x="174" y="626"/>
                      <a:pt x="165" y="625"/>
                      <a:pt x="157" y="623"/>
                    </a:cubicBezTo>
                    <a:cubicBezTo>
                      <a:pt x="123" y="614"/>
                      <a:pt x="96" y="590"/>
                      <a:pt x="83" y="558"/>
                    </a:cubicBezTo>
                    <a:cubicBezTo>
                      <a:pt x="0" y="885"/>
                      <a:pt x="0" y="885"/>
                      <a:pt x="0" y="885"/>
                    </a:cubicBezTo>
                    <a:cubicBezTo>
                      <a:pt x="318" y="965"/>
                      <a:pt x="318" y="965"/>
                      <a:pt x="318" y="965"/>
                    </a:cubicBezTo>
                    <a:cubicBezTo>
                      <a:pt x="318" y="965"/>
                      <a:pt x="318" y="965"/>
                      <a:pt x="317" y="965"/>
                    </a:cubicBezTo>
                    <a:cubicBezTo>
                      <a:pt x="313" y="959"/>
                      <a:pt x="309" y="953"/>
                      <a:pt x="306" y="946"/>
                    </a:cubicBezTo>
                    <a:cubicBezTo>
                      <a:pt x="298" y="931"/>
                      <a:pt x="294" y="914"/>
                      <a:pt x="294" y="898"/>
                    </a:cubicBezTo>
                    <a:cubicBezTo>
                      <a:pt x="294" y="889"/>
                      <a:pt x="295" y="880"/>
                      <a:pt x="297" y="872"/>
                    </a:cubicBezTo>
                    <a:cubicBezTo>
                      <a:pt x="310" y="821"/>
                      <a:pt x="358" y="788"/>
                      <a:pt x="411" y="788"/>
                    </a:cubicBezTo>
                    <a:cubicBezTo>
                      <a:pt x="421" y="788"/>
                      <a:pt x="432" y="789"/>
                      <a:pt x="443" y="792"/>
                    </a:cubicBezTo>
                    <a:cubicBezTo>
                      <a:pt x="478" y="801"/>
                      <a:pt x="508" y="824"/>
                      <a:pt x="524" y="856"/>
                    </a:cubicBezTo>
                    <a:cubicBezTo>
                      <a:pt x="524" y="856"/>
                      <a:pt x="524" y="856"/>
                      <a:pt x="524" y="856"/>
                    </a:cubicBezTo>
                    <a:cubicBezTo>
                      <a:pt x="610" y="520"/>
                      <a:pt x="610" y="520"/>
                      <a:pt x="610" y="520"/>
                    </a:cubicBezTo>
                    <a:cubicBezTo>
                      <a:pt x="603" y="510"/>
                      <a:pt x="608" y="498"/>
                      <a:pt x="618" y="487"/>
                    </a:cubicBezTo>
                    <a:cubicBezTo>
                      <a:pt x="688" y="214"/>
                      <a:pt x="688" y="214"/>
                      <a:pt x="688" y="214"/>
                    </a:cubicBezTo>
                    <a:cubicBezTo>
                      <a:pt x="664" y="208"/>
                      <a:pt x="664" y="208"/>
                      <a:pt x="664" y="208"/>
                    </a:cubicBezTo>
                    <a:cubicBezTo>
                      <a:pt x="661" y="200"/>
                      <a:pt x="661" y="192"/>
                      <a:pt x="665" y="184"/>
                    </a:cubicBezTo>
                    <a:cubicBezTo>
                      <a:pt x="665" y="184"/>
                      <a:pt x="665" y="184"/>
                      <a:pt x="666" y="183"/>
                    </a:cubicBezTo>
                    <a:cubicBezTo>
                      <a:pt x="666" y="183"/>
                      <a:pt x="666" y="182"/>
                      <a:pt x="666" y="182"/>
                    </a:cubicBezTo>
                    <a:cubicBezTo>
                      <a:pt x="669" y="178"/>
                      <a:pt x="671" y="175"/>
                      <a:pt x="674" y="173"/>
                    </a:cubicBezTo>
                    <a:cubicBezTo>
                      <a:pt x="671" y="175"/>
                      <a:pt x="669" y="178"/>
                      <a:pt x="666" y="182"/>
                    </a:cubicBezTo>
                    <a:cubicBezTo>
                      <a:pt x="666" y="182"/>
                      <a:pt x="666" y="182"/>
                      <a:pt x="666" y="182"/>
                    </a:cubicBezTo>
                    <a:cubicBezTo>
                      <a:pt x="666" y="182"/>
                      <a:pt x="666" y="182"/>
                      <a:pt x="667" y="182"/>
                    </a:cubicBezTo>
                    <a:cubicBezTo>
                      <a:pt x="668" y="178"/>
                      <a:pt x="671" y="176"/>
                      <a:pt x="674" y="173"/>
                    </a:cubicBezTo>
                    <a:cubicBezTo>
                      <a:pt x="676" y="171"/>
                      <a:pt x="679" y="170"/>
                      <a:pt x="682" y="168"/>
                    </a:cubicBezTo>
                    <a:cubicBezTo>
                      <a:pt x="684" y="168"/>
                      <a:pt x="685" y="167"/>
                      <a:pt x="687" y="167"/>
                    </a:cubicBezTo>
                    <a:cubicBezTo>
                      <a:pt x="689" y="166"/>
                      <a:pt x="690" y="166"/>
                      <a:pt x="692" y="165"/>
                    </a:cubicBezTo>
                    <a:cubicBezTo>
                      <a:pt x="690" y="166"/>
                      <a:pt x="688" y="166"/>
                      <a:pt x="686" y="167"/>
                    </a:cubicBezTo>
                    <a:cubicBezTo>
                      <a:pt x="685" y="167"/>
                      <a:pt x="683" y="168"/>
                      <a:pt x="681" y="169"/>
                    </a:cubicBezTo>
                    <a:cubicBezTo>
                      <a:pt x="683" y="168"/>
                      <a:pt x="685" y="167"/>
                      <a:pt x="686" y="167"/>
                    </a:cubicBezTo>
                    <a:cubicBezTo>
                      <a:pt x="692" y="166"/>
                      <a:pt x="696" y="164"/>
                      <a:pt x="701" y="161"/>
                    </a:cubicBezTo>
                    <a:cubicBezTo>
                      <a:pt x="701" y="161"/>
                      <a:pt x="701" y="161"/>
                      <a:pt x="701" y="161"/>
                    </a:cubicBezTo>
                    <a:cubicBezTo>
                      <a:pt x="701" y="161"/>
                      <a:pt x="701" y="161"/>
                      <a:pt x="701" y="161"/>
                    </a:cubicBezTo>
                    <a:cubicBezTo>
                      <a:pt x="730" y="50"/>
                      <a:pt x="730" y="50"/>
                      <a:pt x="730" y="50"/>
                    </a:cubicBezTo>
                    <a:cubicBezTo>
                      <a:pt x="730" y="50"/>
                      <a:pt x="730" y="50"/>
                      <a:pt x="730" y="50"/>
                    </a:cubicBezTo>
                    <a:cubicBezTo>
                      <a:pt x="730" y="50"/>
                      <a:pt x="730" y="50"/>
                      <a:pt x="730" y="50"/>
                    </a:cubicBezTo>
                    <a:cubicBezTo>
                      <a:pt x="712" y="27"/>
                      <a:pt x="687" y="11"/>
                      <a:pt x="659" y="5"/>
                    </a:cubicBezTo>
                    <a:cubicBezTo>
                      <a:pt x="647" y="2"/>
                      <a:pt x="636" y="0"/>
                      <a:pt x="624"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9" name="iṡľîḍê"/>
              <p:cNvSpPr/>
              <p:nvPr/>
            </p:nvSpPr>
            <p:spPr bwMode="auto">
              <a:xfrm>
                <a:off x="3804" y="4271"/>
                <a:ext cx="4" cy="3"/>
              </a:xfrm>
              <a:custGeom>
                <a:avLst/>
                <a:gdLst>
                  <a:gd name="T0" fmla="*/ 3 w 3"/>
                  <a:gd name="T1" fmla="*/ 0 h 2"/>
                  <a:gd name="T2" fmla="*/ 0 w 3"/>
                  <a:gd name="T3" fmla="*/ 1 h 2"/>
                  <a:gd name="T4" fmla="*/ 0 w 3"/>
                  <a:gd name="T5" fmla="*/ 2 h 2"/>
                  <a:gd name="T6" fmla="*/ 0 w 3"/>
                  <a:gd name="T7" fmla="*/ 2 h 2"/>
                  <a:gd name="T8" fmla="*/ 1 w 3"/>
                  <a:gd name="T9" fmla="*/ 1 h 2"/>
                  <a:gd name="T10" fmla="*/ 0 w 3"/>
                  <a:gd name="T11" fmla="*/ 2 h 2"/>
                  <a:gd name="T12" fmla="*/ 3 w 3"/>
                  <a:gd name="T13" fmla="*/ 2 h 2"/>
                  <a:gd name="T14" fmla="*/ 3 w 3"/>
                  <a:gd name="T15" fmla="*/ 2 h 2"/>
                  <a:gd name="T16" fmla="*/ 3 w 3"/>
                  <a:gd name="T17" fmla="*/ 2 h 2"/>
                  <a:gd name="T18" fmla="*/ 3 w 3"/>
                  <a:gd name="T19" fmla="*/ 0 h 2"/>
                  <a:gd name="T20" fmla="*/ 3 w 3"/>
                  <a:gd name="T21" fmla="*/ 0 h 2"/>
                  <a:gd name="T22" fmla="*/ 3 w 3"/>
                  <a:gd name="T23" fmla="*/ 0 h 2"/>
                  <a:gd name="T24" fmla="*/ 3 w 3"/>
                  <a:gd name="T25" fmla="*/ 0 h 2"/>
                  <a:gd name="T26" fmla="*/ 3 w 3"/>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3" y="0"/>
                    </a:moveTo>
                    <a:cubicBezTo>
                      <a:pt x="2" y="0"/>
                      <a:pt x="1" y="1"/>
                      <a:pt x="0" y="1"/>
                    </a:cubicBezTo>
                    <a:cubicBezTo>
                      <a:pt x="0" y="2"/>
                      <a:pt x="0" y="2"/>
                      <a:pt x="0" y="2"/>
                    </a:cubicBezTo>
                    <a:cubicBezTo>
                      <a:pt x="0" y="2"/>
                      <a:pt x="0" y="2"/>
                      <a:pt x="0" y="2"/>
                    </a:cubicBezTo>
                    <a:cubicBezTo>
                      <a:pt x="1" y="1"/>
                      <a:pt x="1" y="1"/>
                      <a:pt x="1" y="1"/>
                    </a:cubicBezTo>
                    <a:cubicBezTo>
                      <a:pt x="1" y="1"/>
                      <a:pt x="0" y="1"/>
                      <a:pt x="0" y="2"/>
                    </a:cubicBezTo>
                    <a:cubicBezTo>
                      <a:pt x="3" y="2"/>
                      <a:pt x="3" y="2"/>
                      <a:pt x="3" y="2"/>
                    </a:cubicBezTo>
                    <a:cubicBezTo>
                      <a:pt x="3" y="2"/>
                      <a:pt x="3" y="2"/>
                      <a:pt x="3" y="2"/>
                    </a:cubicBezTo>
                    <a:cubicBezTo>
                      <a:pt x="3" y="2"/>
                      <a:pt x="3" y="2"/>
                      <a:pt x="3" y="2"/>
                    </a:cubicBezTo>
                    <a:cubicBezTo>
                      <a:pt x="3" y="0"/>
                      <a:pt x="3" y="0"/>
                      <a:pt x="3" y="0"/>
                    </a:cubicBezTo>
                    <a:moveTo>
                      <a:pt x="3" y="0"/>
                    </a:moveTo>
                    <a:cubicBezTo>
                      <a:pt x="3" y="0"/>
                      <a:pt x="3" y="0"/>
                      <a:pt x="3" y="0"/>
                    </a:cubicBezTo>
                    <a:cubicBezTo>
                      <a:pt x="3" y="0"/>
                      <a:pt x="3" y="0"/>
                      <a:pt x="3" y="0"/>
                    </a:cubicBezTo>
                    <a:cubicBezTo>
                      <a:pt x="3" y="0"/>
                      <a:pt x="3" y="0"/>
                      <a:pt x="3"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0" name="ï$ḻidé"/>
              <p:cNvSpPr/>
              <p:nvPr/>
            </p:nvSpPr>
            <p:spPr bwMode="auto">
              <a:xfrm>
                <a:off x="3819" y="4164"/>
                <a:ext cx="58" cy="64"/>
              </a:xfrm>
              <a:custGeom>
                <a:avLst/>
                <a:gdLst>
                  <a:gd name="T0" fmla="*/ 43 w 43"/>
                  <a:gd name="T1" fmla="*/ 0 h 48"/>
                  <a:gd name="T2" fmla="*/ 0 w 43"/>
                  <a:gd name="T3" fmla="*/ 48 h 48"/>
                  <a:gd name="T4" fmla="*/ 0 w 43"/>
                  <a:gd name="T5" fmla="*/ 48 h 48"/>
                  <a:gd name="T6" fmla="*/ 43 w 43"/>
                  <a:gd name="T7" fmla="*/ 0 h 48"/>
                </a:gdLst>
                <a:ahLst/>
                <a:cxnLst>
                  <a:cxn ang="0">
                    <a:pos x="T0" y="T1"/>
                  </a:cxn>
                  <a:cxn ang="0">
                    <a:pos x="T2" y="T3"/>
                  </a:cxn>
                  <a:cxn ang="0">
                    <a:pos x="T4" y="T5"/>
                  </a:cxn>
                  <a:cxn ang="0">
                    <a:pos x="T6" y="T7"/>
                  </a:cxn>
                </a:cxnLst>
                <a:rect l="0" t="0" r="r" b="b"/>
                <a:pathLst>
                  <a:path w="43" h="48">
                    <a:moveTo>
                      <a:pt x="43" y="0"/>
                    </a:moveTo>
                    <a:cubicBezTo>
                      <a:pt x="38" y="22"/>
                      <a:pt x="22" y="38"/>
                      <a:pt x="0" y="48"/>
                    </a:cubicBezTo>
                    <a:cubicBezTo>
                      <a:pt x="0" y="48"/>
                      <a:pt x="0" y="48"/>
                      <a:pt x="0" y="48"/>
                    </a:cubicBezTo>
                    <a:cubicBezTo>
                      <a:pt x="22" y="38"/>
                      <a:pt x="38" y="22"/>
                      <a:pt x="43"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1" name="iS1íḓé"/>
              <p:cNvSpPr/>
              <p:nvPr/>
            </p:nvSpPr>
            <p:spPr bwMode="auto">
              <a:xfrm>
                <a:off x="3819" y="4080"/>
                <a:ext cx="67" cy="148"/>
              </a:xfrm>
              <a:custGeom>
                <a:avLst/>
                <a:gdLst>
                  <a:gd name="T0" fmla="*/ 29 w 49"/>
                  <a:gd name="T1" fmla="*/ 0 h 111"/>
                  <a:gd name="T2" fmla="*/ 0 w 49"/>
                  <a:gd name="T3" fmla="*/ 111 h 111"/>
                  <a:gd name="T4" fmla="*/ 43 w 49"/>
                  <a:gd name="T5" fmla="*/ 63 h 111"/>
                  <a:gd name="T6" fmla="*/ 43 w 49"/>
                  <a:gd name="T7" fmla="*/ 63 h 111"/>
                  <a:gd name="T8" fmla="*/ 29 w 49"/>
                  <a:gd name="T9" fmla="*/ 0 h 111"/>
                </a:gdLst>
                <a:ahLst/>
                <a:cxnLst>
                  <a:cxn ang="0">
                    <a:pos x="T0" y="T1"/>
                  </a:cxn>
                  <a:cxn ang="0">
                    <a:pos x="T2" y="T3"/>
                  </a:cxn>
                  <a:cxn ang="0">
                    <a:pos x="T4" y="T5"/>
                  </a:cxn>
                  <a:cxn ang="0">
                    <a:pos x="T6" y="T7"/>
                  </a:cxn>
                  <a:cxn ang="0">
                    <a:pos x="T8" y="T9"/>
                  </a:cxn>
                </a:cxnLst>
                <a:rect l="0" t="0" r="r" b="b"/>
                <a:pathLst>
                  <a:path w="49" h="111">
                    <a:moveTo>
                      <a:pt x="29" y="0"/>
                    </a:moveTo>
                    <a:cubicBezTo>
                      <a:pt x="0" y="111"/>
                      <a:pt x="0" y="111"/>
                      <a:pt x="0" y="111"/>
                    </a:cubicBezTo>
                    <a:cubicBezTo>
                      <a:pt x="22" y="101"/>
                      <a:pt x="38" y="85"/>
                      <a:pt x="43" y="63"/>
                    </a:cubicBezTo>
                    <a:cubicBezTo>
                      <a:pt x="43" y="63"/>
                      <a:pt x="43" y="63"/>
                      <a:pt x="43" y="63"/>
                    </a:cubicBezTo>
                    <a:cubicBezTo>
                      <a:pt x="49" y="42"/>
                      <a:pt x="43" y="19"/>
                      <a:pt x="29" y="0"/>
                    </a:cubicBezTo>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2" name="îšḻîde"/>
              <p:cNvSpPr/>
              <p:nvPr/>
            </p:nvSpPr>
            <p:spPr bwMode="auto">
              <a:xfrm>
                <a:off x="3819" y="4080"/>
                <a:ext cx="39" cy="148"/>
              </a:xfrm>
              <a:custGeom>
                <a:avLst/>
                <a:gdLst>
                  <a:gd name="T0" fmla="*/ 29 w 29"/>
                  <a:gd name="T1" fmla="*/ 0 h 111"/>
                  <a:gd name="T2" fmla="*/ 0 w 29"/>
                  <a:gd name="T3" fmla="*/ 111 h 111"/>
                  <a:gd name="T4" fmla="*/ 0 w 29"/>
                  <a:gd name="T5" fmla="*/ 111 h 111"/>
                  <a:gd name="T6" fmla="*/ 0 w 29"/>
                  <a:gd name="T7" fmla="*/ 111 h 111"/>
                  <a:gd name="T8" fmla="*/ 0 w 29"/>
                  <a:gd name="T9" fmla="*/ 111 h 111"/>
                  <a:gd name="T10" fmla="*/ 29 w 29"/>
                  <a:gd name="T11" fmla="*/ 0 h 111"/>
                  <a:gd name="T12" fmla="*/ 29 w 29"/>
                  <a:gd name="T13" fmla="*/ 0 h 111"/>
                  <a:gd name="T14" fmla="*/ 29 w 29"/>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11">
                    <a:moveTo>
                      <a:pt x="29" y="0"/>
                    </a:moveTo>
                    <a:cubicBezTo>
                      <a:pt x="0" y="111"/>
                      <a:pt x="0" y="111"/>
                      <a:pt x="0" y="111"/>
                    </a:cubicBezTo>
                    <a:cubicBezTo>
                      <a:pt x="0" y="111"/>
                      <a:pt x="0" y="111"/>
                      <a:pt x="0" y="111"/>
                    </a:cubicBezTo>
                    <a:cubicBezTo>
                      <a:pt x="0" y="111"/>
                      <a:pt x="0" y="111"/>
                      <a:pt x="0" y="111"/>
                    </a:cubicBezTo>
                    <a:cubicBezTo>
                      <a:pt x="0" y="111"/>
                      <a:pt x="0" y="111"/>
                      <a:pt x="0" y="111"/>
                    </a:cubicBezTo>
                    <a:cubicBezTo>
                      <a:pt x="29" y="0"/>
                      <a:pt x="29" y="0"/>
                      <a:pt x="29" y="0"/>
                    </a:cubicBezTo>
                    <a:cubicBezTo>
                      <a:pt x="29" y="0"/>
                      <a:pt x="29" y="0"/>
                      <a:pt x="29" y="0"/>
                    </a:cubicBezTo>
                    <a:cubicBezTo>
                      <a:pt x="29" y="0"/>
                      <a:pt x="29" y="0"/>
                      <a:pt x="29"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3" name="íśḻïďé"/>
              <p:cNvSpPr/>
              <p:nvPr/>
            </p:nvSpPr>
            <p:spPr bwMode="auto">
              <a:xfrm>
                <a:off x="3903" y="4277"/>
                <a:ext cx="29" cy="32"/>
              </a:xfrm>
              <a:custGeom>
                <a:avLst/>
                <a:gdLst>
                  <a:gd name="T0" fmla="*/ 0 w 20"/>
                  <a:gd name="T1" fmla="*/ 18 h 22"/>
                  <a:gd name="T2" fmla="*/ 5 w 20"/>
                  <a:gd name="T3" fmla="*/ 0 h 22"/>
                  <a:gd name="T4" fmla="*/ 20 w 20"/>
                  <a:gd name="T5" fmla="*/ 4 h 22"/>
                  <a:gd name="T6" fmla="*/ 15 w 20"/>
                  <a:gd name="T7" fmla="*/ 22 h 22"/>
                  <a:gd name="T8" fmla="*/ 0 w 20"/>
                  <a:gd name="T9" fmla="*/ 18 h 22"/>
                </a:gdLst>
                <a:ahLst/>
                <a:cxnLst>
                  <a:cxn ang="0">
                    <a:pos x="T0" y="T1"/>
                  </a:cxn>
                  <a:cxn ang="0">
                    <a:pos x="T2" y="T3"/>
                  </a:cxn>
                  <a:cxn ang="0">
                    <a:pos x="T4" y="T5"/>
                  </a:cxn>
                  <a:cxn ang="0">
                    <a:pos x="T6" y="T7"/>
                  </a:cxn>
                  <a:cxn ang="0">
                    <a:pos x="T8" y="T9"/>
                  </a:cxn>
                </a:cxnLst>
                <a:rect l="0" t="0" r="r" b="b"/>
                <a:pathLst>
                  <a:path w="20" h="22">
                    <a:moveTo>
                      <a:pt x="0" y="18"/>
                    </a:moveTo>
                    <a:lnTo>
                      <a:pt x="5" y="0"/>
                    </a:lnTo>
                    <a:lnTo>
                      <a:pt x="20" y="4"/>
                    </a:lnTo>
                    <a:lnTo>
                      <a:pt x="15" y="22"/>
                    </a:lnTo>
                    <a:lnTo>
                      <a:pt x="0" y="18"/>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4" name="íSliḓé"/>
              <p:cNvSpPr/>
              <p:nvPr/>
            </p:nvSpPr>
            <p:spPr bwMode="auto">
              <a:xfrm>
                <a:off x="3807" y="4254"/>
                <a:ext cx="78" cy="42"/>
              </a:xfrm>
              <a:custGeom>
                <a:avLst/>
                <a:gdLst>
                  <a:gd name="T0" fmla="*/ 0 w 54"/>
                  <a:gd name="T1" fmla="*/ 16 h 29"/>
                  <a:gd name="T2" fmla="*/ 3 w 54"/>
                  <a:gd name="T3" fmla="*/ 0 h 29"/>
                  <a:gd name="T4" fmla="*/ 54 w 54"/>
                  <a:gd name="T5" fmla="*/ 12 h 29"/>
                  <a:gd name="T6" fmla="*/ 49 w 54"/>
                  <a:gd name="T7" fmla="*/ 29 h 29"/>
                  <a:gd name="T8" fmla="*/ 0 w 54"/>
                  <a:gd name="T9" fmla="*/ 16 h 29"/>
                </a:gdLst>
                <a:ahLst/>
                <a:cxnLst>
                  <a:cxn ang="0">
                    <a:pos x="T0" y="T1"/>
                  </a:cxn>
                  <a:cxn ang="0">
                    <a:pos x="T2" y="T3"/>
                  </a:cxn>
                  <a:cxn ang="0">
                    <a:pos x="T4" y="T5"/>
                  </a:cxn>
                  <a:cxn ang="0">
                    <a:pos x="T6" y="T7"/>
                  </a:cxn>
                  <a:cxn ang="0">
                    <a:pos x="T8" y="T9"/>
                  </a:cxn>
                </a:cxnLst>
                <a:rect l="0" t="0" r="r" b="b"/>
                <a:pathLst>
                  <a:path w="54" h="29">
                    <a:moveTo>
                      <a:pt x="0" y="16"/>
                    </a:moveTo>
                    <a:lnTo>
                      <a:pt x="3" y="0"/>
                    </a:lnTo>
                    <a:lnTo>
                      <a:pt x="54" y="12"/>
                    </a:lnTo>
                    <a:lnTo>
                      <a:pt x="49" y="29"/>
                    </a:lnTo>
                    <a:lnTo>
                      <a:pt x="0" y="16"/>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5" name="í$ḷïḍe"/>
              <p:cNvSpPr/>
              <p:nvPr/>
            </p:nvSpPr>
            <p:spPr bwMode="auto">
              <a:xfrm>
                <a:off x="3878" y="4271"/>
                <a:ext cx="32" cy="32"/>
              </a:xfrm>
              <a:custGeom>
                <a:avLst/>
                <a:gdLst>
                  <a:gd name="T0" fmla="*/ 0 w 22"/>
                  <a:gd name="T1" fmla="*/ 17 h 22"/>
                  <a:gd name="T2" fmla="*/ 5 w 22"/>
                  <a:gd name="T3" fmla="*/ 0 h 22"/>
                  <a:gd name="T4" fmla="*/ 22 w 22"/>
                  <a:gd name="T5" fmla="*/ 4 h 22"/>
                  <a:gd name="T6" fmla="*/ 17 w 22"/>
                  <a:gd name="T7" fmla="*/ 22 h 22"/>
                  <a:gd name="T8" fmla="*/ 0 w 22"/>
                  <a:gd name="T9" fmla="*/ 17 h 22"/>
                </a:gdLst>
                <a:ahLst/>
                <a:cxnLst>
                  <a:cxn ang="0">
                    <a:pos x="T0" y="T1"/>
                  </a:cxn>
                  <a:cxn ang="0">
                    <a:pos x="T2" y="T3"/>
                  </a:cxn>
                  <a:cxn ang="0">
                    <a:pos x="T4" y="T5"/>
                  </a:cxn>
                  <a:cxn ang="0">
                    <a:pos x="T6" y="T7"/>
                  </a:cxn>
                  <a:cxn ang="0">
                    <a:pos x="T8" y="T9"/>
                  </a:cxn>
                </a:cxnLst>
                <a:rect l="0" t="0" r="r" b="b"/>
                <a:pathLst>
                  <a:path w="22" h="22">
                    <a:moveTo>
                      <a:pt x="0" y="17"/>
                    </a:moveTo>
                    <a:lnTo>
                      <a:pt x="5" y="0"/>
                    </a:lnTo>
                    <a:lnTo>
                      <a:pt x="22" y="4"/>
                    </a:lnTo>
                    <a:lnTo>
                      <a:pt x="17" y="22"/>
                    </a:lnTo>
                    <a:lnTo>
                      <a:pt x="0" y="1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6" name="ïṥľidê"/>
              <p:cNvSpPr/>
              <p:nvPr/>
            </p:nvSpPr>
            <p:spPr bwMode="auto">
              <a:xfrm>
                <a:off x="3769" y="4207"/>
                <a:ext cx="55" cy="71"/>
              </a:xfrm>
              <a:custGeom>
                <a:avLst/>
                <a:gdLst>
                  <a:gd name="T0" fmla="*/ 33 w 41"/>
                  <a:gd name="T1" fmla="*/ 31 h 53"/>
                  <a:gd name="T2" fmla="*/ 29 w 41"/>
                  <a:gd name="T3" fmla="*/ 33 h 53"/>
                  <a:gd name="T4" fmla="*/ 33 w 41"/>
                  <a:gd name="T5" fmla="*/ 34 h 53"/>
                  <a:gd name="T6" fmla="*/ 28 w 41"/>
                  <a:gd name="T7" fmla="*/ 53 h 53"/>
                  <a:gd name="T8" fmla="*/ 4 w 41"/>
                  <a:gd name="T9" fmla="*/ 47 h 53"/>
                  <a:gd name="T10" fmla="*/ 6 w 41"/>
                  <a:gd name="T11" fmla="*/ 20 h 53"/>
                  <a:gd name="T12" fmla="*/ 26 w 41"/>
                  <a:gd name="T13" fmla="*/ 6 h 53"/>
                  <a:gd name="T14" fmla="*/ 41 w 41"/>
                  <a:gd name="T15" fmla="*/ 0 h 53"/>
                  <a:gd name="T16" fmla="*/ 33 w 41"/>
                  <a:gd name="T17"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3">
                    <a:moveTo>
                      <a:pt x="33" y="31"/>
                    </a:moveTo>
                    <a:cubicBezTo>
                      <a:pt x="29" y="33"/>
                      <a:pt x="29" y="33"/>
                      <a:pt x="29" y="33"/>
                    </a:cubicBezTo>
                    <a:cubicBezTo>
                      <a:pt x="33" y="34"/>
                      <a:pt x="33" y="34"/>
                      <a:pt x="33" y="34"/>
                    </a:cubicBezTo>
                    <a:cubicBezTo>
                      <a:pt x="28" y="53"/>
                      <a:pt x="28" y="53"/>
                      <a:pt x="28" y="53"/>
                    </a:cubicBezTo>
                    <a:cubicBezTo>
                      <a:pt x="4" y="47"/>
                      <a:pt x="4" y="47"/>
                      <a:pt x="4" y="47"/>
                    </a:cubicBezTo>
                    <a:cubicBezTo>
                      <a:pt x="0" y="38"/>
                      <a:pt x="1" y="28"/>
                      <a:pt x="6" y="20"/>
                    </a:cubicBezTo>
                    <a:cubicBezTo>
                      <a:pt x="11" y="13"/>
                      <a:pt x="18" y="8"/>
                      <a:pt x="26" y="6"/>
                    </a:cubicBezTo>
                    <a:cubicBezTo>
                      <a:pt x="32" y="4"/>
                      <a:pt x="36" y="2"/>
                      <a:pt x="41" y="0"/>
                    </a:cubicBezTo>
                    <a:lnTo>
                      <a:pt x="33" y="31"/>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7" name="íṡ1ïďé"/>
              <p:cNvSpPr/>
              <p:nvPr/>
            </p:nvSpPr>
            <p:spPr bwMode="auto">
              <a:xfrm>
                <a:off x="3890" y="4303"/>
                <a:ext cx="36" cy="60"/>
              </a:xfrm>
              <a:custGeom>
                <a:avLst/>
                <a:gdLst>
                  <a:gd name="T0" fmla="*/ 0 w 27"/>
                  <a:gd name="T1" fmla="*/ 41 h 44"/>
                  <a:gd name="T2" fmla="*/ 7 w 27"/>
                  <a:gd name="T3" fmla="*/ 43 h 44"/>
                  <a:gd name="T4" fmla="*/ 18 w 27"/>
                  <a:gd name="T5" fmla="*/ 37 h 44"/>
                  <a:gd name="T6" fmla="*/ 18 w 27"/>
                  <a:gd name="T7" fmla="*/ 36 h 44"/>
                  <a:gd name="T8" fmla="*/ 27 w 27"/>
                  <a:gd name="T9" fmla="*/ 4 h 44"/>
                  <a:gd name="T10" fmla="*/ 11 w 27"/>
                  <a:gd name="T11" fmla="*/ 0 h 44"/>
                  <a:gd name="T12" fmla="*/ 0 w 27"/>
                  <a:gd name="T13" fmla="*/ 41 h 44"/>
                </a:gdLst>
                <a:ahLst/>
                <a:cxnLst>
                  <a:cxn ang="0">
                    <a:pos x="T0" y="T1"/>
                  </a:cxn>
                  <a:cxn ang="0">
                    <a:pos x="T2" y="T3"/>
                  </a:cxn>
                  <a:cxn ang="0">
                    <a:pos x="T4" y="T5"/>
                  </a:cxn>
                  <a:cxn ang="0">
                    <a:pos x="T6" y="T7"/>
                  </a:cxn>
                  <a:cxn ang="0">
                    <a:pos x="T8" y="T9"/>
                  </a:cxn>
                  <a:cxn ang="0">
                    <a:pos x="T10" y="T11"/>
                  </a:cxn>
                  <a:cxn ang="0">
                    <a:pos x="T12" y="T13"/>
                  </a:cxn>
                </a:cxnLst>
                <a:rect l="0" t="0" r="r" b="b"/>
                <a:pathLst>
                  <a:path w="27" h="44">
                    <a:moveTo>
                      <a:pt x="0" y="41"/>
                    </a:moveTo>
                    <a:cubicBezTo>
                      <a:pt x="7" y="43"/>
                      <a:pt x="7" y="43"/>
                      <a:pt x="7" y="43"/>
                    </a:cubicBezTo>
                    <a:cubicBezTo>
                      <a:pt x="12" y="44"/>
                      <a:pt x="17" y="42"/>
                      <a:pt x="18" y="37"/>
                    </a:cubicBezTo>
                    <a:cubicBezTo>
                      <a:pt x="18" y="36"/>
                      <a:pt x="18" y="36"/>
                      <a:pt x="18" y="36"/>
                    </a:cubicBezTo>
                    <a:cubicBezTo>
                      <a:pt x="27" y="4"/>
                      <a:pt x="27" y="4"/>
                      <a:pt x="27" y="4"/>
                    </a:cubicBezTo>
                    <a:cubicBezTo>
                      <a:pt x="11" y="0"/>
                      <a:pt x="11" y="0"/>
                      <a:pt x="11" y="0"/>
                    </a:cubicBezTo>
                    <a:lnTo>
                      <a:pt x="0" y="41"/>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8" name="ïṥľíḋe"/>
              <p:cNvSpPr/>
              <p:nvPr/>
            </p:nvSpPr>
            <p:spPr bwMode="auto">
              <a:xfrm>
                <a:off x="3824" y="4058"/>
                <a:ext cx="65" cy="150"/>
              </a:xfrm>
              <a:custGeom>
                <a:avLst/>
                <a:gdLst>
                  <a:gd name="T0" fmla="*/ 43 w 49"/>
                  <a:gd name="T1" fmla="*/ 64 h 112"/>
                  <a:gd name="T2" fmla="*/ 0 w 49"/>
                  <a:gd name="T3" fmla="*/ 112 h 112"/>
                  <a:gd name="T4" fmla="*/ 29 w 49"/>
                  <a:gd name="T5" fmla="*/ 0 h 112"/>
                  <a:gd name="T6" fmla="*/ 43 w 49"/>
                  <a:gd name="T7" fmla="*/ 64 h 112"/>
                </a:gdLst>
                <a:ahLst/>
                <a:cxnLst>
                  <a:cxn ang="0">
                    <a:pos x="T0" y="T1"/>
                  </a:cxn>
                  <a:cxn ang="0">
                    <a:pos x="T2" y="T3"/>
                  </a:cxn>
                  <a:cxn ang="0">
                    <a:pos x="T4" y="T5"/>
                  </a:cxn>
                  <a:cxn ang="0">
                    <a:pos x="T6" y="T7"/>
                  </a:cxn>
                </a:cxnLst>
                <a:rect l="0" t="0" r="r" b="b"/>
                <a:pathLst>
                  <a:path w="49" h="112">
                    <a:moveTo>
                      <a:pt x="43" y="64"/>
                    </a:moveTo>
                    <a:cubicBezTo>
                      <a:pt x="38" y="85"/>
                      <a:pt x="22" y="102"/>
                      <a:pt x="0" y="112"/>
                    </a:cubicBezTo>
                    <a:cubicBezTo>
                      <a:pt x="29" y="0"/>
                      <a:pt x="29" y="0"/>
                      <a:pt x="29" y="0"/>
                    </a:cubicBezTo>
                    <a:cubicBezTo>
                      <a:pt x="43" y="20"/>
                      <a:pt x="49" y="42"/>
                      <a:pt x="43" y="64"/>
                    </a:cubicBez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9" name="ïşlíḓe"/>
              <p:cNvSpPr/>
              <p:nvPr/>
            </p:nvSpPr>
            <p:spPr bwMode="auto">
              <a:xfrm>
                <a:off x="3535" y="4279"/>
                <a:ext cx="354" cy="1092"/>
              </a:xfrm>
              <a:custGeom>
                <a:avLst/>
                <a:gdLst>
                  <a:gd name="T0" fmla="*/ 254 w 264"/>
                  <a:gd name="T1" fmla="*/ 57 h 812"/>
                  <a:gd name="T2" fmla="*/ 247 w 264"/>
                  <a:gd name="T3" fmla="*/ 46 h 812"/>
                  <a:gd name="T4" fmla="*/ 247 w 264"/>
                  <a:gd name="T5" fmla="*/ 46 h 812"/>
                  <a:gd name="T6" fmla="*/ 255 w 264"/>
                  <a:gd name="T7" fmla="*/ 13 h 812"/>
                  <a:gd name="T8" fmla="*/ 202 w 264"/>
                  <a:gd name="T9" fmla="*/ 0 h 812"/>
                  <a:gd name="T10" fmla="*/ 38 w 264"/>
                  <a:gd name="T11" fmla="*/ 642 h 812"/>
                  <a:gd name="T12" fmla="*/ 4 w 264"/>
                  <a:gd name="T13" fmla="*/ 779 h 812"/>
                  <a:gd name="T14" fmla="*/ 0 w 264"/>
                  <a:gd name="T15" fmla="*/ 794 h 812"/>
                  <a:gd name="T16" fmla="*/ 72 w 264"/>
                  <a:gd name="T17" fmla="*/ 812 h 812"/>
                  <a:gd name="T18" fmla="*/ 264 w 264"/>
                  <a:gd name="T19" fmla="*/ 59 h 812"/>
                  <a:gd name="T20" fmla="*/ 254 w 264"/>
                  <a:gd name="T21" fmla="*/ 5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12">
                    <a:moveTo>
                      <a:pt x="254" y="57"/>
                    </a:moveTo>
                    <a:cubicBezTo>
                      <a:pt x="249" y="55"/>
                      <a:pt x="246" y="50"/>
                      <a:pt x="247" y="46"/>
                    </a:cubicBezTo>
                    <a:cubicBezTo>
                      <a:pt x="247" y="46"/>
                      <a:pt x="247" y="46"/>
                      <a:pt x="247" y="46"/>
                    </a:cubicBezTo>
                    <a:cubicBezTo>
                      <a:pt x="255" y="13"/>
                      <a:pt x="255" y="13"/>
                      <a:pt x="255" y="13"/>
                    </a:cubicBezTo>
                    <a:cubicBezTo>
                      <a:pt x="202" y="0"/>
                      <a:pt x="202" y="0"/>
                      <a:pt x="202" y="0"/>
                    </a:cubicBezTo>
                    <a:cubicBezTo>
                      <a:pt x="38" y="642"/>
                      <a:pt x="38" y="642"/>
                      <a:pt x="38" y="642"/>
                    </a:cubicBezTo>
                    <a:cubicBezTo>
                      <a:pt x="63" y="690"/>
                      <a:pt x="48" y="748"/>
                      <a:pt x="4" y="779"/>
                    </a:cubicBezTo>
                    <a:cubicBezTo>
                      <a:pt x="0" y="794"/>
                      <a:pt x="0" y="794"/>
                      <a:pt x="0" y="794"/>
                    </a:cubicBezTo>
                    <a:cubicBezTo>
                      <a:pt x="72" y="812"/>
                      <a:pt x="72" y="812"/>
                      <a:pt x="72" y="812"/>
                    </a:cubicBezTo>
                    <a:cubicBezTo>
                      <a:pt x="264" y="59"/>
                      <a:pt x="264" y="59"/>
                      <a:pt x="264" y="59"/>
                    </a:cubicBezTo>
                    <a:lnTo>
                      <a:pt x="254" y="5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0" name="íşlídé"/>
              <p:cNvSpPr/>
              <p:nvPr/>
            </p:nvSpPr>
            <p:spPr bwMode="auto">
              <a:xfrm>
                <a:off x="3866" y="4296"/>
                <a:ext cx="36" cy="62"/>
              </a:xfrm>
              <a:custGeom>
                <a:avLst/>
                <a:gdLst>
                  <a:gd name="T0" fmla="*/ 1 w 28"/>
                  <a:gd name="T1" fmla="*/ 33 h 46"/>
                  <a:gd name="T2" fmla="*/ 8 w 28"/>
                  <a:gd name="T3" fmla="*/ 44 h 46"/>
                  <a:gd name="T4" fmla="*/ 8 w 28"/>
                  <a:gd name="T5" fmla="*/ 44 h 46"/>
                  <a:gd name="T6" fmla="*/ 18 w 28"/>
                  <a:gd name="T7" fmla="*/ 46 h 46"/>
                  <a:gd name="T8" fmla="*/ 28 w 28"/>
                  <a:gd name="T9" fmla="*/ 5 h 46"/>
                  <a:gd name="T10" fmla="*/ 9 w 28"/>
                  <a:gd name="T11" fmla="*/ 0 h 46"/>
                  <a:gd name="T12" fmla="*/ 1 w 28"/>
                  <a:gd name="T13" fmla="*/ 33 h 46"/>
                </a:gdLst>
                <a:ahLst/>
                <a:cxnLst>
                  <a:cxn ang="0">
                    <a:pos x="T0" y="T1"/>
                  </a:cxn>
                  <a:cxn ang="0">
                    <a:pos x="T2" y="T3"/>
                  </a:cxn>
                  <a:cxn ang="0">
                    <a:pos x="T4" y="T5"/>
                  </a:cxn>
                  <a:cxn ang="0">
                    <a:pos x="T6" y="T7"/>
                  </a:cxn>
                  <a:cxn ang="0">
                    <a:pos x="T8" y="T9"/>
                  </a:cxn>
                  <a:cxn ang="0">
                    <a:pos x="T10" y="T11"/>
                  </a:cxn>
                  <a:cxn ang="0">
                    <a:pos x="T12" y="T13"/>
                  </a:cxn>
                </a:cxnLst>
                <a:rect l="0" t="0" r="r" b="b"/>
                <a:pathLst>
                  <a:path w="28" h="46">
                    <a:moveTo>
                      <a:pt x="1" y="33"/>
                    </a:moveTo>
                    <a:cubicBezTo>
                      <a:pt x="0" y="37"/>
                      <a:pt x="3" y="42"/>
                      <a:pt x="8" y="44"/>
                    </a:cubicBezTo>
                    <a:cubicBezTo>
                      <a:pt x="8" y="44"/>
                      <a:pt x="8" y="44"/>
                      <a:pt x="8" y="44"/>
                    </a:cubicBezTo>
                    <a:cubicBezTo>
                      <a:pt x="18" y="46"/>
                      <a:pt x="18" y="46"/>
                      <a:pt x="18" y="46"/>
                    </a:cubicBezTo>
                    <a:cubicBezTo>
                      <a:pt x="28" y="5"/>
                      <a:pt x="28" y="5"/>
                      <a:pt x="28" y="5"/>
                    </a:cubicBezTo>
                    <a:cubicBezTo>
                      <a:pt x="9" y="0"/>
                      <a:pt x="9" y="0"/>
                      <a:pt x="9" y="0"/>
                    </a:cubicBezTo>
                    <a:lnTo>
                      <a:pt x="1" y="33"/>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1" name="ïṣľïďè"/>
              <p:cNvSpPr/>
              <p:nvPr/>
            </p:nvSpPr>
            <p:spPr bwMode="auto">
              <a:xfrm>
                <a:off x="2880" y="3976"/>
                <a:ext cx="983" cy="1312"/>
              </a:xfrm>
              <a:custGeom>
                <a:avLst/>
                <a:gdLst>
                  <a:gd name="T0" fmla="*/ 666 w 730"/>
                  <a:gd name="T1" fmla="*/ 192 h 976"/>
                  <a:gd name="T2" fmla="*/ 686 w 730"/>
                  <a:gd name="T3" fmla="*/ 177 h 976"/>
                  <a:gd name="T4" fmla="*/ 701 w 730"/>
                  <a:gd name="T5" fmla="*/ 172 h 976"/>
                  <a:gd name="T6" fmla="*/ 730 w 730"/>
                  <a:gd name="T7" fmla="*/ 60 h 976"/>
                  <a:gd name="T8" fmla="*/ 659 w 730"/>
                  <a:gd name="T9" fmla="*/ 15 h 976"/>
                  <a:gd name="T10" fmla="*/ 532 w 730"/>
                  <a:gd name="T11" fmla="*/ 69 h 976"/>
                  <a:gd name="T12" fmla="*/ 546 w 730"/>
                  <a:gd name="T13" fmla="*/ 131 h 976"/>
                  <a:gd name="T14" fmla="*/ 564 w 730"/>
                  <a:gd name="T15" fmla="*/ 151 h 976"/>
                  <a:gd name="T16" fmla="*/ 564 w 730"/>
                  <a:gd name="T17" fmla="*/ 152 h 976"/>
                  <a:gd name="T18" fmla="*/ 561 w 730"/>
                  <a:gd name="T19" fmla="*/ 192 h 976"/>
                  <a:gd name="T20" fmla="*/ 202 w 730"/>
                  <a:gd name="T21" fmla="*/ 101 h 976"/>
                  <a:gd name="T22" fmla="*/ 121 w 730"/>
                  <a:gd name="T23" fmla="*/ 419 h 976"/>
                  <a:gd name="T24" fmla="*/ 216 w 730"/>
                  <a:gd name="T25" fmla="*/ 397 h 976"/>
                  <a:gd name="T26" fmla="*/ 296 w 730"/>
                  <a:gd name="T27" fmla="*/ 543 h 976"/>
                  <a:gd name="T28" fmla="*/ 156 w 730"/>
                  <a:gd name="T29" fmla="*/ 633 h 976"/>
                  <a:gd name="T30" fmla="*/ 83 w 730"/>
                  <a:gd name="T31" fmla="*/ 569 h 976"/>
                  <a:gd name="T32" fmla="*/ 0 w 730"/>
                  <a:gd name="T33" fmla="*/ 895 h 976"/>
                  <a:gd name="T34" fmla="*/ 318 w 730"/>
                  <a:gd name="T35" fmla="*/ 976 h 976"/>
                  <a:gd name="T36" fmla="*/ 297 w 730"/>
                  <a:gd name="T37" fmla="*/ 882 h 976"/>
                  <a:gd name="T38" fmla="*/ 443 w 730"/>
                  <a:gd name="T39" fmla="*/ 802 h 976"/>
                  <a:gd name="T40" fmla="*/ 524 w 730"/>
                  <a:gd name="T41" fmla="*/ 867 h 976"/>
                  <a:gd name="T42" fmla="*/ 688 w 730"/>
                  <a:gd name="T43" fmla="*/ 225 h 976"/>
                  <a:gd name="T44" fmla="*/ 664 w 730"/>
                  <a:gd name="T45" fmla="*/ 219 h 976"/>
                  <a:gd name="T46" fmla="*/ 666 w 730"/>
                  <a:gd name="T47" fmla="*/ 19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0" h="976">
                    <a:moveTo>
                      <a:pt x="666" y="192"/>
                    </a:moveTo>
                    <a:cubicBezTo>
                      <a:pt x="671" y="185"/>
                      <a:pt x="678" y="180"/>
                      <a:pt x="686" y="177"/>
                    </a:cubicBezTo>
                    <a:cubicBezTo>
                      <a:pt x="692" y="176"/>
                      <a:pt x="696" y="174"/>
                      <a:pt x="701" y="172"/>
                    </a:cubicBezTo>
                    <a:cubicBezTo>
                      <a:pt x="730" y="60"/>
                      <a:pt x="730" y="60"/>
                      <a:pt x="730" y="60"/>
                    </a:cubicBezTo>
                    <a:cubicBezTo>
                      <a:pt x="712" y="38"/>
                      <a:pt x="687" y="22"/>
                      <a:pt x="659" y="15"/>
                    </a:cubicBezTo>
                    <a:cubicBezTo>
                      <a:pt x="600" y="0"/>
                      <a:pt x="543" y="25"/>
                      <a:pt x="532" y="69"/>
                    </a:cubicBezTo>
                    <a:cubicBezTo>
                      <a:pt x="527" y="91"/>
                      <a:pt x="532" y="113"/>
                      <a:pt x="546" y="131"/>
                    </a:cubicBezTo>
                    <a:cubicBezTo>
                      <a:pt x="551" y="139"/>
                      <a:pt x="557" y="145"/>
                      <a:pt x="564" y="151"/>
                    </a:cubicBezTo>
                    <a:cubicBezTo>
                      <a:pt x="564" y="152"/>
                      <a:pt x="564" y="152"/>
                      <a:pt x="564" y="152"/>
                    </a:cubicBezTo>
                    <a:cubicBezTo>
                      <a:pt x="572" y="164"/>
                      <a:pt x="571" y="181"/>
                      <a:pt x="561" y="192"/>
                    </a:cubicBezTo>
                    <a:cubicBezTo>
                      <a:pt x="202" y="101"/>
                      <a:pt x="202" y="101"/>
                      <a:pt x="202" y="101"/>
                    </a:cubicBezTo>
                    <a:cubicBezTo>
                      <a:pt x="121" y="419"/>
                      <a:pt x="121" y="419"/>
                      <a:pt x="121" y="419"/>
                    </a:cubicBezTo>
                    <a:cubicBezTo>
                      <a:pt x="148" y="397"/>
                      <a:pt x="183" y="389"/>
                      <a:pt x="216" y="397"/>
                    </a:cubicBezTo>
                    <a:cubicBezTo>
                      <a:pt x="277" y="413"/>
                      <a:pt x="312" y="478"/>
                      <a:pt x="296" y="543"/>
                    </a:cubicBezTo>
                    <a:cubicBezTo>
                      <a:pt x="279" y="608"/>
                      <a:pt x="217" y="648"/>
                      <a:pt x="156" y="633"/>
                    </a:cubicBezTo>
                    <a:cubicBezTo>
                      <a:pt x="123" y="624"/>
                      <a:pt x="96" y="600"/>
                      <a:pt x="83" y="569"/>
                    </a:cubicBezTo>
                    <a:cubicBezTo>
                      <a:pt x="0" y="895"/>
                      <a:pt x="0" y="895"/>
                      <a:pt x="0" y="895"/>
                    </a:cubicBezTo>
                    <a:cubicBezTo>
                      <a:pt x="318" y="976"/>
                      <a:pt x="318" y="976"/>
                      <a:pt x="318" y="976"/>
                    </a:cubicBezTo>
                    <a:cubicBezTo>
                      <a:pt x="297" y="949"/>
                      <a:pt x="289" y="915"/>
                      <a:pt x="297" y="882"/>
                    </a:cubicBezTo>
                    <a:cubicBezTo>
                      <a:pt x="313" y="821"/>
                      <a:pt x="378" y="786"/>
                      <a:pt x="443" y="802"/>
                    </a:cubicBezTo>
                    <a:cubicBezTo>
                      <a:pt x="478" y="811"/>
                      <a:pt x="508" y="834"/>
                      <a:pt x="524" y="867"/>
                    </a:cubicBezTo>
                    <a:cubicBezTo>
                      <a:pt x="688" y="225"/>
                      <a:pt x="688" y="225"/>
                      <a:pt x="688" y="225"/>
                    </a:cubicBezTo>
                    <a:cubicBezTo>
                      <a:pt x="664" y="219"/>
                      <a:pt x="664" y="219"/>
                      <a:pt x="664" y="219"/>
                    </a:cubicBezTo>
                    <a:cubicBezTo>
                      <a:pt x="660" y="210"/>
                      <a:pt x="661" y="200"/>
                      <a:pt x="666" y="19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2" name="î$liḓé"/>
              <p:cNvSpPr/>
              <p:nvPr/>
            </p:nvSpPr>
            <p:spPr bwMode="auto">
              <a:xfrm>
                <a:off x="3808" y="4250"/>
                <a:ext cx="4" cy="4"/>
              </a:xfrm>
              <a:custGeom>
                <a:avLst/>
                <a:gdLst>
                  <a:gd name="T0" fmla="*/ 4 w 4"/>
                  <a:gd name="T1" fmla="*/ 3 h 3"/>
                  <a:gd name="T2" fmla="*/ 4 w 4"/>
                  <a:gd name="T3" fmla="*/ 0 h 3"/>
                  <a:gd name="T4" fmla="*/ 0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0"/>
                      <a:pt x="4" y="0"/>
                      <a:pt x="4" y="0"/>
                    </a:cubicBezTo>
                    <a:cubicBezTo>
                      <a:pt x="3" y="1"/>
                      <a:pt x="2" y="1"/>
                      <a:pt x="0" y="2"/>
                    </a:cubicBezTo>
                    <a:lnTo>
                      <a:pt x="4" y="3"/>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3" name="îṩ1îḋe"/>
              <p:cNvSpPr/>
              <p:nvPr/>
            </p:nvSpPr>
            <p:spPr bwMode="auto">
              <a:xfrm>
                <a:off x="3720" y="4969"/>
                <a:ext cx="825" cy="1681"/>
              </a:xfrm>
              <a:custGeom>
                <a:avLst/>
                <a:gdLst>
                  <a:gd name="T0" fmla="*/ 12 w 613"/>
                  <a:gd name="T1" fmla="*/ 667 h 1250"/>
                  <a:gd name="T2" fmla="*/ 38 w 613"/>
                  <a:gd name="T3" fmla="*/ 765 h 1250"/>
                  <a:gd name="T4" fmla="*/ 47 w 613"/>
                  <a:gd name="T5" fmla="*/ 799 h 1250"/>
                  <a:gd name="T6" fmla="*/ 56 w 613"/>
                  <a:gd name="T7" fmla="*/ 843 h 1250"/>
                  <a:gd name="T8" fmla="*/ 87 w 613"/>
                  <a:gd name="T9" fmla="*/ 958 h 1250"/>
                  <a:gd name="T10" fmla="*/ 96 w 613"/>
                  <a:gd name="T11" fmla="*/ 1010 h 1250"/>
                  <a:gd name="T12" fmla="*/ 101 w 613"/>
                  <a:gd name="T13" fmla="*/ 1062 h 1250"/>
                  <a:gd name="T14" fmla="*/ 127 w 613"/>
                  <a:gd name="T15" fmla="*/ 1146 h 1250"/>
                  <a:gd name="T16" fmla="*/ 118 w 613"/>
                  <a:gd name="T17" fmla="*/ 1183 h 1250"/>
                  <a:gd name="T18" fmla="*/ 273 w 613"/>
                  <a:gd name="T19" fmla="*/ 1197 h 1250"/>
                  <a:gd name="T20" fmla="*/ 259 w 613"/>
                  <a:gd name="T21" fmla="*/ 1071 h 1250"/>
                  <a:gd name="T22" fmla="*/ 261 w 613"/>
                  <a:gd name="T23" fmla="*/ 971 h 1250"/>
                  <a:gd name="T24" fmla="*/ 238 w 613"/>
                  <a:gd name="T25" fmla="*/ 849 h 1250"/>
                  <a:gd name="T26" fmla="*/ 230 w 613"/>
                  <a:gd name="T27" fmla="*/ 792 h 1250"/>
                  <a:gd name="T28" fmla="*/ 228 w 613"/>
                  <a:gd name="T29" fmla="*/ 760 h 1250"/>
                  <a:gd name="T30" fmla="*/ 210 w 613"/>
                  <a:gd name="T31" fmla="*/ 725 h 1250"/>
                  <a:gd name="T32" fmla="*/ 205 w 613"/>
                  <a:gd name="T33" fmla="*/ 701 h 1250"/>
                  <a:gd name="T34" fmla="*/ 256 w 613"/>
                  <a:gd name="T35" fmla="*/ 598 h 1250"/>
                  <a:gd name="T36" fmla="*/ 259 w 613"/>
                  <a:gd name="T37" fmla="*/ 556 h 1250"/>
                  <a:gd name="T38" fmla="*/ 274 w 613"/>
                  <a:gd name="T39" fmla="*/ 529 h 1250"/>
                  <a:gd name="T40" fmla="*/ 302 w 613"/>
                  <a:gd name="T41" fmla="*/ 483 h 1250"/>
                  <a:gd name="T42" fmla="*/ 328 w 613"/>
                  <a:gd name="T43" fmla="*/ 417 h 1250"/>
                  <a:gd name="T44" fmla="*/ 333 w 613"/>
                  <a:gd name="T45" fmla="*/ 402 h 1250"/>
                  <a:gd name="T46" fmla="*/ 350 w 613"/>
                  <a:gd name="T47" fmla="*/ 582 h 1250"/>
                  <a:gd name="T48" fmla="*/ 369 w 613"/>
                  <a:gd name="T49" fmla="*/ 730 h 1250"/>
                  <a:gd name="T50" fmla="*/ 375 w 613"/>
                  <a:gd name="T51" fmla="*/ 766 h 1250"/>
                  <a:gd name="T52" fmla="*/ 392 w 613"/>
                  <a:gd name="T53" fmla="*/ 876 h 1250"/>
                  <a:gd name="T54" fmla="*/ 395 w 613"/>
                  <a:gd name="T55" fmla="*/ 956 h 1250"/>
                  <a:gd name="T56" fmla="*/ 394 w 613"/>
                  <a:gd name="T57" fmla="*/ 1095 h 1250"/>
                  <a:gd name="T58" fmla="*/ 356 w 613"/>
                  <a:gd name="T59" fmla="*/ 1138 h 1250"/>
                  <a:gd name="T60" fmla="*/ 357 w 613"/>
                  <a:gd name="T61" fmla="*/ 1206 h 1250"/>
                  <a:gd name="T62" fmla="*/ 485 w 613"/>
                  <a:gd name="T63" fmla="*/ 1238 h 1250"/>
                  <a:gd name="T64" fmla="*/ 508 w 613"/>
                  <a:gd name="T65" fmla="*/ 1160 h 1250"/>
                  <a:gd name="T66" fmla="*/ 535 w 613"/>
                  <a:gd name="T67" fmla="*/ 1098 h 1250"/>
                  <a:gd name="T68" fmla="*/ 544 w 613"/>
                  <a:gd name="T69" fmla="*/ 1028 h 1250"/>
                  <a:gd name="T70" fmla="*/ 570 w 613"/>
                  <a:gd name="T71" fmla="*/ 803 h 1250"/>
                  <a:gd name="T72" fmla="*/ 545 w 613"/>
                  <a:gd name="T73" fmla="*/ 725 h 1250"/>
                  <a:gd name="T74" fmla="*/ 545 w 613"/>
                  <a:gd name="T75" fmla="*/ 633 h 1250"/>
                  <a:gd name="T76" fmla="*/ 536 w 613"/>
                  <a:gd name="T77" fmla="*/ 561 h 1250"/>
                  <a:gd name="T78" fmla="*/ 552 w 613"/>
                  <a:gd name="T79" fmla="*/ 437 h 1250"/>
                  <a:gd name="T80" fmla="*/ 566 w 613"/>
                  <a:gd name="T81" fmla="*/ 371 h 1250"/>
                  <a:gd name="T82" fmla="*/ 577 w 613"/>
                  <a:gd name="T83" fmla="*/ 338 h 1250"/>
                  <a:gd name="T84" fmla="*/ 584 w 613"/>
                  <a:gd name="T85" fmla="*/ 301 h 1250"/>
                  <a:gd name="T86" fmla="*/ 595 w 613"/>
                  <a:gd name="T87" fmla="*/ 249 h 1250"/>
                  <a:gd name="T88" fmla="*/ 607 w 613"/>
                  <a:gd name="T89" fmla="*/ 198 h 1250"/>
                  <a:gd name="T90" fmla="*/ 613 w 613"/>
                  <a:gd name="T91" fmla="*/ 162 h 1250"/>
                  <a:gd name="T92" fmla="*/ 521 w 613"/>
                  <a:gd name="T93" fmla="*/ 88 h 1250"/>
                  <a:gd name="T94" fmla="*/ 292 w 613"/>
                  <a:gd name="T95" fmla="*/ 28 h 1250"/>
                  <a:gd name="T96" fmla="*/ 206 w 613"/>
                  <a:gd name="T97" fmla="*/ 0 h 1250"/>
                  <a:gd name="T98" fmla="*/ 123 w 613"/>
                  <a:gd name="T99" fmla="*/ 132 h 1250"/>
                  <a:gd name="T100" fmla="*/ 106 w 613"/>
                  <a:gd name="T101" fmla="*/ 162 h 1250"/>
                  <a:gd name="T102" fmla="*/ 95 w 613"/>
                  <a:gd name="T103" fmla="*/ 201 h 1250"/>
                  <a:gd name="T104" fmla="*/ 87 w 613"/>
                  <a:gd name="T105" fmla="*/ 235 h 1250"/>
                  <a:gd name="T106" fmla="*/ 38 w 613"/>
                  <a:gd name="T107" fmla="*/ 439 h 1250"/>
                  <a:gd name="T108" fmla="*/ 21 w 613"/>
                  <a:gd name="T109" fmla="*/ 584 h 1250"/>
                  <a:gd name="T110" fmla="*/ 12 w 613"/>
                  <a:gd name="T111" fmla="*/ 667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 h="1250">
                    <a:moveTo>
                      <a:pt x="12" y="667"/>
                    </a:moveTo>
                    <a:cubicBezTo>
                      <a:pt x="24" y="685"/>
                      <a:pt x="38" y="765"/>
                      <a:pt x="38" y="765"/>
                    </a:cubicBezTo>
                    <a:cubicBezTo>
                      <a:pt x="38" y="765"/>
                      <a:pt x="48" y="783"/>
                      <a:pt x="47" y="799"/>
                    </a:cubicBezTo>
                    <a:cubicBezTo>
                      <a:pt x="47" y="814"/>
                      <a:pt x="56" y="843"/>
                      <a:pt x="56" y="843"/>
                    </a:cubicBezTo>
                    <a:cubicBezTo>
                      <a:pt x="87" y="958"/>
                      <a:pt x="87" y="958"/>
                      <a:pt x="87" y="958"/>
                    </a:cubicBezTo>
                    <a:cubicBezTo>
                      <a:pt x="87" y="958"/>
                      <a:pt x="84" y="988"/>
                      <a:pt x="96" y="1010"/>
                    </a:cubicBezTo>
                    <a:cubicBezTo>
                      <a:pt x="107" y="1031"/>
                      <a:pt x="106" y="1024"/>
                      <a:pt x="101" y="1062"/>
                    </a:cubicBezTo>
                    <a:cubicBezTo>
                      <a:pt x="95" y="1100"/>
                      <a:pt x="107" y="1135"/>
                      <a:pt x="127" y="1146"/>
                    </a:cubicBezTo>
                    <a:cubicBezTo>
                      <a:pt x="147" y="1158"/>
                      <a:pt x="118" y="1183"/>
                      <a:pt x="118" y="1183"/>
                    </a:cubicBezTo>
                    <a:cubicBezTo>
                      <a:pt x="118" y="1183"/>
                      <a:pt x="246" y="1218"/>
                      <a:pt x="273" y="1197"/>
                    </a:cubicBezTo>
                    <a:cubicBezTo>
                      <a:pt x="299" y="1176"/>
                      <a:pt x="259" y="1071"/>
                      <a:pt x="259" y="1071"/>
                    </a:cubicBezTo>
                    <a:cubicBezTo>
                      <a:pt x="259" y="1071"/>
                      <a:pt x="265" y="984"/>
                      <a:pt x="261" y="971"/>
                    </a:cubicBezTo>
                    <a:cubicBezTo>
                      <a:pt x="256" y="958"/>
                      <a:pt x="238" y="849"/>
                      <a:pt x="238" y="849"/>
                    </a:cubicBezTo>
                    <a:cubicBezTo>
                      <a:pt x="238" y="849"/>
                      <a:pt x="226" y="800"/>
                      <a:pt x="230" y="792"/>
                    </a:cubicBezTo>
                    <a:cubicBezTo>
                      <a:pt x="235" y="783"/>
                      <a:pt x="228" y="760"/>
                      <a:pt x="228" y="760"/>
                    </a:cubicBezTo>
                    <a:cubicBezTo>
                      <a:pt x="228" y="760"/>
                      <a:pt x="209" y="733"/>
                      <a:pt x="210" y="725"/>
                    </a:cubicBezTo>
                    <a:cubicBezTo>
                      <a:pt x="212" y="716"/>
                      <a:pt x="205" y="701"/>
                      <a:pt x="205" y="701"/>
                    </a:cubicBezTo>
                    <a:cubicBezTo>
                      <a:pt x="205" y="701"/>
                      <a:pt x="261" y="615"/>
                      <a:pt x="256" y="598"/>
                    </a:cubicBezTo>
                    <a:cubicBezTo>
                      <a:pt x="251" y="582"/>
                      <a:pt x="259" y="556"/>
                      <a:pt x="259" y="556"/>
                    </a:cubicBezTo>
                    <a:cubicBezTo>
                      <a:pt x="274" y="529"/>
                      <a:pt x="274" y="529"/>
                      <a:pt x="274" y="529"/>
                    </a:cubicBezTo>
                    <a:cubicBezTo>
                      <a:pt x="285" y="511"/>
                      <a:pt x="298" y="490"/>
                      <a:pt x="302" y="483"/>
                    </a:cubicBezTo>
                    <a:cubicBezTo>
                      <a:pt x="307" y="474"/>
                      <a:pt x="320" y="438"/>
                      <a:pt x="328" y="417"/>
                    </a:cubicBezTo>
                    <a:cubicBezTo>
                      <a:pt x="333" y="402"/>
                      <a:pt x="333" y="402"/>
                      <a:pt x="333" y="402"/>
                    </a:cubicBezTo>
                    <a:cubicBezTo>
                      <a:pt x="333" y="402"/>
                      <a:pt x="342" y="565"/>
                      <a:pt x="350" y="582"/>
                    </a:cubicBezTo>
                    <a:cubicBezTo>
                      <a:pt x="357" y="598"/>
                      <a:pt x="369" y="730"/>
                      <a:pt x="369" y="730"/>
                    </a:cubicBezTo>
                    <a:cubicBezTo>
                      <a:pt x="373" y="741"/>
                      <a:pt x="375" y="754"/>
                      <a:pt x="375" y="766"/>
                    </a:cubicBezTo>
                    <a:cubicBezTo>
                      <a:pt x="373" y="787"/>
                      <a:pt x="392" y="876"/>
                      <a:pt x="392" y="876"/>
                    </a:cubicBezTo>
                    <a:cubicBezTo>
                      <a:pt x="392" y="876"/>
                      <a:pt x="401" y="939"/>
                      <a:pt x="395" y="956"/>
                    </a:cubicBezTo>
                    <a:cubicBezTo>
                      <a:pt x="389" y="973"/>
                      <a:pt x="394" y="1095"/>
                      <a:pt x="394" y="1095"/>
                    </a:cubicBezTo>
                    <a:cubicBezTo>
                      <a:pt x="394" y="1095"/>
                      <a:pt x="363" y="1119"/>
                      <a:pt x="356" y="1138"/>
                    </a:cubicBezTo>
                    <a:cubicBezTo>
                      <a:pt x="348" y="1156"/>
                      <a:pt x="357" y="1206"/>
                      <a:pt x="357" y="1206"/>
                    </a:cubicBezTo>
                    <a:cubicBezTo>
                      <a:pt x="357" y="1206"/>
                      <a:pt x="446" y="1250"/>
                      <a:pt x="485" y="1238"/>
                    </a:cubicBezTo>
                    <a:cubicBezTo>
                      <a:pt x="524" y="1227"/>
                      <a:pt x="508" y="1160"/>
                      <a:pt x="508" y="1160"/>
                    </a:cubicBezTo>
                    <a:cubicBezTo>
                      <a:pt x="508" y="1160"/>
                      <a:pt x="535" y="1115"/>
                      <a:pt x="535" y="1098"/>
                    </a:cubicBezTo>
                    <a:cubicBezTo>
                      <a:pt x="535" y="1081"/>
                      <a:pt x="544" y="1028"/>
                      <a:pt x="544" y="1028"/>
                    </a:cubicBezTo>
                    <a:cubicBezTo>
                      <a:pt x="578" y="966"/>
                      <a:pt x="565" y="815"/>
                      <a:pt x="570" y="803"/>
                    </a:cubicBezTo>
                    <a:cubicBezTo>
                      <a:pt x="576" y="791"/>
                      <a:pt x="559" y="745"/>
                      <a:pt x="545" y="725"/>
                    </a:cubicBezTo>
                    <a:cubicBezTo>
                      <a:pt x="531" y="704"/>
                      <a:pt x="537" y="649"/>
                      <a:pt x="545" y="633"/>
                    </a:cubicBezTo>
                    <a:cubicBezTo>
                      <a:pt x="553" y="617"/>
                      <a:pt x="536" y="561"/>
                      <a:pt x="536" y="561"/>
                    </a:cubicBezTo>
                    <a:cubicBezTo>
                      <a:pt x="536" y="561"/>
                      <a:pt x="552" y="454"/>
                      <a:pt x="552" y="437"/>
                    </a:cubicBezTo>
                    <a:cubicBezTo>
                      <a:pt x="551" y="420"/>
                      <a:pt x="566" y="371"/>
                      <a:pt x="566" y="371"/>
                    </a:cubicBezTo>
                    <a:cubicBezTo>
                      <a:pt x="566" y="371"/>
                      <a:pt x="580" y="345"/>
                      <a:pt x="577" y="338"/>
                    </a:cubicBezTo>
                    <a:cubicBezTo>
                      <a:pt x="574" y="330"/>
                      <a:pt x="588" y="310"/>
                      <a:pt x="584" y="301"/>
                    </a:cubicBezTo>
                    <a:cubicBezTo>
                      <a:pt x="580" y="292"/>
                      <a:pt x="587" y="265"/>
                      <a:pt x="595" y="249"/>
                    </a:cubicBezTo>
                    <a:cubicBezTo>
                      <a:pt x="598" y="241"/>
                      <a:pt x="603" y="218"/>
                      <a:pt x="607" y="198"/>
                    </a:cubicBezTo>
                    <a:cubicBezTo>
                      <a:pt x="610" y="179"/>
                      <a:pt x="613" y="162"/>
                      <a:pt x="613" y="162"/>
                    </a:cubicBezTo>
                    <a:cubicBezTo>
                      <a:pt x="521" y="88"/>
                      <a:pt x="521" y="88"/>
                      <a:pt x="521" y="88"/>
                    </a:cubicBezTo>
                    <a:cubicBezTo>
                      <a:pt x="292" y="28"/>
                      <a:pt x="292" y="28"/>
                      <a:pt x="292" y="28"/>
                    </a:cubicBezTo>
                    <a:cubicBezTo>
                      <a:pt x="206" y="0"/>
                      <a:pt x="206" y="0"/>
                      <a:pt x="206" y="0"/>
                    </a:cubicBezTo>
                    <a:cubicBezTo>
                      <a:pt x="123" y="132"/>
                      <a:pt x="123" y="132"/>
                      <a:pt x="123" y="132"/>
                    </a:cubicBezTo>
                    <a:cubicBezTo>
                      <a:pt x="117" y="142"/>
                      <a:pt x="111" y="152"/>
                      <a:pt x="106" y="162"/>
                    </a:cubicBezTo>
                    <a:cubicBezTo>
                      <a:pt x="100" y="176"/>
                      <a:pt x="94" y="191"/>
                      <a:pt x="95" y="201"/>
                    </a:cubicBezTo>
                    <a:cubicBezTo>
                      <a:pt x="96" y="213"/>
                      <a:pt x="94" y="225"/>
                      <a:pt x="87" y="235"/>
                    </a:cubicBezTo>
                    <a:cubicBezTo>
                      <a:pt x="87" y="235"/>
                      <a:pt x="37" y="393"/>
                      <a:pt x="38" y="439"/>
                    </a:cubicBezTo>
                    <a:cubicBezTo>
                      <a:pt x="39" y="484"/>
                      <a:pt x="21" y="584"/>
                      <a:pt x="21" y="584"/>
                    </a:cubicBezTo>
                    <a:cubicBezTo>
                      <a:pt x="21" y="584"/>
                      <a:pt x="0" y="648"/>
                      <a:pt x="12" y="667"/>
                    </a:cubicBezTo>
                  </a:path>
                </a:pathLst>
              </a:custGeom>
              <a:solidFill>
                <a:srgbClr val="CEDD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4" name="işḻîdè"/>
              <p:cNvSpPr/>
              <p:nvPr/>
            </p:nvSpPr>
            <p:spPr bwMode="auto">
              <a:xfrm>
                <a:off x="4108" y="3727"/>
                <a:ext cx="414" cy="410"/>
              </a:xfrm>
              <a:custGeom>
                <a:avLst/>
                <a:gdLst>
                  <a:gd name="T0" fmla="*/ 62 w 307"/>
                  <a:gd name="T1" fmla="*/ 305 h 305"/>
                  <a:gd name="T2" fmla="*/ 274 w 307"/>
                  <a:gd name="T3" fmla="*/ 184 h 305"/>
                  <a:gd name="T4" fmla="*/ 213 w 307"/>
                  <a:gd name="T5" fmla="*/ 83 h 305"/>
                  <a:gd name="T6" fmla="*/ 194 w 307"/>
                  <a:gd name="T7" fmla="*/ 34 h 305"/>
                  <a:gd name="T8" fmla="*/ 69 w 307"/>
                  <a:gd name="T9" fmla="*/ 118 h 305"/>
                  <a:gd name="T10" fmla="*/ 94 w 307"/>
                  <a:gd name="T11" fmla="*/ 177 h 305"/>
                  <a:gd name="T12" fmla="*/ 62 w 307"/>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7" h="305">
                    <a:moveTo>
                      <a:pt x="62" y="305"/>
                    </a:moveTo>
                    <a:cubicBezTo>
                      <a:pt x="66" y="303"/>
                      <a:pt x="307" y="204"/>
                      <a:pt x="274" y="184"/>
                    </a:cubicBezTo>
                    <a:cubicBezTo>
                      <a:pt x="254" y="172"/>
                      <a:pt x="230" y="122"/>
                      <a:pt x="213" y="83"/>
                    </a:cubicBezTo>
                    <a:cubicBezTo>
                      <a:pt x="202" y="56"/>
                      <a:pt x="194" y="34"/>
                      <a:pt x="194" y="34"/>
                    </a:cubicBezTo>
                    <a:cubicBezTo>
                      <a:pt x="194" y="34"/>
                      <a:pt x="0" y="0"/>
                      <a:pt x="69" y="118"/>
                    </a:cubicBezTo>
                    <a:cubicBezTo>
                      <a:pt x="80" y="136"/>
                      <a:pt x="88" y="156"/>
                      <a:pt x="94" y="177"/>
                    </a:cubicBezTo>
                    <a:cubicBezTo>
                      <a:pt x="114" y="258"/>
                      <a:pt x="64" y="303"/>
                      <a:pt x="62" y="305"/>
                    </a:cubicBezTo>
                  </a:path>
                </a:pathLst>
              </a:custGeom>
              <a:solidFill>
                <a:srgbClr val="FEC2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5" name="ïṩḻíḑe"/>
              <p:cNvSpPr/>
              <p:nvPr/>
            </p:nvSpPr>
            <p:spPr bwMode="auto">
              <a:xfrm>
                <a:off x="4233" y="3849"/>
                <a:ext cx="158" cy="116"/>
              </a:xfrm>
              <a:custGeom>
                <a:avLst/>
                <a:gdLst>
                  <a:gd name="T0" fmla="*/ 116 w 117"/>
                  <a:gd name="T1" fmla="*/ 0 h 86"/>
                  <a:gd name="T2" fmla="*/ 115 w 117"/>
                  <a:gd name="T3" fmla="*/ 1 h 86"/>
                  <a:gd name="T4" fmla="*/ 115 w 117"/>
                  <a:gd name="T5" fmla="*/ 1 h 86"/>
                  <a:gd name="T6" fmla="*/ 0 w 117"/>
                  <a:gd name="T7" fmla="*/ 81 h 86"/>
                  <a:gd name="T8" fmla="*/ 1 w 117"/>
                  <a:gd name="T9" fmla="*/ 86 h 86"/>
                  <a:gd name="T10" fmla="*/ 115 w 117"/>
                  <a:gd name="T11" fmla="*/ 5 h 86"/>
                  <a:gd name="T12" fmla="*/ 117 w 117"/>
                  <a:gd name="T13" fmla="*/ 2 h 86"/>
                  <a:gd name="T14" fmla="*/ 116 w 11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6">
                    <a:moveTo>
                      <a:pt x="116" y="0"/>
                    </a:moveTo>
                    <a:cubicBezTo>
                      <a:pt x="116" y="0"/>
                      <a:pt x="115" y="1"/>
                      <a:pt x="115" y="1"/>
                    </a:cubicBezTo>
                    <a:cubicBezTo>
                      <a:pt x="115" y="1"/>
                      <a:pt x="115" y="1"/>
                      <a:pt x="115" y="1"/>
                    </a:cubicBezTo>
                    <a:cubicBezTo>
                      <a:pt x="95" y="46"/>
                      <a:pt x="51" y="78"/>
                      <a:pt x="0" y="81"/>
                    </a:cubicBezTo>
                    <a:cubicBezTo>
                      <a:pt x="0" y="83"/>
                      <a:pt x="0" y="84"/>
                      <a:pt x="1" y="86"/>
                    </a:cubicBezTo>
                    <a:cubicBezTo>
                      <a:pt x="51" y="82"/>
                      <a:pt x="95" y="51"/>
                      <a:pt x="115" y="5"/>
                    </a:cubicBezTo>
                    <a:cubicBezTo>
                      <a:pt x="116" y="4"/>
                      <a:pt x="116" y="3"/>
                      <a:pt x="117" y="2"/>
                    </a:cubicBezTo>
                    <a:cubicBezTo>
                      <a:pt x="116" y="1"/>
                      <a:pt x="116" y="0"/>
                      <a:pt x="116"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6" name="îṧlîďè"/>
              <p:cNvSpPr/>
              <p:nvPr/>
            </p:nvSpPr>
            <p:spPr bwMode="auto">
              <a:xfrm>
                <a:off x="4039" y="3594"/>
                <a:ext cx="365" cy="365"/>
              </a:xfrm>
              <a:custGeom>
                <a:avLst/>
                <a:gdLst>
                  <a:gd name="T0" fmla="*/ 0 w 271"/>
                  <a:gd name="T1" fmla="*/ 135 h 271"/>
                  <a:gd name="T2" fmla="*/ 135 w 271"/>
                  <a:gd name="T3" fmla="*/ 271 h 271"/>
                  <a:gd name="T4" fmla="*/ 271 w 271"/>
                  <a:gd name="T5" fmla="*/ 135 h 271"/>
                  <a:gd name="T6" fmla="*/ 135 w 271"/>
                  <a:gd name="T7" fmla="*/ 0 h 271"/>
                  <a:gd name="T8" fmla="*/ 5 w 271"/>
                  <a:gd name="T9" fmla="*/ 98 h 271"/>
                  <a:gd name="T10" fmla="*/ 0 w 271"/>
                  <a:gd name="T11" fmla="*/ 135 h 271"/>
                </a:gdLst>
                <a:ahLst/>
                <a:cxnLst>
                  <a:cxn ang="0">
                    <a:pos x="T0" y="T1"/>
                  </a:cxn>
                  <a:cxn ang="0">
                    <a:pos x="T2" y="T3"/>
                  </a:cxn>
                  <a:cxn ang="0">
                    <a:pos x="T4" y="T5"/>
                  </a:cxn>
                  <a:cxn ang="0">
                    <a:pos x="T6" y="T7"/>
                  </a:cxn>
                  <a:cxn ang="0">
                    <a:pos x="T8" y="T9"/>
                  </a:cxn>
                  <a:cxn ang="0">
                    <a:pos x="T10" y="T11"/>
                  </a:cxn>
                </a:cxnLst>
                <a:rect l="0" t="0" r="r" b="b"/>
                <a:pathLst>
                  <a:path w="271" h="271">
                    <a:moveTo>
                      <a:pt x="0" y="135"/>
                    </a:moveTo>
                    <a:cubicBezTo>
                      <a:pt x="0" y="210"/>
                      <a:pt x="61" y="271"/>
                      <a:pt x="135" y="271"/>
                    </a:cubicBezTo>
                    <a:cubicBezTo>
                      <a:pt x="210" y="270"/>
                      <a:pt x="271" y="210"/>
                      <a:pt x="271" y="135"/>
                    </a:cubicBezTo>
                    <a:cubicBezTo>
                      <a:pt x="271" y="60"/>
                      <a:pt x="210" y="0"/>
                      <a:pt x="135" y="0"/>
                    </a:cubicBezTo>
                    <a:cubicBezTo>
                      <a:pt x="75" y="0"/>
                      <a:pt x="22" y="40"/>
                      <a:pt x="5" y="98"/>
                    </a:cubicBezTo>
                    <a:cubicBezTo>
                      <a:pt x="2" y="110"/>
                      <a:pt x="0" y="123"/>
                      <a:pt x="0" y="135"/>
                    </a:cubicBezTo>
                  </a:path>
                </a:pathLst>
              </a:custGeom>
              <a:solidFill>
                <a:srgbClr val="FEC2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7" name="isḷïḓe"/>
              <p:cNvSpPr/>
              <p:nvPr/>
            </p:nvSpPr>
            <p:spPr bwMode="auto">
              <a:xfrm>
                <a:off x="3864" y="5181"/>
                <a:ext cx="3" cy="6"/>
              </a:xfrm>
              <a:custGeom>
                <a:avLst/>
                <a:gdLst>
                  <a:gd name="T0" fmla="*/ 2 w 2"/>
                  <a:gd name="T1" fmla="*/ 0 h 4"/>
                  <a:gd name="T2" fmla="*/ 0 w 2"/>
                  <a:gd name="T3" fmla="*/ 4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1"/>
                      <a:pt x="1" y="3"/>
                      <a:pt x="0" y="4"/>
                    </a:cubicBezTo>
                    <a:cubicBezTo>
                      <a:pt x="0" y="4"/>
                      <a:pt x="0" y="4"/>
                      <a:pt x="0" y="4"/>
                    </a:cubicBezTo>
                    <a:cubicBezTo>
                      <a:pt x="1" y="3"/>
                      <a:pt x="2" y="1"/>
                      <a:pt x="2" y="0"/>
                    </a:cubicBezTo>
                    <a:cubicBezTo>
                      <a:pt x="2" y="0"/>
                      <a:pt x="2" y="0"/>
                      <a:pt x="2"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8" name="ïšlîḓe"/>
              <p:cNvSpPr/>
              <p:nvPr/>
            </p:nvSpPr>
            <p:spPr bwMode="auto">
              <a:xfrm>
                <a:off x="3864" y="5053"/>
                <a:ext cx="153" cy="219"/>
              </a:xfrm>
              <a:custGeom>
                <a:avLst/>
                <a:gdLst>
                  <a:gd name="T0" fmla="*/ 114 w 114"/>
                  <a:gd name="T1" fmla="*/ 0 h 164"/>
                  <a:gd name="T2" fmla="*/ 80 w 114"/>
                  <a:gd name="T3" fmla="*/ 145 h 164"/>
                  <a:gd name="T4" fmla="*/ 73 w 114"/>
                  <a:gd name="T5" fmla="*/ 155 h 164"/>
                  <a:gd name="T6" fmla="*/ 18 w 114"/>
                  <a:gd name="T7" fmla="*/ 129 h 164"/>
                  <a:gd name="T8" fmla="*/ 2 w 114"/>
                  <a:gd name="T9" fmla="*/ 96 h 164"/>
                  <a:gd name="T10" fmla="*/ 0 w 114"/>
                  <a:gd name="T11" fmla="*/ 100 h 164"/>
                  <a:gd name="T12" fmla="*/ 20 w 114"/>
                  <a:gd name="T13" fmla="*/ 137 h 164"/>
                  <a:gd name="T14" fmla="*/ 75 w 114"/>
                  <a:gd name="T15" fmla="*/ 164 h 164"/>
                  <a:gd name="T16" fmla="*/ 82 w 114"/>
                  <a:gd name="T17" fmla="*/ 154 h 164"/>
                  <a:gd name="T18" fmla="*/ 114 w 114"/>
                  <a:gd name="T19" fmla="*/ 17 h 164"/>
                  <a:gd name="T20" fmla="*/ 114 w 114"/>
                  <a:gd name="T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64">
                    <a:moveTo>
                      <a:pt x="114" y="0"/>
                    </a:moveTo>
                    <a:cubicBezTo>
                      <a:pt x="114" y="0"/>
                      <a:pt x="75" y="116"/>
                      <a:pt x="80" y="145"/>
                    </a:cubicBezTo>
                    <a:cubicBezTo>
                      <a:pt x="81" y="152"/>
                      <a:pt x="78" y="155"/>
                      <a:pt x="73" y="155"/>
                    </a:cubicBezTo>
                    <a:cubicBezTo>
                      <a:pt x="56" y="155"/>
                      <a:pt x="18" y="129"/>
                      <a:pt x="18" y="129"/>
                    </a:cubicBezTo>
                    <a:cubicBezTo>
                      <a:pt x="18" y="129"/>
                      <a:pt x="13" y="109"/>
                      <a:pt x="2" y="96"/>
                    </a:cubicBezTo>
                    <a:cubicBezTo>
                      <a:pt x="2" y="97"/>
                      <a:pt x="1" y="99"/>
                      <a:pt x="0" y="100"/>
                    </a:cubicBezTo>
                    <a:cubicBezTo>
                      <a:pt x="15" y="113"/>
                      <a:pt x="20" y="137"/>
                      <a:pt x="20" y="137"/>
                    </a:cubicBezTo>
                    <a:cubicBezTo>
                      <a:pt x="20" y="137"/>
                      <a:pt x="58" y="164"/>
                      <a:pt x="75" y="164"/>
                    </a:cubicBezTo>
                    <a:cubicBezTo>
                      <a:pt x="80" y="164"/>
                      <a:pt x="83" y="161"/>
                      <a:pt x="82" y="154"/>
                    </a:cubicBezTo>
                    <a:cubicBezTo>
                      <a:pt x="78" y="130"/>
                      <a:pt x="105" y="44"/>
                      <a:pt x="114" y="17"/>
                    </a:cubicBezTo>
                    <a:cubicBezTo>
                      <a:pt x="114" y="0"/>
                      <a:pt x="114" y="0"/>
                      <a:pt x="114"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9" name="ïşḷiḋe"/>
              <p:cNvSpPr/>
              <p:nvPr/>
            </p:nvSpPr>
            <p:spPr bwMode="auto">
              <a:xfrm>
                <a:off x="4538" y="5226"/>
                <a:ext cx="1" cy="9"/>
              </a:xfrm>
              <a:custGeom>
                <a:avLst/>
                <a:gdLst>
                  <a:gd name="T0" fmla="*/ 1 w 1"/>
                  <a:gd name="T1" fmla="*/ 0 h 7"/>
                  <a:gd name="T2" fmla="*/ 0 w 1"/>
                  <a:gd name="T3" fmla="*/ 7 h 7"/>
                  <a:gd name="T4" fmla="*/ 0 w 1"/>
                  <a:gd name="T5" fmla="*/ 7 h 7"/>
                  <a:gd name="T6" fmla="*/ 0 w 1"/>
                  <a:gd name="T7" fmla="*/ 7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0" y="2"/>
                      <a:pt x="0" y="5"/>
                      <a:pt x="0" y="7"/>
                    </a:cubicBezTo>
                    <a:cubicBezTo>
                      <a:pt x="0" y="7"/>
                      <a:pt x="0" y="7"/>
                      <a:pt x="0" y="7"/>
                    </a:cubicBezTo>
                    <a:cubicBezTo>
                      <a:pt x="0" y="7"/>
                      <a:pt x="0" y="7"/>
                      <a:pt x="0" y="7"/>
                    </a:cubicBezTo>
                    <a:cubicBezTo>
                      <a:pt x="0" y="5"/>
                      <a:pt x="0" y="2"/>
                      <a:pt x="1" y="0"/>
                    </a:cubicBezTo>
                    <a:cubicBezTo>
                      <a:pt x="1" y="0"/>
                      <a:pt x="1" y="0"/>
                      <a:pt x="1"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0" name="îṩļiďè"/>
              <p:cNvSpPr/>
              <p:nvPr/>
            </p:nvSpPr>
            <p:spPr bwMode="auto">
              <a:xfrm>
                <a:off x="4013" y="5171"/>
                <a:ext cx="526" cy="106"/>
              </a:xfrm>
              <a:custGeom>
                <a:avLst/>
                <a:gdLst>
                  <a:gd name="T0" fmla="*/ 333 w 390"/>
                  <a:gd name="T1" fmla="*/ 0 h 79"/>
                  <a:gd name="T2" fmla="*/ 226 w 390"/>
                  <a:gd name="T3" fmla="*/ 45 h 79"/>
                  <a:gd name="T4" fmla="*/ 0 w 390"/>
                  <a:gd name="T5" fmla="*/ 70 h 79"/>
                  <a:gd name="T6" fmla="*/ 0 w 390"/>
                  <a:gd name="T7" fmla="*/ 79 h 79"/>
                  <a:gd name="T8" fmla="*/ 229 w 390"/>
                  <a:gd name="T9" fmla="*/ 54 h 79"/>
                  <a:gd name="T10" fmla="*/ 335 w 390"/>
                  <a:gd name="T11" fmla="*/ 9 h 79"/>
                  <a:gd name="T12" fmla="*/ 389 w 390"/>
                  <a:gd name="T13" fmla="*/ 48 h 79"/>
                  <a:gd name="T14" fmla="*/ 389 w 390"/>
                  <a:gd name="T15" fmla="*/ 48 h 79"/>
                  <a:gd name="T16" fmla="*/ 390 w 390"/>
                  <a:gd name="T17" fmla="*/ 41 h 79"/>
                  <a:gd name="T18" fmla="*/ 333 w 390"/>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79">
                    <a:moveTo>
                      <a:pt x="333" y="0"/>
                    </a:moveTo>
                    <a:cubicBezTo>
                      <a:pt x="333" y="0"/>
                      <a:pt x="242" y="29"/>
                      <a:pt x="226" y="45"/>
                    </a:cubicBezTo>
                    <a:cubicBezTo>
                      <a:pt x="212" y="60"/>
                      <a:pt x="24" y="69"/>
                      <a:pt x="0" y="70"/>
                    </a:cubicBezTo>
                    <a:cubicBezTo>
                      <a:pt x="0" y="79"/>
                      <a:pt x="0" y="79"/>
                      <a:pt x="0" y="79"/>
                    </a:cubicBezTo>
                    <a:cubicBezTo>
                      <a:pt x="0" y="79"/>
                      <a:pt x="213" y="69"/>
                      <a:pt x="229" y="54"/>
                    </a:cubicBezTo>
                    <a:cubicBezTo>
                      <a:pt x="244" y="38"/>
                      <a:pt x="335" y="9"/>
                      <a:pt x="335" y="9"/>
                    </a:cubicBezTo>
                    <a:cubicBezTo>
                      <a:pt x="335" y="9"/>
                      <a:pt x="363" y="31"/>
                      <a:pt x="389" y="48"/>
                    </a:cubicBezTo>
                    <a:cubicBezTo>
                      <a:pt x="389" y="48"/>
                      <a:pt x="389" y="48"/>
                      <a:pt x="389" y="48"/>
                    </a:cubicBezTo>
                    <a:cubicBezTo>
                      <a:pt x="389" y="46"/>
                      <a:pt x="389" y="43"/>
                      <a:pt x="390" y="41"/>
                    </a:cubicBezTo>
                    <a:cubicBezTo>
                      <a:pt x="363" y="24"/>
                      <a:pt x="333" y="0"/>
                      <a:pt x="333"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1" name="îṡļiḍê"/>
              <p:cNvSpPr/>
              <p:nvPr/>
            </p:nvSpPr>
            <p:spPr bwMode="auto">
              <a:xfrm>
                <a:off x="3823" y="3892"/>
                <a:ext cx="783" cy="1395"/>
              </a:xfrm>
              <a:custGeom>
                <a:avLst/>
                <a:gdLst>
                  <a:gd name="T0" fmla="*/ 23 w 582"/>
                  <a:gd name="T1" fmla="*/ 951 h 1037"/>
                  <a:gd name="T2" fmla="*/ 48 w 582"/>
                  <a:gd name="T3" fmla="*/ 992 h 1037"/>
                  <a:gd name="T4" fmla="*/ 110 w 582"/>
                  <a:gd name="T5" fmla="*/ 1008 h 1037"/>
                  <a:gd name="T6" fmla="*/ 144 w 582"/>
                  <a:gd name="T7" fmla="*/ 863 h 1037"/>
                  <a:gd name="T8" fmla="*/ 140 w 582"/>
                  <a:gd name="T9" fmla="*/ 1022 h 1037"/>
                  <a:gd name="T10" fmla="*/ 368 w 582"/>
                  <a:gd name="T11" fmla="*/ 996 h 1037"/>
                  <a:gd name="T12" fmla="*/ 475 w 582"/>
                  <a:gd name="T13" fmla="*/ 951 h 1037"/>
                  <a:gd name="T14" fmla="*/ 568 w 582"/>
                  <a:gd name="T15" fmla="*/ 1008 h 1037"/>
                  <a:gd name="T16" fmla="*/ 543 w 582"/>
                  <a:gd name="T17" fmla="*/ 895 h 1037"/>
                  <a:gd name="T18" fmla="*/ 502 w 582"/>
                  <a:gd name="T19" fmla="*/ 265 h 1037"/>
                  <a:gd name="T20" fmla="*/ 496 w 582"/>
                  <a:gd name="T21" fmla="*/ 71 h 1037"/>
                  <a:gd name="T22" fmla="*/ 489 w 582"/>
                  <a:gd name="T23" fmla="*/ 66 h 1037"/>
                  <a:gd name="T24" fmla="*/ 474 w 582"/>
                  <a:gd name="T25" fmla="*/ 20 h 1037"/>
                  <a:gd name="T26" fmla="*/ 446 w 582"/>
                  <a:gd name="T27" fmla="*/ 10 h 1037"/>
                  <a:gd name="T28" fmla="*/ 462 w 582"/>
                  <a:gd name="T29" fmla="*/ 30 h 1037"/>
                  <a:gd name="T30" fmla="*/ 324 w 582"/>
                  <a:gd name="T31" fmla="*/ 113 h 1037"/>
                  <a:gd name="T32" fmla="*/ 323 w 582"/>
                  <a:gd name="T33" fmla="*/ 114 h 1037"/>
                  <a:gd name="T34" fmla="*/ 306 w 582"/>
                  <a:gd name="T35" fmla="*/ 107 h 1037"/>
                  <a:gd name="T36" fmla="*/ 267 w 582"/>
                  <a:gd name="T37" fmla="*/ 102 h 1037"/>
                  <a:gd name="T38" fmla="*/ 253 w 582"/>
                  <a:gd name="T39" fmla="*/ 115 h 1037"/>
                  <a:gd name="T40" fmla="*/ 234 w 582"/>
                  <a:gd name="T41" fmla="*/ 153 h 1037"/>
                  <a:gd name="T42" fmla="*/ 184 w 582"/>
                  <a:gd name="T43" fmla="*/ 237 h 1037"/>
                  <a:gd name="T44" fmla="*/ 159 w 582"/>
                  <a:gd name="T45" fmla="*/ 354 h 1037"/>
                  <a:gd name="T46" fmla="*/ 142 w 582"/>
                  <a:gd name="T47" fmla="*/ 471 h 1037"/>
                  <a:gd name="T48" fmla="*/ 128 w 582"/>
                  <a:gd name="T49" fmla="*/ 554 h 1037"/>
                  <a:gd name="T50" fmla="*/ 122 w 582"/>
                  <a:gd name="T51" fmla="*/ 633 h 1037"/>
                  <a:gd name="T52" fmla="*/ 67 w 582"/>
                  <a:gd name="T53" fmla="*/ 765 h 1037"/>
                  <a:gd name="T54" fmla="*/ 4 w 582"/>
                  <a:gd name="T55" fmla="*/ 893 h 1037"/>
                  <a:gd name="T56" fmla="*/ 23 w 582"/>
                  <a:gd name="T57" fmla="*/ 951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2" h="1037">
                    <a:moveTo>
                      <a:pt x="23" y="951"/>
                    </a:moveTo>
                    <a:cubicBezTo>
                      <a:pt x="41" y="962"/>
                      <a:pt x="48" y="992"/>
                      <a:pt x="48" y="992"/>
                    </a:cubicBezTo>
                    <a:cubicBezTo>
                      <a:pt x="48" y="992"/>
                      <a:pt x="114" y="1037"/>
                      <a:pt x="110" y="1008"/>
                    </a:cubicBezTo>
                    <a:cubicBezTo>
                      <a:pt x="105" y="979"/>
                      <a:pt x="144" y="863"/>
                      <a:pt x="144" y="863"/>
                    </a:cubicBezTo>
                    <a:cubicBezTo>
                      <a:pt x="140" y="1022"/>
                      <a:pt x="140" y="1022"/>
                      <a:pt x="140" y="1022"/>
                    </a:cubicBezTo>
                    <a:cubicBezTo>
                      <a:pt x="140" y="1022"/>
                      <a:pt x="353" y="1012"/>
                      <a:pt x="368" y="996"/>
                    </a:cubicBezTo>
                    <a:cubicBezTo>
                      <a:pt x="384" y="980"/>
                      <a:pt x="475" y="951"/>
                      <a:pt x="475" y="951"/>
                    </a:cubicBezTo>
                    <a:cubicBezTo>
                      <a:pt x="475" y="951"/>
                      <a:pt x="554" y="1014"/>
                      <a:pt x="568" y="1008"/>
                    </a:cubicBezTo>
                    <a:cubicBezTo>
                      <a:pt x="582" y="1003"/>
                      <a:pt x="543" y="895"/>
                      <a:pt x="543" y="895"/>
                    </a:cubicBezTo>
                    <a:cubicBezTo>
                      <a:pt x="502" y="265"/>
                      <a:pt x="502" y="265"/>
                      <a:pt x="502" y="265"/>
                    </a:cubicBezTo>
                    <a:cubicBezTo>
                      <a:pt x="502" y="265"/>
                      <a:pt x="513" y="77"/>
                      <a:pt x="496" y="71"/>
                    </a:cubicBezTo>
                    <a:cubicBezTo>
                      <a:pt x="493" y="70"/>
                      <a:pt x="491" y="68"/>
                      <a:pt x="489" y="66"/>
                    </a:cubicBezTo>
                    <a:cubicBezTo>
                      <a:pt x="478" y="56"/>
                      <a:pt x="475" y="36"/>
                      <a:pt x="474" y="20"/>
                    </a:cubicBezTo>
                    <a:cubicBezTo>
                      <a:pt x="473" y="0"/>
                      <a:pt x="446" y="10"/>
                      <a:pt x="446" y="10"/>
                    </a:cubicBezTo>
                    <a:cubicBezTo>
                      <a:pt x="462" y="30"/>
                      <a:pt x="462" y="30"/>
                      <a:pt x="462" y="30"/>
                    </a:cubicBezTo>
                    <a:cubicBezTo>
                      <a:pt x="324" y="113"/>
                      <a:pt x="324" y="113"/>
                      <a:pt x="324" y="113"/>
                    </a:cubicBezTo>
                    <a:cubicBezTo>
                      <a:pt x="323" y="114"/>
                      <a:pt x="323" y="114"/>
                      <a:pt x="323" y="114"/>
                    </a:cubicBezTo>
                    <a:cubicBezTo>
                      <a:pt x="318" y="111"/>
                      <a:pt x="312" y="109"/>
                      <a:pt x="306" y="107"/>
                    </a:cubicBezTo>
                    <a:cubicBezTo>
                      <a:pt x="294" y="102"/>
                      <a:pt x="278" y="97"/>
                      <a:pt x="267" y="102"/>
                    </a:cubicBezTo>
                    <a:cubicBezTo>
                      <a:pt x="262" y="105"/>
                      <a:pt x="256" y="109"/>
                      <a:pt x="253" y="115"/>
                    </a:cubicBezTo>
                    <a:cubicBezTo>
                      <a:pt x="245" y="127"/>
                      <a:pt x="239" y="139"/>
                      <a:pt x="234" y="153"/>
                    </a:cubicBezTo>
                    <a:cubicBezTo>
                      <a:pt x="184" y="237"/>
                      <a:pt x="184" y="237"/>
                      <a:pt x="184" y="237"/>
                    </a:cubicBezTo>
                    <a:cubicBezTo>
                      <a:pt x="184" y="237"/>
                      <a:pt x="159" y="349"/>
                      <a:pt x="159" y="354"/>
                    </a:cubicBezTo>
                    <a:cubicBezTo>
                      <a:pt x="159" y="358"/>
                      <a:pt x="151" y="460"/>
                      <a:pt x="142" y="471"/>
                    </a:cubicBezTo>
                    <a:cubicBezTo>
                      <a:pt x="133" y="482"/>
                      <a:pt x="124" y="538"/>
                      <a:pt x="128" y="554"/>
                    </a:cubicBezTo>
                    <a:cubicBezTo>
                      <a:pt x="131" y="571"/>
                      <a:pt x="122" y="633"/>
                      <a:pt x="122" y="633"/>
                    </a:cubicBezTo>
                    <a:cubicBezTo>
                      <a:pt x="86" y="663"/>
                      <a:pt x="67" y="765"/>
                      <a:pt x="67" y="765"/>
                    </a:cubicBezTo>
                    <a:cubicBezTo>
                      <a:pt x="67" y="765"/>
                      <a:pt x="9" y="880"/>
                      <a:pt x="4" y="893"/>
                    </a:cubicBezTo>
                    <a:cubicBezTo>
                      <a:pt x="0" y="906"/>
                      <a:pt x="6" y="940"/>
                      <a:pt x="23" y="95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2" name="íşļïḋe"/>
              <p:cNvSpPr/>
              <p:nvPr/>
            </p:nvSpPr>
            <p:spPr bwMode="auto">
              <a:xfrm>
                <a:off x="4423" y="3910"/>
                <a:ext cx="10" cy="19"/>
              </a:xfrm>
              <a:custGeom>
                <a:avLst/>
                <a:gdLst>
                  <a:gd name="T0" fmla="*/ 3 w 7"/>
                  <a:gd name="T1" fmla="*/ 0 h 14"/>
                  <a:gd name="T2" fmla="*/ 0 w 7"/>
                  <a:gd name="T3" fmla="*/ 1 h 14"/>
                  <a:gd name="T4" fmla="*/ 3 w 7"/>
                  <a:gd name="T5" fmla="*/ 5 h 14"/>
                  <a:gd name="T6" fmla="*/ 7 w 7"/>
                  <a:gd name="T7" fmla="*/ 14 h 14"/>
                  <a:gd name="T8" fmla="*/ 5 w 7"/>
                  <a:gd name="T9" fmla="*/ 3 h 14"/>
                  <a:gd name="T10" fmla="*/ 3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3" y="0"/>
                    </a:moveTo>
                    <a:cubicBezTo>
                      <a:pt x="1" y="1"/>
                      <a:pt x="0" y="1"/>
                      <a:pt x="0" y="1"/>
                    </a:cubicBezTo>
                    <a:cubicBezTo>
                      <a:pt x="3" y="5"/>
                      <a:pt x="3" y="5"/>
                      <a:pt x="3" y="5"/>
                    </a:cubicBezTo>
                    <a:cubicBezTo>
                      <a:pt x="5" y="8"/>
                      <a:pt x="7" y="11"/>
                      <a:pt x="7" y="14"/>
                    </a:cubicBezTo>
                    <a:cubicBezTo>
                      <a:pt x="7" y="10"/>
                      <a:pt x="7" y="6"/>
                      <a:pt x="5" y="3"/>
                    </a:cubicBezTo>
                    <a:cubicBezTo>
                      <a:pt x="3" y="0"/>
                      <a:pt x="3" y="0"/>
                      <a:pt x="3"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3" name="íṡlïḓe"/>
              <p:cNvSpPr/>
              <p:nvPr/>
            </p:nvSpPr>
            <p:spPr bwMode="auto">
              <a:xfrm>
                <a:off x="4259" y="3910"/>
                <a:ext cx="222" cy="206"/>
              </a:xfrm>
              <a:custGeom>
                <a:avLst/>
                <a:gdLst>
                  <a:gd name="T0" fmla="*/ 163 w 165"/>
                  <a:gd name="T1" fmla="*/ 55 h 153"/>
                  <a:gd name="T2" fmla="*/ 53 w 165"/>
                  <a:gd name="T3" fmla="*/ 148 h 153"/>
                  <a:gd name="T4" fmla="*/ 2 w 165"/>
                  <a:gd name="T5" fmla="*/ 103 h 153"/>
                  <a:gd name="T6" fmla="*/ 0 w 165"/>
                  <a:gd name="T7" fmla="*/ 105 h 153"/>
                  <a:gd name="T8" fmla="*/ 53 w 165"/>
                  <a:gd name="T9" fmla="*/ 153 h 153"/>
                  <a:gd name="T10" fmla="*/ 165 w 165"/>
                  <a:gd name="T11" fmla="*/ 58 h 153"/>
                  <a:gd name="T12" fmla="*/ 165 w 165"/>
                  <a:gd name="T13" fmla="*/ 58 h 153"/>
                  <a:gd name="T14" fmla="*/ 163 w 165"/>
                  <a:gd name="T15" fmla="*/ 55 h 153"/>
                  <a:gd name="T16" fmla="*/ 125 w 165"/>
                  <a:gd name="T17" fmla="*/ 0 h 153"/>
                  <a:gd name="T18" fmla="*/ 125 w 165"/>
                  <a:gd name="T19" fmla="*/ 0 h 153"/>
                  <a:gd name="T20" fmla="*/ 127 w 165"/>
                  <a:gd name="T21" fmla="*/ 3 h 153"/>
                  <a:gd name="T22" fmla="*/ 125 w 165"/>
                  <a:gd name="T23" fmla="*/ 1 h 153"/>
                  <a:gd name="T24" fmla="*/ 125 w 165"/>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53">
                    <a:moveTo>
                      <a:pt x="163" y="55"/>
                    </a:moveTo>
                    <a:cubicBezTo>
                      <a:pt x="53" y="148"/>
                      <a:pt x="53" y="148"/>
                      <a:pt x="53" y="148"/>
                    </a:cubicBezTo>
                    <a:cubicBezTo>
                      <a:pt x="53" y="148"/>
                      <a:pt x="17" y="123"/>
                      <a:pt x="2" y="103"/>
                    </a:cubicBezTo>
                    <a:cubicBezTo>
                      <a:pt x="0" y="105"/>
                      <a:pt x="0" y="105"/>
                      <a:pt x="0" y="105"/>
                    </a:cubicBezTo>
                    <a:cubicBezTo>
                      <a:pt x="14" y="125"/>
                      <a:pt x="53" y="153"/>
                      <a:pt x="53" y="153"/>
                    </a:cubicBezTo>
                    <a:cubicBezTo>
                      <a:pt x="165" y="58"/>
                      <a:pt x="165" y="58"/>
                      <a:pt x="165" y="58"/>
                    </a:cubicBezTo>
                    <a:cubicBezTo>
                      <a:pt x="165" y="58"/>
                      <a:pt x="165" y="58"/>
                      <a:pt x="165" y="58"/>
                    </a:cubicBezTo>
                    <a:cubicBezTo>
                      <a:pt x="164" y="57"/>
                      <a:pt x="163" y="56"/>
                      <a:pt x="163" y="55"/>
                    </a:cubicBezTo>
                    <a:moveTo>
                      <a:pt x="125" y="0"/>
                    </a:moveTo>
                    <a:cubicBezTo>
                      <a:pt x="125" y="0"/>
                      <a:pt x="125" y="0"/>
                      <a:pt x="125" y="0"/>
                    </a:cubicBezTo>
                    <a:cubicBezTo>
                      <a:pt x="127" y="3"/>
                      <a:pt x="127" y="3"/>
                      <a:pt x="127" y="3"/>
                    </a:cubicBezTo>
                    <a:cubicBezTo>
                      <a:pt x="126" y="2"/>
                      <a:pt x="126" y="1"/>
                      <a:pt x="125" y="1"/>
                    </a:cubicBezTo>
                    <a:cubicBezTo>
                      <a:pt x="125" y="0"/>
                      <a:pt x="125" y="0"/>
                      <a:pt x="12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4" name="ísḷîḍé"/>
              <p:cNvSpPr/>
              <p:nvPr/>
            </p:nvSpPr>
            <p:spPr bwMode="auto">
              <a:xfrm>
                <a:off x="4259" y="3892"/>
                <a:ext cx="222" cy="216"/>
              </a:xfrm>
              <a:custGeom>
                <a:avLst/>
                <a:gdLst>
                  <a:gd name="T0" fmla="*/ 0 w 165"/>
                  <a:gd name="T1" fmla="*/ 113 h 161"/>
                  <a:gd name="T2" fmla="*/ 53 w 165"/>
                  <a:gd name="T3" fmla="*/ 161 h 161"/>
                  <a:gd name="T4" fmla="*/ 165 w 165"/>
                  <a:gd name="T5" fmla="*/ 66 h 161"/>
                  <a:gd name="T6" fmla="*/ 150 w 165"/>
                  <a:gd name="T7" fmla="*/ 20 h 161"/>
                  <a:gd name="T8" fmla="*/ 122 w 165"/>
                  <a:gd name="T9" fmla="*/ 10 h 161"/>
                  <a:gd name="T10" fmla="*/ 125 w 165"/>
                  <a:gd name="T11" fmla="*/ 14 h 161"/>
                  <a:gd name="T12" fmla="*/ 122 w 165"/>
                  <a:gd name="T13" fmla="*/ 39 h 161"/>
                  <a:gd name="T14" fmla="*/ 120 w 165"/>
                  <a:gd name="T15" fmla="*/ 40 h 161"/>
                  <a:gd name="T16" fmla="*/ 0 w 165"/>
                  <a:gd name="T17"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0" y="113"/>
                    </a:moveTo>
                    <a:cubicBezTo>
                      <a:pt x="14" y="133"/>
                      <a:pt x="53" y="161"/>
                      <a:pt x="53" y="161"/>
                    </a:cubicBezTo>
                    <a:cubicBezTo>
                      <a:pt x="165" y="66"/>
                      <a:pt x="165" y="66"/>
                      <a:pt x="165" y="66"/>
                    </a:cubicBezTo>
                    <a:cubicBezTo>
                      <a:pt x="154" y="56"/>
                      <a:pt x="151" y="36"/>
                      <a:pt x="150" y="20"/>
                    </a:cubicBezTo>
                    <a:cubicBezTo>
                      <a:pt x="149" y="0"/>
                      <a:pt x="122" y="10"/>
                      <a:pt x="122" y="10"/>
                    </a:cubicBezTo>
                    <a:cubicBezTo>
                      <a:pt x="125" y="14"/>
                      <a:pt x="125" y="14"/>
                      <a:pt x="125" y="14"/>
                    </a:cubicBezTo>
                    <a:cubicBezTo>
                      <a:pt x="131" y="21"/>
                      <a:pt x="130" y="33"/>
                      <a:pt x="122" y="39"/>
                    </a:cubicBezTo>
                    <a:cubicBezTo>
                      <a:pt x="122" y="39"/>
                      <a:pt x="121" y="39"/>
                      <a:pt x="120" y="40"/>
                    </a:cubicBezTo>
                    <a:cubicBezTo>
                      <a:pt x="0" y="113"/>
                      <a:pt x="0" y="113"/>
                      <a:pt x="0" y="1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5" name="íṡļïďé"/>
              <p:cNvSpPr/>
              <p:nvPr/>
            </p:nvSpPr>
            <p:spPr bwMode="auto">
              <a:xfrm>
                <a:off x="4256" y="4043"/>
                <a:ext cx="3" cy="1"/>
              </a:xfrm>
              <a:custGeom>
                <a:avLst/>
                <a:gdLst>
                  <a:gd name="T0" fmla="*/ 0 w 2"/>
                  <a:gd name="T1" fmla="*/ 0 h 1"/>
                  <a:gd name="T2" fmla="*/ 1 w 2"/>
                  <a:gd name="T3" fmla="*/ 0 h 1"/>
                  <a:gd name="T4" fmla="*/ 1 w 2"/>
                  <a:gd name="T5" fmla="*/ 1 h 1"/>
                  <a:gd name="T6" fmla="*/ 1 w 2"/>
                  <a:gd name="T7" fmla="*/ 1 h 1"/>
                  <a:gd name="T8" fmla="*/ 2 w 2"/>
                  <a:gd name="T9" fmla="*/ 0 h 1"/>
                  <a:gd name="T10" fmla="*/ 2 w 2"/>
                  <a:gd name="T11" fmla="*/ 0 h 1"/>
                  <a:gd name="T12" fmla="*/ 2 w 2"/>
                  <a:gd name="T13" fmla="*/ 0 h 1"/>
                  <a:gd name="T14" fmla="*/ 2 w 2"/>
                  <a:gd name="T15" fmla="*/ 0 h 1"/>
                  <a:gd name="T16" fmla="*/ 0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0"/>
                    </a:moveTo>
                    <a:cubicBezTo>
                      <a:pt x="1" y="0"/>
                      <a:pt x="1" y="0"/>
                      <a:pt x="1" y="0"/>
                    </a:cubicBezTo>
                    <a:cubicBezTo>
                      <a:pt x="1" y="0"/>
                      <a:pt x="1" y="1"/>
                      <a:pt x="1" y="1"/>
                    </a:cubicBezTo>
                    <a:cubicBezTo>
                      <a:pt x="1" y="1"/>
                      <a:pt x="1" y="1"/>
                      <a:pt x="1" y="1"/>
                    </a:cubicBezTo>
                    <a:cubicBezTo>
                      <a:pt x="2" y="0"/>
                      <a:pt x="2" y="0"/>
                      <a:pt x="2" y="0"/>
                    </a:cubicBezTo>
                    <a:cubicBezTo>
                      <a:pt x="2" y="0"/>
                      <a:pt x="2" y="0"/>
                      <a:pt x="2" y="0"/>
                    </a:cubicBezTo>
                    <a:cubicBezTo>
                      <a:pt x="2" y="0"/>
                      <a:pt x="2" y="0"/>
                      <a:pt x="2" y="0"/>
                    </a:cubicBezTo>
                    <a:cubicBezTo>
                      <a:pt x="2" y="0"/>
                      <a:pt x="2" y="0"/>
                      <a:pt x="2" y="0"/>
                    </a:cubicBezTo>
                    <a:cubicBezTo>
                      <a:pt x="2" y="0"/>
                      <a:pt x="1" y="0"/>
                      <a:pt x="0"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6" name="î$1íḋè"/>
              <p:cNvSpPr/>
              <p:nvPr/>
            </p:nvSpPr>
            <p:spPr bwMode="auto">
              <a:xfrm>
                <a:off x="4196" y="4043"/>
                <a:ext cx="65" cy="61"/>
              </a:xfrm>
              <a:custGeom>
                <a:avLst/>
                <a:gdLst>
                  <a:gd name="T0" fmla="*/ 46 w 48"/>
                  <a:gd name="T1" fmla="*/ 0 h 45"/>
                  <a:gd name="T2" fmla="*/ 46 w 48"/>
                  <a:gd name="T3" fmla="*/ 0 h 45"/>
                  <a:gd name="T4" fmla="*/ 45 w 48"/>
                  <a:gd name="T5" fmla="*/ 1 h 45"/>
                  <a:gd name="T6" fmla="*/ 45 w 48"/>
                  <a:gd name="T7" fmla="*/ 1 h 45"/>
                  <a:gd name="T8" fmla="*/ 26 w 48"/>
                  <a:gd name="T9" fmla="*/ 36 h 45"/>
                  <a:gd name="T10" fmla="*/ 25 w 48"/>
                  <a:gd name="T11" fmla="*/ 38 h 45"/>
                  <a:gd name="T12" fmla="*/ 1 w 48"/>
                  <a:gd name="T13" fmla="*/ 19 h 45"/>
                  <a:gd name="T14" fmla="*/ 0 w 48"/>
                  <a:gd name="T15" fmla="*/ 22 h 45"/>
                  <a:gd name="T16" fmla="*/ 27 w 48"/>
                  <a:gd name="T17" fmla="*/ 45 h 45"/>
                  <a:gd name="T18" fmla="*/ 28 w 48"/>
                  <a:gd name="T19" fmla="*/ 42 h 45"/>
                  <a:gd name="T20" fmla="*/ 48 w 48"/>
                  <a:gd name="T21" fmla="*/ 2 h 45"/>
                  <a:gd name="T22" fmla="*/ 46 w 48"/>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5">
                    <a:moveTo>
                      <a:pt x="46" y="0"/>
                    </a:moveTo>
                    <a:cubicBezTo>
                      <a:pt x="46" y="0"/>
                      <a:pt x="46" y="0"/>
                      <a:pt x="46" y="0"/>
                    </a:cubicBezTo>
                    <a:cubicBezTo>
                      <a:pt x="45" y="1"/>
                      <a:pt x="45" y="1"/>
                      <a:pt x="45" y="1"/>
                    </a:cubicBezTo>
                    <a:cubicBezTo>
                      <a:pt x="45" y="1"/>
                      <a:pt x="45" y="1"/>
                      <a:pt x="45" y="1"/>
                    </a:cubicBezTo>
                    <a:cubicBezTo>
                      <a:pt x="36" y="11"/>
                      <a:pt x="25" y="26"/>
                      <a:pt x="26" y="36"/>
                    </a:cubicBezTo>
                    <a:cubicBezTo>
                      <a:pt x="26" y="38"/>
                      <a:pt x="26" y="38"/>
                      <a:pt x="25" y="38"/>
                    </a:cubicBezTo>
                    <a:cubicBezTo>
                      <a:pt x="21" y="38"/>
                      <a:pt x="11" y="30"/>
                      <a:pt x="1" y="19"/>
                    </a:cubicBezTo>
                    <a:cubicBezTo>
                      <a:pt x="1" y="20"/>
                      <a:pt x="0" y="21"/>
                      <a:pt x="0" y="22"/>
                    </a:cubicBezTo>
                    <a:cubicBezTo>
                      <a:pt x="10" y="34"/>
                      <a:pt x="23" y="45"/>
                      <a:pt x="27" y="45"/>
                    </a:cubicBezTo>
                    <a:cubicBezTo>
                      <a:pt x="28" y="45"/>
                      <a:pt x="28" y="44"/>
                      <a:pt x="28" y="42"/>
                    </a:cubicBezTo>
                    <a:cubicBezTo>
                      <a:pt x="27" y="33"/>
                      <a:pt x="39" y="13"/>
                      <a:pt x="48" y="2"/>
                    </a:cubicBezTo>
                    <a:cubicBezTo>
                      <a:pt x="47" y="2"/>
                      <a:pt x="47" y="1"/>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7" name="íŝľíḋê"/>
              <p:cNvSpPr/>
              <p:nvPr/>
            </p:nvSpPr>
            <p:spPr bwMode="auto">
              <a:xfrm>
                <a:off x="4259" y="4043"/>
                <a:ext cx="4" cy="3"/>
              </a:xfrm>
              <a:custGeom>
                <a:avLst/>
                <a:gdLst>
                  <a:gd name="T0" fmla="*/ 0 w 3"/>
                  <a:gd name="T1" fmla="*/ 0 h 2"/>
                  <a:gd name="T2" fmla="*/ 0 w 3"/>
                  <a:gd name="T3" fmla="*/ 0 h 2"/>
                  <a:gd name="T4" fmla="*/ 0 w 3"/>
                  <a:gd name="T5" fmla="*/ 0 h 2"/>
                  <a:gd name="T6" fmla="*/ 2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cubicBezTo>
                      <a:pt x="0" y="0"/>
                      <a:pt x="0" y="0"/>
                      <a:pt x="0" y="0"/>
                    </a:cubicBezTo>
                    <a:cubicBezTo>
                      <a:pt x="0" y="0"/>
                      <a:pt x="0" y="0"/>
                      <a:pt x="0" y="0"/>
                    </a:cubicBezTo>
                    <a:cubicBezTo>
                      <a:pt x="1" y="1"/>
                      <a:pt x="1" y="2"/>
                      <a:pt x="2" y="2"/>
                    </a:cubicBezTo>
                    <a:cubicBezTo>
                      <a:pt x="2" y="2"/>
                      <a:pt x="3" y="1"/>
                      <a:pt x="3" y="1"/>
                    </a:cubicBezTo>
                    <a:cubicBezTo>
                      <a:pt x="2" y="1"/>
                      <a:pt x="1"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8" name="îsļîḓê"/>
              <p:cNvSpPr/>
              <p:nvPr/>
            </p:nvSpPr>
            <p:spPr bwMode="auto">
              <a:xfrm>
                <a:off x="4186" y="4032"/>
                <a:ext cx="71" cy="74"/>
              </a:xfrm>
              <a:custGeom>
                <a:avLst/>
                <a:gdLst>
                  <a:gd name="T0" fmla="*/ 0 w 53"/>
                  <a:gd name="T1" fmla="*/ 18 h 55"/>
                  <a:gd name="T2" fmla="*/ 34 w 53"/>
                  <a:gd name="T3" fmla="*/ 45 h 55"/>
                  <a:gd name="T4" fmla="*/ 53 w 53"/>
                  <a:gd name="T5" fmla="*/ 9 h 55"/>
                  <a:gd name="T6" fmla="*/ 14 w 53"/>
                  <a:gd name="T7" fmla="*/ 4 h 55"/>
                  <a:gd name="T8" fmla="*/ 0 w 53"/>
                  <a:gd name="T9" fmla="*/ 18 h 55"/>
                </a:gdLst>
                <a:ahLst/>
                <a:cxnLst>
                  <a:cxn ang="0">
                    <a:pos x="T0" y="T1"/>
                  </a:cxn>
                  <a:cxn ang="0">
                    <a:pos x="T2" y="T3"/>
                  </a:cxn>
                  <a:cxn ang="0">
                    <a:pos x="T4" y="T5"/>
                  </a:cxn>
                  <a:cxn ang="0">
                    <a:pos x="T6" y="T7"/>
                  </a:cxn>
                  <a:cxn ang="0">
                    <a:pos x="T8" y="T9"/>
                  </a:cxn>
                </a:cxnLst>
                <a:rect l="0" t="0" r="r" b="b"/>
                <a:pathLst>
                  <a:path w="53" h="55">
                    <a:moveTo>
                      <a:pt x="0" y="18"/>
                    </a:moveTo>
                    <a:cubicBezTo>
                      <a:pt x="14" y="35"/>
                      <a:pt x="35" y="55"/>
                      <a:pt x="34" y="45"/>
                    </a:cubicBezTo>
                    <a:cubicBezTo>
                      <a:pt x="33" y="35"/>
                      <a:pt x="45" y="19"/>
                      <a:pt x="53" y="9"/>
                    </a:cubicBezTo>
                    <a:cubicBezTo>
                      <a:pt x="41" y="4"/>
                      <a:pt x="25" y="0"/>
                      <a:pt x="14" y="4"/>
                    </a:cubicBezTo>
                    <a:cubicBezTo>
                      <a:pt x="9" y="7"/>
                      <a:pt x="4" y="12"/>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9" name="išḷîḓê"/>
              <p:cNvSpPr/>
              <p:nvPr/>
            </p:nvSpPr>
            <p:spPr bwMode="auto">
              <a:xfrm>
                <a:off x="4222" y="4155"/>
                <a:ext cx="25" cy="25"/>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0" name="îšḻïḓe"/>
              <p:cNvSpPr/>
              <p:nvPr/>
            </p:nvSpPr>
            <p:spPr bwMode="auto">
              <a:xfrm>
                <a:off x="4132" y="4478"/>
                <a:ext cx="25" cy="23"/>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1" name="íṡḻiḋe"/>
              <p:cNvSpPr/>
              <p:nvPr/>
            </p:nvSpPr>
            <p:spPr bwMode="auto">
              <a:xfrm>
                <a:off x="4031" y="4803"/>
                <a:ext cx="23" cy="25"/>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2" name="i$1ïḋe"/>
              <p:cNvSpPr/>
              <p:nvPr/>
            </p:nvSpPr>
            <p:spPr bwMode="auto">
              <a:xfrm>
                <a:off x="4028" y="5159"/>
                <a:ext cx="22" cy="23"/>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3" name="îşḷïďe"/>
              <p:cNvSpPr/>
              <p:nvPr/>
            </p:nvSpPr>
            <p:spPr bwMode="auto">
              <a:xfrm>
                <a:off x="4170" y="4308"/>
                <a:ext cx="25" cy="25"/>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4" name="išļîďe"/>
              <p:cNvSpPr/>
              <p:nvPr/>
            </p:nvSpPr>
            <p:spPr bwMode="auto">
              <a:xfrm>
                <a:off x="4089" y="4639"/>
                <a:ext cx="25" cy="23"/>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5" name="ïsľiḑè"/>
              <p:cNvSpPr/>
              <p:nvPr/>
            </p:nvSpPr>
            <p:spPr bwMode="auto">
              <a:xfrm>
                <a:off x="4012" y="4964"/>
                <a:ext cx="23" cy="23"/>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6" name="íṥḻíďê"/>
              <p:cNvSpPr/>
              <p:nvPr/>
            </p:nvSpPr>
            <p:spPr bwMode="auto">
              <a:xfrm>
                <a:off x="4029" y="5198"/>
                <a:ext cx="23" cy="25"/>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7" name="ïŝḻîḍé"/>
              <p:cNvSpPr/>
              <p:nvPr/>
            </p:nvSpPr>
            <p:spPr bwMode="auto">
              <a:xfrm>
                <a:off x="4484" y="3984"/>
                <a:ext cx="4" cy="3"/>
              </a:xfrm>
              <a:custGeom>
                <a:avLst/>
                <a:gdLst>
                  <a:gd name="T0" fmla="*/ 0 w 3"/>
                  <a:gd name="T1" fmla="*/ 0 h 2"/>
                  <a:gd name="T2" fmla="*/ 0 w 3"/>
                  <a:gd name="T3" fmla="*/ 0 h 2"/>
                  <a:gd name="T4" fmla="*/ 3 w 3"/>
                  <a:gd name="T5" fmla="*/ 2 h 2"/>
                  <a:gd name="T6" fmla="*/ 3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0" y="0"/>
                      <a:pt x="0" y="0"/>
                    </a:cubicBezTo>
                    <a:cubicBezTo>
                      <a:pt x="1" y="0"/>
                      <a:pt x="2" y="1"/>
                      <a:pt x="3" y="2"/>
                    </a:cubicBezTo>
                    <a:cubicBezTo>
                      <a:pt x="3" y="1"/>
                      <a:pt x="3" y="1"/>
                      <a:pt x="3" y="1"/>
                    </a:cubicBezTo>
                    <a:cubicBezTo>
                      <a:pt x="2" y="0"/>
                      <a:pt x="1" y="0"/>
                      <a:pt x="0"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8" name="ï$ļîḓê"/>
              <p:cNvSpPr/>
              <p:nvPr/>
            </p:nvSpPr>
            <p:spPr bwMode="auto">
              <a:xfrm>
                <a:off x="4219" y="3984"/>
                <a:ext cx="269" cy="1185"/>
              </a:xfrm>
              <a:custGeom>
                <a:avLst/>
                <a:gdLst>
                  <a:gd name="T0" fmla="*/ 0 w 199"/>
                  <a:gd name="T1" fmla="*/ 634 h 882"/>
                  <a:gd name="T2" fmla="*/ 114 w 199"/>
                  <a:gd name="T3" fmla="*/ 875 h 882"/>
                  <a:gd name="T4" fmla="*/ 146 w 199"/>
                  <a:gd name="T5" fmla="*/ 882 h 882"/>
                  <a:gd name="T6" fmla="*/ 149 w 199"/>
                  <a:gd name="T7" fmla="*/ 882 h 882"/>
                  <a:gd name="T8" fmla="*/ 118 w 199"/>
                  <a:gd name="T9" fmla="*/ 875 h 882"/>
                  <a:gd name="T10" fmla="*/ 4 w 199"/>
                  <a:gd name="T11" fmla="*/ 635 h 882"/>
                  <a:gd name="T12" fmla="*/ 0 w 199"/>
                  <a:gd name="T13" fmla="*/ 634 h 882"/>
                  <a:gd name="T14" fmla="*/ 196 w 199"/>
                  <a:gd name="T15" fmla="*/ 0 h 882"/>
                  <a:gd name="T16" fmla="*/ 194 w 199"/>
                  <a:gd name="T17" fmla="*/ 3 h 882"/>
                  <a:gd name="T18" fmla="*/ 194 w 199"/>
                  <a:gd name="T19" fmla="*/ 3 h 882"/>
                  <a:gd name="T20" fmla="*/ 194 w 199"/>
                  <a:gd name="T21" fmla="*/ 3 h 882"/>
                  <a:gd name="T22" fmla="*/ 194 w 199"/>
                  <a:gd name="T23" fmla="*/ 4 h 882"/>
                  <a:gd name="T24" fmla="*/ 103 w 199"/>
                  <a:gd name="T25" fmla="*/ 194 h 882"/>
                  <a:gd name="T26" fmla="*/ 32 w 199"/>
                  <a:gd name="T27" fmla="*/ 390 h 882"/>
                  <a:gd name="T28" fmla="*/ 8 w 199"/>
                  <a:gd name="T29" fmla="*/ 500 h 882"/>
                  <a:gd name="T30" fmla="*/ 13 w 199"/>
                  <a:gd name="T31" fmla="*/ 500 h 882"/>
                  <a:gd name="T32" fmla="*/ 37 w 199"/>
                  <a:gd name="T33" fmla="*/ 390 h 882"/>
                  <a:gd name="T34" fmla="*/ 107 w 199"/>
                  <a:gd name="T35" fmla="*/ 194 h 882"/>
                  <a:gd name="T36" fmla="*/ 198 w 199"/>
                  <a:gd name="T37" fmla="*/ 4 h 882"/>
                  <a:gd name="T38" fmla="*/ 199 w 199"/>
                  <a:gd name="T39" fmla="*/ 2 h 882"/>
                  <a:gd name="T40" fmla="*/ 196 w 199"/>
                  <a:gd name="T41"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882">
                    <a:moveTo>
                      <a:pt x="0" y="634"/>
                    </a:moveTo>
                    <a:cubicBezTo>
                      <a:pt x="15" y="701"/>
                      <a:pt x="77" y="854"/>
                      <a:pt x="114" y="875"/>
                    </a:cubicBezTo>
                    <a:cubicBezTo>
                      <a:pt x="122" y="880"/>
                      <a:pt x="134" y="882"/>
                      <a:pt x="146" y="882"/>
                    </a:cubicBezTo>
                    <a:cubicBezTo>
                      <a:pt x="147" y="882"/>
                      <a:pt x="148" y="882"/>
                      <a:pt x="149" y="882"/>
                    </a:cubicBezTo>
                    <a:cubicBezTo>
                      <a:pt x="137" y="882"/>
                      <a:pt x="126" y="880"/>
                      <a:pt x="118" y="875"/>
                    </a:cubicBezTo>
                    <a:cubicBezTo>
                      <a:pt x="82" y="854"/>
                      <a:pt x="20" y="702"/>
                      <a:pt x="4" y="635"/>
                    </a:cubicBezTo>
                    <a:cubicBezTo>
                      <a:pt x="3" y="635"/>
                      <a:pt x="1" y="634"/>
                      <a:pt x="0" y="634"/>
                    </a:cubicBezTo>
                    <a:moveTo>
                      <a:pt x="196" y="0"/>
                    </a:moveTo>
                    <a:cubicBezTo>
                      <a:pt x="194" y="0"/>
                      <a:pt x="194" y="2"/>
                      <a:pt x="194" y="3"/>
                    </a:cubicBezTo>
                    <a:cubicBezTo>
                      <a:pt x="194" y="3"/>
                      <a:pt x="194" y="3"/>
                      <a:pt x="194" y="3"/>
                    </a:cubicBezTo>
                    <a:cubicBezTo>
                      <a:pt x="194" y="3"/>
                      <a:pt x="194" y="3"/>
                      <a:pt x="194" y="3"/>
                    </a:cubicBezTo>
                    <a:cubicBezTo>
                      <a:pt x="194" y="3"/>
                      <a:pt x="194" y="4"/>
                      <a:pt x="194" y="4"/>
                    </a:cubicBezTo>
                    <a:cubicBezTo>
                      <a:pt x="194" y="4"/>
                      <a:pt x="120" y="164"/>
                      <a:pt x="103" y="194"/>
                    </a:cubicBezTo>
                    <a:cubicBezTo>
                      <a:pt x="86" y="223"/>
                      <a:pt x="46" y="356"/>
                      <a:pt x="32" y="390"/>
                    </a:cubicBezTo>
                    <a:cubicBezTo>
                      <a:pt x="25" y="407"/>
                      <a:pt x="16" y="454"/>
                      <a:pt x="8" y="500"/>
                    </a:cubicBezTo>
                    <a:cubicBezTo>
                      <a:pt x="10" y="500"/>
                      <a:pt x="11" y="500"/>
                      <a:pt x="13" y="500"/>
                    </a:cubicBezTo>
                    <a:cubicBezTo>
                      <a:pt x="20" y="453"/>
                      <a:pt x="30" y="407"/>
                      <a:pt x="37" y="390"/>
                    </a:cubicBezTo>
                    <a:cubicBezTo>
                      <a:pt x="50" y="356"/>
                      <a:pt x="90" y="223"/>
                      <a:pt x="107" y="194"/>
                    </a:cubicBezTo>
                    <a:cubicBezTo>
                      <a:pt x="124" y="164"/>
                      <a:pt x="198" y="4"/>
                      <a:pt x="198" y="4"/>
                    </a:cubicBezTo>
                    <a:cubicBezTo>
                      <a:pt x="198" y="4"/>
                      <a:pt x="198" y="3"/>
                      <a:pt x="199" y="2"/>
                    </a:cubicBezTo>
                    <a:cubicBezTo>
                      <a:pt x="198" y="1"/>
                      <a:pt x="197" y="0"/>
                      <a:pt x="19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9" name="išḻïďê"/>
              <p:cNvSpPr/>
              <p:nvPr/>
            </p:nvSpPr>
            <p:spPr bwMode="auto">
              <a:xfrm>
                <a:off x="4481" y="3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0" name="íŝľïḋe"/>
              <p:cNvSpPr/>
              <p:nvPr/>
            </p:nvSpPr>
            <p:spPr bwMode="auto">
              <a:xfrm>
                <a:off x="4218" y="3971"/>
                <a:ext cx="526" cy="1222"/>
              </a:xfrm>
              <a:custGeom>
                <a:avLst/>
                <a:gdLst>
                  <a:gd name="T0" fmla="*/ 199 w 390"/>
                  <a:gd name="T1" fmla="*/ 14 h 909"/>
                  <a:gd name="T2" fmla="*/ 217 w 390"/>
                  <a:gd name="T3" fmla="*/ 23 h 909"/>
                  <a:gd name="T4" fmla="*/ 273 w 390"/>
                  <a:gd name="T5" fmla="*/ 66 h 909"/>
                  <a:gd name="T6" fmla="*/ 359 w 390"/>
                  <a:gd name="T7" fmla="*/ 150 h 909"/>
                  <a:gd name="T8" fmla="*/ 376 w 390"/>
                  <a:gd name="T9" fmla="*/ 331 h 909"/>
                  <a:gd name="T10" fmla="*/ 255 w 390"/>
                  <a:gd name="T11" fmla="*/ 554 h 909"/>
                  <a:gd name="T12" fmla="*/ 276 w 390"/>
                  <a:gd name="T13" fmla="*/ 626 h 909"/>
                  <a:gd name="T14" fmla="*/ 265 w 390"/>
                  <a:gd name="T15" fmla="*/ 731 h 909"/>
                  <a:gd name="T16" fmla="*/ 273 w 390"/>
                  <a:gd name="T17" fmla="*/ 783 h 909"/>
                  <a:gd name="T18" fmla="*/ 260 w 390"/>
                  <a:gd name="T19" fmla="*/ 835 h 909"/>
                  <a:gd name="T20" fmla="*/ 259 w 390"/>
                  <a:gd name="T21" fmla="*/ 859 h 909"/>
                  <a:gd name="T22" fmla="*/ 119 w 390"/>
                  <a:gd name="T23" fmla="*/ 885 h 909"/>
                  <a:gd name="T24" fmla="*/ 2 w 390"/>
                  <a:gd name="T25" fmla="*/ 622 h 909"/>
                  <a:gd name="T26" fmla="*/ 38 w 390"/>
                  <a:gd name="T27" fmla="*/ 400 h 909"/>
                  <a:gd name="T28" fmla="*/ 108 w 390"/>
                  <a:gd name="T29" fmla="*/ 204 h 909"/>
                  <a:gd name="T30" fmla="*/ 199 w 390"/>
                  <a:gd name="T31" fmla="*/ 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909">
                    <a:moveTo>
                      <a:pt x="199" y="14"/>
                    </a:moveTo>
                    <a:cubicBezTo>
                      <a:pt x="199" y="14"/>
                      <a:pt x="198" y="0"/>
                      <a:pt x="217" y="23"/>
                    </a:cubicBezTo>
                    <a:cubicBezTo>
                      <a:pt x="236" y="46"/>
                      <a:pt x="273" y="66"/>
                      <a:pt x="273" y="66"/>
                    </a:cubicBezTo>
                    <a:cubicBezTo>
                      <a:pt x="273" y="66"/>
                      <a:pt x="355" y="124"/>
                      <a:pt x="359" y="150"/>
                    </a:cubicBezTo>
                    <a:cubicBezTo>
                      <a:pt x="364" y="177"/>
                      <a:pt x="390" y="293"/>
                      <a:pt x="376" y="331"/>
                    </a:cubicBezTo>
                    <a:cubicBezTo>
                      <a:pt x="362" y="369"/>
                      <a:pt x="255" y="554"/>
                      <a:pt x="255" y="554"/>
                    </a:cubicBezTo>
                    <a:cubicBezTo>
                      <a:pt x="255" y="554"/>
                      <a:pt x="283" y="587"/>
                      <a:pt x="276" y="626"/>
                    </a:cubicBezTo>
                    <a:cubicBezTo>
                      <a:pt x="270" y="665"/>
                      <a:pt x="262" y="719"/>
                      <a:pt x="265" y="731"/>
                    </a:cubicBezTo>
                    <a:cubicBezTo>
                      <a:pt x="269" y="743"/>
                      <a:pt x="261" y="773"/>
                      <a:pt x="273" y="783"/>
                    </a:cubicBezTo>
                    <a:cubicBezTo>
                      <a:pt x="286" y="793"/>
                      <a:pt x="299" y="811"/>
                      <a:pt x="260" y="835"/>
                    </a:cubicBezTo>
                    <a:cubicBezTo>
                      <a:pt x="260" y="835"/>
                      <a:pt x="253" y="855"/>
                      <a:pt x="259" y="859"/>
                    </a:cubicBezTo>
                    <a:cubicBezTo>
                      <a:pt x="266" y="864"/>
                      <a:pt x="161" y="909"/>
                      <a:pt x="119" y="885"/>
                    </a:cubicBezTo>
                    <a:cubicBezTo>
                      <a:pt x="78" y="861"/>
                      <a:pt x="3" y="665"/>
                      <a:pt x="2" y="622"/>
                    </a:cubicBezTo>
                    <a:cubicBezTo>
                      <a:pt x="0" y="578"/>
                      <a:pt x="24" y="434"/>
                      <a:pt x="38" y="400"/>
                    </a:cubicBezTo>
                    <a:cubicBezTo>
                      <a:pt x="51" y="366"/>
                      <a:pt x="91" y="233"/>
                      <a:pt x="108" y="204"/>
                    </a:cubicBezTo>
                    <a:cubicBezTo>
                      <a:pt x="125" y="174"/>
                      <a:pt x="199" y="14"/>
                      <a:pt x="199" y="14"/>
                    </a:cubicBezTo>
                  </a:path>
                </a:pathLst>
              </a:custGeom>
              <a:solidFill>
                <a:srgbClr val="4C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1" name="îšļîḍé"/>
              <p:cNvSpPr/>
              <p:nvPr/>
            </p:nvSpPr>
            <p:spPr bwMode="auto">
              <a:xfrm>
                <a:off x="4443" y="4158"/>
                <a:ext cx="83" cy="155"/>
              </a:xfrm>
              <a:custGeom>
                <a:avLst/>
                <a:gdLst>
                  <a:gd name="T0" fmla="*/ 2 w 62"/>
                  <a:gd name="T1" fmla="*/ 103 h 116"/>
                  <a:gd name="T2" fmla="*/ 1 w 62"/>
                  <a:gd name="T3" fmla="*/ 116 h 116"/>
                  <a:gd name="T4" fmla="*/ 2 w 62"/>
                  <a:gd name="T5" fmla="*/ 103 h 116"/>
                  <a:gd name="T6" fmla="*/ 62 w 62"/>
                  <a:gd name="T7" fmla="*/ 0 h 116"/>
                  <a:gd name="T8" fmla="*/ 2 w 62"/>
                  <a:gd name="T9" fmla="*/ 103 h 116"/>
                  <a:gd name="T10" fmla="*/ 62 w 62"/>
                  <a:gd name="T11" fmla="*/ 0 h 116"/>
                </a:gdLst>
                <a:ahLst/>
                <a:cxnLst>
                  <a:cxn ang="0">
                    <a:pos x="T0" y="T1"/>
                  </a:cxn>
                  <a:cxn ang="0">
                    <a:pos x="T2" y="T3"/>
                  </a:cxn>
                  <a:cxn ang="0">
                    <a:pos x="T4" y="T5"/>
                  </a:cxn>
                  <a:cxn ang="0">
                    <a:pos x="T6" y="T7"/>
                  </a:cxn>
                  <a:cxn ang="0">
                    <a:pos x="T8" y="T9"/>
                  </a:cxn>
                  <a:cxn ang="0">
                    <a:pos x="T10" y="T11"/>
                  </a:cxn>
                </a:cxnLst>
                <a:rect l="0" t="0" r="r" b="b"/>
                <a:pathLst>
                  <a:path w="62" h="116">
                    <a:moveTo>
                      <a:pt x="2" y="103"/>
                    </a:moveTo>
                    <a:cubicBezTo>
                      <a:pt x="1" y="108"/>
                      <a:pt x="0" y="112"/>
                      <a:pt x="1" y="116"/>
                    </a:cubicBezTo>
                    <a:cubicBezTo>
                      <a:pt x="1" y="116"/>
                      <a:pt x="1" y="111"/>
                      <a:pt x="2" y="103"/>
                    </a:cubicBezTo>
                    <a:moveTo>
                      <a:pt x="62" y="0"/>
                    </a:moveTo>
                    <a:cubicBezTo>
                      <a:pt x="16" y="30"/>
                      <a:pt x="5" y="79"/>
                      <a:pt x="2" y="103"/>
                    </a:cubicBezTo>
                    <a:cubicBezTo>
                      <a:pt x="10" y="57"/>
                      <a:pt x="62" y="0"/>
                      <a:pt x="62"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2" name="iṡ1ïďè"/>
              <p:cNvSpPr/>
              <p:nvPr/>
            </p:nvSpPr>
            <p:spPr bwMode="auto">
              <a:xfrm>
                <a:off x="4311" y="4314"/>
                <a:ext cx="97" cy="336"/>
              </a:xfrm>
              <a:custGeom>
                <a:avLst/>
                <a:gdLst>
                  <a:gd name="T0" fmla="*/ 72 w 72"/>
                  <a:gd name="T1" fmla="*/ 0 h 250"/>
                  <a:gd name="T2" fmla="*/ 17 w 72"/>
                  <a:gd name="T3" fmla="*/ 143 h 250"/>
                  <a:gd name="T4" fmla="*/ 0 w 72"/>
                  <a:gd name="T5" fmla="*/ 250 h 250"/>
                  <a:gd name="T6" fmla="*/ 8 w 72"/>
                  <a:gd name="T7" fmla="*/ 248 h 250"/>
                  <a:gd name="T8" fmla="*/ 14 w 72"/>
                  <a:gd name="T9" fmla="*/ 245 h 250"/>
                  <a:gd name="T10" fmla="*/ 16 w 72"/>
                  <a:gd name="T11" fmla="*/ 246 h 250"/>
                  <a:gd name="T12" fmla="*/ 18 w 72"/>
                  <a:gd name="T13" fmla="*/ 245 h 250"/>
                  <a:gd name="T14" fmla="*/ 22 w 72"/>
                  <a:gd name="T15" fmla="*/ 246 h 250"/>
                  <a:gd name="T16" fmla="*/ 31 w 72"/>
                  <a:gd name="T17" fmla="*/ 182 h 250"/>
                  <a:gd name="T18" fmla="*/ 72 w 72"/>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250">
                    <a:moveTo>
                      <a:pt x="72" y="0"/>
                    </a:moveTo>
                    <a:cubicBezTo>
                      <a:pt x="72" y="0"/>
                      <a:pt x="20" y="113"/>
                      <a:pt x="17" y="143"/>
                    </a:cubicBezTo>
                    <a:cubicBezTo>
                      <a:pt x="15" y="169"/>
                      <a:pt x="3" y="231"/>
                      <a:pt x="0" y="250"/>
                    </a:cubicBezTo>
                    <a:cubicBezTo>
                      <a:pt x="4" y="249"/>
                      <a:pt x="6" y="249"/>
                      <a:pt x="8" y="248"/>
                    </a:cubicBezTo>
                    <a:cubicBezTo>
                      <a:pt x="9" y="246"/>
                      <a:pt x="12" y="245"/>
                      <a:pt x="14" y="245"/>
                    </a:cubicBezTo>
                    <a:cubicBezTo>
                      <a:pt x="15" y="245"/>
                      <a:pt x="15" y="245"/>
                      <a:pt x="16" y="246"/>
                    </a:cubicBezTo>
                    <a:cubicBezTo>
                      <a:pt x="17" y="245"/>
                      <a:pt x="18" y="245"/>
                      <a:pt x="18" y="245"/>
                    </a:cubicBezTo>
                    <a:cubicBezTo>
                      <a:pt x="20" y="245"/>
                      <a:pt x="21" y="246"/>
                      <a:pt x="22" y="246"/>
                    </a:cubicBezTo>
                    <a:cubicBezTo>
                      <a:pt x="26" y="227"/>
                      <a:pt x="33" y="196"/>
                      <a:pt x="31" y="182"/>
                    </a:cubicBezTo>
                    <a:cubicBezTo>
                      <a:pt x="29" y="162"/>
                      <a:pt x="72" y="2"/>
                      <a:pt x="72"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3" name="iṡľiḓê"/>
              <p:cNvSpPr/>
              <p:nvPr/>
            </p:nvSpPr>
            <p:spPr bwMode="auto">
              <a:xfrm>
                <a:off x="4385" y="4927"/>
                <a:ext cx="137" cy="164"/>
              </a:xfrm>
              <a:custGeom>
                <a:avLst/>
                <a:gdLst>
                  <a:gd name="T0" fmla="*/ 0 w 101"/>
                  <a:gd name="T1" fmla="*/ 0 h 123"/>
                  <a:gd name="T2" fmla="*/ 71 w 101"/>
                  <a:gd name="T3" fmla="*/ 123 h 123"/>
                  <a:gd name="T4" fmla="*/ 73 w 101"/>
                  <a:gd name="T5" fmla="*/ 123 h 123"/>
                  <a:gd name="T6" fmla="*/ 0 w 101"/>
                  <a:gd name="T7" fmla="*/ 0 h 123"/>
                </a:gdLst>
                <a:ahLst/>
                <a:cxnLst>
                  <a:cxn ang="0">
                    <a:pos x="T0" y="T1"/>
                  </a:cxn>
                  <a:cxn ang="0">
                    <a:pos x="T2" y="T3"/>
                  </a:cxn>
                  <a:cxn ang="0">
                    <a:pos x="T4" y="T5"/>
                  </a:cxn>
                  <a:cxn ang="0">
                    <a:pos x="T6" y="T7"/>
                  </a:cxn>
                </a:cxnLst>
                <a:rect l="0" t="0" r="r" b="b"/>
                <a:pathLst>
                  <a:path w="101" h="123">
                    <a:moveTo>
                      <a:pt x="0" y="0"/>
                    </a:moveTo>
                    <a:cubicBezTo>
                      <a:pt x="0" y="0"/>
                      <a:pt x="42" y="123"/>
                      <a:pt x="71" y="123"/>
                    </a:cubicBezTo>
                    <a:cubicBezTo>
                      <a:pt x="71" y="123"/>
                      <a:pt x="72" y="123"/>
                      <a:pt x="73" y="123"/>
                    </a:cubicBezTo>
                    <a:cubicBezTo>
                      <a:pt x="101" y="115"/>
                      <a:pt x="1" y="2"/>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4" name="ísľîdé"/>
              <p:cNvSpPr/>
              <p:nvPr/>
            </p:nvSpPr>
            <p:spPr bwMode="auto">
              <a:xfrm>
                <a:off x="4495" y="4887"/>
                <a:ext cx="61" cy="109"/>
              </a:xfrm>
              <a:custGeom>
                <a:avLst/>
                <a:gdLst>
                  <a:gd name="T0" fmla="*/ 44 w 45"/>
                  <a:gd name="T1" fmla="*/ 56 h 81"/>
                  <a:gd name="T2" fmla="*/ 39 w 45"/>
                  <a:gd name="T3" fmla="*/ 62 h 81"/>
                  <a:gd name="T4" fmla="*/ 42 w 45"/>
                  <a:gd name="T5" fmla="*/ 63 h 81"/>
                  <a:gd name="T6" fmla="*/ 44 w 45"/>
                  <a:gd name="T7" fmla="*/ 60 h 81"/>
                  <a:gd name="T8" fmla="*/ 44 w 45"/>
                  <a:gd name="T9" fmla="*/ 56 h 81"/>
                  <a:gd name="T10" fmla="*/ 0 w 45"/>
                  <a:gd name="T11" fmla="*/ 0 h 81"/>
                  <a:gd name="T12" fmla="*/ 6 w 45"/>
                  <a:gd name="T13" fmla="*/ 59 h 81"/>
                  <a:gd name="T14" fmla="*/ 17 w 45"/>
                  <a:gd name="T15" fmla="*/ 81 h 81"/>
                  <a:gd name="T16" fmla="*/ 33 w 45"/>
                  <a:gd name="T17" fmla="*/ 69 h 81"/>
                  <a:gd name="T18" fmla="*/ 39 w 45"/>
                  <a:gd name="T19" fmla="*/ 62 h 81"/>
                  <a:gd name="T20" fmla="*/ 0 w 45"/>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44" y="56"/>
                    </a:moveTo>
                    <a:cubicBezTo>
                      <a:pt x="43" y="56"/>
                      <a:pt x="41" y="58"/>
                      <a:pt x="39" y="62"/>
                    </a:cubicBezTo>
                    <a:cubicBezTo>
                      <a:pt x="40" y="63"/>
                      <a:pt x="41" y="63"/>
                      <a:pt x="42" y="63"/>
                    </a:cubicBezTo>
                    <a:cubicBezTo>
                      <a:pt x="43" y="63"/>
                      <a:pt x="44" y="62"/>
                      <a:pt x="44" y="60"/>
                    </a:cubicBezTo>
                    <a:cubicBezTo>
                      <a:pt x="45" y="57"/>
                      <a:pt x="45" y="56"/>
                      <a:pt x="44" y="56"/>
                    </a:cubicBezTo>
                    <a:moveTo>
                      <a:pt x="0" y="0"/>
                    </a:moveTo>
                    <a:cubicBezTo>
                      <a:pt x="6" y="59"/>
                      <a:pt x="6" y="59"/>
                      <a:pt x="6" y="59"/>
                    </a:cubicBezTo>
                    <a:cubicBezTo>
                      <a:pt x="8" y="76"/>
                      <a:pt x="12" y="81"/>
                      <a:pt x="17" y="81"/>
                    </a:cubicBezTo>
                    <a:cubicBezTo>
                      <a:pt x="22" y="81"/>
                      <a:pt x="28" y="75"/>
                      <a:pt x="33" y="69"/>
                    </a:cubicBezTo>
                    <a:cubicBezTo>
                      <a:pt x="35" y="66"/>
                      <a:pt x="37" y="64"/>
                      <a:pt x="39" y="62"/>
                    </a:cubicBezTo>
                    <a:cubicBezTo>
                      <a:pt x="27" y="53"/>
                      <a:pt x="2" y="1"/>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5" name="íṣļïďe"/>
              <p:cNvSpPr/>
              <p:nvPr/>
            </p:nvSpPr>
            <p:spPr bwMode="auto">
              <a:xfrm>
                <a:off x="3993" y="4016"/>
                <a:ext cx="245" cy="629"/>
              </a:xfrm>
              <a:custGeom>
                <a:avLst/>
                <a:gdLst>
                  <a:gd name="T0" fmla="*/ 2 w 183"/>
                  <a:gd name="T1" fmla="*/ 463 h 468"/>
                  <a:gd name="T2" fmla="*/ 0 w 183"/>
                  <a:gd name="T3" fmla="*/ 468 h 468"/>
                  <a:gd name="T4" fmla="*/ 2 w 183"/>
                  <a:gd name="T5" fmla="*/ 467 h 468"/>
                  <a:gd name="T6" fmla="*/ 2 w 183"/>
                  <a:gd name="T7" fmla="*/ 463 h 468"/>
                  <a:gd name="T8" fmla="*/ 183 w 183"/>
                  <a:gd name="T9" fmla="*/ 15 h 468"/>
                  <a:gd name="T10" fmla="*/ 182 w 183"/>
                  <a:gd name="T11" fmla="*/ 15 h 468"/>
                  <a:gd name="T12" fmla="*/ 182 w 183"/>
                  <a:gd name="T13" fmla="*/ 15 h 468"/>
                  <a:gd name="T14" fmla="*/ 183 w 183"/>
                  <a:gd name="T15" fmla="*/ 15 h 468"/>
                  <a:gd name="T16" fmla="*/ 161 w 183"/>
                  <a:gd name="T17" fmla="*/ 0 h 468"/>
                  <a:gd name="T18" fmla="*/ 160 w 183"/>
                  <a:gd name="T19" fmla="*/ 0 h 468"/>
                  <a:gd name="T20" fmla="*/ 178 w 183"/>
                  <a:gd name="T21" fmla="*/ 3 h 468"/>
                  <a:gd name="T22" fmla="*/ 161 w 183"/>
                  <a:gd name="T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468">
                    <a:moveTo>
                      <a:pt x="2" y="463"/>
                    </a:moveTo>
                    <a:cubicBezTo>
                      <a:pt x="1" y="464"/>
                      <a:pt x="1" y="466"/>
                      <a:pt x="0" y="468"/>
                    </a:cubicBezTo>
                    <a:cubicBezTo>
                      <a:pt x="1" y="468"/>
                      <a:pt x="2" y="468"/>
                      <a:pt x="2" y="467"/>
                    </a:cubicBezTo>
                    <a:cubicBezTo>
                      <a:pt x="2" y="466"/>
                      <a:pt x="2" y="464"/>
                      <a:pt x="2" y="463"/>
                    </a:cubicBezTo>
                    <a:moveTo>
                      <a:pt x="183" y="15"/>
                    </a:moveTo>
                    <a:cubicBezTo>
                      <a:pt x="183" y="15"/>
                      <a:pt x="183" y="15"/>
                      <a:pt x="182" y="15"/>
                    </a:cubicBezTo>
                    <a:cubicBezTo>
                      <a:pt x="182" y="15"/>
                      <a:pt x="182" y="15"/>
                      <a:pt x="182" y="15"/>
                    </a:cubicBezTo>
                    <a:cubicBezTo>
                      <a:pt x="183" y="15"/>
                      <a:pt x="183" y="15"/>
                      <a:pt x="183" y="15"/>
                    </a:cubicBezTo>
                    <a:moveTo>
                      <a:pt x="161" y="0"/>
                    </a:moveTo>
                    <a:cubicBezTo>
                      <a:pt x="161" y="0"/>
                      <a:pt x="161" y="0"/>
                      <a:pt x="160" y="0"/>
                    </a:cubicBezTo>
                    <a:cubicBezTo>
                      <a:pt x="168" y="0"/>
                      <a:pt x="174" y="2"/>
                      <a:pt x="178" y="3"/>
                    </a:cubicBezTo>
                    <a:cubicBezTo>
                      <a:pt x="174" y="2"/>
                      <a:pt x="168" y="0"/>
                      <a:pt x="161"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6" name="îşľïdé"/>
              <p:cNvSpPr/>
              <p:nvPr/>
            </p:nvSpPr>
            <p:spPr bwMode="auto">
              <a:xfrm>
                <a:off x="3994" y="4036"/>
                <a:ext cx="243" cy="607"/>
              </a:xfrm>
              <a:custGeom>
                <a:avLst/>
                <a:gdLst>
                  <a:gd name="T0" fmla="*/ 147 w 180"/>
                  <a:gd name="T1" fmla="*/ 25 h 452"/>
                  <a:gd name="T2" fmla="*/ 104 w 180"/>
                  <a:gd name="T3" fmla="*/ 100 h 452"/>
                  <a:gd name="T4" fmla="*/ 56 w 180"/>
                  <a:gd name="T5" fmla="*/ 207 h 452"/>
                  <a:gd name="T6" fmla="*/ 16 w 180"/>
                  <a:gd name="T7" fmla="*/ 404 h 452"/>
                  <a:gd name="T8" fmla="*/ 0 w 180"/>
                  <a:gd name="T9" fmla="*/ 448 h 452"/>
                  <a:gd name="T10" fmla="*/ 0 w 180"/>
                  <a:gd name="T11" fmla="*/ 452 h 452"/>
                  <a:gd name="T12" fmla="*/ 3 w 180"/>
                  <a:gd name="T13" fmla="*/ 452 h 452"/>
                  <a:gd name="T14" fmla="*/ 20 w 180"/>
                  <a:gd name="T15" fmla="*/ 404 h 452"/>
                  <a:gd name="T16" fmla="*/ 61 w 180"/>
                  <a:gd name="T17" fmla="*/ 207 h 452"/>
                  <a:gd name="T18" fmla="*/ 108 w 180"/>
                  <a:gd name="T19" fmla="*/ 100 h 452"/>
                  <a:gd name="T20" fmla="*/ 150 w 180"/>
                  <a:gd name="T21" fmla="*/ 28 h 452"/>
                  <a:gd name="T22" fmla="*/ 147 w 180"/>
                  <a:gd name="T23" fmla="*/ 25 h 452"/>
                  <a:gd name="T24" fmla="*/ 180 w 180"/>
                  <a:gd name="T25" fmla="*/ 0 h 452"/>
                  <a:gd name="T26" fmla="*/ 178 w 180"/>
                  <a:gd name="T27" fmla="*/ 1 h 452"/>
                  <a:gd name="T28" fmla="*/ 179 w 180"/>
                  <a:gd name="T29" fmla="*/ 1 h 452"/>
                  <a:gd name="T30" fmla="*/ 180 w 180"/>
                  <a:gd name="T31" fmla="*/ 0 h 452"/>
                  <a:gd name="T32" fmla="*/ 180 w 180"/>
                  <a:gd name="T3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452">
                    <a:moveTo>
                      <a:pt x="147" y="25"/>
                    </a:moveTo>
                    <a:cubicBezTo>
                      <a:pt x="136" y="43"/>
                      <a:pt x="118" y="79"/>
                      <a:pt x="104" y="100"/>
                    </a:cubicBezTo>
                    <a:cubicBezTo>
                      <a:pt x="85" y="127"/>
                      <a:pt x="56" y="207"/>
                      <a:pt x="56" y="207"/>
                    </a:cubicBezTo>
                    <a:cubicBezTo>
                      <a:pt x="56" y="207"/>
                      <a:pt x="21" y="397"/>
                      <a:pt x="16" y="404"/>
                    </a:cubicBezTo>
                    <a:cubicBezTo>
                      <a:pt x="14" y="407"/>
                      <a:pt x="7" y="425"/>
                      <a:pt x="0" y="448"/>
                    </a:cubicBezTo>
                    <a:cubicBezTo>
                      <a:pt x="0" y="449"/>
                      <a:pt x="0" y="451"/>
                      <a:pt x="0" y="452"/>
                    </a:cubicBezTo>
                    <a:cubicBezTo>
                      <a:pt x="1" y="452"/>
                      <a:pt x="2" y="452"/>
                      <a:pt x="3" y="452"/>
                    </a:cubicBezTo>
                    <a:cubicBezTo>
                      <a:pt x="11" y="427"/>
                      <a:pt x="18" y="407"/>
                      <a:pt x="20" y="404"/>
                    </a:cubicBezTo>
                    <a:cubicBezTo>
                      <a:pt x="25" y="397"/>
                      <a:pt x="61" y="207"/>
                      <a:pt x="61" y="207"/>
                    </a:cubicBezTo>
                    <a:cubicBezTo>
                      <a:pt x="61" y="207"/>
                      <a:pt x="89" y="127"/>
                      <a:pt x="108" y="100"/>
                    </a:cubicBezTo>
                    <a:cubicBezTo>
                      <a:pt x="122" y="80"/>
                      <a:pt x="138" y="47"/>
                      <a:pt x="150" y="28"/>
                    </a:cubicBezTo>
                    <a:cubicBezTo>
                      <a:pt x="149" y="27"/>
                      <a:pt x="148" y="26"/>
                      <a:pt x="147" y="25"/>
                    </a:cubicBezTo>
                    <a:moveTo>
                      <a:pt x="180" y="0"/>
                    </a:moveTo>
                    <a:cubicBezTo>
                      <a:pt x="180" y="0"/>
                      <a:pt x="179" y="1"/>
                      <a:pt x="178" y="1"/>
                    </a:cubicBezTo>
                    <a:cubicBezTo>
                      <a:pt x="179" y="1"/>
                      <a:pt x="179" y="1"/>
                      <a:pt x="179" y="1"/>
                    </a:cubicBezTo>
                    <a:cubicBezTo>
                      <a:pt x="179" y="1"/>
                      <a:pt x="180" y="1"/>
                      <a:pt x="180" y="0"/>
                    </a:cubicBezTo>
                    <a:cubicBezTo>
                      <a:pt x="180" y="0"/>
                      <a:pt x="180" y="0"/>
                      <a:pt x="18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7" name="ïsḷïḍè"/>
              <p:cNvSpPr/>
              <p:nvPr/>
            </p:nvSpPr>
            <p:spPr bwMode="auto">
              <a:xfrm>
                <a:off x="4193" y="4065"/>
                <a:ext cx="4" cy="9"/>
              </a:xfrm>
              <a:custGeom>
                <a:avLst/>
                <a:gdLst>
                  <a:gd name="T0" fmla="*/ 2 w 4"/>
                  <a:gd name="T1" fmla="*/ 0 h 6"/>
                  <a:gd name="T2" fmla="*/ 0 w 4"/>
                  <a:gd name="T3" fmla="*/ 3 h 6"/>
                  <a:gd name="T4" fmla="*/ 3 w 4"/>
                  <a:gd name="T5" fmla="*/ 6 h 6"/>
                  <a:gd name="T6" fmla="*/ 4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1" y="1"/>
                      <a:pt x="1" y="2"/>
                      <a:pt x="0" y="3"/>
                    </a:cubicBezTo>
                    <a:cubicBezTo>
                      <a:pt x="1" y="4"/>
                      <a:pt x="2" y="5"/>
                      <a:pt x="3" y="6"/>
                    </a:cubicBezTo>
                    <a:cubicBezTo>
                      <a:pt x="3" y="5"/>
                      <a:pt x="4" y="4"/>
                      <a:pt x="4" y="3"/>
                    </a:cubicBezTo>
                    <a:cubicBezTo>
                      <a:pt x="3" y="2"/>
                      <a:pt x="3" y="1"/>
                      <a:pt x="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8" name="ï$ḻîḑé"/>
              <p:cNvSpPr/>
              <p:nvPr/>
            </p:nvSpPr>
            <p:spPr bwMode="auto">
              <a:xfrm>
                <a:off x="4195" y="4038"/>
                <a:ext cx="41" cy="32"/>
              </a:xfrm>
              <a:custGeom>
                <a:avLst/>
                <a:gdLst>
                  <a:gd name="T0" fmla="*/ 29 w 30"/>
                  <a:gd name="T1" fmla="*/ 0 h 24"/>
                  <a:gd name="T2" fmla="*/ 6 w 30"/>
                  <a:gd name="T3" fmla="*/ 13 h 24"/>
                  <a:gd name="T4" fmla="*/ 0 w 30"/>
                  <a:gd name="T5" fmla="*/ 21 h 24"/>
                  <a:gd name="T6" fmla="*/ 2 w 30"/>
                  <a:gd name="T7" fmla="*/ 24 h 24"/>
                  <a:gd name="T8" fmla="*/ 10 w 30"/>
                  <a:gd name="T9" fmla="*/ 13 h 24"/>
                  <a:gd name="T10" fmla="*/ 30 w 30"/>
                  <a:gd name="T11" fmla="*/ 0 h 24"/>
                  <a:gd name="T12" fmla="*/ 29 w 3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29" y="0"/>
                    </a:moveTo>
                    <a:cubicBezTo>
                      <a:pt x="24" y="2"/>
                      <a:pt x="13" y="7"/>
                      <a:pt x="6" y="13"/>
                    </a:cubicBezTo>
                    <a:cubicBezTo>
                      <a:pt x="4" y="15"/>
                      <a:pt x="2" y="18"/>
                      <a:pt x="0" y="21"/>
                    </a:cubicBezTo>
                    <a:cubicBezTo>
                      <a:pt x="1" y="22"/>
                      <a:pt x="1" y="23"/>
                      <a:pt x="2" y="24"/>
                    </a:cubicBezTo>
                    <a:cubicBezTo>
                      <a:pt x="5" y="19"/>
                      <a:pt x="8" y="15"/>
                      <a:pt x="10" y="13"/>
                    </a:cubicBezTo>
                    <a:cubicBezTo>
                      <a:pt x="16" y="8"/>
                      <a:pt x="23" y="4"/>
                      <a:pt x="30" y="0"/>
                    </a:cubicBezTo>
                    <a:cubicBezTo>
                      <a:pt x="30" y="0"/>
                      <a:pt x="30" y="0"/>
                      <a:pt x="2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9" name="îṡḻîḍe"/>
              <p:cNvSpPr/>
              <p:nvPr/>
            </p:nvSpPr>
            <p:spPr bwMode="auto">
              <a:xfrm>
                <a:off x="3909" y="4771"/>
                <a:ext cx="55" cy="151"/>
              </a:xfrm>
              <a:custGeom>
                <a:avLst/>
                <a:gdLst>
                  <a:gd name="T0" fmla="*/ 5 w 41"/>
                  <a:gd name="T1" fmla="*/ 101 h 112"/>
                  <a:gd name="T2" fmla="*/ 1 w 41"/>
                  <a:gd name="T3" fmla="*/ 107 h 112"/>
                  <a:gd name="T4" fmla="*/ 0 w 41"/>
                  <a:gd name="T5" fmla="*/ 112 h 112"/>
                  <a:gd name="T6" fmla="*/ 1 w 41"/>
                  <a:gd name="T7" fmla="*/ 112 h 112"/>
                  <a:gd name="T8" fmla="*/ 3 w 41"/>
                  <a:gd name="T9" fmla="*/ 110 h 112"/>
                  <a:gd name="T10" fmla="*/ 5 w 41"/>
                  <a:gd name="T11" fmla="*/ 101 h 112"/>
                  <a:gd name="T12" fmla="*/ 39 w 41"/>
                  <a:gd name="T13" fmla="*/ 0 h 112"/>
                  <a:gd name="T14" fmla="*/ 39 w 41"/>
                  <a:gd name="T15" fmla="*/ 3 h 112"/>
                  <a:gd name="T16" fmla="*/ 41 w 41"/>
                  <a:gd name="T17" fmla="*/ 0 h 112"/>
                  <a:gd name="T18" fmla="*/ 39 w 41"/>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12">
                    <a:moveTo>
                      <a:pt x="5" y="101"/>
                    </a:moveTo>
                    <a:cubicBezTo>
                      <a:pt x="3" y="103"/>
                      <a:pt x="2" y="106"/>
                      <a:pt x="1" y="107"/>
                    </a:cubicBezTo>
                    <a:cubicBezTo>
                      <a:pt x="0" y="110"/>
                      <a:pt x="0" y="111"/>
                      <a:pt x="0" y="112"/>
                    </a:cubicBezTo>
                    <a:cubicBezTo>
                      <a:pt x="0" y="112"/>
                      <a:pt x="1" y="112"/>
                      <a:pt x="1" y="112"/>
                    </a:cubicBezTo>
                    <a:cubicBezTo>
                      <a:pt x="1" y="112"/>
                      <a:pt x="2" y="111"/>
                      <a:pt x="3" y="110"/>
                    </a:cubicBezTo>
                    <a:cubicBezTo>
                      <a:pt x="3" y="108"/>
                      <a:pt x="4" y="105"/>
                      <a:pt x="5" y="101"/>
                    </a:cubicBezTo>
                    <a:moveTo>
                      <a:pt x="39" y="0"/>
                    </a:moveTo>
                    <a:cubicBezTo>
                      <a:pt x="39" y="1"/>
                      <a:pt x="39" y="2"/>
                      <a:pt x="39" y="3"/>
                    </a:cubicBezTo>
                    <a:cubicBezTo>
                      <a:pt x="40" y="2"/>
                      <a:pt x="40" y="1"/>
                      <a:pt x="41" y="0"/>
                    </a:cubicBezTo>
                    <a:cubicBezTo>
                      <a:pt x="40" y="0"/>
                      <a:pt x="40" y="0"/>
                      <a:pt x="39"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0" name="îšḷïḋê"/>
              <p:cNvSpPr/>
              <p:nvPr/>
            </p:nvSpPr>
            <p:spPr bwMode="auto">
              <a:xfrm>
                <a:off x="3913" y="4771"/>
                <a:ext cx="55" cy="148"/>
              </a:xfrm>
              <a:custGeom>
                <a:avLst/>
                <a:gdLst>
                  <a:gd name="T0" fmla="*/ 38 w 41"/>
                  <a:gd name="T1" fmla="*/ 0 h 110"/>
                  <a:gd name="T2" fmla="*/ 36 w 41"/>
                  <a:gd name="T3" fmla="*/ 3 h 110"/>
                  <a:gd name="T4" fmla="*/ 36 w 41"/>
                  <a:gd name="T5" fmla="*/ 10 h 110"/>
                  <a:gd name="T6" fmla="*/ 2 w 41"/>
                  <a:gd name="T7" fmla="*/ 101 h 110"/>
                  <a:gd name="T8" fmla="*/ 0 w 41"/>
                  <a:gd name="T9" fmla="*/ 110 h 110"/>
                  <a:gd name="T10" fmla="*/ 40 w 41"/>
                  <a:gd name="T11" fmla="*/ 10 h 110"/>
                  <a:gd name="T12" fmla="*/ 41 w 41"/>
                  <a:gd name="T13" fmla="*/ 1 h 110"/>
                  <a:gd name="T14" fmla="*/ 38 w 41"/>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10">
                    <a:moveTo>
                      <a:pt x="38" y="0"/>
                    </a:moveTo>
                    <a:cubicBezTo>
                      <a:pt x="37" y="1"/>
                      <a:pt x="37" y="2"/>
                      <a:pt x="36" y="3"/>
                    </a:cubicBezTo>
                    <a:cubicBezTo>
                      <a:pt x="36" y="6"/>
                      <a:pt x="36" y="8"/>
                      <a:pt x="36" y="10"/>
                    </a:cubicBezTo>
                    <a:cubicBezTo>
                      <a:pt x="36" y="36"/>
                      <a:pt x="15" y="80"/>
                      <a:pt x="2" y="101"/>
                    </a:cubicBezTo>
                    <a:cubicBezTo>
                      <a:pt x="1" y="105"/>
                      <a:pt x="0" y="108"/>
                      <a:pt x="0" y="110"/>
                    </a:cubicBezTo>
                    <a:cubicBezTo>
                      <a:pt x="9" y="99"/>
                      <a:pt x="41" y="41"/>
                      <a:pt x="40" y="10"/>
                    </a:cubicBezTo>
                    <a:cubicBezTo>
                      <a:pt x="40" y="8"/>
                      <a:pt x="40" y="4"/>
                      <a:pt x="41" y="1"/>
                    </a:cubicBezTo>
                    <a:cubicBezTo>
                      <a:pt x="40" y="1"/>
                      <a:pt x="39" y="1"/>
                      <a:pt x="3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1" name="iṡļïḋê"/>
              <p:cNvSpPr/>
              <p:nvPr/>
            </p:nvSpPr>
            <p:spPr bwMode="auto">
              <a:xfrm>
                <a:off x="3901" y="3990"/>
                <a:ext cx="338" cy="940"/>
              </a:xfrm>
              <a:custGeom>
                <a:avLst/>
                <a:gdLst>
                  <a:gd name="T0" fmla="*/ 251 w 252"/>
                  <a:gd name="T1" fmla="*/ 25 h 700"/>
                  <a:gd name="T2" fmla="*/ 153 w 252"/>
                  <a:gd name="T3" fmla="*/ 64 h 700"/>
                  <a:gd name="T4" fmla="*/ 104 w 252"/>
                  <a:gd name="T5" fmla="*/ 91 h 700"/>
                  <a:gd name="T6" fmla="*/ 80 w 252"/>
                  <a:gd name="T7" fmla="*/ 234 h 700"/>
                  <a:gd name="T8" fmla="*/ 63 w 252"/>
                  <a:gd name="T9" fmla="*/ 327 h 700"/>
                  <a:gd name="T10" fmla="*/ 43 w 252"/>
                  <a:gd name="T11" fmla="*/ 478 h 700"/>
                  <a:gd name="T12" fmla="*/ 2 w 252"/>
                  <a:gd name="T13" fmla="*/ 694 h 700"/>
                  <a:gd name="T14" fmla="*/ 45 w 252"/>
                  <a:gd name="T15" fmla="*/ 592 h 700"/>
                  <a:gd name="T16" fmla="*/ 86 w 252"/>
                  <a:gd name="T17" fmla="*/ 439 h 700"/>
                  <a:gd name="T18" fmla="*/ 126 w 252"/>
                  <a:gd name="T19" fmla="*/ 242 h 700"/>
                  <a:gd name="T20" fmla="*/ 174 w 252"/>
                  <a:gd name="T21" fmla="*/ 135 h 700"/>
                  <a:gd name="T22" fmla="*/ 225 w 252"/>
                  <a:gd name="T23" fmla="*/ 49 h 700"/>
                  <a:gd name="T24" fmla="*/ 252 w 252"/>
                  <a:gd name="T25" fmla="*/ 35 h 700"/>
                  <a:gd name="T26" fmla="*/ 251 w 252"/>
                  <a:gd name="T27" fmla="*/ 2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00">
                    <a:moveTo>
                      <a:pt x="251" y="25"/>
                    </a:moveTo>
                    <a:cubicBezTo>
                      <a:pt x="251" y="25"/>
                      <a:pt x="205" y="0"/>
                      <a:pt x="153" y="64"/>
                    </a:cubicBezTo>
                    <a:cubicBezTo>
                      <a:pt x="153" y="64"/>
                      <a:pt x="115" y="86"/>
                      <a:pt x="104" y="91"/>
                    </a:cubicBezTo>
                    <a:cubicBezTo>
                      <a:pt x="93" y="96"/>
                      <a:pt x="80" y="234"/>
                      <a:pt x="80" y="234"/>
                    </a:cubicBezTo>
                    <a:cubicBezTo>
                      <a:pt x="80" y="234"/>
                      <a:pt x="56" y="293"/>
                      <a:pt x="63" y="327"/>
                    </a:cubicBezTo>
                    <a:cubicBezTo>
                      <a:pt x="69" y="361"/>
                      <a:pt x="43" y="478"/>
                      <a:pt x="43" y="478"/>
                    </a:cubicBezTo>
                    <a:cubicBezTo>
                      <a:pt x="43" y="478"/>
                      <a:pt x="0" y="688"/>
                      <a:pt x="2" y="694"/>
                    </a:cubicBezTo>
                    <a:cubicBezTo>
                      <a:pt x="3" y="700"/>
                      <a:pt x="46" y="628"/>
                      <a:pt x="45" y="592"/>
                    </a:cubicBezTo>
                    <a:cubicBezTo>
                      <a:pt x="44" y="557"/>
                      <a:pt x="80" y="446"/>
                      <a:pt x="86" y="439"/>
                    </a:cubicBezTo>
                    <a:cubicBezTo>
                      <a:pt x="91" y="432"/>
                      <a:pt x="126" y="242"/>
                      <a:pt x="126" y="242"/>
                    </a:cubicBezTo>
                    <a:cubicBezTo>
                      <a:pt x="126" y="242"/>
                      <a:pt x="155" y="162"/>
                      <a:pt x="174" y="135"/>
                    </a:cubicBezTo>
                    <a:cubicBezTo>
                      <a:pt x="192" y="109"/>
                      <a:pt x="215" y="58"/>
                      <a:pt x="225" y="49"/>
                    </a:cubicBezTo>
                    <a:cubicBezTo>
                      <a:pt x="234" y="40"/>
                      <a:pt x="252" y="35"/>
                      <a:pt x="252" y="35"/>
                    </a:cubicBezTo>
                    <a:cubicBezTo>
                      <a:pt x="251" y="25"/>
                      <a:pt x="251" y="25"/>
                      <a:pt x="251" y="25"/>
                    </a:cubicBezTo>
                  </a:path>
                </a:pathLst>
              </a:custGeom>
              <a:solidFill>
                <a:srgbClr val="4C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2" name="ïśľïdé"/>
              <p:cNvSpPr/>
              <p:nvPr/>
            </p:nvSpPr>
            <p:spPr bwMode="auto">
              <a:xfrm>
                <a:off x="3638" y="4566"/>
                <a:ext cx="327" cy="209"/>
              </a:xfrm>
              <a:custGeom>
                <a:avLst/>
                <a:gdLst>
                  <a:gd name="T0" fmla="*/ 243 w 243"/>
                  <a:gd name="T1" fmla="*/ 57 h 155"/>
                  <a:gd name="T2" fmla="*/ 112 w 243"/>
                  <a:gd name="T3" fmla="*/ 28 h 155"/>
                  <a:gd name="T4" fmla="*/ 69 w 243"/>
                  <a:gd name="T5" fmla="*/ 126 h 155"/>
                  <a:gd name="T6" fmla="*/ 232 w 243"/>
                  <a:gd name="T7" fmla="*/ 150 h 155"/>
                  <a:gd name="T8" fmla="*/ 243 w 243"/>
                  <a:gd name="T9" fmla="*/ 57 h 155"/>
                </a:gdLst>
                <a:ahLst/>
                <a:cxnLst>
                  <a:cxn ang="0">
                    <a:pos x="T0" y="T1"/>
                  </a:cxn>
                  <a:cxn ang="0">
                    <a:pos x="T2" y="T3"/>
                  </a:cxn>
                  <a:cxn ang="0">
                    <a:pos x="T4" y="T5"/>
                  </a:cxn>
                  <a:cxn ang="0">
                    <a:pos x="T6" y="T7"/>
                  </a:cxn>
                  <a:cxn ang="0">
                    <a:pos x="T8" y="T9"/>
                  </a:cxn>
                </a:cxnLst>
                <a:rect l="0" t="0" r="r" b="b"/>
                <a:pathLst>
                  <a:path w="243" h="155">
                    <a:moveTo>
                      <a:pt x="243" y="57"/>
                    </a:moveTo>
                    <a:cubicBezTo>
                      <a:pt x="243" y="57"/>
                      <a:pt x="155" y="0"/>
                      <a:pt x="112" y="28"/>
                    </a:cubicBezTo>
                    <a:cubicBezTo>
                      <a:pt x="70" y="57"/>
                      <a:pt x="0" y="97"/>
                      <a:pt x="69" y="126"/>
                    </a:cubicBezTo>
                    <a:cubicBezTo>
                      <a:pt x="137" y="155"/>
                      <a:pt x="232" y="150"/>
                      <a:pt x="232" y="150"/>
                    </a:cubicBezTo>
                    <a:cubicBezTo>
                      <a:pt x="243" y="57"/>
                      <a:pt x="243" y="57"/>
                      <a:pt x="243" y="57"/>
                    </a:cubicBezTo>
                  </a:path>
                </a:pathLst>
              </a:custGeom>
              <a:solidFill>
                <a:srgbClr val="FEC2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3" name="ïṣḷïďê"/>
              <p:cNvSpPr/>
              <p:nvPr/>
            </p:nvSpPr>
            <p:spPr bwMode="auto">
              <a:xfrm>
                <a:off x="4028" y="5316"/>
                <a:ext cx="134" cy="365"/>
              </a:xfrm>
              <a:custGeom>
                <a:avLst/>
                <a:gdLst>
                  <a:gd name="T0" fmla="*/ 26 w 100"/>
                  <a:gd name="T1" fmla="*/ 0 h 271"/>
                  <a:gd name="T2" fmla="*/ 15 w 100"/>
                  <a:gd name="T3" fmla="*/ 57 h 271"/>
                  <a:gd name="T4" fmla="*/ 46 w 100"/>
                  <a:gd name="T5" fmla="*/ 271 h 271"/>
                  <a:gd name="T6" fmla="*/ 74 w 100"/>
                  <a:gd name="T7" fmla="*/ 225 h 271"/>
                  <a:gd name="T8" fmla="*/ 100 w 100"/>
                  <a:gd name="T9" fmla="*/ 159 h 271"/>
                  <a:gd name="T10" fmla="*/ 68 w 100"/>
                  <a:gd name="T11" fmla="*/ 59 h 271"/>
                  <a:gd name="T12" fmla="*/ 26 w 100"/>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00" h="271">
                    <a:moveTo>
                      <a:pt x="26" y="0"/>
                    </a:moveTo>
                    <a:cubicBezTo>
                      <a:pt x="26" y="0"/>
                      <a:pt x="0" y="24"/>
                      <a:pt x="15" y="57"/>
                    </a:cubicBezTo>
                    <a:cubicBezTo>
                      <a:pt x="28" y="85"/>
                      <a:pt x="39" y="226"/>
                      <a:pt x="46" y="271"/>
                    </a:cubicBezTo>
                    <a:cubicBezTo>
                      <a:pt x="57" y="253"/>
                      <a:pt x="70" y="232"/>
                      <a:pt x="74" y="225"/>
                    </a:cubicBezTo>
                    <a:cubicBezTo>
                      <a:pt x="79" y="216"/>
                      <a:pt x="92" y="180"/>
                      <a:pt x="100" y="159"/>
                    </a:cubicBezTo>
                    <a:cubicBezTo>
                      <a:pt x="91" y="139"/>
                      <a:pt x="68" y="80"/>
                      <a:pt x="68" y="59"/>
                    </a:cubicBezTo>
                    <a:cubicBezTo>
                      <a:pt x="68" y="33"/>
                      <a:pt x="26" y="0"/>
                      <a:pt x="26"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4" name="ïŝ1iḋé"/>
              <p:cNvSpPr/>
              <p:nvPr/>
            </p:nvSpPr>
            <p:spPr bwMode="auto">
              <a:xfrm>
                <a:off x="4240" y="5946"/>
                <a:ext cx="189" cy="36"/>
              </a:xfrm>
              <a:custGeom>
                <a:avLst/>
                <a:gdLst>
                  <a:gd name="T0" fmla="*/ 47 w 140"/>
                  <a:gd name="T1" fmla="*/ 0 h 27"/>
                  <a:gd name="T2" fmla="*/ 13 w 140"/>
                  <a:gd name="T3" fmla="*/ 10 h 27"/>
                  <a:gd name="T4" fmla="*/ 57 w 140"/>
                  <a:gd name="T5" fmla="*/ 27 h 27"/>
                  <a:gd name="T6" fmla="*/ 140 w 140"/>
                  <a:gd name="T7" fmla="*/ 22 h 27"/>
                  <a:gd name="T8" fmla="*/ 47 w 140"/>
                  <a:gd name="T9" fmla="*/ 0 h 27"/>
                </a:gdLst>
                <a:ahLst/>
                <a:cxnLst>
                  <a:cxn ang="0">
                    <a:pos x="T0" y="T1"/>
                  </a:cxn>
                  <a:cxn ang="0">
                    <a:pos x="T2" y="T3"/>
                  </a:cxn>
                  <a:cxn ang="0">
                    <a:pos x="T4" y="T5"/>
                  </a:cxn>
                  <a:cxn ang="0">
                    <a:pos x="T6" y="T7"/>
                  </a:cxn>
                  <a:cxn ang="0">
                    <a:pos x="T8" y="T9"/>
                  </a:cxn>
                </a:cxnLst>
                <a:rect l="0" t="0" r="r" b="b"/>
                <a:pathLst>
                  <a:path w="140" h="27">
                    <a:moveTo>
                      <a:pt x="47" y="0"/>
                    </a:moveTo>
                    <a:cubicBezTo>
                      <a:pt x="33" y="0"/>
                      <a:pt x="21" y="2"/>
                      <a:pt x="13" y="10"/>
                    </a:cubicBezTo>
                    <a:cubicBezTo>
                      <a:pt x="0" y="24"/>
                      <a:pt x="26" y="27"/>
                      <a:pt x="57" y="27"/>
                    </a:cubicBezTo>
                    <a:cubicBezTo>
                      <a:pt x="94" y="27"/>
                      <a:pt x="140" y="22"/>
                      <a:pt x="140" y="22"/>
                    </a:cubicBezTo>
                    <a:cubicBezTo>
                      <a:pt x="140" y="22"/>
                      <a:pt x="87" y="0"/>
                      <a:pt x="47"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5" name="íşļíḋe"/>
              <p:cNvSpPr/>
              <p:nvPr/>
            </p:nvSpPr>
            <p:spPr bwMode="auto">
              <a:xfrm>
                <a:off x="4355" y="5999"/>
                <a:ext cx="134" cy="87"/>
              </a:xfrm>
              <a:custGeom>
                <a:avLst/>
                <a:gdLst>
                  <a:gd name="T0" fmla="*/ 0 w 99"/>
                  <a:gd name="T1" fmla="*/ 0 h 65"/>
                  <a:gd name="T2" fmla="*/ 59 w 99"/>
                  <a:gd name="T3" fmla="*/ 65 h 65"/>
                  <a:gd name="T4" fmla="*/ 65 w 99"/>
                  <a:gd name="T5" fmla="*/ 65 h 65"/>
                  <a:gd name="T6" fmla="*/ 0 w 99"/>
                  <a:gd name="T7" fmla="*/ 0 h 65"/>
                </a:gdLst>
                <a:ahLst/>
                <a:cxnLst>
                  <a:cxn ang="0">
                    <a:pos x="T0" y="T1"/>
                  </a:cxn>
                  <a:cxn ang="0">
                    <a:pos x="T2" y="T3"/>
                  </a:cxn>
                  <a:cxn ang="0">
                    <a:pos x="T4" y="T5"/>
                  </a:cxn>
                  <a:cxn ang="0">
                    <a:pos x="T6" y="T7"/>
                  </a:cxn>
                </a:cxnLst>
                <a:rect l="0" t="0" r="r" b="b"/>
                <a:pathLst>
                  <a:path w="99" h="65">
                    <a:moveTo>
                      <a:pt x="0" y="0"/>
                    </a:moveTo>
                    <a:cubicBezTo>
                      <a:pt x="0" y="0"/>
                      <a:pt x="28" y="65"/>
                      <a:pt x="59" y="65"/>
                    </a:cubicBezTo>
                    <a:cubicBezTo>
                      <a:pt x="61" y="65"/>
                      <a:pt x="63" y="65"/>
                      <a:pt x="65" y="65"/>
                    </a:cubicBezTo>
                    <a:cubicBezTo>
                      <a:pt x="99" y="55"/>
                      <a:pt x="0" y="0"/>
                      <a:pt x="0"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6" name="ïşḻiḓe"/>
              <p:cNvSpPr/>
              <p:nvPr/>
            </p:nvSpPr>
            <p:spPr bwMode="auto">
              <a:xfrm>
                <a:off x="3958" y="5935"/>
                <a:ext cx="55" cy="17"/>
              </a:xfrm>
              <a:custGeom>
                <a:avLst/>
                <a:gdLst>
                  <a:gd name="T0" fmla="*/ 0 w 42"/>
                  <a:gd name="T1" fmla="*/ 0 h 13"/>
                  <a:gd name="T2" fmla="*/ 18 w 42"/>
                  <a:gd name="T3" fmla="*/ 13 h 13"/>
                  <a:gd name="T4" fmla="*/ 26 w 42"/>
                  <a:gd name="T5" fmla="*/ 11 h 13"/>
                  <a:gd name="T6" fmla="*/ 0 w 42"/>
                  <a:gd name="T7" fmla="*/ 0 h 13"/>
                </a:gdLst>
                <a:ahLst/>
                <a:cxnLst>
                  <a:cxn ang="0">
                    <a:pos x="T0" y="T1"/>
                  </a:cxn>
                  <a:cxn ang="0">
                    <a:pos x="T2" y="T3"/>
                  </a:cxn>
                  <a:cxn ang="0">
                    <a:pos x="T4" y="T5"/>
                  </a:cxn>
                  <a:cxn ang="0">
                    <a:pos x="T6" y="T7"/>
                  </a:cxn>
                </a:cxnLst>
                <a:rect l="0" t="0" r="r" b="b"/>
                <a:pathLst>
                  <a:path w="42" h="13">
                    <a:moveTo>
                      <a:pt x="0" y="0"/>
                    </a:moveTo>
                    <a:cubicBezTo>
                      <a:pt x="0" y="0"/>
                      <a:pt x="7" y="13"/>
                      <a:pt x="18" y="13"/>
                    </a:cubicBezTo>
                    <a:cubicBezTo>
                      <a:pt x="21" y="13"/>
                      <a:pt x="23" y="12"/>
                      <a:pt x="26" y="11"/>
                    </a:cubicBezTo>
                    <a:cubicBezTo>
                      <a:pt x="42" y="2"/>
                      <a:pt x="0" y="0"/>
                      <a:pt x="0"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7" name="ïşḻïďè"/>
              <p:cNvSpPr/>
              <p:nvPr/>
            </p:nvSpPr>
            <p:spPr bwMode="auto">
              <a:xfrm>
                <a:off x="3885" y="5951"/>
                <a:ext cx="164" cy="84"/>
              </a:xfrm>
              <a:custGeom>
                <a:avLst/>
                <a:gdLst>
                  <a:gd name="T0" fmla="*/ 0 w 122"/>
                  <a:gd name="T1" fmla="*/ 1 h 63"/>
                  <a:gd name="T2" fmla="*/ 90 w 122"/>
                  <a:gd name="T3" fmla="*/ 63 h 63"/>
                  <a:gd name="T4" fmla="*/ 99 w 122"/>
                  <a:gd name="T5" fmla="*/ 60 h 63"/>
                  <a:gd name="T6" fmla="*/ 0 w 122"/>
                  <a:gd name="T7" fmla="*/ 1 h 63"/>
                  <a:gd name="T8" fmla="*/ 0 w 122"/>
                  <a:gd name="T9" fmla="*/ 0 h 63"/>
                  <a:gd name="T10" fmla="*/ 0 w 122"/>
                  <a:gd name="T11" fmla="*/ 1 h 63"/>
                  <a:gd name="T12" fmla="*/ 0 w 122"/>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122" h="63">
                    <a:moveTo>
                      <a:pt x="0" y="1"/>
                    </a:moveTo>
                    <a:cubicBezTo>
                      <a:pt x="5" y="5"/>
                      <a:pt x="62" y="63"/>
                      <a:pt x="90" y="63"/>
                    </a:cubicBezTo>
                    <a:cubicBezTo>
                      <a:pt x="94" y="63"/>
                      <a:pt x="97" y="62"/>
                      <a:pt x="99" y="60"/>
                    </a:cubicBezTo>
                    <a:cubicBezTo>
                      <a:pt x="122" y="43"/>
                      <a:pt x="7" y="5"/>
                      <a:pt x="0" y="1"/>
                    </a:cubicBezTo>
                    <a:moveTo>
                      <a:pt x="0" y="0"/>
                    </a:moveTo>
                    <a:cubicBezTo>
                      <a:pt x="0" y="0"/>
                      <a:pt x="0" y="1"/>
                      <a:pt x="0" y="1"/>
                    </a:cubicBezTo>
                    <a:cubicBezTo>
                      <a:pt x="0" y="0"/>
                      <a:pt x="0" y="0"/>
                      <a:pt x="0"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8" name="iṧliḑê"/>
              <p:cNvSpPr/>
              <p:nvPr/>
            </p:nvSpPr>
            <p:spPr bwMode="auto">
              <a:xfrm>
                <a:off x="4286" y="6371"/>
                <a:ext cx="123" cy="44"/>
              </a:xfrm>
              <a:custGeom>
                <a:avLst/>
                <a:gdLst>
                  <a:gd name="T0" fmla="*/ 5 w 92"/>
                  <a:gd name="T1" fmla="*/ 0 h 33"/>
                  <a:gd name="T2" fmla="*/ 11 w 92"/>
                  <a:gd name="T3" fmla="*/ 12 h 33"/>
                  <a:gd name="T4" fmla="*/ 65 w 92"/>
                  <a:gd name="T5" fmla="*/ 33 h 33"/>
                  <a:gd name="T6" fmla="*/ 92 w 92"/>
                  <a:gd name="T7" fmla="*/ 28 h 33"/>
                  <a:gd name="T8" fmla="*/ 5 w 92"/>
                  <a:gd name="T9" fmla="*/ 0 h 33"/>
                </a:gdLst>
                <a:ahLst/>
                <a:cxnLst>
                  <a:cxn ang="0">
                    <a:pos x="T0" y="T1"/>
                  </a:cxn>
                  <a:cxn ang="0">
                    <a:pos x="T2" y="T3"/>
                  </a:cxn>
                  <a:cxn ang="0">
                    <a:pos x="T4" y="T5"/>
                  </a:cxn>
                  <a:cxn ang="0">
                    <a:pos x="T6" y="T7"/>
                  </a:cxn>
                  <a:cxn ang="0">
                    <a:pos x="T8" y="T9"/>
                  </a:cxn>
                </a:cxnLst>
                <a:rect l="0" t="0" r="r" b="b"/>
                <a:pathLst>
                  <a:path w="92" h="33">
                    <a:moveTo>
                      <a:pt x="5" y="0"/>
                    </a:moveTo>
                    <a:cubicBezTo>
                      <a:pt x="0" y="0"/>
                      <a:pt x="1" y="3"/>
                      <a:pt x="11" y="12"/>
                    </a:cubicBezTo>
                    <a:cubicBezTo>
                      <a:pt x="30" y="28"/>
                      <a:pt x="50" y="33"/>
                      <a:pt x="65" y="33"/>
                    </a:cubicBezTo>
                    <a:cubicBezTo>
                      <a:pt x="81" y="33"/>
                      <a:pt x="92" y="28"/>
                      <a:pt x="92" y="28"/>
                    </a:cubicBezTo>
                    <a:cubicBezTo>
                      <a:pt x="78" y="26"/>
                      <a:pt x="19" y="0"/>
                      <a:pt x="5"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9" name="íŝḻïḋé"/>
              <p:cNvSpPr/>
              <p:nvPr/>
            </p:nvSpPr>
            <p:spPr bwMode="auto">
              <a:xfrm>
                <a:off x="4237" y="6458"/>
                <a:ext cx="105" cy="41"/>
              </a:xfrm>
              <a:custGeom>
                <a:avLst/>
                <a:gdLst>
                  <a:gd name="T0" fmla="*/ 77 w 77"/>
                  <a:gd name="T1" fmla="*/ 0 h 30"/>
                  <a:gd name="T2" fmla="*/ 34 w 77"/>
                  <a:gd name="T3" fmla="*/ 30 h 30"/>
                  <a:gd name="T4" fmla="*/ 40 w 77"/>
                  <a:gd name="T5" fmla="*/ 30 h 30"/>
                  <a:gd name="T6" fmla="*/ 77 w 77"/>
                  <a:gd name="T7" fmla="*/ 0 h 30"/>
                </a:gdLst>
                <a:ahLst/>
                <a:cxnLst>
                  <a:cxn ang="0">
                    <a:pos x="T0" y="T1"/>
                  </a:cxn>
                  <a:cxn ang="0">
                    <a:pos x="T2" y="T3"/>
                  </a:cxn>
                  <a:cxn ang="0">
                    <a:pos x="T4" y="T5"/>
                  </a:cxn>
                  <a:cxn ang="0">
                    <a:pos x="T6" y="T7"/>
                  </a:cxn>
                </a:cxnLst>
                <a:rect l="0" t="0" r="r" b="b"/>
                <a:pathLst>
                  <a:path w="77" h="30">
                    <a:moveTo>
                      <a:pt x="77" y="0"/>
                    </a:moveTo>
                    <a:cubicBezTo>
                      <a:pt x="77" y="0"/>
                      <a:pt x="0" y="26"/>
                      <a:pt x="34" y="30"/>
                    </a:cubicBezTo>
                    <a:cubicBezTo>
                      <a:pt x="36" y="30"/>
                      <a:pt x="38" y="30"/>
                      <a:pt x="40" y="30"/>
                    </a:cubicBezTo>
                    <a:cubicBezTo>
                      <a:pt x="69" y="30"/>
                      <a:pt x="77" y="0"/>
                      <a:pt x="77"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0" name="îS1ïḑè"/>
              <p:cNvSpPr/>
              <p:nvPr/>
            </p:nvSpPr>
            <p:spPr bwMode="auto">
              <a:xfrm>
                <a:off x="4269" y="6519"/>
                <a:ext cx="109" cy="55"/>
              </a:xfrm>
              <a:custGeom>
                <a:avLst/>
                <a:gdLst>
                  <a:gd name="T0" fmla="*/ 9 w 82"/>
                  <a:gd name="T1" fmla="*/ 0 h 41"/>
                  <a:gd name="T2" fmla="*/ 2 w 82"/>
                  <a:gd name="T3" fmla="*/ 5 h 41"/>
                  <a:gd name="T4" fmla="*/ 72 w 82"/>
                  <a:gd name="T5" fmla="*/ 41 h 41"/>
                  <a:gd name="T6" fmla="*/ 77 w 82"/>
                  <a:gd name="T7" fmla="*/ 39 h 41"/>
                  <a:gd name="T8" fmla="*/ 82 w 82"/>
                  <a:gd name="T9" fmla="*/ 24 h 41"/>
                  <a:gd name="T10" fmla="*/ 9 w 82"/>
                  <a:gd name="T11" fmla="*/ 0 h 41"/>
                </a:gdLst>
                <a:ahLst/>
                <a:cxnLst>
                  <a:cxn ang="0">
                    <a:pos x="T0" y="T1"/>
                  </a:cxn>
                  <a:cxn ang="0">
                    <a:pos x="T2" y="T3"/>
                  </a:cxn>
                  <a:cxn ang="0">
                    <a:pos x="T4" y="T5"/>
                  </a:cxn>
                  <a:cxn ang="0">
                    <a:pos x="T6" y="T7"/>
                  </a:cxn>
                  <a:cxn ang="0">
                    <a:pos x="T8" y="T9"/>
                  </a:cxn>
                  <a:cxn ang="0">
                    <a:pos x="T10" y="T11"/>
                  </a:cxn>
                </a:cxnLst>
                <a:rect l="0" t="0" r="r" b="b"/>
                <a:pathLst>
                  <a:path w="82" h="41">
                    <a:moveTo>
                      <a:pt x="9" y="0"/>
                    </a:moveTo>
                    <a:cubicBezTo>
                      <a:pt x="5" y="0"/>
                      <a:pt x="2" y="2"/>
                      <a:pt x="2" y="5"/>
                    </a:cubicBezTo>
                    <a:cubicBezTo>
                      <a:pt x="0" y="18"/>
                      <a:pt x="54" y="41"/>
                      <a:pt x="72" y="41"/>
                    </a:cubicBezTo>
                    <a:cubicBezTo>
                      <a:pt x="74" y="41"/>
                      <a:pt x="76" y="40"/>
                      <a:pt x="77" y="39"/>
                    </a:cubicBezTo>
                    <a:cubicBezTo>
                      <a:pt x="80" y="35"/>
                      <a:pt x="82" y="29"/>
                      <a:pt x="82" y="24"/>
                    </a:cubicBezTo>
                    <a:cubicBezTo>
                      <a:pt x="77" y="23"/>
                      <a:pt x="29" y="0"/>
                      <a:pt x="9"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1" name="íś1iďe"/>
              <p:cNvSpPr/>
              <p:nvPr/>
            </p:nvSpPr>
            <p:spPr bwMode="auto">
              <a:xfrm>
                <a:off x="3916" y="6480"/>
                <a:ext cx="147" cy="19"/>
              </a:xfrm>
              <a:custGeom>
                <a:avLst/>
                <a:gdLst>
                  <a:gd name="T0" fmla="*/ 31 w 109"/>
                  <a:gd name="T1" fmla="*/ 0 h 13"/>
                  <a:gd name="T2" fmla="*/ 0 w 109"/>
                  <a:gd name="T3" fmla="*/ 10 h 13"/>
                  <a:gd name="T4" fmla="*/ 109 w 109"/>
                  <a:gd name="T5" fmla="*/ 13 h 13"/>
                  <a:gd name="T6" fmla="*/ 31 w 109"/>
                  <a:gd name="T7" fmla="*/ 0 h 13"/>
                </a:gdLst>
                <a:ahLst/>
                <a:cxnLst>
                  <a:cxn ang="0">
                    <a:pos x="T0" y="T1"/>
                  </a:cxn>
                  <a:cxn ang="0">
                    <a:pos x="T2" y="T3"/>
                  </a:cxn>
                  <a:cxn ang="0">
                    <a:pos x="T4" y="T5"/>
                  </a:cxn>
                  <a:cxn ang="0">
                    <a:pos x="T6" y="T7"/>
                  </a:cxn>
                </a:cxnLst>
                <a:rect l="0" t="0" r="r" b="b"/>
                <a:pathLst>
                  <a:path w="109" h="13">
                    <a:moveTo>
                      <a:pt x="31" y="0"/>
                    </a:moveTo>
                    <a:cubicBezTo>
                      <a:pt x="17" y="0"/>
                      <a:pt x="6" y="2"/>
                      <a:pt x="0" y="10"/>
                    </a:cubicBezTo>
                    <a:cubicBezTo>
                      <a:pt x="109" y="13"/>
                      <a:pt x="109" y="13"/>
                      <a:pt x="109" y="13"/>
                    </a:cubicBezTo>
                    <a:cubicBezTo>
                      <a:pt x="103" y="13"/>
                      <a:pt x="61" y="0"/>
                      <a:pt x="31"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2" name="ïşḻîdê"/>
              <p:cNvSpPr/>
              <p:nvPr/>
            </p:nvSpPr>
            <p:spPr bwMode="auto">
              <a:xfrm>
                <a:off x="3904" y="6509"/>
                <a:ext cx="57" cy="10"/>
              </a:xfrm>
              <a:custGeom>
                <a:avLst/>
                <a:gdLst>
                  <a:gd name="T0" fmla="*/ 22 w 42"/>
                  <a:gd name="T1" fmla="*/ 0 h 8"/>
                  <a:gd name="T2" fmla="*/ 13 w 42"/>
                  <a:gd name="T3" fmla="*/ 1 h 8"/>
                  <a:gd name="T4" fmla="*/ 40 w 42"/>
                  <a:gd name="T5" fmla="*/ 8 h 8"/>
                  <a:gd name="T6" fmla="*/ 42 w 42"/>
                  <a:gd name="T7" fmla="*/ 8 h 8"/>
                  <a:gd name="T8" fmla="*/ 22 w 42"/>
                  <a:gd name="T9" fmla="*/ 0 h 8"/>
                </a:gdLst>
                <a:ahLst/>
                <a:cxnLst>
                  <a:cxn ang="0">
                    <a:pos x="T0" y="T1"/>
                  </a:cxn>
                  <a:cxn ang="0">
                    <a:pos x="T2" y="T3"/>
                  </a:cxn>
                  <a:cxn ang="0">
                    <a:pos x="T4" y="T5"/>
                  </a:cxn>
                  <a:cxn ang="0">
                    <a:pos x="T6" y="T7"/>
                  </a:cxn>
                  <a:cxn ang="0">
                    <a:pos x="T8" y="T9"/>
                  </a:cxn>
                </a:cxnLst>
                <a:rect l="0" t="0" r="r" b="b"/>
                <a:pathLst>
                  <a:path w="42" h="8">
                    <a:moveTo>
                      <a:pt x="22" y="0"/>
                    </a:moveTo>
                    <a:cubicBezTo>
                      <a:pt x="19" y="0"/>
                      <a:pt x="16" y="0"/>
                      <a:pt x="13" y="1"/>
                    </a:cubicBezTo>
                    <a:cubicBezTo>
                      <a:pt x="0" y="7"/>
                      <a:pt x="31" y="8"/>
                      <a:pt x="40" y="8"/>
                    </a:cubicBezTo>
                    <a:cubicBezTo>
                      <a:pt x="41" y="8"/>
                      <a:pt x="42" y="8"/>
                      <a:pt x="42" y="8"/>
                    </a:cubicBezTo>
                    <a:cubicBezTo>
                      <a:pt x="42" y="8"/>
                      <a:pt x="33" y="0"/>
                      <a:pt x="22"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3" name="išḷïďè"/>
              <p:cNvSpPr/>
              <p:nvPr/>
            </p:nvSpPr>
            <p:spPr bwMode="auto">
              <a:xfrm>
                <a:off x="4183" y="6703"/>
                <a:ext cx="26" cy="28"/>
              </a:xfrm>
              <a:custGeom>
                <a:avLst/>
                <a:gdLst>
                  <a:gd name="T0" fmla="*/ 19 w 19"/>
                  <a:gd name="T1" fmla="*/ 0 h 20"/>
                  <a:gd name="T2" fmla="*/ 0 w 19"/>
                  <a:gd name="T3" fmla="*/ 20 h 20"/>
                  <a:gd name="T4" fmla="*/ 19 w 19"/>
                  <a:gd name="T5" fmla="*/ 0 h 20"/>
                </a:gdLst>
                <a:ahLst/>
                <a:cxnLst>
                  <a:cxn ang="0">
                    <a:pos x="T0" y="T1"/>
                  </a:cxn>
                  <a:cxn ang="0">
                    <a:pos x="T2" y="T3"/>
                  </a:cxn>
                  <a:cxn ang="0">
                    <a:pos x="T4" y="T5"/>
                  </a:cxn>
                </a:cxnLst>
                <a:rect l="0" t="0" r="r" b="b"/>
                <a:pathLst>
                  <a:path w="19" h="20">
                    <a:moveTo>
                      <a:pt x="19" y="0"/>
                    </a:moveTo>
                    <a:cubicBezTo>
                      <a:pt x="0" y="20"/>
                      <a:pt x="0" y="20"/>
                      <a:pt x="0" y="20"/>
                    </a:cubicBezTo>
                    <a:cubicBezTo>
                      <a:pt x="10" y="17"/>
                      <a:pt x="17" y="10"/>
                      <a:pt x="19"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4" name="íSlïdé"/>
              <p:cNvSpPr/>
              <p:nvPr/>
            </p:nvSpPr>
            <p:spPr bwMode="auto">
              <a:xfrm>
                <a:off x="3635" y="6529"/>
                <a:ext cx="492" cy="277"/>
              </a:xfrm>
              <a:custGeom>
                <a:avLst/>
                <a:gdLst>
                  <a:gd name="T0" fmla="*/ 3 w 366"/>
                  <a:gd name="T1" fmla="*/ 182 h 207"/>
                  <a:gd name="T2" fmla="*/ 123 w 366"/>
                  <a:gd name="T3" fmla="*/ 201 h 207"/>
                  <a:gd name="T4" fmla="*/ 237 w 366"/>
                  <a:gd name="T5" fmla="*/ 173 h 207"/>
                  <a:gd name="T6" fmla="*/ 342 w 366"/>
                  <a:gd name="T7" fmla="*/ 155 h 207"/>
                  <a:gd name="T8" fmla="*/ 347 w 366"/>
                  <a:gd name="T9" fmla="*/ 120 h 207"/>
                  <a:gd name="T10" fmla="*/ 347 w 366"/>
                  <a:gd name="T11" fmla="*/ 117 h 207"/>
                  <a:gd name="T12" fmla="*/ 344 w 366"/>
                  <a:gd name="T13" fmla="*/ 65 h 207"/>
                  <a:gd name="T14" fmla="*/ 341 w 366"/>
                  <a:gd name="T15" fmla="*/ 20 h 207"/>
                  <a:gd name="T16" fmla="*/ 224 w 366"/>
                  <a:gd name="T17" fmla="*/ 32 h 207"/>
                  <a:gd name="T18" fmla="*/ 195 w 366"/>
                  <a:gd name="T19" fmla="*/ 3 h 207"/>
                  <a:gd name="T20" fmla="*/ 181 w 366"/>
                  <a:gd name="T21" fmla="*/ 31 h 207"/>
                  <a:gd name="T22" fmla="*/ 126 w 366"/>
                  <a:gd name="T23" fmla="*/ 91 h 207"/>
                  <a:gd name="T24" fmla="*/ 86 w 366"/>
                  <a:gd name="T25" fmla="*/ 116 h 207"/>
                  <a:gd name="T26" fmla="*/ 16 w 366"/>
                  <a:gd name="T27" fmla="*/ 139 h 207"/>
                  <a:gd name="T28" fmla="*/ 0 w 366"/>
                  <a:gd name="T29" fmla="*/ 161 h 207"/>
                  <a:gd name="T30" fmla="*/ 3 w 366"/>
                  <a:gd name="T31" fmla="*/ 18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207">
                    <a:moveTo>
                      <a:pt x="3" y="182"/>
                    </a:moveTo>
                    <a:cubicBezTo>
                      <a:pt x="8" y="205"/>
                      <a:pt x="86" y="207"/>
                      <a:pt x="123" y="201"/>
                    </a:cubicBezTo>
                    <a:cubicBezTo>
                      <a:pt x="160" y="195"/>
                      <a:pt x="237" y="173"/>
                      <a:pt x="237" y="173"/>
                    </a:cubicBezTo>
                    <a:cubicBezTo>
                      <a:pt x="237" y="173"/>
                      <a:pt x="318" y="165"/>
                      <a:pt x="342" y="155"/>
                    </a:cubicBezTo>
                    <a:cubicBezTo>
                      <a:pt x="366" y="145"/>
                      <a:pt x="347" y="120"/>
                      <a:pt x="347" y="120"/>
                    </a:cubicBezTo>
                    <a:cubicBezTo>
                      <a:pt x="347" y="120"/>
                      <a:pt x="347" y="119"/>
                      <a:pt x="347" y="117"/>
                    </a:cubicBezTo>
                    <a:cubicBezTo>
                      <a:pt x="348" y="108"/>
                      <a:pt x="349" y="74"/>
                      <a:pt x="344" y="65"/>
                    </a:cubicBezTo>
                    <a:cubicBezTo>
                      <a:pt x="337" y="55"/>
                      <a:pt x="341" y="20"/>
                      <a:pt x="341" y="20"/>
                    </a:cubicBezTo>
                    <a:cubicBezTo>
                      <a:pt x="341" y="20"/>
                      <a:pt x="226" y="42"/>
                      <a:pt x="224" y="32"/>
                    </a:cubicBezTo>
                    <a:cubicBezTo>
                      <a:pt x="222" y="21"/>
                      <a:pt x="204" y="6"/>
                      <a:pt x="195" y="3"/>
                    </a:cubicBezTo>
                    <a:cubicBezTo>
                      <a:pt x="187" y="0"/>
                      <a:pt x="181" y="31"/>
                      <a:pt x="181" y="31"/>
                    </a:cubicBezTo>
                    <a:cubicBezTo>
                      <a:pt x="181" y="31"/>
                      <a:pt x="129" y="75"/>
                      <a:pt x="126" y="91"/>
                    </a:cubicBezTo>
                    <a:cubicBezTo>
                      <a:pt x="122" y="107"/>
                      <a:pt x="86" y="116"/>
                      <a:pt x="86" y="116"/>
                    </a:cubicBezTo>
                    <a:cubicBezTo>
                      <a:pt x="86" y="116"/>
                      <a:pt x="30" y="131"/>
                      <a:pt x="16" y="139"/>
                    </a:cubicBezTo>
                    <a:cubicBezTo>
                      <a:pt x="7" y="143"/>
                      <a:pt x="1" y="151"/>
                      <a:pt x="0" y="161"/>
                    </a:cubicBezTo>
                    <a:cubicBezTo>
                      <a:pt x="0" y="168"/>
                      <a:pt x="1" y="175"/>
                      <a:pt x="3" y="182"/>
                    </a:cubicBezTo>
                  </a:path>
                </a:pathLst>
              </a:custGeom>
              <a:solidFill>
                <a:srgbClr val="CA84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5" name="ísḷíḋé"/>
              <p:cNvSpPr/>
              <p:nvPr/>
            </p:nvSpPr>
            <p:spPr bwMode="auto">
              <a:xfrm>
                <a:off x="3635" y="6686"/>
                <a:ext cx="476" cy="118"/>
              </a:xfrm>
              <a:custGeom>
                <a:avLst/>
                <a:gdLst>
                  <a:gd name="T0" fmla="*/ 347 w 354"/>
                  <a:gd name="T1" fmla="*/ 0 h 87"/>
                  <a:gd name="T2" fmla="*/ 231 w 354"/>
                  <a:gd name="T3" fmla="*/ 26 h 87"/>
                  <a:gd name="T4" fmla="*/ 137 w 354"/>
                  <a:gd name="T5" fmla="*/ 50 h 87"/>
                  <a:gd name="T6" fmla="*/ 59 w 354"/>
                  <a:gd name="T7" fmla="*/ 55 h 87"/>
                  <a:gd name="T8" fmla="*/ 1 w 354"/>
                  <a:gd name="T9" fmla="*/ 44 h 87"/>
                  <a:gd name="T10" fmla="*/ 3 w 354"/>
                  <a:gd name="T11" fmla="*/ 65 h 87"/>
                  <a:gd name="T12" fmla="*/ 82 w 354"/>
                  <a:gd name="T13" fmla="*/ 87 h 87"/>
                  <a:gd name="T14" fmla="*/ 123 w 354"/>
                  <a:gd name="T15" fmla="*/ 84 h 87"/>
                  <a:gd name="T16" fmla="*/ 237 w 354"/>
                  <a:gd name="T17" fmla="*/ 56 h 87"/>
                  <a:gd name="T18" fmla="*/ 342 w 354"/>
                  <a:gd name="T19" fmla="*/ 38 h 87"/>
                  <a:gd name="T20" fmla="*/ 354 w 354"/>
                  <a:gd name="T21" fmla="*/ 22 h 87"/>
                  <a:gd name="T22" fmla="*/ 347 w 354"/>
                  <a:gd name="T23" fmla="*/ 3 h 87"/>
                  <a:gd name="T24" fmla="*/ 347 w 354"/>
                  <a:gd name="T25" fmla="*/ 0 h 87"/>
                  <a:gd name="T26" fmla="*/ 347 w 354"/>
                  <a:gd name="T27" fmla="*/ 0 h 87"/>
                  <a:gd name="T28" fmla="*/ 347 w 354"/>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4" h="87">
                    <a:moveTo>
                      <a:pt x="347" y="0"/>
                    </a:moveTo>
                    <a:cubicBezTo>
                      <a:pt x="231" y="26"/>
                      <a:pt x="231" y="26"/>
                      <a:pt x="231" y="26"/>
                    </a:cubicBezTo>
                    <a:cubicBezTo>
                      <a:pt x="231" y="26"/>
                      <a:pt x="174" y="50"/>
                      <a:pt x="137" y="50"/>
                    </a:cubicBezTo>
                    <a:cubicBezTo>
                      <a:pt x="119" y="50"/>
                      <a:pt x="88" y="55"/>
                      <a:pt x="59" y="55"/>
                    </a:cubicBezTo>
                    <a:cubicBezTo>
                      <a:pt x="36" y="55"/>
                      <a:pt x="15" y="52"/>
                      <a:pt x="1" y="44"/>
                    </a:cubicBezTo>
                    <a:cubicBezTo>
                      <a:pt x="0" y="51"/>
                      <a:pt x="1" y="58"/>
                      <a:pt x="3" y="65"/>
                    </a:cubicBezTo>
                    <a:cubicBezTo>
                      <a:pt x="6" y="81"/>
                      <a:pt x="46" y="87"/>
                      <a:pt x="82" y="87"/>
                    </a:cubicBezTo>
                    <a:cubicBezTo>
                      <a:pt x="97" y="87"/>
                      <a:pt x="112" y="86"/>
                      <a:pt x="123" y="84"/>
                    </a:cubicBezTo>
                    <a:cubicBezTo>
                      <a:pt x="160" y="78"/>
                      <a:pt x="237" y="56"/>
                      <a:pt x="237" y="56"/>
                    </a:cubicBezTo>
                    <a:cubicBezTo>
                      <a:pt x="237" y="56"/>
                      <a:pt x="318" y="48"/>
                      <a:pt x="342" y="38"/>
                    </a:cubicBezTo>
                    <a:cubicBezTo>
                      <a:pt x="351" y="34"/>
                      <a:pt x="354" y="28"/>
                      <a:pt x="354" y="22"/>
                    </a:cubicBezTo>
                    <a:cubicBezTo>
                      <a:pt x="354" y="12"/>
                      <a:pt x="347" y="3"/>
                      <a:pt x="347" y="3"/>
                    </a:cubicBezTo>
                    <a:cubicBezTo>
                      <a:pt x="347" y="3"/>
                      <a:pt x="347" y="2"/>
                      <a:pt x="347" y="0"/>
                    </a:cubicBezTo>
                    <a:cubicBezTo>
                      <a:pt x="347" y="0"/>
                      <a:pt x="347" y="0"/>
                      <a:pt x="347" y="0"/>
                    </a:cubicBezTo>
                    <a:cubicBezTo>
                      <a:pt x="347" y="0"/>
                      <a:pt x="347" y="0"/>
                      <a:pt x="347"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6" name="ïšľíḑé"/>
              <p:cNvSpPr/>
              <p:nvPr/>
            </p:nvSpPr>
            <p:spPr bwMode="auto">
              <a:xfrm>
                <a:off x="3850" y="6657"/>
                <a:ext cx="36" cy="64"/>
              </a:xfrm>
              <a:custGeom>
                <a:avLst/>
                <a:gdLst>
                  <a:gd name="T0" fmla="*/ 0 w 27"/>
                  <a:gd name="T1" fmla="*/ 0 h 48"/>
                  <a:gd name="T2" fmla="*/ 27 w 27"/>
                  <a:gd name="T3" fmla="*/ 48 h 48"/>
                  <a:gd name="T4" fmla="*/ 0 w 27"/>
                  <a:gd name="T5" fmla="*/ 0 h 48"/>
                </a:gdLst>
                <a:ahLst/>
                <a:cxnLst>
                  <a:cxn ang="0">
                    <a:pos x="T0" y="T1"/>
                  </a:cxn>
                  <a:cxn ang="0">
                    <a:pos x="T2" y="T3"/>
                  </a:cxn>
                  <a:cxn ang="0">
                    <a:pos x="T4" y="T5"/>
                  </a:cxn>
                </a:cxnLst>
                <a:rect l="0" t="0" r="r" b="b"/>
                <a:pathLst>
                  <a:path w="27" h="48">
                    <a:moveTo>
                      <a:pt x="0" y="0"/>
                    </a:moveTo>
                    <a:cubicBezTo>
                      <a:pt x="0" y="0"/>
                      <a:pt x="5" y="36"/>
                      <a:pt x="27" y="48"/>
                    </a:cubicBezTo>
                    <a:cubicBezTo>
                      <a:pt x="0" y="0"/>
                      <a:pt x="0" y="0"/>
                      <a:pt x="0"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7" name="iSḷïḍé"/>
              <p:cNvSpPr/>
              <p:nvPr/>
            </p:nvSpPr>
            <p:spPr bwMode="auto">
              <a:xfrm>
                <a:off x="4047" y="3705"/>
                <a:ext cx="221" cy="135"/>
              </a:xfrm>
              <a:custGeom>
                <a:avLst/>
                <a:gdLst>
                  <a:gd name="T0" fmla="*/ 56 w 164"/>
                  <a:gd name="T1" fmla="*/ 0 h 100"/>
                  <a:gd name="T2" fmla="*/ 37 w 164"/>
                  <a:gd name="T3" fmla="*/ 6 h 100"/>
                  <a:gd name="T4" fmla="*/ 12 w 164"/>
                  <a:gd name="T5" fmla="*/ 17 h 100"/>
                  <a:gd name="T6" fmla="*/ 7 w 164"/>
                  <a:gd name="T7" fmla="*/ 16 h 100"/>
                  <a:gd name="T8" fmla="*/ 1 w 164"/>
                  <a:gd name="T9" fmla="*/ 14 h 100"/>
                  <a:gd name="T10" fmla="*/ 0 w 164"/>
                  <a:gd name="T11" fmla="*/ 16 h 100"/>
                  <a:gd name="T12" fmla="*/ 7 w 164"/>
                  <a:gd name="T13" fmla="*/ 19 h 100"/>
                  <a:gd name="T14" fmla="*/ 12 w 164"/>
                  <a:gd name="T15" fmla="*/ 19 h 100"/>
                  <a:gd name="T16" fmla="*/ 37 w 164"/>
                  <a:gd name="T17" fmla="*/ 9 h 100"/>
                  <a:gd name="T18" fmla="*/ 56 w 164"/>
                  <a:gd name="T19" fmla="*/ 2 h 100"/>
                  <a:gd name="T20" fmla="*/ 67 w 164"/>
                  <a:gd name="T21" fmla="*/ 6 h 100"/>
                  <a:gd name="T22" fmla="*/ 80 w 164"/>
                  <a:gd name="T23" fmla="*/ 45 h 100"/>
                  <a:gd name="T24" fmla="*/ 105 w 164"/>
                  <a:gd name="T25" fmla="*/ 54 h 100"/>
                  <a:gd name="T26" fmla="*/ 117 w 164"/>
                  <a:gd name="T27" fmla="*/ 78 h 100"/>
                  <a:gd name="T28" fmla="*/ 132 w 164"/>
                  <a:gd name="T29" fmla="*/ 100 h 100"/>
                  <a:gd name="T30" fmla="*/ 137 w 164"/>
                  <a:gd name="T31" fmla="*/ 100 h 100"/>
                  <a:gd name="T32" fmla="*/ 147 w 164"/>
                  <a:gd name="T33" fmla="*/ 99 h 100"/>
                  <a:gd name="T34" fmla="*/ 157 w 164"/>
                  <a:gd name="T35" fmla="*/ 97 h 100"/>
                  <a:gd name="T36" fmla="*/ 157 w 164"/>
                  <a:gd name="T37" fmla="*/ 97 h 100"/>
                  <a:gd name="T38" fmla="*/ 159 w 164"/>
                  <a:gd name="T39" fmla="*/ 97 h 100"/>
                  <a:gd name="T40" fmla="*/ 163 w 164"/>
                  <a:gd name="T41" fmla="*/ 96 h 100"/>
                  <a:gd name="T42" fmla="*/ 163 w 164"/>
                  <a:gd name="T43" fmla="*/ 92 h 100"/>
                  <a:gd name="T44" fmla="*/ 163 w 164"/>
                  <a:gd name="T45" fmla="*/ 92 h 100"/>
                  <a:gd name="T46" fmla="*/ 163 w 164"/>
                  <a:gd name="T47" fmla="*/ 94 h 100"/>
                  <a:gd name="T48" fmla="*/ 159 w 164"/>
                  <a:gd name="T49" fmla="*/ 95 h 100"/>
                  <a:gd name="T50" fmla="*/ 157 w 164"/>
                  <a:gd name="T51" fmla="*/ 95 h 100"/>
                  <a:gd name="T52" fmla="*/ 157 w 164"/>
                  <a:gd name="T53" fmla="*/ 95 h 100"/>
                  <a:gd name="T54" fmla="*/ 146 w 164"/>
                  <a:gd name="T55" fmla="*/ 96 h 100"/>
                  <a:gd name="T56" fmla="*/ 136 w 164"/>
                  <a:gd name="T57" fmla="*/ 98 h 100"/>
                  <a:gd name="T58" fmla="*/ 132 w 164"/>
                  <a:gd name="T59" fmla="*/ 98 h 100"/>
                  <a:gd name="T60" fmla="*/ 117 w 164"/>
                  <a:gd name="T61" fmla="*/ 76 h 100"/>
                  <a:gd name="T62" fmla="*/ 105 w 164"/>
                  <a:gd name="T63" fmla="*/ 51 h 100"/>
                  <a:gd name="T64" fmla="*/ 80 w 164"/>
                  <a:gd name="T65" fmla="*/ 43 h 100"/>
                  <a:gd name="T66" fmla="*/ 67 w 164"/>
                  <a:gd name="T67" fmla="*/ 4 h 100"/>
                  <a:gd name="T68" fmla="*/ 56 w 164"/>
                  <a:gd name="T6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00">
                    <a:moveTo>
                      <a:pt x="56" y="0"/>
                    </a:moveTo>
                    <a:cubicBezTo>
                      <a:pt x="49" y="0"/>
                      <a:pt x="42" y="3"/>
                      <a:pt x="37" y="6"/>
                    </a:cubicBezTo>
                    <a:cubicBezTo>
                      <a:pt x="29" y="11"/>
                      <a:pt x="20" y="17"/>
                      <a:pt x="12" y="17"/>
                    </a:cubicBezTo>
                    <a:cubicBezTo>
                      <a:pt x="10" y="17"/>
                      <a:pt x="8" y="17"/>
                      <a:pt x="7" y="16"/>
                    </a:cubicBezTo>
                    <a:cubicBezTo>
                      <a:pt x="5" y="16"/>
                      <a:pt x="3" y="15"/>
                      <a:pt x="1" y="14"/>
                    </a:cubicBezTo>
                    <a:cubicBezTo>
                      <a:pt x="1" y="14"/>
                      <a:pt x="0" y="15"/>
                      <a:pt x="0" y="16"/>
                    </a:cubicBezTo>
                    <a:cubicBezTo>
                      <a:pt x="2" y="17"/>
                      <a:pt x="5" y="18"/>
                      <a:pt x="7" y="19"/>
                    </a:cubicBezTo>
                    <a:cubicBezTo>
                      <a:pt x="8" y="19"/>
                      <a:pt x="10" y="19"/>
                      <a:pt x="12" y="19"/>
                    </a:cubicBezTo>
                    <a:cubicBezTo>
                      <a:pt x="20" y="19"/>
                      <a:pt x="29" y="13"/>
                      <a:pt x="37" y="9"/>
                    </a:cubicBezTo>
                    <a:cubicBezTo>
                      <a:pt x="42" y="5"/>
                      <a:pt x="49" y="2"/>
                      <a:pt x="56" y="2"/>
                    </a:cubicBezTo>
                    <a:cubicBezTo>
                      <a:pt x="60" y="2"/>
                      <a:pt x="64" y="3"/>
                      <a:pt x="67" y="6"/>
                    </a:cubicBezTo>
                    <a:cubicBezTo>
                      <a:pt x="77" y="16"/>
                      <a:pt x="69" y="36"/>
                      <a:pt x="80" y="45"/>
                    </a:cubicBezTo>
                    <a:cubicBezTo>
                      <a:pt x="87" y="51"/>
                      <a:pt x="98" y="49"/>
                      <a:pt x="105" y="54"/>
                    </a:cubicBezTo>
                    <a:cubicBezTo>
                      <a:pt x="113" y="58"/>
                      <a:pt x="115" y="69"/>
                      <a:pt x="117" y="78"/>
                    </a:cubicBezTo>
                    <a:cubicBezTo>
                      <a:pt x="119" y="87"/>
                      <a:pt x="123" y="97"/>
                      <a:pt x="132" y="100"/>
                    </a:cubicBezTo>
                    <a:cubicBezTo>
                      <a:pt x="133" y="100"/>
                      <a:pt x="135" y="100"/>
                      <a:pt x="137" y="100"/>
                    </a:cubicBezTo>
                    <a:cubicBezTo>
                      <a:pt x="140" y="100"/>
                      <a:pt x="143" y="100"/>
                      <a:pt x="147" y="99"/>
                    </a:cubicBezTo>
                    <a:cubicBezTo>
                      <a:pt x="150" y="98"/>
                      <a:pt x="153" y="97"/>
                      <a:pt x="157" y="97"/>
                    </a:cubicBezTo>
                    <a:cubicBezTo>
                      <a:pt x="157" y="97"/>
                      <a:pt x="157" y="97"/>
                      <a:pt x="157" y="97"/>
                    </a:cubicBezTo>
                    <a:cubicBezTo>
                      <a:pt x="158" y="97"/>
                      <a:pt x="159" y="97"/>
                      <a:pt x="159" y="97"/>
                    </a:cubicBezTo>
                    <a:cubicBezTo>
                      <a:pt x="160" y="97"/>
                      <a:pt x="162" y="97"/>
                      <a:pt x="163" y="96"/>
                    </a:cubicBezTo>
                    <a:cubicBezTo>
                      <a:pt x="163" y="95"/>
                      <a:pt x="164" y="93"/>
                      <a:pt x="163" y="92"/>
                    </a:cubicBezTo>
                    <a:cubicBezTo>
                      <a:pt x="163" y="92"/>
                      <a:pt x="163" y="92"/>
                      <a:pt x="163" y="92"/>
                    </a:cubicBezTo>
                    <a:cubicBezTo>
                      <a:pt x="163" y="92"/>
                      <a:pt x="163" y="93"/>
                      <a:pt x="163" y="94"/>
                    </a:cubicBezTo>
                    <a:cubicBezTo>
                      <a:pt x="162" y="95"/>
                      <a:pt x="160" y="95"/>
                      <a:pt x="159" y="95"/>
                    </a:cubicBezTo>
                    <a:cubicBezTo>
                      <a:pt x="159" y="95"/>
                      <a:pt x="158" y="95"/>
                      <a:pt x="157" y="95"/>
                    </a:cubicBezTo>
                    <a:cubicBezTo>
                      <a:pt x="157" y="95"/>
                      <a:pt x="157" y="95"/>
                      <a:pt x="157" y="95"/>
                    </a:cubicBezTo>
                    <a:cubicBezTo>
                      <a:pt x="153" y="95"/>
                      <a:pt x="150" y="96"/>
                      <a:pt x="146" y="96"/>
                    </a:cubicBezTo>
                    <a:cubicBezTo>
                      <a:pt x="143" y="97"/>
                      <a:pt x="140" y="98"/>
                      <a:pt x="136" y="98"/>
                    </a:cubicBezTo>
                    <a:cubicBezTo>
                      <a:pt x="135" y="98"/>
                      <a:pt x="133" y="98"/>
                      <a:pt x="132" y="98"/>
                    </a:cubicBezTo>
                    <a:cubicBezTo>
                      <a:pt x="123" y="95"/>
                      <a:pt x="119" y="85"/>
                      <a:pt x="117" y="76"/>
                    </a:cubicBezTo>
                    <a:cubicBezTo>
                      <a:pt x="115" y="67"/>
                      <a:pt x="113" y="56"/>
                      <a:pt x="105" y="51"/>
                    </a:cubicBezTo>
                    <a:cubicBezTo>
                      <a:pt x="98" y="46"/>
                      <a:pt x="87" y="49"/>
                      <a:pt x="80" y="43"/>
                    </a:cubicBezTo>
                    <a:cubicBezTo>
                      <a:pt x="69" y="34"/>
                      <a:pt x="77" y="13"/>
                      <a:pt x="67" y="4"/>
                    </a:cubicBezTo>
                    <a:cubicBezTo>
                      <a:pt x="64" y="1"/>
                      <a:pt x="60" y="0"/>
                      <a:pt x="56"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8" name="ïṧļïḑè"/>
              <p:cNvSpPr/>
              <p:nvPr/>
            </p:nvSpPr>
            <p:spPr bwMode="auto">
              <a:xfrm>
                <a:off x="4047" y="3727"/>
                <a:ext cx="1" cy="1"/>
              </a:xfrm>
              <a:prstGeom prst="ellipse">
                <a:avLst/>
              </a:pr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9" name="îşlîḑé"/>
              <p:cNvSpPr/>
              <p:nvPr/>
            </p:nvSpPr>
            <p:spPr bwMode="auto">
              <a:xfrm>
                <a:off x="4388" y="3849"/>
                <a:ext cx="1" cy="1"/>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0" y="1"/>
                      <a:pt x="0" y="1"/>
                    </a:cubicBezTo>
                    <a:cubicBezTo>
                      <a:pt x="0" y="1"/>
                      <a:pt x="1" y="0"/>
                      <a:pt x="1" y="0"/>
                    </a:cubicBezTo>
                    <a:cubicBezTo>
                      <a:pt x="1" y="0"/>
                      <a:pt x="1" y="0"/>
                      <a:pt x="1" y="0"/>
                    </a:cubicBezTo>
                  </a:path>
                </a:pathLst>
              </a:custGeom>
              <a:solidFill>
                <a:srgbClr val="CD9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0" name="iṥlîďê"/>
              <p:cNvSpPr/>
              <p:nvPr/>
            </p:nvSpPr>
            <p:spPr bwMode="auto">
              <a:xfrm>
                <a:off x="4266" y="3754"/>
                <a:ext cx="123" cy="96"/>
              </a:xfrm>
              <a:custGeom>
                <a:avLst/>
                <a:gdLst>
                  <a:gd name="T0" fmla="*/ 29 w 92"/>
                  <a:gd name="T1" fmla="*/ 0 h 72"/>
                  <a:gd name="T2" fmla="*/ 26 w 92"/>
                  <a:gd name="T3" fmla="*/ 1 h 72"/>
                  <a:gd name="T4" fmla="*/ 3 w 92"/>
                  <a:gd name="T5" fmla="*/ 22 h 72"/>
                  <a:gd name="T6" fmla="*/ 1 w 92"/>
                  <a:gd name="T7" fmla="*/ 35 h 72"/>
                  <a:gd name="T8" fmla="*/ 0 w 92"/>
                  <a:gd name="T9" fmla="*/ 37 h 72"/>
                  <a:gd name="T10" fmla="*/ 0 w 92"/>
                  <a:gd name="T11" fmla="*/ 37 h 72"/>
                  <a:gd name="T12" fmla="*/ 0 w 92"/>
                  <a:gd name="T13" fmla="*/ 44 h 72"/>
                  <a:gd name="T14" fmla="*/ 0 w 92"/>
                  <a:gd name="T15" fmla="*/ 44 h 72"/>
                  <a:gd name="T16" fmla="*/ 3 w 92"/>
                  <a:gd name="T17" fmla="*/ 24 h 72"/>
                  <a:gd name="T18" fmla="*/ 26 w 92"/>
                  <a:gd name="T19" fmla="*/ 3 h 72"/>
                  <a:gd name="T20" fmla="*/ 29 w 92"/>
                  <a:gd name="T21" fmla="*/ 3 h 72"/>
                  <a:gd name="T22" fmla="*/ 64 w 92"/>
                  <a:gd name="T23" fmla="*/ 27 h 72"/>
                  <a:gd name="T24" fmla="*/ 90 w 92"/>
                  <a:gd name="T25" fmla="*/ 69 h 72"/>
                  <a:gd name="T26" fmla="*/ 91 w 92"/>
                  <a:gd name="T27" fmla="*/ 72 h 72"/>
                  <a:gd name="T28" fmla="*/ 92 w 92"/>
                  <a:gd name="T29" fmla="*/ 71 h 72"/>
                  <a:gd name="T30" fmla="*/ 90 w 92"/>
                  <a:gd name="T31" fmla="*/ 67 h 72"/>
                  <a:gd name="T32" fmla="*/ 64 w 92"/>
                  <a:gd name="T33" fmla="*/ 25 h 72"/>
                  <a:gd name="T34" fmla="*/ 29 w 92"/>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72">
                    <a:moveTo>
                      <a:pt x="29" y="0"/>
                    </a:moveTo>
                    <a:cubicBezTo>
                      <a:pt x="28" y="0"/>
                      <a:pt x="27" y="0"/>
                      <a:pt x="26" y="1"/>
                    </a:cubicBezTo>
                    <a:cubicBezTo>
                      <a:pt x="15" y="2"/>
                      <a:pt x="7" y="11"/>
                      <a:pt x="3" y="22"/>
                    </a:cubicBezTo>
                    <a:cubicBezTo>
                      <a:pt x="2" y="26"/>
                      <a:pt x="1" y="30"/>
                      <a:pt x="1" y="35"/>
                    </a:cubicBezTo>
                    <a:cubicBezTo>
                      <a:pt x="0" y="36"/>
                      <a:pt x="0" y="37"/>
                      <a:pt x="0" y="37"/>
                    </a:cubicBezTo>
                    <a:cubicBezTo>
                      <a:pt x="0" y="37"/>
                      <a:pt x="0" y="37"/>
                      <a:pt x="0" y="37"/>
                    </a:cubicBezTo>
                    <a:cubicBezTo>
                      <a:pt x="0" y="39"/>
                      <a:pt x="0" y="42"/>
                      <a:pt x="0" y="44"/>
                    </a:cubicBezTo>
                    <a:cubicBezTo>
                      <a:pt x="0" y="44"/>
                      <a:pt x="0" y="44"/>
                      <a:pt x="0" y="44"/>
                    </a:cubicBezTo>
                    <a:cubicBezTo>
                      <a:pt x="0" y="37"/>
                      <a:pt x="1" y="30"/>
                      <a:pt x="3" y="24"/>
                    </a:cubicBezTo>
                    <a:cubicBezTo>
                      <a:pt x="7" y="14"/>
                      <a:pt x="15" y="4"/>
                      <a:pt x="26" y="3"/>
                    </a:cubicBezTo>
                    <a:cubicBezTo>
                      <a:pt x="27" y="3"/>
                      <a:pt x="28" y="3"/>
                      <a:pt x="29" y="3"/>
                    </a:cubicBezTo>
                    <a:cubicBezTo>
                      <a:pt x="43" y="3"/>
                      <a:pt x="55" y="15"/>
                      <a:pt x="64" y="27"/>
                    </a:cubicBezTo>
                    <a:cubicBezTo>
                      <a:pt x="73" y="40"/>
                      <a:pt x="82" y="54"/>
                      <a:pt x="90" y="69"/>
                    </a:cubicBezTo>
                    <a:cubicBezTo>
                      <a:pt x="90" y="70"/>
                      <a:pt x="91" y="71"/>
                      <a:pt x="91" y="72"/>
                    </a:cubicBezTo>
                    <a:cubicBezTo>
                      <a:pt x="91" y="71"/>
                      <a:pt x="91" y="71"/>
                      <a:pt x="92" y="71"/>
                    </a:cubicBezTo>
                    <a:cubicBezTo>
                      <a:pt x="91" y="69"/>
                      <a:pt x="90" y="68"/>
                      <a:pt x="90" y="67"/>
                    </a:cubicBezTo>
                    <a:cubicBezTo>
                      <a:pt x="82" y="52"/>
                      <a:pt x="73" y="38"/>
                      <a:pt x="64" y="25"/>
                    </a:cubicBezTo>
                    <a:cubicBezTo>
                      <a:pt x="55" y="13"/>
                      <a:pt x="43" y="0"/>
                      <a:pt x="29"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1" name="íṡḷiḑe"/>
              <p:cNvSpPr/>
              <p:nvPr/>
            </p:nvSpPr>
            <p:spPr bwMode="auto">
              <a:xfrm>
                <a:off x="3946" y="3484"/>
                <a:ext cx="507" cy="392"/>
              </a:xfrm>
              <a:custGeom>
                <a:avLst/>
                <a:gdLst>
                  <a:gd name="T0" fmla="*/ 301 w 377"/>
                  <a:gd name="T1" fmla="*/ 225 h 291"/>
                  <a:gd name="T2" fmla="*/ 263 w 377"/>
                  <a:gd name="T3" fmla="*/ 201 h 291"/>
                  <a:gd name="T4" fmla="*/ 240 w 377"/>
                  <a:gd name="T5" fmla="*/ 222 h 291"/>
                  <a:gd name="T6" fmla="*/ 237 w 377"/>
                  <a:gd name="T7" fmla="*/ 254 h 291"/>
                  <a:gd name="T8" fmla="*/ 237 w 377"/>
                  <a:gd name="T9" fmla="*/ 258 h 291"/>
                  <a:gd name="T10" fmla="*/ 231 w 377"/>
                  <a:gd name="T11" fmla="*/ 259 h 291"/>
                  <a:gd name="T12" fmla="*/ 220 w 377"/>
                  <a:gd name="T13" fmla="*/ 260 h 291"/>
                  <a:gd name="T14" fmla="*/ 206 w 377"/>
                  <a:gd name="T15" fmla="*/ 262 h 291"/>
                  <a:gd name="T16" fmla="*/ 191 w 377"/>
                  <a:gd name="T17" fmla="*/ 240 h 291"/>
                  <a:gd name="T18" fmla="*/ 179 w 377"/>
                  <a:gd name="T19" fmla="*/ 215 h 291"/>
                  <a:gd name="T20" fmla="*/ 154 w 377"/>
                  <a:gd name="T21" fmla="*/ 207 h 291"/>
                  <a:gd name="T22" fmla="*/ 141 w 377"/>
                  <a:gd name="T23" fmla="*/ 168 h 291"/>
                  <a:gd name="T24" fmla="*/ 111 w 377"/>
                  <a:gd name="T25" fmla="*/ 170 h 291"/>
                  <a:gd name="T26" fmla="*/ 81 w 377"/>
                  <a:gd name="T27" fmla="*/ 180 h 291"/>
                  <a:gd name="T28" fmla="*/ 71 w 377"/>
                  <a:gd name="T29" fmla="*/ 176 h 291"/>
                  <a:gd name="T30" fmla="*/ 47 w 377"/>
                  <a:gd name="T31" fmla="*/ 174 h 291"/>
                  <a:gd name="T32" fmla="*/ 19 w 377"/>
                  <a:gd name="T33" fmla="*/ 169 h 291"/>
                  <a:gd name="T34" fmla="*/ 9 w 377"/>
                  <a:gd name="T35" fmla="*/ 151 h 291"/>
                  <a:gd name="T36" fmla="*/ 2 w 377"/>
                  <a:gd name="T37" fmla="*/ 123 h 291"/>
                  <a:gd name="T38" fmla="*/ 9 w 377"/>
                  <a:gd name="T39" fmla="*/ 95 h 291"/>
                  <a:gd name="T40" fmla="*/ 44 w 377"/>
                  <a:gd name="T41" fmla="*/ 75 h 291"/>
                  <a:gd name="T42" fmla="*/ 66 w 377"/>
                  <a:gd name="T43" fmla="*/ 49 h 291"/>
                  <a:gd name="T44" fmla="*/ 88 w 377"/>
                  <a:gd name="T45" fmla="*/ 22 h 291"/>
                  <a:gd name="T46" fmla="*/ 121 w 377"/>
                  <a:gd name="T47" fmla="*/ 17 h 291"/>
                  <a:gd name="T48" fmla="*/ 131 w 377"/>
                  <a:gd name="T49" fmla="*/ 22 h 291"/>
                  <a:gd name="T50" fmla="*/ 143 w 377"/>
                  <a:gd name="T51" fmla="*/ 18 h 291"/>
                  <a:gd name="T52" fmla="*/ 269 w 377"/>
                  <a:gd name="T53" fmla="*/ 9 h 291"/>
                  <a:gd name="T54" fmla="*/ 318 w 377"/>
                  <a:gd name="T55" fmla="*/ 21 h 291"/>
                  <a:gd name="T56" fmla="*/ 351 w 377"/>
                  <a:gd name="T57" fmla="*/ 57 h 291"/>
                  <a:gd name="T58" fmla="*/ 356 w 377"/>
                  <a:gd name="T59" fmla="*/ 97 h 291"/>
                  <a:gd name="T60" fmla="*/ 368 w 377"/>
                  <a:gd name="T61" fmla="*/ 122 h 291"/>
                  <a:gd name="T62" fmla="*/ 362 w 377"/>
                  <a:gd name="T63" fmla="*/ 196 h 291"/>
                  <a:gd name="T64" fmla="*/ 348 w 377"/>
                  <a:gd name="T65" fmla="*/ 277 h 291"/>
                  <a:gd name="T66" fmla="*/ 338 w 377"/>
                  <a:gd name="T67" fmla="*/ 288 h 291"/>
                  <a:gd name="T68" fmla="*/ 327 w 377"/>
                  <a:gd name="T69" fmla="*/ 267 h 291"/>
                  <a:gd name="T70" fmla="*/ 301 w 377"/>
                  <a:gd name="T71" fmla="*/ 22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291">
                    <a:moveTo>
                      <a:pt x="301" y="225"/>
                    </a:moveTo>
                    <a:cubicBezTo>
                      <a:pt x="291" y="212"/>
                      <a:pt x="278" y="198"/>
                      <a:pt x="263" y="201"/>
                    </a:cubicBezTo>
                    <a:cubicBezTo>
                      <a:pt x="252" y="202"/>
                      <a:pt x="244" y="211"/>
                      <a:pt x="240" y="222"/>
                    </a:cubicBezTo>
                    <a:cubicBezTo>
                      <a:pt x="237" y="232"/>
                      <a:pt x="236" y="243"/>
                      <a:pt x="237" y="254"/>
                    </a:cubicBezTo>
                    <a:cubicBezTo>
                      <a:pt x="238" y="255"/>
                      <a:pt x="237" y="256"/>
                      <a:pt x="237" y="258"/>
                    </a:cubicBezTo>
                    <a:cubicBezTo>
                      <a:pt x="235" y="259"/>
                      <a:pt x="233" y="259"/>
                      <a:pt x="231" y="259"/>
                    </a:cubicBezTo>
                    <a:cubicBezTo>
                      <a:pt x="228" y="259"/>
                      <a:pt x="224" y="259"/>
                      <a:pt x="220" y="260"/>
                    </a:cubicBezTo>
                    <a:cubicBezTo>
                      <a:pt x="215" y="262"/>
                      <a:pt x="211" y="263"/>
                      <a:pt x="206" y="262"/>
                    </a:cubicBezTo>
                    <a:cubicBezTo>
                      <a:pt x="197" y="259"/>
                      <a:pt x="193" y="249"/>
                      <a:pt x="191" y="240"/>
                    </a:cubicBezTo>
                    <a:cubicBezTo>
                      <a:pt x="189" y="231"/>
                      <a:pt x="187" y="220"/>
                      <a:pt x="179" y="215"/>
                    </a:cubicBezTo>
                    <a:cubicBezTo>
                      <a:pt x="172" y="210"/>
                      <a:pt x="161" y="213"/>
                      <a:pt x="154" y="207"/>
                    </a:cubicBezTo>
                    <a:cubicBezTo>
                      <a:pt x="143" y="198"/>
                      <a:pt x="151" y="177"/>
                      <a:pt x="141" y="168"/>
                    </a:cubicBezTo>
                    <a:cubicBezTo>
                      <a:pt x="133" y="161"/>
                      <a:pt x="120" y="165"/>
                      <a:pt x="111" y="170"/>
                    </a:cubicBezTo>
                    <a:cubicBezTo>
                      <a:pt x="101" y="176"/>
                      <a:pt x="91" y="183"/>
                      <a:pt x="81" y="180"/>
                    </a:cubicBezTo>
                    <a:cubicBezTo>
                      <a:pt x="77" y="179"/>
                      <a:pt x="74" y="177"/>
                      <a:pt x="71" y="176"/>
                    </a:cubicBezTo>
                    <a:cubicBezTo>
                      <a:pt x="63" y="173"/>
                      <a:pt x="55" y="174"/>
                      <a:pt x="47" y="174"/>
                    </a:cubicBezTo>
                    <a:cubicBezTo>
                      <a:pt x="37" y="175"/>
                      <a:pt x="27" y="175"/>
                      <a:pt x="19" y="169"/>
                    </a:cubicBezTo>
                    <a:cubicBezTo>
                      <a:pt x="14" y="164"/>
                      <a:pt x="11" y="158"/>
                      <a:pt x="9" y="151"/>
                    </a:cubicBezTo>
                    <a:cubicBezTo>
                      <a:pt x="5" y="142"/>
                      <a:pt x="3" y="133"/>
                      <a:pt x="2" y="123"/>
                    </a:cubicBezTo>
                    <a:cubicBezTo>
                      <a:pt x="0" y="113"/>
                      <a:pt x="3" y="103"/>
                      <a:pt x="9" y="95"/>
                    </a:cubicBezTo>
                    <a:cubicBezTo>
                      <a:pt x="18" y="85"/>
                      <a:pt x="33" y="83"/>
                      <a:pt x="44" y="75"/>
                    </a:cubicBezTo>
                    <a:cubicBezTo>
                      <a:pt x="54" y="68"/>
                      <a:pt x="60" y="58"/>
                      <a:pt x="66" y="49"/>
                    </a:cubicBezTo>
                    <a:cubicBezTo>
                      <a:pt x="73" y="39"/>
                      <a:pt x="79" y="29"/>
                      <a:pt x="88" y="22"/>
                    </a:cubicBezTo>
                    <a:cubicBezTo>
                      <a:pt x="97" y="15"/>
                      <a:pt x="110" y="11"/>
                      <a:pt x="121" y="17"/>
                    </a:cubicBezTo>
                    <a:cubicBezTo>
                      <a:pt x="124" y="19"/>
                      <a:pt x="127" y="21"/>
                      <a:pt x="131" y="22"/>
                    </a:cubicBezTo>
                    <a:cubicBezTo>
                      <a:pt x="135" y="22"/>
                      <a:pt x="140" y="21"/>
                      <a:pt x="143" y="18"/>
                    </a:cubicBezTo>
                    <a:cubicBezTo>
                      <a:pt x="182" y="0"/>
                      <a:pt x="226" y="3"/>
                      <a:pt x="269" y="9"/>
                    </a:cubicBezTo>
                    <a:cubicBezTo>
                      <a:pt x="285" y="11"/>
                      <a:pt x="303" y="14"/>
                      <a:pt x="318" y="21"/>
                    </a:cubicBezTo>
                    <a:cubicBezTo>
                      <a:pt x="333" y="28"/>
                      <a:pt x="347" y="41"/>
                      <a:pt x="351" y="57"/>
                    </a:cubicBezTo>
                    <a:cubicBezTo>
                      <a:pt x="355" y="70"/>
                      <a:pt x="352" y="85"/>
                      <a:pt x="356" y="97"/>
                    </a:cubicBezTo>
                    <a:cubicBezTo>
                      <a:pt x="359" y="106"/>
                      <a:pt x="365" y="113"/>
                      <a:pt x="368" y="122"/>
                    </a:cubicBezTo>
                    <a:cubicBezTo>
                      <a:pt x="377" y="145"/>
                      <a:pt x="366" y="171"/>
                      <a:pt x="362" y="196"/>
                    </a:cubicBezTo>
                    <a:cubicBezTo>
                      <a:pt x="357" y="223"/>
                      <a:pt x="359" y="252"/>
                      <a:pt x="348" y="277"/>
                    </a:cubicBezTo>
                    <a:cubicBezTo>
                      <a:pt x="346" y="282"/>
                      <a:pt x="343" y="291"/>
                      <a:pt x="338" y="288"/>
                    </a:cubicBezTo>
                    <a:cubicBezTo>
                      <a:pt x="334" y="285"/>
                      <a:pt x="329" y="271"/>
                      <a:pt x="327" y="267"/>
                    </a:cubicBezTo>
                    <a:cubicBezTo>
                      <a:pt x="319" y="252"/>
                      <a:pt x="310" y="238"/>
                      <a:pt x="301" y="225"/>
                    </a:cubicBezTo>
                  </a:path>
                </a:pathLst>
              </a:custGeom>
              <a:solidFill>
                <a:srgbClr val="9A5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2" name="îṣľiḑê"/>
              <p:cNvSpPr/>
              <p:nvPr/>
            </p:nvSpPr>
            <p:spPr bwMode="auto">
              <a:xfrm>
                <a:off x="4343" y="4197"/>
                <a:ext cx="231" cy="449"/>
              </a:xfrm>
              <a:custGeom>
                <a:avLst/>
                <a:gdLst>
                  <a:gd name="T0" fmla="*/ 24 w 171"/>
                  <a:gd name="T1" fmla="*/ 319 h 334"/>
                  <a:gd name="T2" fmla="*/ 21 w 171"/>
                  <a:gd name="T3" fmla="*/ 321 h 334"/>
                  <a:gd name="T4" fmla="*/ 0 w 171"/>
                  <a:gd name="T5" fmla="*/ 333 h 334"/>
                  <a:gd name="T6" fmla="*/ 1 w 171"/>
                  <a:gd name="T7" fmla="*/ 334 h 334"/>
                  <a:gd name="T8" fmla="*/ 25 w 171"/>
                  <a:gd name="T9" fmla="*/ 321 h 334"/>
                  <a:gd name="T10" fmla="*/ 27 w 171"/>
                  <a:gd name="T11" fmla="*/ 320 h 334"/>
                  <a:gd name="T12" fmla="*/ 24 w 171"/>
                  <a:gd name="T13" fmla="*/ 319 h 334"/>
                  <a:gd name="T14" fmla="*/ 169 w 171"/>
                  <a:gd name="T15" fmla="*/ 0 h 334"/>
                  <a:gd name="T16" fmla="*/ 97 w 171"/>
                  <a:gd name="T17" fmla="*/ 112 h 334"/>
                  <a:gd name="T18" fmla="*/ 69 w 171"/>
                  <a:gd name="T19" fmla="*/ 152 h 334"/>
                  <a:gd name="T20" fmla="*/ 72 w 171"/>
                  <a:gd name="T21" fmla="*/ 178 h 334"/>
                  <a:gd name="T22" fmla="*/ 54 w 171"/>
                  <a:gd name="T23" fmla="*/ 246 h 334"/>
                  <a:gd name="T24" fmla="*/ 52 w 171"/>
                  <a:gd name="T25" fmla="*/ 280 h 334"/>
                  <a:gd name="T26" fmla="*/ 42 w 171"/>
                  <a:gd name="T27" fmla="*/ 315 h 334"/>
                  <a:gd name="T28" fmla="*/ 38 w 171"/>
                  <a:gd name="T29" fmla="*/ 326 h 334"/>
                  <a:gd name="T30" fmla="*/ 39 w 171"/>
                  <a:gd name="T31" fmla="*/ 328 h 334"/>
                  <a:gd name="T32" fmla="*/ 47 w 171"/>
                  <a:gd name="T33" fmla="*/ 315 h 334"/>
                  <a:gd name="T34" fmla="*/ 56 w 171"/>
                  <a:gd name="T35" fmla="*/ 280 h 334"/>
                  <a:gd name="T36" fmla="*/ 58 w 171"/>
                  <a:gd name="T37" fmla="*/ 246 h 334"/>
                  <a:gd name="T38" fmla="*/ 77 w 171"/>
                  <a:gd name="T39" fmla="*/ 178 h 334"/>
                  <a:gd name="T40" fmla="*/ 74 w 171"/>
                  <a:gd name="T41" fmla="*/ 152 h 334"/>
                  <a:gd name="T42" fmla="*/ 102 w 171"/>
                  <a:gd name="T43" fmla="*/ 112 h 334"/>
                  <a:gd name="T44" fmla="*/ 171 w 171"/>
                  <a:gd name="T45" fmla="*/ 0 h 334"/>
                  <a:gd name="T46" fmla="*/ 169 w 171"/>
                  <a:gd name="T4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334">
                    <a:moveTo>
                      <a:pt x="24" y="319"/>
                    </a:moveTo>
                    <a:cubicBezTo>
                      <a:pt x="23" y="319"/>
                      <a:pt x="22" y="320"/>
                      <a:pt x="21" y="321"/>
                    </a:cubicBezTo>
                    <a:cubicBezTo>
                      <a:pt x="16" y="326"/>
                      <a:pt x="5" y="331"/>
                      <a:pt x="0" y="333"/>
                    </a:cubicBezTo>
                    <a:cubicBezTo>
                      <a:pt x="1" y="334"/>
                      <a:pt x="1" y="334"/>
                      <a:pt x="1" y="334"/>
                    </a:cubicBezTo>
                    <a:cubicBezTo>
                      <a:pt x="1" y="334"/>
                      <a:pt x="19" y="328"/>
                      <a:pt x="25" y="321"/>
                    </a:cubicBezTo>
                    <a:cubicBezTo>
                      <a:pt x="26" y="321"/>
                      <a:pt x="26" y="320"/>
                      <a:pt x="27" y="320"/>
                    </a:cubicBezTo>
                    <a:cubicBezTo>
                      <a:pt x="26" y="319"/>
                      <a:pt x="25" y="319"/>
                      <a:pt x="24" y="319"/>
                    </a:cubicBezTo>
                    <a:moveTo>
                      <a:pt x="169" y="0"/>
                    </a:moveTo>
                    <a:cubicBezTo>
                      <a:pt x="120" y="0"/>
                      <a:pt x="97" y="112"/>
                      <a:pt x="97" y="112"/>
                    </a:cubicBezTo>
                    <a:cubicBezTo>
                      <a:pt x="97" y="112"/>
                      <a:pt x="66" y="138"/>
                      <a:pt x="69" y="152"/>
                    </a:cubicBezTo>
                    <a:cubicBezTo>
                      <a:pt x="72" y="160"/>
                      <a:pt x="73" y="169"/>
                      <a:pt x="72" y="178"/>
                    </a:cubicBezTo>
                    <a:cubicBezTo>
                      <a:pt x="72" y="178"/>
                      <a:pt x="50" y="232"/>
                      <a:pt x="54" y="246"/>
                    </a:cubicBezTo>
                    <a:cubicBezTo>
                      <a:pt x="58" y="261"/>
                      <a:pt x="52" y="280"/>
                      <a:pt x="52" y="280"/>
                    </a:cubicBezTo>
                    <a:cubicBezTo>
                      <a:pt x="52" y="280"/>
                      <a:pt x="39" y="308"/>
                      <a:pt x="42" y="315"/>
                    </a:cubicBezTo>
                    <a:cubicBezTo>
                      <a:pt x="44" y="320"/>
                      <a:pt x="40" y="324"/>
                      <a:pt x="38" y="326"/>
                    </a:cubicBezTo>
                    <a:cubicBezTo>
                      <a:pt x="39" y="328"/>
                      <a:pt x="39" y="328"/>
                      <a:pt x="39" y="328"/>
                    </a:cubicBezTo>
                    <a:cubicBezTo>
                      <a:pt x="39" y="328"/>
                      <a:pt x="49" y="323"/>
                      <a:pt x="47" y="315"/>
                    </a:cubicBezTo>
                    <a:cubicBezTo>
                      <a:pt x="44" y="308"/>
                      <a:pt x="56" y="280"/>
                      <a:pt x="56" y="280"/>
                    </a:cubicBezTo>
                    <a:cubicBezTo>
                      <a:pt x="56" y="280"/>
                      <a:pt x="62" y="261"/>
                      <a:pt x="58" y="246"/>
                    </a:cubicBezTo>
                    <a:cubicBezTo>
                      <a:pt x="55" y="232"/>
                      <a:pt x="77" y="178"/>
                      <a:pt x="77" y="178"/>
                    </a:cubicBezTo>
                    <a:cubicBezTo>
                      <a:pt x="77" y="169"/>
                      <a:pt x="76" y="160"/>
                      <a:pt x="74" y="152"/>
                    </a:cubicBezTo>
                    <a:cubicBezTo>
                      <a:pt x="70" y="138"/>
                      <a:pt x="102" y="112"/>
                      <a:pt x="102" y="112"/>
                    </a:cubicBezTo>
                    <a:cubicBezTo>
                      <a:pt x="102" y="112"/>
                      <a:pt x="124" y="4"/>
                      <a:pt x="171" y="0"/>
                    </a:cubicBezTo>
                    <a:cubicBezTo>
                      <a:pt x="170" y="0"/>
                      <a:pt x="169" y="0"/>
                      <a:pt x="169"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3" name="îṡļîďè"/>
              <p:cNvSpPr/>
              <p:nvPr/>
            </p:nvSpPr>
            <p:spPr bwMode="auto">
              <a:xfrm>
                <a:off x="3954" y="4633"/>
                <a:ext cx="4" cy="6"/>
              </a:xfrm>
              <a:custGeom>
                <a:avLst/>
                <a:gdLst>
                  <a:gd name="T0" fmla="*/ 4 w 4"/>
                  <a:gd name="T1" fmla="*/ 0 h 4"/>
                  <a:gd name="T2" fmla="*/ 0 w 4"/>
                  <a:gd name="T3" fmla="*/ 3 h 4"/>
                  <a:gd name="T4" fmla="*/ 2 w 4"/>
                  <a:gd name="T5" fmla="*/ 4 h 4"/>
                  <a:gd name="T6" fmla="*/ 4 w 4"/>
                  <a:gd name="T7" fmla="*/ 3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3" y="1"/>
                      <a:pt x="1" y="2"/>
                      <a:pt x="0" y="3"/>
                    </a:cubicBezTo>
                    <a:cubicBezTo>
                      <a:pt x="0" y="3"/>
                      <a:pt x="1" y="4"/>
                      <a:pt x="2" y="4"/>
                    </a:cubicBezTo>
                    <a:cubicBezTo>
                      <a:pt x="2" y="4"/>
                      <a:pt x="3" y="3"/>
                      <a:pt x="4" y="3"/>
                    </a:cubicBezTo>
                    <a:cubicBezTo>
                      <a:pt x="4" y="2"/>
                      <a:pt x="4" y="1"/>
                      <a:pt x="4" y="0"/>
                    </a:cubicBezTo>
                  </a:path>
                </a:pathLst>
              </a:custGeom>
              <a:solidFill>
                <a:srgbClr val="413E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4" name="ïśľíḑè"/>
              <p:cNvSpPr/>
              <p:nvPr/>
            </p:nvSpPr>
            <p:spPr bwMode="auto">
              <a:xfrm>
                <a:off x="3968" y="4771"/>
                <a:ext cx="71" cy="33"/>
              </a:xfrm>
              <a:custGeom>
                <a:avLst/>
                <a:gdLst>
                  <a:gd name="T0" fmla="*/ 0 w 53"/>
                  <a:gd name="T1" fmla="*/ 0 h 25"/>
                  <a:gd name="T2" fmla="*/ 0 w 53"/>
                  <a:gd name="T3" fmla="*/ 1 h 25"/>
                  <a:gd name="T4" fmla="*/ 33 w 53"/>
                  <a:gd name="T5" fmla="*/ 15 h 25"/>
                  <a:gd name="T6" fmla="*/ 52 w 53"/>
                  <a:gd name="T7" fmla="*/ 25 h 25"/>
                  <a:gd name="T8" fmla="*/ 52 w 53"/>
                  <a:gd name="T9" fmla="*/ 25 h 25"/>
                  <a:gd name="T10" fmla="*/ 53 w 53"/>
                  <a:gd name="T11" fmla="*/ 25 h 25"/>
                  <a:gd name="T12" fmla="*/ 37 w 53"/>
                  <a:gd name="T13" fmla="*/ 15 h 25"/>
                  <a:gd name="T14" fmla="*/ 0 w 53"/>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5">
                    <a:moveTo>
                      <a:pt x="0" y="0"/>
                    </a:moveTo>
                    <a:cubicBezTo>
                      <a:pt x="0" y="0"/>
                      <a:pt x="0" y="1"/>
                      <a:pt x="0" y="1"/>
                    </a:cubicBezTo>
                    <a:cubicBezTo>
                      <a:pt x="12" y="4"/>
                      <a:pt x="28" y="9"/>
                      <a:pt x="33" y="15"/>
                    </a:cubicBezTo>
                    <a:cubicBezTo>
                      <a:pt x="38" y="23"/>
                      <a:pt x="47" y="25"/>
                      <a:pt x="52" y="25"/>
                    </a:cubicBezTo>
                    <a:cubicBezTo>
                      <a:pt x="52" y="25"/>
                      <a:pt x="52" y="25"/>
                      <a:pt x="52" y="25"/>
                    </a:cubicBezTo>
                    <a:cubicBezTo>
                      <a:pt x="53" y="25"/>
                      <a:pt x="53" y="25"/>
                      <a:pt x="53" y="25"/>
                    </a:cubicBezTo>
                    <a:cubicBezTo>
                      <a:pt x="48" y="24"/>
                      <a:pt x="41" y="22"/>
                      <a:pt x="37" y="15"/>
                    </a:cubicBezTo>
                    <a:cubicBezTo>
                      <a:pt x="32" y="8"/>
                      <a:pt x="13" y="3"/>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5" name="íślïḍe"/>
              <p:cNvSpPr/>
              <p:nvPr/>
            </p:nvSpPr>
            <p:spPr bwMode="auto">
              <a:xfrm>
                <a:off x="4038" y="4805"/>
                <a:ext cx="3" cy="0"/>
              </a:xfrm>
              <a:custGeom>
                <a:avLst/>
                <a:gdLst>
                  <a:gd name="T0" fmla="*/ 1 w 2"/>
                  <a:gd name="T1" fmla="*/ 0 w 2"/>
                  <a:gd name="T2" fmla="*/ 2 w 2"/>
                  <a:gd name="T3" fmla="*/ 1 w 2"/>
                </a:gdLst>
                <a:ahLst/>
                <a:cxnLst>
                  <a:cxn ang="0">
                    <a:pos x="T0" y="0"/>
                  </a:cxn>
                  <a:cxn ang="0">
                    <a:pos x="T1" y="0"/>
                  </a:cxn>
                  <a:cxn ang="0">
                    <a:pos x="T2" y="0"/>
                  </a:cxn>
                  <a:cxn ang="0">
                    <a:pos x="T3" y="0"/>
                  </a:cxn>
                </a:cxnLst>
                <a:rect l="0" t="0" r="r" b="b"/>
                <a:pathLst>
                  <a:path w="2">
                    <a:moveTo>
                      <a:pt x="1" y="0"/>
                    </a:moveTo>
                    <a:cubicBezTo>
                      <a:pt x="1" y="0"/>
                      <a:pt x="1" y="0"/>
                      <a:pt x="0" y="0"/>
                    </a:cubicBezTo>
                    <a:cubicBezTo>
                      <a:pt x="1" y="0"/>
                      <a:pt x="2" y="0"/>
                      <a:pt x="2" y="0"/>
                    </a:cubicBezTo>
                    <a:cubicBezTo>
                      <a:pt x="2" y="0"/>
                      <a:pt x="2" y="0"/>
                      <a:pt x="1" y="0"/>
                    </a:cubicBezTo>
                  </a:path>
                </a:pathLst>
              </a:custGeom>
              <a:solidFill>
                <a:srgbClr val="E565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6" name="íŝ1ïḑe"/>
              <p:cNvSpPr/>
              <p:nvPr/>
            </p:nvSpPr>
            <p:spPr bwMode="auto">
              <a:xfrm>
                <a:off x="3961" y="4770"/>
                <a:ext cx="3" cy="1"/>
              </a:xfrm>
              <a:custGeom>
                <a:avLst/>
                <a:gdLst>
                  <a:gd name="T0" fmla="*/ 1 w 2"/>
                  <a:gd name="T1" fmla="*/ 0 h 1"/>
                  <a:gd name="T2" fmla="*/ 0 w 2"/>
                  <a:gd name="T3" fmla="*/ 1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1" y="1"/>
                      <a:pt x="1" y="1"/>
                      <a:pt x="2" y="1"/>
                    </a:cubicBezTo>
                    <a:cubicBezTo>
                      <a:pt x="2" y="1"/>
                      <a:pt x="2" y="1"/>
                      <a:pt x="2" y="1"/>
                    </a:cubicBezTo>
                    <a:cubicBezTo>
                      <a:pt x="2" y="0"/>
                      <a:pt x="1" y="0"/>
                      <a:pt x="1" y="0"/>
                    </a:cubicBezTo>
                  </a:path>
                </a:pathLst>
              </a:custGeom>
              <a:solidFill>
                <a:srgbClr val="4358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7" name="ïṣlíḍê"/>
              <p:cNvSpPr/>
              <p:nvPr/>
            </p:nvSpPr>
            <p:spPr bwMode="auto">
              <a:xfrm>
                <a:off x="3964" y="4771"/>
                <a:ext cx="4" cy="1"/>
              </a:xfrm>
              <a:custGeom>
                <a:avLst/>
                <a:gdLst>
                  <a:gd name="T0" fmla="*/ 0 w 3"/>
                  <a:gd name="T1" fmla="*/ 0 h 1"/>
                  <a:gd name="T2" fmla="*/ 0 w 3"/>
                  <a:gd name="T3" fmla="*/ 0 h 1"/>
                  <a:gd name="T4" fmla="*/ 3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0"/>
                      <a:pt x="0" y="0"/>
                      <a:pt x="0" y="0"/>
                    </a:cubicBezTo>
                    <a:cubicBezTo>
                      <a:pt x="1" y="1"/>
                      <a:pt x="2" y="1"/>
                      <a:pt x="3" y="1"/>
                    </a:cubicBezTo>
                    <a:cubicBezTo>
                      <a:pt x="3" y="1"/>
                      <a:pt x="3" y="0"/>
                      <a:pt x="3" y="0"/>
                    </a:cubicBezTo>
                    <a:cubicBezTo>
                      <a:pt x="2" y="0"/>
                      <a:pt x="1"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8" name="ïṥľídè"/>
              <p:cNvSpPr/>
              <p:nvPr/>
            </p:nvSpPr>
            <p:spPr bwMode="auto">
              <a:xfrm>
                <a:off x="3945" y="4633"/>
                <a:ext cx="17" cy="138"/>
              </a:xfrm>
              <a:custGeom>
                <a:avLst/>
                <a:gdLst>
                  <a:gd name="T0" fmla="*/ 4 w 13"/>
                  <a:gd name="T1" fmla="*/ 101 h 103"/>
                  <a:gd name="T2" fmla="*/ 4 w 13"/>
                  <a:gd name="T3" fmla="*/ 101 h 103"/>
                  <a:gd name="T4" fmla="*/ 0 w 13"/>
                  <a:gd name="T5" fmla="*/ 101 h 103"/>
                  <a:gd name="T6" fmla="*/ 12 w 13"/>
                  <a:gd name="T7" fmla="*/ 103 h 103"/>
                  <a:gd name="T8" fmla="*/ 13 w 13"/>
                  <a:gd name="T9" fmla="*/ 102 h 103"/>
                  <a:gd name="T10" fmla="*/ 4 w 13"/>
                  <a:gd name="T11" fmla="*/ 101 h 103"/>
                  <a:gd name="T12" fmla="*/ 10 w 13"/>
                  <a:gd name="T13" fmla="*/ 0 h 103"/>
                  <a:gd name="T14" fmla="*/ 10 w 13"/>
                  <a:gd name="T15" fmla="*/ 0 h 103"/>
                  <a:gd name="T16" fmla="*/ 10 w 13"/>
                  <a:gd name="T17" fmla="*/ 3 h 103"/>
                  <a:gd name="T18" fmla="*/ 12 w 13"/>
                  <a:gd name="T19" fmla="*/ 2 h 103"/>
                  <a:gd name="T20" fmla="*/ 10 w 13"/>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03">
                    <a:moveTo>
                      <a:pt x="4" y="101"/>
                    </a:moveTo>
                    <a:cubicBezTo>
                      <a:pt x="4" y="101"/>
                      <a:pt x="4" y="101"/>
                      <a:pt x="4" y="101"/>
                    </a:cubicBezTo>
                    <a:cubicBezTo>
                      <a:pt x="4" y="101"/>
                      <a:pt x="3" y="101"/>
                      <a:pt x="0" y="101"/>
                    </a:cubicBezTo>
                    <a:cubicBezTo>
                      <a:pt x="2" y="101"/>
                      <a:pt x="7" y="102"/>
                      <a:pt x="12" y="103"/>
                    </a:cubicBezTo>
                    <a:cubicBezTo>
                      <a:pt x="12" y="103"/>
                      <a:pt x="12" y="102"/>
                      <a:pt x="13" y="102"/>
                    </a:cubicBezTo>
                    <a:cubicBezTo>
                      <a:pt x="7" y="101"/>
                      <a:pt x="4" y="101"/>
                      <a:pt x="4" y="101"/>
                    </a:cubicBezTo>
                    <a:moveTo>
                      <a:pt x="10" y="0"/>
                    </a:moveTo>
                    <a:cubicBezTo>
                      <a:pt x="10" y="0"/>
                      <a:pt x="10" y="0"/>
                      <a:pt x="10" y="0"/>
                    </a:cubicBezTo>
                    <a:cubicBezTo>
                      <a:pt x="10" y="1"/>
                      <a:pt x="10" y="2"/>
                      <a:pt x="10" y="3"/>
                    </a:cubicBezTo>
                    <a:cubicBezTo>
                      <a:pt x="10" y="3"/>
                      <a:pt x="11" y="2"/>
                      <a:pt x="12" y="2"/>
                    </a:cubicBezTo>
                    <a:cubicBezTo>
                      <a:pt x="11" y="1"/>
                      <a:pt x="10" y="0"/>
                      <a:pt x="1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9" name="ïṡļiḓé"/>
              <p:cNvSpPr/>
              <p:nvPr/>
            </p:nvSpPr>
            <p:spPr bwMode="auto">
              <a:xfrm>
                <a:off x="3882" y="4637"/>
                <a:ext cx="74" cy="131"/>
              </a:xfrm>
              <a:custGeom>
                <a:avLst/>
                <a:gdLst>
                  <a:gd name="T0" fmla="*/ 53 w 55"/>
                  <a:gd name="T1" fmla="*/ 0 h 98"/>
                  <a:gd name="T2" fmla="*/ 46 w 55"/>
                  <a:gd name="T3" fmla="*/ 98 h 98"/>
                  <a:gd name="T4" fmla="*/ 47 w 55"/>
                  <a:gd name="T5" fmla="*/ 98 h 98"/>
                  <a:gd name="T6" fmla="*/ 51 w 55"/>
                  <a:gd name="T7" fmla="*/ 98 h 98"/>
                  <a:gd name="T8" fmla="*/ 51 w 55"/>
                  <a:gd name="T9" fmla="*/ 98 h 98"/>
                  <a:gd name="T10" fmla="*/ 51 w 55"/>
                  <a:gd name="T11" fmla="*/ 98 h 98"/>
                  <a:gd name="T12" fmla="*/ 55 w 55"/>
                  <a:gd name="T13" fmla="*/ 1 h 98"/>
                  <a:gd name="T14" fmla="*/ 53 w 55"/>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98">
                    <a:moveTo>
                      <a:pt x="53" y="0"/>
                    </a:moveTo>
                    <a:cubicBezTo>
                      <a:pt x="0" y="31"/>
                      <a:pt x="46" y="98"/>
                      <a:pt x="46" y="98"/>
                    </a:cubicBezTo>
                    <a:cubicBezTo>
                      <a:pt x="46" y="98"/>
                      <a:pt x="47" y="98"/>
                      <a:pt x="47" y="98"/>
                    </a:cubicBezTo>
                    <a:cubicBezTo>
                      <a:pt x="50" y="98"/>
                      <a:pt x="51" y="98"/>
                      <a:pt x="51" y="98"/>
                    </a:cubicBezTo>
                    <a:cubicBezTo>
                      <a:pt x="51" y="98"/>
                      <a:pt x="51" y="98"/>
                      <a:pt x="51" y="98"/>
                    </a:cubicBezTo>
                    <a:cubicBezTo>
                      <a:pt x="51" y="98"/>
                      <a:pt x="51" y="98"/>
                      <a:pt x="51" y="98"/>
                    </a:cubicBezTo>
                    <a:cubicBezTo>
                      <a:pt x="51" y="98"/>
                      <a:pt x="6" y="32"/>
                      <a:pt x="55" y="1"/>
                    </a:cubicBezTo>
                    <a:cubicBezTo>
                      <a:pt x="54" y="1"/>
                      <a:pt x="53" y="0"/>
                      <a:pt x="53"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0" name="íSḷíḓè"/>
              <p:cNvSpPr/>
              <p:nvPr/>
            </p:nvSpPr>
            <p:spPr bwMode="auto">
              <a:xfrm>
                <a:off x="3999" y="4636"/>
                <a:ext cx="41" cy="9"/>
              </a:xfrm>
              <a:custGeom>
                <a:avLst/>
                <a:gdLst>
                  <a:gd name="T0" fmla="*/ 27 w 30"/>
                  <a:gd name="T1" fmla="*/ 0 h 7"/>
                  <a:gd name="T2" fmla="*/ 10 w 30"/>
                  <a:gd name="T3" fmla="*/ 3 h 7"/>
                  <a:gd name="T4" fmla="*/ 0 w 30"/>
                  <a:gd name="T5" fmla="*/ 6 h 7"/>
                  <a:gd name="T6" fmla="*/ 0 w 30"/>
                  <a:gd name="T7" fmla="*/ 7 h 7"/>
                  <a:gd name="T8" fmla="*/ 14 w 30"/>
                  <a:gd name="T9" fmla="*/ 3 h 7"/>
                  <a:gd name="T10" fmla="*/ 30 w 30"/>
                  <a:gd name="T11" fmla="*/ 0 h 7"/>
                  <a:gd name="T12" fmla="*/ 27 w 3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0" h="7">
                    <a:moveTo>
                      <a:pt x="27" y="0"/>
                    </a:moveTo>
                    <a:cubicBezTo>
                      <a:pt x="22" y="0"/>
                      <a:pt x="17" y="1"/>
                      <a:pt x="10" y="3"/>
                    </a:cubicBezTo>
                    <a:cubicBezTo>
                      <a:pt x="6" y="4"/>
                      <a:pt x="3" y="5"/>
                      <a:pt x="0" y="6"/>
                    </a:cubicBezTo>
                    <a:cubicBezTo>
                      <a:pt x="0" y="6"/>
                      <a:pt x="0" y="7"/>
                      <a:pt x="0" y="7"/>
                    </a:cubicBezTo>
                    <a:cubicBezTo>
                      <a:pt x="4" y="6"/>
                      <a:pt x="8" y="5"/>
                      <a:pt x="14" y="3"/>
                    </a:cubicBezTo>
                    <a:cubicBezTo>
                      <a:pt x="20" y="1"/>
                      <a:pt x="25" y="0"/>
                      <a:pt x="30" y="0"/>
                    </a:cubicBezTo>
                    <a:cubicBezTo>
                      <a:pt x="29" y="0"/>
                      <a:pt x="28"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1" name="ïṣlíḓê"/>
              <p:cNvSpPr/>
              <p:nvPr/>
            </p:nvSpPr>
            <p:spPr bwMode="auto">
              <a:xfrm>
                <a:off x="3993" y="4643"/>
                <a:ext cx="1" cy="1"/>
              </a:xfrm>
              <a:custGeom>
                <a:avLst/>
                <a:gdLst>
                  <a:gd name="T0" fmla="*/ 2 w 2"/>
                  <a:gd name="T1" fmla="*/ 0 h 1"/>
                  <a:gd name="T2" fmla="*/ 0 w 2"/>
                  <a:gd name="T3" fmla="*/ 1 h 1"/>
                  <a:gd name="T4" fmla="*/ 0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1"/>
                    </a:cubicBezTo>
                    <a:cubicBezTo>
                      <a:pt x="2" y="1"/>
                      <a:pt x="2" y="1"/>
                      <a:pt x="2" y="0"/>
                    </a:cubicBezTo>
                  </a:path>
                </a:pathLst>
              </a:custGeom>
              <a:solidFill>
                <a:srgbClr val="4358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2" name="îṣḻíḓè"/>
              <p:cNvSpPr/>
              <p:nvPr/>
            </p:nvSpPr>
            <p:spPr bwMode="auto">
              <a:xfrm>
                <a:off x="3994" y="4643"/>
                <a:ext cx="4" cy="1"/>
              </a:xfrm>
              <a:custGeom>
                <a:avLst/>
                <a:gdLst>
                  <a:gd name="T0" fmla="*/ 3 w 3"/>
                  <a:gd name="T1" fmla="*/ 0 h 1"/>
                  <a:gd name="T2" fmla="*/ 0 w 3"/>
                  <a:gd name="T3" fmla="*/ 0 h 1"/>
                  <a:gd name="T4" fmla="*/ 0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2" y="0"/>
                      <a:pt x="1" y="0"/>
                      <a:pt x="0" y="0"/>
                    </a:cubicBezTo>
                    <a:cubicBezTo>
                      <a:pt x="0" y="1"/>
                      <a:pt x="0" y="1"/>
                      <a:pt x="0" y="1"/>
                    </a:cubicBezTo>
                    <a:cubicBezTo>
                      <a:pt x="1" y="1"/>
                      <a:pt x="2" y="1"/>
                      <a:pt x="3" y="1"/>
                    </a:cubicBezTo>
                    <a:cubicBezTo>
                      <a:pt x="3" y="1"/>
                      <a:pt x="3" y="0"/>
                      <a:pt x="3"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3" name="iṩḻíḍe"/>
              <p:cNvSpPr/>
              <p:nvPr/>
            </p:nvSpPr>
            <p:spPr bwMode="auto">
              <a:xfrm>
                <a:off x="3988" y="4645"/>
                <a:ext cx="4" cy="0"/>
              </a:xfrm>
              <a:custGeom>
                <a:avLst/>
                <a:gdLst>
                  <a:gd name="T0" fmla="*/ 3 w 3"/>
                  <a:gd name="T1" fmla="*/ 0 w 3"/>
                  <a:gd name="T2" fmla="*/ 2 w 3"/>
                  <a:gd name="T3" fmla="*/ 3 w 3"/>
                  <a:gd name="T4" fmla="*/ 3 w 3"/>
                </a:gdLst>
                <a:ahLst/>
                <a:cxnLst>
                  <a:cxn ang="0">
                    <a:pos x="T0" y="0"/>
                  </a:cxn>
                  <a:cxn ang="0">
                    <a:pos x="T1" y="0"/>
                  </a:cxn>
                  <a:cxn ang="0">
                    <a:pos x="T2" y="0"/>
                  </a:cxn>
                  <a:cxn ang="0">
                    <a:pos x="T3" y="0"/>
                  </a:cxn>
                  <a:cxn ang="0">
                    <a:pos x="T4" y="0"/>
                  </a:cxn>
                </a:cxnLst>
                <a:rect l="0" t="0" r="r" b="b"/>
                <a:pathLst>
                  <a:path w="3">
                    <a:moveTo>
                      <a:pt x="3" y="0"/>
                    </a:moveTo>
                    <a:cubicBezTo>
                      <a:pt x="2" y="0"/>
                      <a:pt x="1" y="0"/>
                      <a:pt x="0" y="0"/>
                    </a:cubicBezTo>
                    <a:cubicBezTo>
                      <a:pt x="1" y="0"/>
                      <a:pt x="2" y="0"/>
                      <a:pt x="2" y="0"/>
                    </a:cubicBezTo>
                    <a:cubicBezTo>
                      <a:pt x="3" y="0"/>
                      <a:pt x="3" y="0"/>
                      <a:pt x="3" y="0"/>
                    </a:cubicBezTo>
                    <a:cubicBezTo>
                      <a:pt x="3" y="0"/>
                      <a:pt x="3" y="0"/>
                      <a:pt x="3"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4" name="ïslïďê"/>
              <p:cNvSpPr/>
              <p:nvPr/>
            </p:nvSpPr>
            <p:spPr bwMode="auto">
              <a:xfrm>
                <a:off x="4160" y="4656"/>
                <a:ext cx="71" cy="6"/>
              </a:xfrm>
              <a:custGeom>
                <a:avLst/>
                <a:gdLst>
                  <a:gd name="T0" fmla="*/ 52 w 52"/>
                  <a:gd name="T1" fmla="*/ 0 h 5"/>
                  <a:gd name="T2" fmla="*/ 12 w 52"/>
                  <a:gd name="T3" fmla="*/ 4 h 5"/>
                  <a:gd name="T4" fmla="*/ 0 w 52"/>
                  <a:gd name="T5" fmla="*/ 5 h 5"/>
                  <a:gd name="T6" fmla="*/ 2 w 52"/>
                  <a:gd name="T7" fmla="*/ 5 h 5"/>
                  <a:gd name="T8" fmla="*/ 16 w 52"/>
                  <a:gd name="T9" fmla="*/ 4 h 5"/>
                  <a:gd name="T10" fmla="*/ 52 w 52"/>
                  <a:gd name="T11" fmla="*/ 1 h 5"/>
                  <a:gd name="T12" fmla="*/ 52 w 5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2" h="5">
                    <a:moveTo>
                      <a:pt x="52" y="0"/>
                    </a:moveTo>
                    <a:cubicBezTo>
                      <a:pt x="36" y="1"/>
                      <a:pt x="21" y="2"/>
                      <a:pt x="12" y="4"/>
                    </a:cubicBezTo>
                    <a:cubicBezTo>
                      <a:pt x="8" y="4"/>
                      <a:pt x="4" y="4"/>
                      <a:pt x="0" y="5"/>
                    </a:cubicBezTo>
                    <a:cubicBezTo>
                      <a:pt x="0" y="5"/>
                      <a:pt x="1" y="5"/>
                      <a:pt x="2" y="5"/>
                    </a:cubicBezTo>
                    <a:cubicBezTo>
                      <a:pt x="7" y="5"/>
                      <a:pt x="12" y="4"/>
                      <a:pt x="16" y="4"/>
                    </a:cubicBezTo>
                    <a:cubicBezTo>
                      <a:pt x="25" y="3"/>
                      <a:pt x="38" y="2"/>
                      <a:pt x="52" y="1"/>
                    </a:cubicBezTo>
                    <a:cubicBezTo>
                      <a:pt x="52" y="1"/>
                      <a:pt x="52" y="1"/>
                      <a:pt x="5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5" name="íṡ1îḑè"/>
              <p:cNvSpPr/>
              <p:nvPr/>
            </p:nvSpPr>
            <p:spPr bwMode="auto">
              <a:xfrm>
                <a:off x="4231" y="4656"/>
                <a:ext cx="6" cy="0"/>
              </a:xfrm>
              <a:custGeom>
                <a:avLst/>
                <a:gdLst>
                  <a:gd name="T0" fmla="*/ 5 w 5"/>
                  <a:gd name="T1" fmla="*/ 0 h 1"/>
                  <a:gd name="T2" fmla="*/ 0 w 5"/>
                  <a:gd name="T3" fmla="*/ 0 h 1"/>
                  <a:gd name="T4" fmla="*/ 0 w 5"/>
                  <a:gd name="T5" fmla="*/ 1 h 1"/>
                  <a:gd name="T6" fmla="*/ 5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cubicBezTo>
                      <a:pt x="3" y="0"/>
                      <a:pt x="2" y="0"/>
                      <a:pt x="0" y="0"/>
                    </a:cubicBezTo>
                    <a:cubicBezTo>
                      <a:pt x="0" y="1"/>
                      <a:pt x="0" y="1"/>
                      <a:pt x="0" y="1"/>
                    </a:cubicBezTo>
                    <a:cubicBezTo>
                      <a:pt x="1" y="1"/>
                      <a:pt x="3" y="1"/>
                      <a:pt x="5" y="0"/>
                    </a:cubicBezTo>
                    <a:cubicBezTo>
                      <a:pt x="5" y="0"/>
                      <a:pt x="5" y="0"/>
                      <a:pt x="5"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6" name="íṣḻïḑê"/>
              <p:cNvSpPr/>
              <p:nvPr/>
            </p:nvSpPr>
            <p:spPr bwMode="auto">
              <a:xfrm>
                <a:off x="4237" y="4649"/>
                <a:ext cx="74" cy="7"/>
              </a:xfrm>
              <a:custGeom>
                <a:avLst/>
                <a:gdLst>
                  <a:gd name="T0" fmla="*/ 55 w 55"/>
                  <a:gd name="T1" fmla="*/ 0 h 5"/>
                  <a:gd name="T2" fmla="*/ 0 w 55"/>
                  <a:gd name="T3" fmla="*/ 5 h 5"/>
                  <a:gd name="T4" fmla="*/ 0 w 55"/>
                  <a:gd name="T5" fmla="*/ 5 h 5"/>
                  <a:gd name="T6" fmla="*/ 55 w 55"/>
                  <a:gd name="T7" fmla="*/ 1 h 5"/>
                  <a:gd name="T8" fmla="*/ 55 w 55"/>
                  <a:gd name="T9" fmla="*/ 0 h 5"/>
                </a:gdLst>
                <a:ahLst/>
                <a:cxnLst>
                  <a:cxn ang="0">
                    <a:pos x="T0" y="T1"/>
                  </a:cxn>
                  <a:cxn ang="0">
                    <a:pos x="T2" y="T3"/>
                  </a:cxn>
                  <a:cxn ang="0">
                    <a:pos x="T4" y="T5"/>
                  </a:cxn>
                  <a:cxn ang="0">
                    <a:pos x="T6" y="T7"/>
                  </a:cxn>
                  <a:cxn ang="0">
                    <a:pos x="T8" y="T9"/>
                  </a:cxn>
                </a:cxnLst>
                <a:rect l="0" t="0" r="r" b="b"/>
                <a:pathLst>
                  <a:path w="55" h="5">
                    <a:moveTo>
                      <a:pt x="55" y="0"/>
                    </a:moveTo>
                    <a:cubicBezTo>
                      <a:pt x="43" y="2"/>
                      <a:pt x="21" y="4"/>
                      <a:pt x="0" y="5"/>
                    </a:cubicBezTo>
                    <a:cubicBezTo>
                      <a:pt x="0" y="5"/>
                      <a:pt x="0" y="5"/>
                      <a:pt x="0" y="5"/>
                    </a:cubicBezTo>
                    <a:cubicBezTo>
                      <a:pt x="20" y="4"/>
                      <a:pt x="41" y="3"/>
                      <a:pt x="55" y="1"/>
                    </a:cubicBezTo>
                    <a:cubicBezTo>
                      <a:pt x="55" y="1"/>
                      <a:pt x="55" y="0"/>
                      <a:pt x="55"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7" name="îṣḷîḓè"/>
              <p:cNvSpPr/>
              <p:nvPr/>
            </p:nvSpPr>
            <p:spPr bwMode="auto">
              <a:xfrm>
                <a:off x="4311" y="4642"/>
                <a:ext cx="22" cy="9"/>
              </a:xfrm>
              <a:custGeom>
                <a:avLst/>
                <a:gdLst>
                  <a:gd name="T0" fmla="*/ 14 w 16"/>
                  <a:gd name="T1" fmla="*/ 0 h 6"/>
                  <a:gd name="T2" fmla="*/ 8 w 16"/>
                  <a:gd name="T3" fmla="*/ 3 h 6"/>
                  <a:gd name="T4" fmla="*/ 0 w 16"/>
                  <a:gd name="T5" fmla="*/ 5 h 6"/>
                  <a:gd name="T6" fmla="*/ 0 w 16"/>
                  <a:gd name="T7" fmla="*/ 6 h 6"/>
                  <a:gd name="T8" fmla="*/ 12 w 16"/>
                  <a:gd name="T9" fmla="*/ 3 h 6"/>
                  <a:gd name="T10" fmla="*/ 16 w 16"/>
                  <a:gd name="T11" fmla="*/ 1 h 6"/>
                  <a:gd name="T12" fmla="*/ 14 w 1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4" y="0"/>
                    </a:moveTo>
                    <a:cubicBezTo>
                      <a:pt x="12" y="0"/>
                      <a:pt x="9" y="1"/>
                      <a:pt x="8" y="3"/>
                    </a:cubicBezTo>
                    <a:cubicBezTo>
                      <a:pt x="6" y="4"/>
                      <a:pt x="4" y="4"/>
                      <a:pt x="0" y="5"/>
                    </a:cubicBezTo>
                    <a:cubicBezTo>
                      <a:pt x="0" y="5"/>
                      <a:pt x="0" y="6"/>
                      <a:pt x="0" y="6"/>
                    </a:cubicBezTo>
                    <a:cubicBezTo>
                      <a:pt x="6" y="5"/>
                      <a:pt x="11" y="4"/>
                      <a:pt x="12" y="3"/>
                    </a:cubicBezTo>
                    <a:cubicBezTo>
                      <a:pt x="13" y="2"/>
                      <a:pt x="15" y="1"/>
                      <a:pt x="16" y="1"/>
                    </a:cubicBezTo>
                    <a:cubicBezTo>
                      <a:pt x="15" y="0"/>
                      <a:pt x="15" y="0"/>
                      <a:pt x="14" y="0"/>
                    </a:cubicBezTo>
                  </a:path>
                </a:pathLst>
              </a:custGeom>
              <a:solidFill>
                <a:srgbClr val="3D3B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8" name="íṥḷiďè"/>
              <p:cNvSpPr/>
              <p:nvPr/>
            </p:nvSpPr>
            <p:spPr bwMode="auto">
              <a:xfrm>
                <a:off x="4047" y="4803"/>
                <a:ext cx="173" cy="33"/>
              </a:xfrm>
              <a:custGeom>
                <a:avLst/>
                <a:gdLst>
                  <a:gd name="T0" fmla="*/ 3 w 129"/>
                  <a:gd name="T1" fmla="*/ 0 h 24"/>
                  <a:gd name="T2" fmla="*/ 0 w 129"/>
                  <a:gd name="T3" fmla="*/ 1 h 24"/>
                  <a:gd name="T4" fmla="*/ 129 w 129"/>
                  <a:gd name="T5" fmla="*/ 24 h 24"/>
                  <a:gd name="T6" fmla="*/ 129 w 129"/>
                  <a:gd name="T7" fmla="*/ 23 h 24"/>
                  <a:gd name="T8" fmla="*/ 3 w 129"/>
                  <a:gd name="T9" fmla="*/ 0 h 24"/>
                </a:gdLst>
                <a:ahLst/>
                <a:cxnLst>
                  <a:cxn ang="0">
                    <a:pos x="T0" y="T1"/>
                  </a:cxn>
                  <a:cxn ang="0">
                    <a:pos x="T2" y="T3"/>
                  </a:cxn>
                  <a:cxn ang="0">
                    <a:pos x="T4" y="T5"/>
                  </a:cxn>
                  <a:cxn ang="0">
                    <a:pos x="T6" y="T7"/>
                  </a:cxn>
                  <a:cxn ang="0">
                    <a:pos x="T8" y="T9"/>
                  </a:cxn>
                </a:cxnLst>
                <a:rect l="0" t="0" r="r" b="b"/>
                <a:pathLst>
                  <a:path w="129" h="24">
                    <a:moveTo>
                      <a:pt x="3" y="0"/>
                    </a:moveTo>
                    <a:cubicBezTo>
                      <a:pt x="3" y="0"/>
                      <a:pt x="2" y="1"/>
                      <a:pt x="0" y="1"/>
                    </a:cubicBezTo>
                    <a:cubicBezTo>
                      <a:pt x="10" y="3"/>
                      <a:pt x="69" y="13"/>
                      <a:pt x="129" y="24"/>
                    </a:cubicBezTo>
                    <a:cubicBezTo>
                      <a:pt x="129" y="24"/>
                      <a:pt x="129" y="23"/>
                      <a:pt x="129" y="23"/>
                    </a:cubicBezTo>
                    <a:cubicBezTo>
                      <a:pt x="64" y="11"/>
                      <a:pt x="3" y="0"/>
                      <a:pt x="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9" name="îšļîḍé"/>
              <p:cNvSpPr/>
              <p:nvPr/>
            </p:nvSpPr>
            <p:spPr bwMode="auto">
              <a:xfrm>
                <a:off x="4219" y="4835"/>
                <a:ext cx="6" cy="3"/>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0" y="1"/>
                      <a:pt x="0" y="1"/>
                    </a:cubicBezTo>
                    <a:cubicBezTo>
                      <a:pt x="1" y="1"/>
                      <a:pt x="3" y="2"/>
                      <a:pt x="4" y="2"/>
                    </a:cubicBezTo>
                    <a:cubicBezTo>
                      <a:pt x="4" y="2"/>
                      <a:pt x="4" y="1"/>
                      <a:pt x="4" y="1"/>
                    </a:cubicBezTo>
                    <a:cubicBezTo>
                      <a:pt x="3" y="1"/>
                      <a:pt x="1"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0" name="işḷíďè"/>
              <p:cNvSpPr/>
              <p:nvPr/>
            </p:nvSpPr>
            <p:spPr bwMode="auto">
              <a:xfrm>
                <a:off x="4225" y="4837"/>
                <a:ext cx="203" cy="35"/>
              </a:xfrm>
              <a:custGeom>
                <a:avLst/>
                <a:gdLst>
                  <a:gd name="T0" fmla="*/ 0 w 151"/>
                  <a:gd name="T1" fmla="*/ 0 h 26"/>
                  <a:gd name="T2" fmla="*/ 0 w 151"/>
                  <a:gd name="T3" fmla="*/ 1 h 26"/>
                  <a:gd name="T4" fmla="*/ 115 w 151"/>
                  <a:gd name="T5" fmla="*/ 22 h 26"/>
                  <a:gd name="T6" fmla="*/ 149 w 151"/>
                  <a:gd name="T7" fmla="*/ 26 h 26"/>
                  <a:gd name="T8" fmla="*/ 151 w 151"/>
                  <a:gd name="T9" fmla="*/ 26 h 26"/>
                  <a:gd name="T10" fmla="*/ 119 w 151"/>
                  <a:gd name="T11" fmla="*/ 22 h 26"/>
                  <a:gd name="T12" fmla="*/ 0 w 15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1" h="26">
                    <a:moveTo>
                      <a:pt x="0" y="0"/>
                    </a:moveTo>
                    <a:cubicBezTo>
                      <a:pt x="0" y="0"/>
                      <a:pt x="0" y="1"/>
                      <a:pt x="0" y="1"/>
                    </a:cubicBezTo>
                    <a:cubicBezTo>
                      <a:pt x="45" y="9"/>
                      <a:pt x="89" y="17"/>
                      <a:pt x="115" y="22"/>
                    </a:cubicBezTo>
                    <a:cubicBezTo>
                      <a:pt x="127" y="25"/>
                      <a:pt x="138" y="26"/>
                      <a:pt x="149" y="26"/>
                    </a:cubicBezTo>
                    <a:cubicBezTo>
                      <a:pt x="150" y="26"/>
                      <a:pt x="151" y="26"/>
                      <a:pt x="151" y="26"/>
                    </a:cubicBezTo>
                    <a:cubicBezTo>
                      <a:pt x="141" y="25"/>
                      <a:pt x="130" y="24"/>
                      <a:pt x="119" y="22"/>
                    </a:cubicBezTo>
                    <a:cubicBezTo>
                      <a:pt x="93" y="17"/>
                      <a:pt x="46" y="8"/>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1" name="ïs1íďe"/>
              <p:cNvSpPr/>
              <p:nvPr/>
            </p:nvSpPr>
            <p:spPr bwMode="auto">
              <a:xfrm>
                <a:off x="3885" y="4145"/>
                <a:ext cx="827" cy="738"/>
              </a:xfrm>
              <a:custGeom>
                <a:avLst/>
                <a:gdLst>
                  <a:gd name="T0" fmla="*/ 595 w 615"/>
                  <a:gd name="T1" fmla="*/ 167 h 549"/>
                  <a:gd name="T2" fmla="*/ 615 w 615"/>
                  <a:gd name="T3" fmla="*/ 224 h 549"/>
                  <a:gd name="T4" fmla="*/ 545 w 615"/>
                  <a:gd name="T5" fmla="*/ 437 h 549"/>
                  <a:gd name="T6" fmla="*/ 490 w 615"/>
                  <a:gd name="T7" fmla="*/ 521 h 549"/>
                  <a:gd name="T8" fmla="*/ 372 w 615"/>
                  <a:gd name="T9" fmla="*/ 536 h 549"/>
                  <a:gd name="T10" fmla="*/ 123 w 615"/>
                  <a:gd name="T11" fmla="*/ 490 h 549"/>
                  <a:gd name="T12" fmla="*/ 99 w 615"/>
                  <a:gd name="T13" fmla="*/ 481 h 549"/>
                  <a:gd name="T14" fmla="*/ 49 w 615"/>
                  <a:gd name="T15" fmla="*/ 464 h 549"/>
                  <a:gd name="T16" fmla="*/ 60 w 615"/>
                  <a:gd name="T17" fmla="*/ 363 h 549"/>
                  <a:gd name="T18" fmla="*/ 99 w 615"/>
                  <a:gd name="T19" fmla="*/ 368 h 549"/>
                  <a:gd name="T20" fmla="*/ 140 w 615"/>
                  <a:gd name="T21" fmla="*/ 377 h 549"/>
                  <a:gd name="T22" fmla="*/ 221 w 615"/>
                  <a:gd name="T23" fmla="*/ 384 h 549"/>
                  <a:gd name="T24" fmla="*/ 329 w 615"/>
                  <a:gd name="T25" fmla="*/ 373 h 549"/>
                  <a:gd name="T26" fmla="*/ 342 w 615"/>
                  <a:gd name="T27" fmla="*/ 373 h 549"/>
                  <a:gd name="T28" fmla="*/ 366 w 615"/>
                  <a:gd name="T29" fmla="*/ 360 h 549"/>
                  <a:gd name="T30" fmla="*/ 380 w 615"/>
                  <a:gd name="T31" fmla="*/ 367 h 549"/>
                  <a:gd name="T32" fmla="*/ 388 w 615"/>
                  <a:gd name="T33" fmla="*/ 354 h 549"/>
                  <a:gd name="T34" fmla="*/ 397 w 615"/>
                  <a:gd name="T35" fmla="*/ 319 h 549"/>
                  <a:gd name="T36" fmla="*/ 399 w 615"/>
                  <a:gd name="T37" fmla="*/ 285 h 549"/>
                  <a:gd name="T38" fmla="*/ 418 w 615"/>
                  <a:gd name="T39" fmla="*/ 217 h 549"/>
                  <a:gd name="T40" fmla="*/ 415 w 615"/>
                  <a:gd name="T41" fmla="*/ 191 h 549"/>
                  <a:gd name="T42" fmla="*/ 443 w 615"/>
                  <a:gd name="T43" fmla="*/ 151 h 549"/>
                  <a:gd name="T44" fmla="*/ 540 w 615"/>
                  <a:gd name="T45" fmla="*/ 49 h 549"/>
                  <a:gd name="T46" fmla="*/ 595 w 615"/>
                  <a:gd name="T47" fmla="*/ 16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5" h="549">
                    <a:moveTo>
                      <a:pt x="595" y="167"/>
                    </a:moveTo>
                    <a:cubicBezTo>
                      <a:pt x="615" y="224"/>
                      <a:pt x="615" y="224"/>
                      <a:pt x="615" y="224"/>
                    </a:cubicBezTo>
                    <a:cubicBezTo>
                      <a:pt x="615" y="224"/>
                      <a:pt x="567" y="400"/>
                      <a:pt x="545" y="437"/>
                    </a:cubicBezTo>
                    <a:cubicBezTo>
                      <a:pt x="523" y="474"/>
                      <a:pt x="490" y="521"/>
                      <a:pt x="490" y="521"/>
                    </a:cubicBezTo>
                    <a:cubicBezTo>
                      <a:pt x="490" y="521"/>
                      <a:pt x="436" y="549"/>
                      <a:pt x="372" y="536"/>
                    </a:cubicBezTo>
                    <a:cubicBezTo>
                      <a:pt x="308" y="524"/>
                      <a:pt x="123" y="490"/>
                      <a:pt x="123" y="490"/>
                    </a:cubicBezTo>
                    <a:cubicBezTo>
                      <a:pt x="123" y="490"/>
                      <a:pt x="107" y="493"/>
                      <a:pt x="99" y="481"/>
                    </a:cubicBezTo>
                    <a:cubicBezTo>
                      <a:pt x="91" y="470"/>
                      <a:pt x="49" y="464"/>
                      <a:pt x="49" y="464"/>
                    </a:cubicBezTo>
                    <a:cubicBezTo>
                      <a:pt x="49" y="464"/>
                      <a:pt x="0" y="393"/>
                      <a:pt x="60" y="363"/>
                    </a:cubicBezTo>
                    <a:cubicBezTo>
                      <a:pt x="60" y="363"/>
                      <a:pt x="67" y="379"/>
                      <a:pt x="99" y="368"/>
                    </a:cubicBezTo>
                    <a:cubicBezTo>
                      <a:pt x="131" y="357"/>
                      <a:pt x="140" y="377"/>
                      <a:pt x="140" y="377"/>
                    </a:cubicBezTo>
                    <a:cubicBezTo>
                      <a:pt x="140" y="377"/>
                      <a:pt x="192" y="387"/>
                      <a:pt x="221" y="384"/>
                    </a:cubicBezTo>
                    <a:cubicBezTo>
                      <a:pt x="250" y="380"/>
                      <a:pt x="322" y="379"/>
                      <a:pt x="329" y="373"/>
                    </a:cubicBezTo>
                    <a:cubicBezTo>
                      <a:pt x="333" y="369"/>
                      <a:pt x="339" y="370"/>
                      <a:pt x="342" y="373"/>
                    </a:cubicBezTo>
                    <a:cubicBezTo>
                      <a:pt x="342" y="373"/>
                      <a:pt x="360" y="367"/>
                      <a:pt x="366" y="360"/>
                    </a:cubicBezTo>
                    <a:cubicBezTo>
                      <a:pt x="372" y="353"/>
                      <a:pt x="380" y="367"/>
                      <a:pt x="380" y="367"/>
                    </a:cubicBezTo>
                    <a:cubicBezTo>
                      <a:pt x="380" y="367"/>
                      <a:pt x="390" y="362"/>
                      <a:pt x="388" y="354"/>
                    </a:cubicBezTo>
                    <a:cubicBezTo>
                      <a:pt x="385" y="347"/>
                      <a:pt x="397" y="319"/>
                      <a:pt x="397" y="319"/>
                    </a:cubicBezTo>
                    <a:cubicBezTo>
                      <a:pt x="397" y="319"/>
                      <a:pt x="403" y="300"/>
                      <a:pt x="399" y="285"/>
                    </a:cubicBezTo>
                    <a:cubicBezTo>
                      <a:pt x="396" y="271"/>
                      <a:pt x="418" y="217"/>
                      <a:pt x="418" y="217"/>
                    </a:cubicBezTo>
                    <a:cubicBezTo>
                      <a:pt x="418" y="208"/>
                      <a:pt x="417" y="199"/>
                      <a:pt x="415" y="191"/>
                    </a:cubicBezTo>
                    <a:cubicBezTo>
                      <a:pt x="411" y="177"/>
                      <a:pt x="443" y="151"/>
                      <a:pt x="443" y="151"/>
                    </a:cubicBezTo>
                    <a:cubicBezTo>
                      <a:pt x="443" y="151"/>
                      <a:pt x="474" y="0"/>
                      <a:pt x="540" y="49"/>
                    </a:cubicBezTo>
                    <a:cubicBezTo>
                      <a:pt x="606" y="99"/>
                      <a:pt x="595" y="167"/>
                      <a:pt x="595" y="167"/>
                    </a:cubicBezTo>
                  </a:path>
                </a:pathLst>
              </a:custGeom>
              <a:solidFill>
                <a:srgbClr val="4C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2" name="í$ḻiḓê"/>
              <p:cNvSpPr/>
              <p:nvPr/>
            </p:nvSpPr>
            <p:spPr bwMode="auto">
              <a:xfrm>
                <a:off x="4026" y="4690"/>
                <a:ext cx="35" cy="94"/>
              </a:xfrm>
              <a:custGeom>
                <a:avLst/>
                <a:gdLst>
                  <a:gd name="T0" fmla="*/ 9 w 26"/>
                  <a:gd name="T1" fmla="*/ 0 h 71"/>
                  <a:gd name="T2" fmla="*/ 0 w 26"/>
                  <a:gd name="T3" fmla="*/ 31 h 71"/>
                  <a:gd name="T4" fmla="*/ 15 w 26"/>
                  <a:gd name="T5" fmla="*/ 71 h 71"/>
                  <a:gd name="T6" fmla="*/ 16 w 26"/>
                  <a:gd name="T7" fmla="*/ 71 h 71"/>
                  <a:gd name="T8" fmla="*/ 13 w 26"/>
                  <a:gd name="T9" fmla="*/ 43 h 71"/>
                  <a:gd name="T10" fmla="*/ 20 w 26"/>
                  <a:gd name="T11" fmla="*/ 30 h 71"/>
                  <a:gd name="T12" fmla="*/ 9 w 26"/>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26" h="71">
                    <a:moveTo>
                      <a:pt x="9" y="0"/>
                    </a:moveTo>
                    <a:cubicBezTo>
                      <a:pt x="9" y="0"/>
                      <a:pt x="0" y="21"/>
                      <a:pt x="0" y="31"/>
                    </a:cubicBezTo>
                    <a:cubicBezTo>
                      <a:pt x="0" y="42"/>
                      <a:pt x="10" y="68"/>
                      <a:pt x="15" y="71"/>
                    </a:cubicBezTo>
                    <a:cubicBezTo>
                      <a:pt x="16" y="71"/>
                      <a:pt x="16" y="71"/>
                      <a:pt x="16" y="71"/>
                    </a:cubicBezTo>
                    <a:cubicBezTo>
                      <a:pt x="21" y="71"/>
                      <a:pt x="22" y="54"/>
                      <a:pt x="13" y="43"/>
                    </a:cubicBezTo>
                    <a:cubicBezTo>
                      <a:pt x="4" y="31"/>
                      <a:pt x="14" y="34"/>
                      <a:pt x="20" y="30"/>
                    </a:cubicBezTo>
                    <a:cubicBezTo>
                      <a:pt x="26" y="26"/>
                      <a:pt x="10" y="5"/>
                      <a:pt x="9"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3" name="íṩľïḑè"/>
              <p:cNvSpPr/>
              <p:nvPr/>
            </p:nvSpPr>
            <p:spPr bwMode="auto">
              <a:xfrm>
                <a:off x="4334" y="4674"/>
                <a:ext cx="86" cy="92"/>
              </a:xfrm>
              <a:custGeom>
                <a:avLst/>
                <a:gdLst>
                  <a:gd name="T0" fmla="*/ 0 w 64"/>
                  <a:gd name="T1" fmla="*/ 0 h 69"/>
                  <a:gd name="T2" fmla="*/ 40 w 64"/>
                  <a:gd name="T3" fmla="*/ 67 h 69"/>
                  <a:gd name="T4" fmla="*/ 47 w 64"/>
                  <a:gd name="T5" fmla="*/ 69 h 69"/>
                  <a:gd name="T6" fmla="*/ 0 w 64"/>
                  <a:gd name="T7" fmla="*/ 0 h 69"/>
                </a:gdLst>
                <a:ahLst/>
                <a:cxnLst>
                  <a:cxn ang="0">
                    <a:pos x="T0" y="T1"/>
                  </a:cxn>
                  <a:cxn ang="0">
                    <a:pos x="T2" y="T3"/>
                  </a:cxn>
                  <a:cxn ang="0">
                    <a:pos x="T4" y="T5"/>
                  </a:cxn>
                  <a:cxn ang="0">
                    <a:pos x="T6" y="T7"/>
                  </a:cxn>
                </a:cxnLst>
                <a:rect l="0" t="0" r="r" b="b"/>
                <a:pathLst>
                  <a:path w="64" h="69">
                    <a:moveTo>
                      <a:pt x="0" y="0"/>
                    </a:moveTo>
                    <a:cubicBezTo>
                      <a:pt x="0" y="0"/>
                      <a:pt x="4" y="52"/>
                      <a:pt x="40" y="67"/>
                    </a:cubicBezTo>
                    <a:cubicBezTo>
                      <a:pt x="43" y="68"/>
                      <a:pt x="46" y="69"/>
                      <a:pt x="47" y="69"/>
                    </a:cubicBezTo>
                    <a:cubicBezTo>
                      <a:pt x="64" y="69"/>
                      <a:pt x="0" y="0"/>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4" name="íśľïḓé"/>
              <p:cNvSpPr/>
              <p:nvPr/>
            </p:nvSpPr>
            <p:spPr bwMode="auto">
              <a:xfrm>
                <a:off x="4434" y="4651"/>
                <a:ext cx="71" cy="61"/>
              </a:xfrm>
              <a:custGeom>
                <a:avLst/>
                <a:gdLst>
                  <a:gd name="T0" fmla="*/ 0 w 52"/>
                  <a:gd name="T1" fmla="*/ 0 h 45"/>
                  <a:gd name="T2" fmla="*/ 22 w 52"/>
                  <a:gd name="T3" fmla="*/ 45 h 45"/>
                  <a:gd name="T4" fmla="*/ 30 w 52"/>
                  <a:gd name="T5" fmla="*/ 43 h 45"/>
                  <a:gd name="T6" fmla="*/ 0 w 52"/>
                  <a:gd name="T7" fmla="*/ 0 h 45"/>
                </a:gdLst>
                <a:ahLst/>
                <a:cxnLst>
                  <a:cxn ang="0">
                    <a:pos x="T0" y="T1"/>
                  </a:cxn>
                  <a:cxn ang="0">
                    <a:pos x="T2" y="T3"/>
                  </a:cxn>
                  <a:cxn ang="0">
                    <a:pos x="T4" y="T5"/>
                  </a:cxn>
                  <a:cxn ang="0">
                    <a:pos x="T6" y="T7"/>
                  </a:cxn>
                </a:cxnLst>
                <a:rect l="0" t="0" r="r" b="b"/>
                <a:pathLst>
                  <a:path w="52" h="45">
                    <a:moveTo>
                      <a:pt x="0" y="0"/>
                    </a:moveTo>
                    <a:cubicBezTo>
                      <a:pt x="0" y="0"/>
                      <a:pt x="6" y="45"/>
                      <a:pt x="22" y="45"/>
                    </a:cubicBezTo>
                    <a:cubicBezTo>
                      <a:pt x="25" y="45"/>
                      <a:pt x="27" y="44"/>
                      <a:pt x="30" y="43"/>
                    </a:cubicBezTo>
                    <a:cubicBezTo>
                      <a:pt x="52" y="27"/>
                      <a:pt x="2" y="0"/>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5" name="ïṧlíďé"/>
              <p:cNvSpPr/>
              <p:nvPr/>
            </p:nvSpPr>
            <p:spPr bwMode="auto">
              <a:xfrm>
                <a:off x="4439" y="4601"/>
                <a:ext cx="97" cy="39"/>
              </a:xfrm>
              <a:custGeom>
                <a:avLst/>
                <a:gdLst>
                  <a:gd name="T0" fmla="*/ 0 w 72"/>
                  <a:gd name="T1" fmla="*/ 0 h 30"/>
                  <a:gd name="T2" fmla="*/ 38 w 72"/>
                  <a:gd name="T3" fmla="*/ 30 h 30"/>
                  <a:gd name="T4" fmla="*/ 48 w 72"/>
                  <a:gd name="T5" fmla="*/ 27 h 30"/>
                  <a:gd name="T6" fmla="*/ 0 w 72"/>
                  <a:gd name="T7" fmla="*/ 0 h 30"/>
                </a:gdLst>
                <a:ahLst/>
                <a:cxnLst>
                  <a:cxn ang="0">
                    <a:pos x="T0" y="T1"/>
                  </a:cxn>
                  <a:cxn ang="0">
                    <a:pos x="T2" y="T3"/>
                  </a:cxn>
                  <a:cxn ang="0">
                    <a:pos x="T4" y="T5"/>
                  </a:cxn>
                  <a:cxn ang="0">
                    <a:pos x="T6" y="T7"/>
                  </a:cxn>
                </a:cxnLst>
                <a:rect l="0" t="0" r="r" b="b"/>
                <a:pathLst>
                  <a:path w="72" h="30">
                    <a:moveTo>
                      <a:pt x="0" y="0"/>
                    </a:moveTo>
                    <a:cubicBezTo>
                      <a:pt x="0" y="0"/>
                      <a:pt x="17" y="30"/>
                      <a:pt x="38" y="30"/>
                    </a:cubicBezTo>
                    <a:cubicBezTo>
                      <a:pt x="41" y="30"/>
                      <a:pt x="45" y="29"/>
                      <a:pt x="48" y="27"/>
                    </a:cubicBezTo>
                    <a:cubicBezTo>
                      <a:pt x="72" y="15"/>
                      <a:pt x="0" y="0"/>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6" name="iṩḷíḓé"/>
              <p:cNvSpPr/>
              <p:nvPr/>
            </p:nvSpPr>
            <p:spPr bwMode="auto">
              <a:xfrm>
                <a:off x="4446" y="3667"/>
                <a:ext cx="1" cy="4"/>
              </a:xfrm>
              <a:custGeom>
                <a:avLst/>
                <a:gdLst>
                  <a:gd name="T0" fmla="*/ 0 w 1"/>
                  <a:gd name="T1" fmla="*/ 0 h 3"/>
                  <a:gd name="T2" fmla="*/ 0 w 1"/>
                  <a:gd name="T3" fmla="*/ 0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1" y="1"/>
                      <a:pt x="1" y="2"/>
                      <a:pt x="1" y="3"/>
                    </a:cubicBezTo>
                    <a:cubicBezTo>
                      <a:pt x="1" y="2"/>
                      <a:pt x="1"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7" name="íSļîḓê"/>
              <p:cNvSpPr/>
              <p:nvPr/>
            </p:nvSpPr>
            <p:spPr bwMode="auto">
              <a:xfrm>
                <a:off x="4266" y="3801"/>
                <a:ext cx="1" cy="3"/>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2"/>
                    </a:cubicBezTo>
                    <a:cubicBezTo>
                      <a:pt x="0" y="2"/>
                      <a:pt x="0" y="2"/>
                      <a:pt x="0" y="2"/>
                    </a:cubicBezTo>
                    <a:cubicBezTo>
                      <a:pt x="0" y="2"/>
                      <a:pt x="0" y="1"/>
                      <a:pt x="1" y="0"/>
                    </a:cubicBezTo>
                  </a:path>
                </a:pathLst>
              </a:custGeom>
              <a:solidFill>
                <a:srgbClr val="CD9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8" name="íṣlîḍê"/>
              <p:cNvSpPr/>
              <p:nvPr/>
            </p:nvSpPr>
            <p:spPr bwMode="auto">
              <a:xfrm>
                <a:off x="4266" y="3667"/>
                <a:ext cx="182" cy="205"/>
              </a:xfrm>
              <a:custGeom>
                <a:avLst/>
                <a:gdLst>
                  <a:gd name="T0" fmla="*/ 134 w 135"/>
                  <a:gd name="T1" fmla="*/ 0 h 152"/>
                  <a:gd name="T2" fmla="*/ 125 w 135"/>
                  <a:gd name="T3" fmla="*/ 47 h 152"/>
                  <a:gd name="T4" fmla="*/ 111 w 135"/>
                  <a:gd name="T5" fmla="*/ 129 h 152"/>
                  <a:gd name="T6" fmla="*/ 103 w 135"/>
                  <a:gd name="T7" fmla="*/ 140 h 152"/>
                  <a:gd name="T8" fmla="*/ 101 w 135"/>
                  <a:gd name="T9" fmla="*/ 139 h 152"/>
                  <a:gd name="T10" fmla="*/ 90 w 135"/>
                  <a:gd name="T11" fmla="*/ 118 h 152"/>
                  <a:gd name="T12" fmla="*/ 64 w 135"/>
                  <a:gd name="T13" fmla="*/ 76 h 152"/>
                  <a:gd name="T14" fmla="*/ 29 w 135"/>
                  <a:gd name="T15" fmla="*/ 52 h 152"/>
                  <a:gd name="T16" fmla="*/ 26 w 135"/>
                  <a:gd name="T17" fmla="*/ 52 h 152"/>
                  <a:gd name="T18" fmla="*/ 3 w 135"/>
                  <a:gd name="T19" fmla="*/ 73 h 152"/>
                  <a:gd name="T20" fmla="*/ 0 w 135"/>
                  <a:gd name="T21" fmla="*/ 101 h 152"/>
                  <a:gd name="T22" fmla="*/ 1 w 135"/>
                  <a:gd name="T23" fmla="*/ 99 h 152"/>
                  <a:gd name="T24" fmla="*/ 3 w 135"/>
                  <a:gd name="T25" fmla="*/ 85 h 152"/>
                  <a:gd name="T26" fmla="*/ 26 w 135"/>
                  <a:gd name="T27" fmla="*/ 64 h 152"/>
                  <a:gd name="T28" fmla="*/ 30 w 135"/>
                  <a:gd name="T29" fmla="*/ 63 h 152"/>
                  <a:gd name="T30" fmla="*/ 64 w 135"/>
                  <a:gd name="T31" fmla="*/ 88 h 152"/>
                  <a:gd name="T32" fmla="*/ 90 w 135"/>
                  <a:gd name="T33" fmla="*/ 130 h 152"/>
                  <a:gd name="T34" fmla="*/ 101 w 135"/>
                  <a:gd name="T35" fmla="*/ 151 h 152"/>
                  <a:gd name="T36" fmla="*/ 103 w 135"/>
                  <a:gd name="T37" fmla="*/ 152 h 152"/>
                  <a:gd name="T38" fmla="*/ 111 w 135"/>
                  <a:gd name="T39" fmla="*/ 141 h 152"/>
                  <a:gd name="T40" fmla="*/ 125 w 135"/>
                  <a:gd name="T41" fmla="*/ 59 h 152"/>
                  <a:gd name="T42" fmla="*/ 135 w 135"/>
                  <a:gd name="T43" fmla="*/ 3 h 152"/>
                  <a:gd name="T44" fmla="*/ 134 w 135"/>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152">
                    <a:moveTo>
                      <a:pt x="134" y="0"/>
                    </a:moveTo>
                    <a:cubicBezTo>
                      <a:pt x="133" y="15"/>
                      <a:pt x="128" y="32"/>
                      <a:pt x="125" y="47"/>
                    </a:cubicBezTo>
                    <a:cubicBezTo>
                      <a:pt x="120" y="74"/>
                      <a:pt x="122" y="103"/>
                      <a:pt x="111" y="129"/>
                    </a:cubicBezTo>
                    <a:cubicBezTo>
                      <a:pt x="109" y="133"/>
                      <a:pt x="107" y="140"/>
                      <a:pt x="103" y="140"/>
                    </a:cubicBezTo>
                    <a:cubicBezTo>
                      <a:pt x="102" y="140"/>
                      <a:pt x="101" y="140"/>
                      <a:pt x="101" y="139"/>
                    </a:cubicBezTo>
                    <a:cubicBezTo>
                      <a:pt x="96" y="137"/>
                      <a:pt x="92" y="123"/>
                      <a:pt x="90" y="118"/>
                    </a:cubicBezTo>
                    <a:cubicBezTo>
                      <a:pt x="82" y="104"/>
                      <a:pt x="73" y="89"/>
                      <a:pt x="64" y="76"/>
                    </a:cubicBezTo>
                    <a:cubicBezTo>
                      <a:pt x="55" y="64"/>
                      <a:pt x="43" y="52"/>
                      <a:pt x="29" y="52"/>
                    </a:cubicBezTo>
                    <a:cubicBezTo>
                      <a:pt x="28" y="52"/>
                      <a:pt x="27" y="52"/>
                      <a:pt x="26" y="52"/>
                    </a:cubicBezTo>
                    <a:cubicBezTo>
                      <a:pt x="15" y="54"/>
                      <a:pt x="7" y="63"/>
                      <a:pt x="3" y="73"/>
                    </a:cubicBezTo>
                    <a:cubicBezTo>
                      <a:pt x="1" y="82"/>
                      <a:pt x="0" y="91"/>
                      <a:pt x="0" y="101"/>
                    </a:cubicBezTo>
                    <a:cubicBezTo>
                      <a:pt x="0" y="100"/>
                      <a:pt x="0" y="100"/>
                      <a:pt x="1" y="99"/>
                    </a:cubicBezTo>
                    <a:cubicBezTo>
                      <a:pt x="1" y="94"/>
                      <a:pt x="2" y="89"/>
                      <a:pt x="3" y="85"/>
                    </a:cubicBezTo>
                    <a:cubicBezTo>
                      <a:pt x="7" y="75"/>
                      <a:pt x="15" y="65"/>
                      <a:pt x="26" y="64"/>
                    </a:cubicBezTo>
                    <a:cubicBezTo>
                      <a:pt x="27" y="64"/>
                      <a:pt x="28" y="63"/>
                      <a:pt x="30" y="63"/>
                    </a:cubicBezTo>
                    <a:cubicBezTo>
                      <a:pt x="44" y="63"/>
                      <a:pt x="55" y="76"/>
                      <a:pt x="64" y="88"/>
                    </a:cubicBezTo>
                    <a:cubicBezTo>
                      <a:pt x="73" y="101"/>
                      <a:pt x="82" y="115"/>
                      <a:pt x="90" y="130"/>
                    </a:cubicBezTo>
                    <a:cubicBezTo>
                      <a:pt x="92" y="134"/>
                      <a:pt x="97" y="149"/>
                      <a:pt x="101" y="151"/>
                    </a:cubicBezTo>
                    <a:cubicBezTo>
                      <a:pt x="101" y="152"/>
                      <a:pt x="102" y="152"/>
                      <a:pt x="103" y="152"/>
                    </a:cubicBezTo>
                    <a:cubicBezTo>
                      <a:pt x="107" y="152"/>
                      <a:pt x="109" y="145"/>
                      <a:pt x="111" y="141"/>
                    </a:cubicBezTo>
                    <a:cubicBezTo>
                      <a:pt x="122" y="115"/>
                      <a:pt x="120" y="86"/>
                      <a:pt x="125" y="59"/>
                    </a:cubicBezTo>
                    <a:cubicBezTo>
                      <a:pt x="128" y="40"/>
                      <a:pt x="135" y="21"/>
                      <a:pt x="135" y="3"/>
                    </a:cubicBezTo>
                    <a:cubicBezTo>
                      <a:pt x="135" y="2"/>
                      <a:pt x="135" y="1"/>
                      <a:pt x="134" y="0"/>
                    </a:cubicBezTo>
                  </a:path>
                </a:pathLst>
              </a:custGeom>
              <a:solidFill>
                <a:srgbClr val="8A5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9" name="isľíďé"/>
              <p:cNvSpPr/>
              <p:nvPr/>
            </p:nvSpPr>
            <p:spPr bwMode="auto">
              <a:xfrm>
                <a:off x="4266" y="3812"/>
                <a:ext cx="0" cy="15"/>
              </a:xfrm>
              <a:custGeom>
                <a:avLst/>
                <a:gdLst>
                  <a:gd name="T0" fmla="*/ 0 h 10"/>
                  <a:gd name="T1" fmla="*/ 0 h 10"/>
                  <a:gd name="T2" fmla="*/ 1 h 10"/>
                  <a:gd name="T3" fmla="*/ 10 h 10"/>
                  <a:gd name="T4" fmla="*/ 10 h 10"/>
                  <a:gd name="T5" fmla="*/ 9 h 10"/>
                  <a:gd name="T6" fmla="*/ 0 h 10"/>
                </a:gdLst>
                <a:ahLst/>
                <a:cxnLst>
                  <a:cxn ang="0">
                    <a:pos x="0" y="T0"/>
                  </a:cxn>
                  <a:cxn ang="0">
                    <a:pos x="0" y="T1"/>
                  </a:cxn>
                  <a:cxn ang="0">
                    <a:pos x="0" y="T2"/>
                  </a:cxn>
                  <a:cxn ang="0">
                    <a:pos x="0" y="T3"/>
                  </a:cxn>
                  <a:cxn ang="0">
                    <a:pos x="0" y="T4"/>
                  </a:cxn>
                  <a:cxn ang="0">
                    <a:pos x="0" y="T5"/>
                  </a:cxn>
                  <a:cxn ang="0">
                    <a:pos x="0" y="T6"/>
                  </a:cxn>
                </a:cxnLst>
                <a:rect l="0" t="0" r="r" b="b"/>
                <a:pathLst>
                  <a:path h="10">
                    <a:moveTo>
                      <a:pt x="0" y="0"/>
                    </a:moveTo>
                    <a:cubicBezTo>
                      <a:pt x="0" y="0"/>
                      <a:pt x="0" y="0"/>
                      <a:pt x="0" y="0"/>
                    </a:cubicBezTo>
                    <a:cubicBezTo>
                      <a:pt x="0" y="1"/>
                      <a:pt x="0" y="1"/>
                      <a:pt x="0" y="1"/>
                    </a:cubicBezTo>
                    <a:cubicBezTo>
                      <a:pt x="0" y="4"/>
                      <a:pt x="0" y="7"/>
                      <a:pt x="0" y="10"/>
                    </a:cubicBezTo>
                    <a:cubicBezTo>
                      <a:pt x="0" y="10"/>
                      <a:pt x="0" y="10"/>
                      <a:pt x="0" y="10"/>
                    </a:cubicBezTo>
                    <a:cubicBezTo>
                      <a:pt x="0" y="10"/>
                      <a:pt x="0" y="9"/>
                      <a:pt x="0" y="9"/>
                    </a:cubicBezTo>
                    <a:cubicBezTo>
                      <a:pt x="0" y="6"/>
                      <a:pt x="0" y="3"/>
                      <a:pt x="0"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80" name="islíḍe"/>
              <p:cNvSpPr/>
              <p:nvPr/>
            </p:nvSpPr>
            <p:spPr bwMode="auto">
              <a:xfrm>
                <a:off x="4266" y="3812"/>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path>
                </a:pathLst>
              </a:custGeom>
              <a:solidFill>
                <a:srgbClr val="CD9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81" name="ï$lídè"/>
              <p:cNvSpPr/>
              <p:nvPr/>
            </p:nvSpPr>
            <p:spPr bwMode="auto">
              <a:xfrm>
                <a:off x="3948" y="3635"/>
                <a:ext cx="318" cy="200"/>
              </a:xfrm>
              <a:custGeom>
                <a:avLst/>
                <a:gdLst>
                  <a:gd name="T0" fmla="*/ 1 w 236"/>
                  <a:gd name="T1" fmla="*/ 0 h 149"/>
                  <a:gd name="T2" fmla="*/ 1 w 236"/>
                  <a:gd name="T3" fmla="*/ 10 h 149"/>
                  <a:gd name="T4" fmla="*/ 8 w 236"/>
                  <a:gd name="T5" fmla="*/ 38 h 149"/>
                  <a:gd name="T6" fmla="*/ 18 w 236"/>
                  <a:gd name="T7" fmla="*/ 56 h 149"/>
                  <a:gd name="T8" fmla="*/ 37 w 236"/>
                  <a:gd name="T9" fmla="*/ 62 h 149"/>
                  <a:gd name="T10" fmla="*/ 46 w 236"/>
                  <a:gd name="T11" fmla="*/ 61 h 149"/>
                  <a:gd name="T12" fmla="*/ 56 w 236"/>
                  <a:gd name="T13" fmla="*/ 61 h 149"/>
                  <a:gd name="T14" fmla="*/ 70 w 236"/>
                  <a:gd name="T15" fmla="*/ 63 h 149"/>
                  <a:gd name="T16" fmla="*/ 80 w 236"/>
                  <a:gd name="T17" fmla="*/ 67 h 149"/>
                  <a:gd name="T18" fmla="*/ 85 w 236"/>
                  <a:gd name="T19" fmla="*/ 68 h 149"/>
                  <a:gd name="T20" fmla="*/ 110 w 236"/>
                  <a:gd name="T21" fmla="*/ 58 h 149"/>
                  <a:gd name="T22" fmla="*/ 129 w 236"/>
                  <a:gd name="T23" fmla="*/ 51 h 149"/>
                  <a:gd name="T24" fmla="*/ 140 w 236"/>
                  <a:gd name="T25" fmla="*/ 55 h 149"/>
                  <a:gd name="T26" fmla="*/ 153 w 236"/>
                  <a:gd name="T27" fmla="*/ 94 h 149"/>
                  <a:gd name="T28" fmla="*/ 178 w 236"/>
                  <a:gd name="T29" fmla="*/ 103 h 149"/>
                  <a:gd name="T30" fmla="*/ 190 w 236"/>
                  <a:gd name="T31" fmla="*/ 127 h 149"/>
                  <a:gd name="T32" fmla="*/ 205 w 236"/>
                  <a:gd name="T33" fmla="*/ 148 h 149"/>
                  <a:gd name="T34" fmla="*/ 209 w 236"/>
                  <a:gd name="T35" fmla="*/ 149 h 149"/>
                  <a:gd name="T36" fmla="*/ 219 w 236"/>
                  <a:gd name="T37" fmla="*/ 147 h 149"/>
                  <a:gd name="T38" fmla="*/ 230 w 236"/>
                  <a:gd name="T39" fmla="*/ 146 h 149"/>
                  <a:gd name="T40" fmla="*/ 230 w 236"/>
                  <a:gd name="T41" fmla="*/ 146 h 149"/>
                  <a:gd name="T42" fmla="*/ 232 w 236"/>
                  <a:gd name="T43" fmla="*/ 146 h 149"/>
                  <a:gd name="T44" fmla="*/ 236 w 236"/>
                  <a:gd name="T45" fmla="*/ 145 h 149"/>
                  <a:gd name="T46" fmla="*/ 236 w 236"/>
                  <a:gd name="T47" fmla="*/ 142 h 149"/>
                  <a:gd name="T48" fmla="*/ 236 w 236"/>
                  <a:gd name="T49" fmla="*/ 142 h 149"/>
                  <a:gd name="T50" fmla="*/ 236 w 236"/>
                  <a:gd name="T51" fmla="*/ 133 h 149"/>
                  <a:gd name="T52" fmla="*/ 236 w 236"/>
                  <a:gd name="T53" fmla="*/ 132 h 149"/>
                  <a:gd name="T54" fmla="*/ 236 w 236"/>
                  <a:gd name="T55" fmla="*/ 133 h 149"/>
                  <a:gd name="T56" fmla="*/ 232 w 236"/>
                  <a:gd name="T57" fmla="*/ 134 h 149"/>
                  <a:gd name="T58" fmla="*/ 230 w 236"/>
                  <a:gd name="T59" fmla="*/ 134 h 149"/>
                  <a:gd name="T60" fmla="*/ 230 w 236"/>
                  <a:gd name="T61" fmla="*/ 134 h 149"/>
                  <a:gd name="T62" fmla="*/ 220 w 236"/>
                  <a:gd name="T63" fmla="*/ 136 h 149"/>
                  <a:gd name="T64" fmla="*/ 210 w 236"/>
                  <a:gd name="T65" fmla="*/ 137 h 149"/>
                  <a:gd name="T66" fmla="*/ 205 w 236"/>
                  <a:gd name="T67" fmla="*/ 137 h 149"/>
                  <a:gd name="T68" fmla="*/ 190 w 236"/>
                  <a:gd name="T69" fmla="*/ 115 h 149"/>
                  <a:gd name="T70" fmla="*/ 178 w 236"/>
                  <a:gd name="T71" fmla="*/ 91 h 149"/>
                  <a:gd name="T72" fmla="*/ 153 w 236"/>
                  <a:gd name="T73" fmla="*/ 82 h 149"/>
                  <a:gd name="T74" fmla="*/ 140 w 236"/>
                  <a:gd name="T75" fmla="*/ 43 h 149"/>
                  <a:gd name="T76" fmla="*/ 129 w 236"/>
                  <a:gd name="T77" fmla="*/ 39 h 149"/>
                  <a:gd name="T78" fmla="*/ 110 w 236"/>
                  <a:gd name="T79" fmla="*/ 46 h 149"/>
                  <a:gd name="T80" fmla="*/ 85 w 236"/>
                  <a:gd name="T81" fmla="*/ 56 h 149"/>
                  <a:gd name="T82" fmla="*/ 80 w 236"/>
                  <a:gd name="T83" fmla="*/ 56 h 149"/>
                  <a:gd name="T84" fmla="*/ 70 w 236"/>
                  <a:gd name="T85" fmla="*/ 51 h 149"/>
                  <a:gd name="T86" fmla="*/ 56 w 236"/>
                  <a:gd name="T87" fmla="*/ 49 h 149"/>
                  <a:gd name="T88" fmla="*/ 46 w 236"/>
                  <a:gd name="T89" fmla="*/ 50 h 149"/>
                  <a:gd name="T90" fmla="*/ 37 w 236"/>
                  <a:gd name="T91" fmla="*/ 50 h 149"/>
                  <a:gd name="T92" fmla="*/ 18 w 236"/>
                  <a:gd name="T93" fmla="*/ 44 h 149"/>
                  <a:gd name="T94" fmla="*/ 8 w 236"/>
                  <a:gd name="T95" fmla="*/ 27 h 149"/>
                  <a:gd name="T96" fmla="*/ 1 w 236"/>
                  <a:gd name="T9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 h="149">
                    <a:moveTo>
                      <a:pt x="1" y="0"/>
                    </a:moveTo>
                    <a:cubicBezTo>
                      <a:pt x="0" y="4"/>
                      <a:pt x="0" y="7"/>
                      <a:pt x="1" y="10"/>
                    </a:cubicBezTo>
                    <a:cubicBezTo>
                      <a:pt x="2" y="20"/>
                      <a:pt x="4" y="29"/>
                      <a:pt x="8" y="38"/>
                    </a:cubicBezTo>
                    <a:cubicBezTo>
                      <a:pt x="10" y="45"/>
                      <a:pt x="13" y="51"/>
                      <a:pt x="18" y="56"/>
                    </a:cubicBezTo>
                    <a:cubicBezTo>
                      <a:pt x="24" y="61"/>
                      <a:pt x="30" y="62"/>
                      <a:pt x="37" y="62"/>
                    </a:cubicBezTo>
                    <a:cubicBezTo>
                      <a:pt x="40" y="62"/>
                      <a:pt x="43" y="62"/>
                      <a:pt x="46" y="61"/>
                    </a:cubicBezTo>
                    <a:cubicBezTo>
                      <a:pt x="49" y="61"/>
                      <a:pt x="53" y="61"/>
                      <a:pt x="56" y="61"/>
                    </a:cubicBezTo>
                    <a:cubicBezTo>
                      <a:pt x="60" y="61"/>
                      <a:pt x="65" y="61"/>
                      <a:pt x="70" y="63"/>
                    </a:cubicBezTo>
                    <a:cubicBezTo>
                      <a:pt x="73" y="64"/>
                      <a:pt x="76" y="66"/>
                      <a:pt x="80" y="67"/>
                    </a:cubicBezTo>
                    <a:cubicBezTo>
                      <a:pt x="81" y="68"/>
                      <a:pt x="83" y="68"/>
                      <a:pt x="85" y="68"/>
                    </a:cubicBezTo>
                    <a:cubicBezTo>
                      <a:pt x="93" y="68"/>
                      <a:pt x="102" y="62"/>
                      <a:pt x="110" y="58"/>
                    </a:cubicBezTo>
                    <a:cubicBezTo>
                      <a:pt x="115" y="54"/>
                      <a:pt x="122" y="51"/>
                      <a:pt x="129" y="51"/>
                    </a:cubicBezTo>
                    <a:cubicBezTo>
                      <a:pt x="133" y="51"/>
                      <a:pt x="137" y="52"/>
                      <a:pt x="140" y="55"/>
                    </a:cubicBezTo>
                    <a:cubicBezTo>
                      <a:pt x="150" y="65"/>
                      <a:pt x="142" y="85"/>
                      <a:pt x="153" y="94"/>
                    </a:cubicBezTo>
                    <a:cubicBezTo>
                      <a:pt x="160" y="100"/>
                      <a:pt x="171" y="98"/>
                      <a:pt x="178" y="103"/>
                    </a:cubicBezTo>
                    <a:cubicBezTo>
                      <a:pt x="186" y="107"/>
                      <a:pt x="188" y="118"/>
                      <a:pt x="190" y="127"/>
                    </a:cubicBezTo>
                    <a:cubicBezTo>
                      <a:pt x="192" y="136"/>
                      <a:pt x="196" y="146"/>
                      <a:pt x="205" y="148"/>
                    </a:cubicBezTo>
                    <a:cubicBezTo>
                      <a:pt x="206" y="149"/>
                      <a:pt x="208" y="149"/>
                      <a:pt x="209" y="149"/>
                    </a:cubicBezTo>
                    <a:cubicBezTo>
                      <a:pt x="213" y="149"/>
                      <a:pt x="216" y="148"/>
                      <a:pt x="219" y="147"/>
                    </a:cubicBezTo>
                    <a:cubicBezTo>
                      <a:pt x="223" y="147"/>
                      <a:pt x="226" y="146"/>
                      <a:pt x="230" y="146"/>
                    </a:cubicBezTo>
                    <a:cubicBezTo>
                      <a:pt x="230" y="146"/>
                      <a:pt x="230" y="146"/>
                      <a:pt x="230" y="146"/>
                    </a:cubicBezTo>
                    <a:cubicBezTo>
                      <a:pt x="231" y="146"/>
                      <a:pt x="232" y="146"/>
                      <a:pt x="232" y="146"/>
                    </a:cubicBezTo>
                    <a:cubicBezTo>
                      <a:pt x="233" y="146"/>
                      <a:pt x="235" y="146"/>
                      <a:pt x="236" y="145"/>
                    </a:cubicBezTo>
                    <a:cubicBezTo>
                      <a:pt x="236" y="144"/>
                      <a:pt x="236" y="143"/>
                      <a:pt x="236" y="142"/>
                    </a:cubicBezTo>
                    <a:cubicBezTo>
                      <a:pt x="236" y="142"/>
                      <a:pt x="236" y="142"/>
                      <a:pt x="236" y="142"/>
                    </a:cubicBezTo>
                    <a:cubicBezTo>
                      <a:pt x="236" y="139"/>
                      <a:pt x="236" y="136"/>
                      <a:pt x="236" y="133"/>
                    </a:cubicBezTo>
                    <a:cubicBezTo>
                      <a:pt x="236" y="133"/>
                      <a:pt x="236" y="133"/>
                      <a:pt x="236" y="132"/>
                    </a:cubicBezTo>
                    <a:cubicBezTo>
                      <a:pt x="236" y="132"/>
                      <a:pt x="236" y="133"/>
                      <a:pt x="236" y="133"/>
                    </a:cubicBezTo>
                    <a:cubicBezTo>
                      <a:pt x="235" y="134"/>
                      <a:pt x="233" y="134"/>
                      <a:pt x="232" y="134"/>
                    </a:cubicBezTo>
                    <a:cubicBezTo>
                      <a:pt x="232" y="134"/>
                      <a:pt x="231" y="134"/>
                      <a:pt x="230" y="134"/>
                    </a:cubicBezTo>
                    <a:cubicBezTo>
                      <a:pt x="230" y="134"/>
                      <a:pt x="230" y="134"/>
                      <a:pt x="230" y="134"/>
                    </a:cubicBezTo>
                    <a:cubicBezTo>
                      <a:pt x="226" y="134"/>
                      <a:pt x="223" y="135"/>
                      <a:pt x="220" y="136"/>
                    </a:cubicBezTo>
                    <a:cubicBezTo>
                      <a:pt x="216" y="136"/>
                      <a:pt x="213" y="137"/>
                      <a:pt x="210" y="137"/>
                    </a:cubicBezTo>
                    <a:cubicBezTo>
                      <a:pt x="208" y="137"/>
                      <a:pt x="206" y="137"/>
                      <a:pt x="205" y="137"/>
                    </a:cubicBezTo>
                    <a:cubicBezTo>
                      <a:pt x="196" y="134"/>
                      <a:pt x="192" y="124"/>
                      <a:pt x="190" y="115"/>
                    </a:cubicBezTo>
                    <a:cubicBezTo>
                      <a:pt x="188" y="106"/>
                      <a:pt x="186" y="95"/>
                      <a:pt x="178" y="91"/>
                    </a:cubicBezTo>
                    <a:cubicBezTo>
                      <a:pt x="171" y="86"/>
                      <a:pt x="160" y="88"/>
                      <a:pt x="153" y="82"/>
                    </a:cubicBezTo>
                    <a:cubicBezTo>
                      <a:pt x="142" y="73"/>
                      <a:pt x="150" y="53"/>
                      <a:pt x="140" y="43"/>
                    </a:cubicBezTo>
                    <a:cubicBezTo>
                      <a:pt x="137" y="41"/>
                      <a:pt x="133" y="39"/>
                      <a:pt x="129" y="39"/>
                    </a:cubicBezTo>
                    <a:cubicBezTo>
                      <a:pt x="122" y="39"/>
                      <a:pt x="115" y="42"/>
                      <a:pt x="110" y="46"/>
                    </a:cubicBezTo>
                    <a:cubicBezTo>
                      <a:pt x="102" y="50"/>
                      <a:pt x="93" y="56"/>
                      <a:pt x="85" y="56"/>
                    </a:cubicBezTo>
                    <a:cubicBezTo>
                      <a:pt x="83" y="56"/>
                      <a:pt x="81" y="56"/>
                      <a:pt x="80" y="56"/>
                    </a:cubicBezTo>
                    <a:cubicBezTo>
                      <a:pt x="76" y="55"/>
                      <a:pt x="73" y="53"/>
                      <a:pt x="70" y="51"/>
                    </a:cubicBezTo>
                    <a:cubicBezTo>
                      <a:pt x="65" y="50"/>
                      <a:pt x="60" y="49"/>
                      <a:pt x="56" y="49"/>
                    </a:cubicBezTo>
                    <a:cubicBezTo>
                      <a:pt x="53" y="49"/>
                      <a:pt x="49" y="49"/>
                      <a:pt x="46" y="50"/>
                    </a:cubicBezTo>
                    <a:cubicBezTo>
                      <a:pt x="43" y="50"/>
                      <a:pt x="40" y="50"/>
                      <a:pt x="37" y="50"/>
                    </a:cubicBezTo>
                    <a:cubicBezTo>
                      <a:pt x="30" y="50"/>
                      <a:pt x="24" y="49"/>
                      <a:pt x="18" y="44"/>
                    </a:cubicBezTo>
                    <a:cubicBezTo>
                      <a:pt x="13" y="39"/>
                      <a:pt x="10" y="33"/>
                      <a:pt x="8" y="27"/>
                    </a:cubicBezTo>
                    <a:cubicBezTo>
                      <a:pt x="5" y="18"/>
                      <a:pt x="2" y="9"/>
                      <a:pt x="1" y="0"/>
                    </a:cubicBezTo>
                  </a:path>
                </a:pathLst>
              </a:custGeom>
              <a:solidFill>
                <a:srgbClr val="8A5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spTree>
  </p:cSld>
  <p:clrMapOvr>
    <a:masterClrMapping/>
  </p:clrMapOvr>
  <p:transition advTm="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3、承包商管理主要问题</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8" name="组合 7"/>
          <p:cNvGrpSpPr/>
          <p:nvPr/>
        </p:nvGrpSpPr>
        <p:grpSpPr>
          <a:xfrm>
            <a:off x="1561253" y="1785620"/>
            <a:ext cx="5669280" cy="4496647"/>
            <a:chOff x="4872" y="2192"/>
            <a:chExt cx="6696" cy="5311"/>
          </a:xfrm>
        </p:grpSpPr>
        <p:grpSp>
          <p:nvGrpSpPr>
            <p:cNvPr id="95" name="组合 10"/>
            <p:cNvGrpSpPr/>
            <p:nvPr/>
          </p:nvGrpSpPr>
          <p:grpSpPr>
            <a:xfrm>
              <a:off x="4872" y="2192"/>
              <a:ext cx="6397" cy="5311"/>
              <a:chOff x="982640" y="1286614"/>
              <a:chExt cx="10081118" cy="5023499"/>
            </a:xfrm>
          </p:grpSpPr>
          <p:sp>
            <p:nvSpPr>
              <p:cNvPr id="96" name="圆角矩形 95"/>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7" name="圆角矩形 96"/>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nvGrpSpPr>
              <p:cNvPr id="98" name="组合 13"/>
              <p:cNvGrpSpPr/>
              <p:nvPr/>
            </p:nvGrpSpPr>
            <p:grpSpPr>
              <a:xfrm>
                <a:off x="982640" y="1596960"/>
                <a:ext cx="751224" cy="4402812"/>
                <a:chOff x="982640" y="1596960"/>
                <a:chExt cx="751224" cy="4402812"/>
              </a:xfrm>
            </p:grpSpPr>
            <p:grpSp>
              <p:nvGrpSpPr>
                <p:cNvPr id="99" name="组合 14"/>
                <p:cNvGrpSpPr/>
                <p:nvPr/>
              </p:nvGrpSpPr>
              <p:grpSpPr>
                <a:xfrm rot="16200000">
                  <a:off x="-615719" y="3650189"/>
                  <a:ext cx="4402812" cy="296354"/>
                  <a:chOff x="2149635" y="1165383"/>
                  <a:chExt cx="3485831" cy="234634"/>
                </a:xfrm>
              </p:grpSpPr>
              <p:grpSp>
                <p:nvGrpSpPr>
                  <p:cNvPr id="100" name="组合 99"/>
                  <p:cNvGrpSpPr/>
                  <p:nvPr/>
                </p:nvGrpSpPr>
                <p:grpSpPr>
                  <a:xfrm>
                    <a:off x="2149635" y="1165385"/>
                    <a:ext cx="234632" cy="234632"/>
                    <a:chOff x="2483014" y="1114427"/>
                    <a:chExt cx="209550" cy="209550"/>
                  </a:xfrm>
                </p:grpSpPr>
                <p:sp>
                  <p:nvSpPr>
                    <p:cNvPr id="101" name="椭圆 10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2" name="椭圆 10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3" name="组合 102"/>
                  <p:cNvGrpSpPr/>
                  <p:nvPr/>
                </p:nvGrpSpPr>
                <p:grpSpPr>
                  <a:xfrm>
                    <a:off x="2510880" y="1165385"/>
                    <a:ext cx="234632" cy="234632"/>
                    <a:chOff x="2483014" y="1114427"/>
                    <a:chExt cx="209550" cy="209550"/>
                  </a:xfrm>
                </p:grpSpPr>
                <p:sp>
                  <p:nvSpPr>
                    <p:cNvPr id="104" name="椭圆 10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5" name="椭圆 10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6" name="组合 105"/>
                  <p:cNvGrpSpPr/>
                  <p:nvPr/>
                </p:nvGrpSpPr>
                <p:grpSpPr>
                  <a:xfrm>
                    <a:off x="2872124" y="1165385"/>
                    <a:ext cx="234632" cy="234632"/>
                    <a:chOff x="2483014" y="1114427"/>
                    <a:chExt cx="209550" cy="209550"/>
                  </a:xfrm>
                </p:grpSpPr>
                <p:sp>
                  <p:nvSpPr>
                    <p:cNvPr id="107" name="椭圆 10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8" name="椭圆 10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9" name="组合 108"/>
                  <p:cNvGrpSpPr/>
                  <p:nvPr/>
                </p:nvGrpSpPr>
                <p:grpSpPr>
                  <a:xfrm>
                    <a:off x="3233369" y="1165385"/>
                    <a:ext cx="234632" cy="234632"/>
                    <a:chOff x="2483014" y="1114427"/>
                    <a:chExt cx="209550" cy="209550"/>
                  </a:xfrm>
                </p:grpSpPr>
                <p:sp>
                  <p:nvSpPr>
                    <p:cNvPr id="110" name="椭圆 10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1" name="椭圆 11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2" name="组合 111"/>
                  <p:cNvGrpSpPr/>
                  <p:nvPr/>
                </p:nvGrpSpPr>
                <p:grpSpPr>
                  <a:xfrm>
                    <a:off x="3594615" y="1165383"/>
                    <a:ext cx="234632" cy="234632"/>
                    <a:chOff x="2483014" y="1114427"/>
                    <a:chExt cx="209550" cy="209550"/>
                  </a:xfrm>
                </p:grpSpPr>
                <p:sp>
                  <p:nvSpPr>
                    <p:cNvPr id="113" name="椭圆 11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4" name="椭圆 11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5" name="组合 114"/>
                  <p:cNvGrpSpPr/>
                  <p:nvPr/>
                </p:nvGrpSpPr>
                <p:grpSpPr>
                  <a:xfrm>
                    <a:off x="3955858" y="1165384"/>
                    <a:ext cx="234632" cy="234632"/>
                    <a:chOff x="2483014" y="1114427"/>
                    <a:chExt cx="209550" cy="209550"/>
                  </a:xfrm>
                </p:grpSpPr>
                <p:sp>
                  <p:nvSpPr>
                    <p:cNvPr id="116" name="椭圆 11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7" name="椭圆 11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8" name="组合 117"/>
                  <p:cNvGrpSpPr/>
                  <p:nvPr/>
                </p:nvGrpSpPr>
                <p:grpSpPr>
                  <a:xfrm>
                    <a:off x="4317103" y="1165384"/>
                    <a:ext cx="234632" cy="234632"/>
                    <a:chOff x="2483014" y="1114427"/>
                    <a:chExt cx="209550" cy="209550"/>
                  </a:xfrm>
                </p:grpSpPr>
                <p:sp>
                  <p:nvSpPr>
                    <p:cNvPr id="119" name="椭圆 11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0" name="椭圆 11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1" name="组合 120"/>
                  <p:cNvGrpSpPr/>
                  <p:nvPr/>
                </p:nvGrpSpPr>
                <p:grpSpPr>
                  <a:xfrm>
                    <a:off x="4678347" y="1165384"/>
                    <a:ext cx="234632" cy="234632"/>
                    <a:chOff x="2483014" y="1114427"/>
                    <a:chExt cx="209550" cy="209550"/>
                  </a:xfrm>
                </p:grpSpPr>
                <p:sp>
                  <p:nvSpPr>
                    <p:cNvPr id="122" name="椭圆 12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3" name="椭圆 12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4" name="组合 123"/>
                  <p:cNvGrpSpPr/>
                  <p:nvPr/>
                </p:nvGrpSpPr>
                <p:grpSpPr>
                  <a:xfrm>
                    <a:off x="5039590" y="1165384"/>
                    <a:ext cx="234632" cy="234632"/>
                    <a:chOff x="2483014" y="1114427"/>
                    <a:chExt cx="209550" cy="209550"/>
                  </a:xfrm>
                </p:grpSpPr>
                <p:sp>
                  <p:nvSpPr>
                    <p:cNvPr id="125" name="椭圆 12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6" name="椭圆 12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7" name="组合 126"/>
                  <p:cNvGrpSpPr/>
                  <p:nvPr/>
                </p:nvGrpSpPr>
                <p:grpSpPr>
                  <a:xfrm>
                    <a:off x="5400834" y="1165384"/>
                    <a:ext cx="234632" cy="234632"/>
                    <a:chOff x="2483014" y="1114427"/>
                    <a:chExt cx="209550" cy="209550"/>
                  </a:xfrm>
                </p:grpSpPr>
                <p:sp>
                  <p:nvSpPr>
                    <p:cNvPr id="128" name="椭圆 1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9" name="椭圆 1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nvGrpSpPr>
                <p:cNvPr id="130" name="组合 22"/>
                <p:cNvGrpSpPr/>
                <p:nvPr/>
              </p:nvGrpSpPr>
              <p:grpSpPr>
                <a:xfrm rot="16200000">
                  <a:off x="1229146" y="5557309"/>
                  <a:ext cx="119576" cy="612586"/>
                  <a:chOff x="2244455" y="772894"/>
                  <a:chExt cx="94658" cy="485003"/>
                </a:xfrm>
              </p:grpSpPr>
              <p:sp>
                <p:nvSpPr>
                  <p:cNvPr id="131" name="圆角矩形 13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2" name="圆角矩形 1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3" name="组合 23"/>
                <p:cNvGrpSpPr/>
                <p:nvPr/>
              </p:nvGrpSpPr>
              <p:grpSpPr>
                <a:xfrm rot="16200000">
                  <a:off x="1229146" y="5099253"/>
                  <a:ext cx="119576" cy="612586"/>
                  <a:chOff x="2244455" y="772894"/>
                  <a:chExt cx="94658" cy="485003"/>
                </a:xfrm>
              </p:grpSpPr>
              <p:sp>
                <p:nvSpPr>
                  <p:cNvPr id="134" name="圆角矩形 13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5" name="圆角矩形 13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6" name="组合 24"/>
                <p:cNvGrpSpPr/>
                <p:nvPr/>
              </p:nvGrpSpPr>
              <p:grpSpPr>
                <a:xfrm rot="16200000">
                  <a:off x="1229146" y="4641198"/>
                  <a:ext cx="119576" cy="612586"/>
                  <a:chOff x="2244455" y="772894"/>
                  <a:chExt cx="94658" cy="485003"/>
                </a:xfrm>
              </p:grpSpPr>
              <p:sp>
                <p:nvSpPr>
                  <p:cNvPr id="137" name="圆角矩形 1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8" name="圆角矩形 1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9" name="组合 25"/>
                <p:cNvGrpSpPr/>
                <p:nvPr/>
              </p:nvGrpSpPr>
              <p:grpSpPr>
                <a:xfrm rot="16200000">
                  <a:off x="1229146" y="4183143"/>
                  <a:ext cx="119576" cy="612586"/>
                  <a:chOff x="2244455" y="772894"/>
                  <a:chExt cx="94658" cy="485003"/>
                </a:xfrm>
              </p:grpSpPr>
              <p:sp>
                <p:nvSpPr>
                  <p:cNvPr id="140" name="圆角矩形 13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1" name="圆角矩形 14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2" name="组合 26"/>
                <p:cNvGrpSpPr/>
                <p:nvPr/>
              </p:nvGrpSpPr>
              <p:grpSpPr>
                <a:xfrm rot="16200000">
                  <a:off x="1229146" y="3725089"/>
                  <a:ext cx="119576" cy="612586"/>
                  <a:chOff x="2244455" y="772894"/>
                  <a:chExt cx="94658" cy="485003"/>
                </a:xfrm>
              </p:grpSpPr>
              <p:sp>
                <p:nvSpPr>
                  <p:cNvPr id="143" name="圆角矩形 14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4" name="圆角矩形 14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5" name="组合 27"/>
                <p:cNvGrpSpPr/>
                <p:nvPr/>
              </p:nvGrpSpPr>
              <p:grpSpPr>
                <a:xfrm rot="16200000">
                  <a:off x="1229146" y="3267031"/>
                  <a:ext cx="119576" cy="612586"/>
                  <a:chOff x="2244455" y="772894"/>
                  <a:chExt cx="94658" cy="485003"/>
                </a:xfrm>
              </p:grpSpPr>
              <p:sp>
                <p:nvSpPr>
                  <p:cNvPr id="146" name="圆角矩形 14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7" name="圆角矩形 14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8" name="组合 28"/>
                <p:cNvGrpSpPr/>
                <p:nvPr/>
              </p:nvGrpSpPr>
              <p:grpSpPr>
                <a:xfrm rot="16200000">
                  <a:off x="1229145" y="2808975"/>
                  <a:ext cx="119576" cy="612586"/>
                  <a:chOff x="2244455" y="772894"/>
                  <a:chExt cx="94658" cy="485003"/>
                </a:xfrm>
              </p:grpSpPr>
              <p:sp>
                <p:nvSpPr>
                  <p:cNvPr id="149" name="圆角矩形 14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0" name="圆角矩形 14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1" name="组合 29"/>
                <p:cNvGrpSpPr/>
                <p:nvPr/>
              </p:nvGrpSpPr>
              <p:grpSpPr>
                <a:xfrm rot="16200000">
                  <a:off x="1229146" y="2350922"/>
                  <a:ext cx="119576" cy="612586"/>
                  <a:chOff x="2244455" y="772894"/>
                  <a:chExt cx="94658" cy="485003"/>
                </a:xfrm>
              </p:grpSpPr>
              <p:sp>
                <p:nvSpPr>
                  <p:cNvPr id="152" name="圆角矩形 1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3" name="圆角矩形 1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4" name="组合 30"/>
                <p:cNvGrpSpPr/>
                <p:nvPr/>
              </p:nvGrpSpPr>
              <p:grpSpPr>
                <a:xfrm rot="16200000">
                  <a:off x="1229146" y="1892869"/>
                  <a:ext cx="119576" cy="612586"/>
                  <a:chOff x="2244455" y="772894"/>
                  <a:chExt cx="94658" cy="485003"/>
                </a:xfrm>
              </p:grpSpPr>
              <p:sp>
                <p:nvSpPr>
                  <p:cNvPr id="155" name="圆角矩形 15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6" name="圆角矩形 15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7" name="组合 31"/>
                <p:cNvGrpSpPr/>
                <p:nvPr/>
              </p:nvGrpSpPr>
              <p:grpSpPr>
                <a:xfrm rot="16200000">
                  <a:off x="1229146" y="1434816"/>
                  <a:ext cx="119576" cy="612586"/>
                  <a:chOff x="2244455" y="772894"/>
                  <a:chExt cx="94658" cy="485003"/>
                </a:xfrm>
              </p:grpSpPr>
              <p:sp>
                <p:nvSpPr>
                  <p:cNvPr id="158" name="圆角矩形 1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9" name="圆角矩形 15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sp>
          <p:nvSpPr>
            <p:cNvPr id="4" name="文本框 3"/>
            <p:cNvSpPr txBox="1"/>
            <p:nvPr/>
          </p:nvSpPr>
          <p:spPr>
            <a:xfrm>
              <a:off x="6160" y="2535"/>
              <a:ext cx="5408" cy="4481"/>
            </a:xfrm>
            <a:prstGeom prst="rect">
              <a:avLst/>
            </a:prstGeom>
            <a:noFill/>
          </p:spPr>
          <p:txBody>
            <a:bodyPr wrap="square" rtlCol="0" anchor="t">
              <a:spAutoFit/>
            </a:bodyPr>
            <a:lstStyle/>
            <a:p>
              <a:pP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预案编制不足</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危险辨识不到位</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预案缺乏针对性和操作性</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演练不够</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不进行预案演练</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双方缺乏应急配合和协调</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应急器材不充分</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缺少应急器材</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器材不在现场</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grpSp>
        <p:nvGrpSpPr>
          <p:cNvPr id="9" name="b721f7b0-77d4-4e2c-b6e5-29821bef19c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418331" y="1455020"/>
            <a:ext cx="4035539" cy="4959567"/>
            <a:chOff x="4078231" y="1177709"/>
            <a:chExt cx="4035539" cy="4959566"/>
          </a:xfrm>
        </p:grpSpPr>
        <p:sp>
          <p:nvSpPr>
            <p:cNvPr id="77" name="ïSlíḑè"/>
            <p:cNvSpPr/>
            <p:nvPr/>
          </p:nvSpPr>
          <p:spPr bwMode="auto">
            <a:xfrm>
              <a:off x="5942783" y="1217782"/>
              <a:ext cx="2128559" cy="18574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 name="îşḻídé"/>
            <p:cNvSpPr/>
            <p:nvPr/>
          </p:nvSpPr>
          <p:spPr bwMode="auto">
            <a:xfrm>
              <a:off x="7142601" y="1969731"/>
              <a:ext cx="683590" cy="2593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9" name="îSļiḓê"/>
            <p:cNvSpPr/>
            <p:nvPr/>
          </p:nvSpPr>
          <p:spPr bwMode="auto">
            <a:xfrm>
              <a:off x="7142601" y="2021589"/>
              <a:ext cx="683590" cy="2593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0" name="iṧlíḑe"/>
            <p:cNvSpPr/>
            <p:nvPr/>
          </p:nvSpPr>
          <p:spPr bwMode="auto">
            <a:xfrm>
              <a:off x="7142601" y="2073448"/>
              <a:ext cx="683590" cy="2593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1" name="îŝlïḋé"/>
            <p:cNvSpPr/>
            <p:nvPr/>
          </p:nvSpPr>
          <p:spPr bwMode="auto">
            <a:xfrm>
              <a:off x="7142601" y="2130021"/>
              <a:ext cx="683590" cy="2121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2" name="ïṥļïḋé"/>
            <p:cNvSpPr/>
            <p:nvPr/>
          </p:nvSpPr>
          <p:spPr bwMode="auto">
            <a:xfrm>
              <a:off x="7142601" y="2181879"/>
              <a:ext cx="683590" cy="2357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3" name="íŝḻîḑe"/>
            <p:cNvSpPr/>
            <p:nvPr/>
          </p:nvSpPr>
          <p:spPr bwMode="auto">
            <a:xfrm>
              <a:off x="7142601" y="1757582"/>
              <a:ext cx="683590" cy="12728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4" name="í$ļïḍe"/>
            <p:cNvSpPr/>
            <p:nvPr/>
          </p:nvSpPr>
          <p:spPr bwMode="auto">
            <a:xfrm>
              <a:off x="7828549" y="2797111"/>
              <a:ext cx="202720" cy="238079"/>
            </a:xfrm>
            <a:custGeom>
              <a:avLst/>
              <a:gdLst>
                <a:gd name="T0" fmla="*/ 86 w 86"/>
                <a:gd name="T1" fmla="*/ 0 h 101"/>
                <a:gd name="T2" fmla="*/ 0 w 86"/>
                <a:gd name="T3" fmla="*/ 101 h 101"/>
                <a:gd name="T4" fmla="*/ 86 w 86"/>
                <a:gd name="T5" fmla="*/ 101 h 101"/>
                <a:gd name="T6" fmla="*/ 86 w 86"/>
                <a:gd name="T7" fmla="*/ 0 h 101"/>
              </a:gdLst>
              <a:ahLst/>
              <a:cxnLst>
                <a:cxn ang="0">
                  <a:pos x="T0" y="T1"/>
                </a:cxn>
                <a:cxn ang="0">
                  <a:pos x="T2" y="T3"/>
                </a:cxn>
                <a:cxn ang="0">
                  <a:pos x="T4" y="T5"/>
                </a:cxn>
                <a:cxn ang="0">
                  <a:pos x="T6" y="T7"/>
                </a:cxn>
              </a:cxnLst>
              <a:rect l="0" t="0" r="r" b="b"/>
              <a:pathLst>
                <a:path w="86" h="101">
                  <a:moveTo>
                    <a:pt x="86" y="0"/>
                  </a:moveTo>
                  <a:lnTo>
                    <a:pt x="0" y="101"/>
                  </a:lnTo>
                  <a:lnTo>
                    <a:pt x="86" y="101"/>
                  </a:lnTo>
                  <a:lnTo>
                    <a:pt x="86" y="0"/>
                  </a:lnTo>
                  <a:close/>
                </a:path>
              </a:pathLst>
            </a:custGeom>
            <a:solidFill>
              <a:srgbClr val="7383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îsļídè"/>
            <p:cNvSpPr/>
            <p:nvPr/>
          </p:nvSpPr>
          <p:spPr bwMode="auto">
            <a:xfrm>
              <a:off x="5902709" y="1177709"/>
              <a:ext cx="2211061" cy="1935268"/>
            </a:xfrm>
            <a:custGeom>
              <a:avLst/>
              <a:gdLst>
                <a:gd name="T0" fmla="*/ 920 w 938"/>
                <a:gd name="T1" fmla="*/ 0 h 821"/>
                <a:gd name="T2" fmla="*/ 394 w 938"/>
                <a:gd name="T3" fmla="*/ 0 h 821"/>
                <a:gd name="T4" fmla="*/ 17 w 938"/>
                <a:gd name="T5" fmla="*/ 0 h 821"/>
                <a:gd name="T6" fmla="*/ 0 w 938"/>
                <a:gd name="T7" fmla="*/ 0 h 821"/>
                <a:gd name="T8" fmla="*/ 0 w 938"/>
                <a:gd name="T9" fmla="*/ 17 h 821"/>
                <a:gd name="T10" fmla="*/ 0 w 938"/>
                <a:gd name="T11" fmla="*/ 805 h 821"/>
                <a:gd name="T12" fmla="*/ 0 w 938"/>
                <a:gd name="T13" fmla="*/ 821 h 821"/>
                <a:gd name="T14" fmla="*/ 17 w 938"/>
                <a:gd name="T15" fmla="*/ 821 h 821"/>
                <a:gd name="T16" fmla="*/ 394 w 938"/>
                <a:gd name="T17" fmla="*/ 821 h 821"/>
                <a:gd name="T18" fmla="*/ 920 w 938"/>
                <a:gd name="T19" fmla="*/ 821 h 821"/>
                <a:gd name="T20" fmla="*/ 938 w 938"/>
                <a:gd name="T21" fmla="*/ 821 h 821"/>
                <a:gd name="T22" fmla="*/ 938 w 938"/>
                <a:gd name="T23" fmla="*/ 805 h 821"/>
                <a:gd name="T24" fmla="*/ 938 w 938"/>
                <a:gd name="T25" fmla="*/ 17 h 821"/>
                <a:gd name="T26" fmla="*/ 938 w 938"/>
                <a:gd name="T27" fmla="*/ 0 h 821"/>
                <a:gd name="T28" fmla="*/ 920 w 938"/>
                <a:gd name="T29" fmla="*/ 0 h 821"/>
                <a:gd name="T30" fmla="*/ 394 w 938"/>
                <a:gd name="T31" fmla="*/ 788 h 821"/>
                <a:gd name="T32" fmla="*/ 35 w 938"/>
                <a:gd name="T33" fmla="*/ 788 h 821"/>
                <a:gd name="T34" fmla="*/ 35 w 938"/>
                <a:gd name="T35" fmla="*/ 154 h 821"/>
                <a:gd name="T36" fmla="*/ 903 w 938"/>
                <a:gd name="T37" fmla="*/ 154 h 821"/>
                <a:gd name="T38" fmla="*/ 903 w 938"/>
                <a:gd name="T39" fmla="*/ 788 h 821"/>
                <a:gd name="T40" fmla="*/ 394 w 938"/>
                <a:gd name="T41" fmla="*/ 788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8" h="821">
                  <a:moveTo>
                    <a:pt x="920" y="0"/>
                  </a:moveTo>
                  <a:lnTo>
                    <a:pt x="394" y="0"/>
                  </a:lnTo>
                  <a:lnTo>
                    <a:pt x="17" y="0"/>
                  </a:lnTo>
                  <a:lnTo>
                    <a:pt x="0" y="0"/>
                  </a:lnTo>
                  <a:lnTo>
                    <a:pt x="0" y="17"/>
                  </a:lnTo>
                  <a:lnTo>
                    <a:pt x="0" y="805"/>
                  </a:lnTo>
                  <a:lnTo>
                    <a:pt x="0" y="821"/>
                  </a:lnTo>
                  <a:lnTo>
                    <a:pt x="17" y="821"/>
                  </a:lnTo>
                  <a:lnTo>
                    <a:pt x="394" y="821"/>
                  </a:lnTo>
                  <a:lnTo>
                    <a:pt x="920" y="821"/>
                  </a:lnTo>
                  <a:lnTo>
                    <a:pt x="938" y="821"/>
                  </a:lnTo>
                  <a:lnTo>
                    <a:pt x="938" y="805"/>
                  </a:lnTo>
                  <a:lnTo>
                    <a:pt x="938" y="17"/>
                  </a:lnTo>
                  <a:lnTo>
                    <a:pt x="938" y="0"/>
                  </a:lnTo>
                  <a:lnTo>
                    <a:pt x="920" y="0"/>
                  </a:lnTo>
                  <a:close/>
                  <a:moveTo>
                    <a:pt x="394" y="788"/>
                  </a:moveTo>
                  <a:lnTo>
                    <a:pt x="35" y="788"/>
                  </a:lnTo>
                  <a:lnTo>
                    <a:pt x="35" y="154"/>
                  </a:lnTo>
                  <a:lnTo>
                    <a:pt x="903" y="154"/>
                  </a:lnTo>
                  <a:lnTo>
                    <a:pt x="903" y="788"/>
                  </a:lnTo>
                  <a:lnTo>
                    <a:pt x="394" y="788"/>
                  </a:ln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îṣľiḑê"/>
            <p:cNvSpPr/>
            <p:nvPr/>
          </p:nvSpPr>
          <p:spPr bwMode="auto">
            <a:xfrm>
              <a:off x="6211504" y="1948517"/>
              <a:ext cx="256936" cy="334723"/>
            </a:xfrm>
            <a:custGeom>
              <a:avLst/>
              <a:gdLst>
                <a:gd name="T0" fmla="*/ 69 w 69"/>
                <a:gd name="T1" fmla="*/ 30 h 90"/>
                <a:gd name="T2" fmla="*/ 52 w 69"/>
                <a:gd name="T3" fmla="*/ 0 h 90"/>
                <a:gd name="T4" fmla="*/ 0 w 69"/>
                <a:gd name="T5" fmla="*/ 90 h 90"/>
                <a:gd name="T6" fmla="*/ 34 w 69"/>
                <a:gd name="T7" fmla="*/ 90 h 90"/>
                <a:gd name="T8" fmla="*/ 69 w 69"/>
                <a:gd name="T9" fmla="*/ 30 h 90"/>
              </a:gdLst>
              <a:ahLst/>
              <a:cxnLst>
                <a:cxn ang="0">
                  <a:pos x="T0" y="T1"/>
                </a:cxn>
                <a:cxn ang="0">
                  <a:pos x="T2" y="T3"/>
                </a:cxn>
                <a:cxn ang="0">
                  <a:pos x="T4" y="T5"/>
                </a:cxn>
                <a:cxn ang="0">
                  <a:pos x="T6" y="T7"/>
                </a:cxn>
                <a:cxn ang="0">
                  <a:pos x="T8" y="T9"/>
                </a:cxn>
              </a:cxnLst>
              <a:rect l="0" t="0" r="r" b="b"/>
              <a:pathLst>
                <a:path w="69" h="90">
                  <a:moveTo>
                    <a:pt x="69" y="30"/>
                  </a:moveTo>
                  <a:cubicBezTo>
                    <a:pt x="52" y="0"/>
                    <a:pt x="52" y="0"/>
                    <a:pt x="52" y="0"/>
                  </a:cubicBezTo>
                  <a:cubicBezTo>
                    <a:pt x="21" y="18"/>
                    <a:pt x="0" y="51"/>
                    <a:pt x="0" y="90"/>
                  </a:cubicBezTo>
                  <a:cubicBezTo>
                    <a:pt x="34" y="90"/>
                    <a:pt x="34" y="90"/>
                    <a:pt x="34" y="90"/>
                  </a:cubicBezTo>
                  <a:cubicBezTo>
                    <a:pt x="35" y="64"/>
                    <a:pt x="49" y="42"/>
                    <a:pt x="69" y="30"/>
                  </a:cubicBezTo>
                  <a:close/>
                </a:path>
              </a:pathLst>
            </a:custGeom>
            <a:solidFill>
              <a:srgbClr val="BF9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iṥļíḍé"/>
            <p:cNvSpPr/>
            <p:nvPr/>
          </p:nvSpPr>
          <p:spPr bwMode="auto">
            <a:xfrm>
              <a:off x="6211504" y="2285597"/>
              <a:ext cx="256936" cy="332367"/>
            </a:xfrm>
            <a:custGeom>
              <a:avLst/>
              <a:gdLst>
                <a:gd name="T0" fmla="*/ 34 w 69"/>
                <a:gd name="T1" fmla="*/ 0 h 89"/>
                <a:gd name="T2" fmla="*/ 34 w 69"/>
                <a:gd name="T3" fmla="*/ 0 h 89"/>
                <a:gd name="T4" fmla="*/ 0 w 69"/>
                <a:gd name="T5" fmla="*/ 0 h 89"/>
                <a:gd name="T6" fmla="*/ 52 w 69"/>
                <a:gd name="T7" fmla="*/ 89 h 89"/>
                <a:gd name="T8" fmla="*/ 69 w 69"/>
                <a:gd name="T9" fmla="*/ 61 h 89"/>
                <a:gd name="T10" fmla="*/ 34 w 69"/>
                <a:gd name="T11" fmla="*/ 0 h 89"/>
              </a:gdLst>
              <a:ahLst/>
              <a:cxnLst>
                <a:cxn ang="0">
                  <a:pos x="T0" y="T1"/>
                </a:cxn>
                <a:cxn ang="0">
                  <a:pos x="T2" y="T3"/>
                </a:cxn>
                <a:cxn ang="0">
                  <a:pos x="T4" y="T5"/>
                </a:cxn>
                <a:cxn ang="0">
                  <a:pos x="T6" y="T7"/>
                </a:cxn>
                <a:cxn ang="0">
                  <a:pos x="T8" y="T9"/>
                </a:cxn>
                <a:cxn ang="0">
                  <a:pos x="T10" y="T11"/>
                </a:cxn>
              </a:cxnLst>
              <a:rect l="0" t="0" r="r" b="b"/>
              <a:pathLst>
                <a:path w="69" h="89">
                  <a:moveTo>
                    <a:pt x="34" y="0"/>
                  </a:moveTo>
                  <a:cubicBezTo>
                    <a:pt x="34" y="0"/>
                    <a:pt x="34" y="0"/>
                    <a:pt x="34" y="0"/>
                  </a:cubicBezTo>
                  <a:cubicBezTo>
                    <a:pt x="0" y="0"/>
                    <a:pt x="0" y="0"/>
                    <a:pt x="0" y="0"/>
                  </a:cubicBezTo>
                  <a:cubicBezTo>
                    <a:pt x="0" y="38"/>
                    <a:pt x="21" y="71"/>
                    <a:pt x="52" y="89"/>
                  </a:cubicBezTo>
                  <a:cubicBezTo>
                    <a:pt x="69" y="61"/>
                    <a:pt x="69" y="61"/>
                    <a:pt x="69" y="61"/>
                  </a:cubicBezTo>
                  <a:cubicBezTo>
                    <a:pt x="48" y="48"/>
                    <a:pt x="34" y="26"/>
                    <a:pt x="34" y="0"/>
                  </a:cubicBezTo>
                  <a:close/>
                </a:path>
              </a:pathLst>
            </a:custGeom>
            <a:solidFill>
              <a:srgbClr val="52BB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iṧḷïḓe"/>
            <p:cNvSpPr/>
            <p:nvPr/>
          </p:nvSpPr>
          <p:spPr bwMode="auto">
            <a:xfrm>
              <a:off x="6409510" y="1891944"/>
              <a:ext cx="386582" cy="162648"/>
            </a:xfrm>
            <a:custGeom>
              <a:avLst/>
              <a:gdLst>
                <a:gd name="T0" fmla="*/ 87 w 104"/>
                <a:gd name="T1" fmla="*/ 44 h 44"/>
                <a:gd name="T2" fmla="*/ 104 w 104"/>
                <a:gd name="T3" fmla="*/ 14 h 44"/>
                <a:gd name="T4" fmla="*/ 52 w 104"/>
                <a:gd name="T5" fmla="*/ 0 h 44"/>
                <a:gd name="T6" fmla="*/ 0 w 104"/>
                <a:gd name="T7" fmla="*/ 14 h 44"/>
                <a:gd name="T8" fmla="*/ 17 w 104"/>
                <a:gd name="T9" fmla="*/ 44 h 44"/>
                <a:gd name="T10" fmla="*/ 52 w 104"/>
                <a:gd name="T11" fmla="*/ 35 h 44"/>
                <a:gd name="T12" fmla="*/ 87 w 10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04" h="44">
                  <a:moveTo>
                    <a:pt x="87" y="44"/>
                  </a:moveTo>
                  <a:cubicBezTo>
                    <a:pt x="104" y="14"/>
                    <a:pt x="104" y="14"/>
                    <a:pt x="104" y="14"/>
                  </a:cubicBezTo>
                  <a:cubicBezTo>
                    <a:pt x="88" y="6"/>
                    <a:pt x="71" y="0"/>
                    <a:pt x="52" y="0"/>
                  </a:cubicBezTo>
                  <a:cubicBezTo>
                    <a:pt x="33" y="0"/>
                    <a:pt x="15" y="6"/>
                    <a:pt x="0" y="14"/>
                  </a:cubicBezTo>
                  <a:cubicBezTo>
                    <a:pt x="17" y="44"/>
                    <a:pt x="17" y="44"/>
                    <a:pt x="17" y="44"/>
                  </a:cubicBezTo>
                  <a:cubicBezTo>
                    <a:pt x="28" y="39"/>
                    <a:pt x="40" y="35"/>
                    <a:pt x="52" y="35"/>
                  </a:cubicBezTo>
                  <a:cubicBezTo>
                    <a:pt x="65" y="35"/>
                    <a:pt x="76" y="38"/>
                    <a:pt x="87" y="44"/>
                  </a:cubicBezTo>
                  <a:close/>
                </a:path>
              </a:pathLst>
            </a:custGeom>
            <a:solidFill>
              <a:srgbClr val="EC6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iṥliďè"/>
            <p:cNvSpPr/>
            <p:nvPr/>
          </p:nvSpPr>
          <p:spPr bwMode="auto">
            <a:xfrm>
              <a:off x="6409510" y="2514246"/>
              <a:ext cx="386582" cy="157934"/>
            </a:xfrm>
            <a:custGeom>
              <a:avLst/>
              <a:gdLst>
                <a:gd name="T0" fmla="*/ 16 w 104"/>
                <a:gd name="T1" fmla="*/ 0 h 43"/>
                <a:gd name="T2" fmla="*/ 0 w 104"/>
                <a:gd name="T3" fmla="*/ 29 h 43"/>
                <a:gd name="T4" fmla="*/ 52 w 104"/>
                <a:gd name="T5" fmla="*/ 43 h 43"/>
                <a:gd name="T6" fmla="*/ 104 w 104"/>
                <a:gd name="T7" fmla="*/ 29 h 43"/>
                <a:gd name="T8" fmla="*/ 87 w 104"/>
                <a:gd name="T9" fmla="*/ 1 h 43"/>
                <a:gd name="T10" fmla="*/ 52 w 104"/>
                <a:gd name="T11" fmla="*/ 10 h 43"/>
                <a:gd name="T12" fmla="*/ 16 w 104"/>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4" h="43">
                  <a:moveTo>
                    <a:pt x="16" y="0"/>
                  </a:moveTo>
                  <a:cubicBezTo>
                    <a:pt x="0" y="29"/>
                    <a:pt x="0" y="29"/>
                    <a:pt x="0" y="29"/>
                  </a:cubicBezTo>
                  <a:cubicBezTo>
                    <a:pt x="15" y="38"/>
                    <a:pt x="33" y="43"/>
                    <a:pt x="52" y="43"/>
                  </a:cubicBezTo>
                  <a:cubicBezTo>
                    <a:pt x="71" y="43"/>
                    <a:pt x="88" y="38"/>
                    <a:pt x="104" y="29"/>
                  </a:cubicBezTo>
                  <a:cubicBezTo>
                    <a:pt x="87" y="1"/>
                    <a:pt x="87" y="1"/>
                    <a:pt x="87" y="1"/>
                  </a:cubicBezTo>
                  <a:cubicBezTo>
                    <a:pt x="77" y="7"/>
                    <a:pt x="65" y="10"/>
                    <a:pt x="52" y="10"/>
                  </a:cubicBezTo>
                  <a:cubicBezTo>
                    <a:pt x="39" y="10"/>
                    <a:pt x="27" y="6"/>
                    <a:pt x="16" y="0"/>
                  </a:cubicBez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îŝliḍe"/>
            <p:cNvSpPr/>
            <p:nvPr/>
          </p:nvSpPr>
          <p:spPr bwMode="auto">
            <a:xfrm>
              <a:off x="6249220" y="2580248"/>
              <a:ext cx="346510" cy="205078"/>
            </a:xfrm>
            <a:custGeom>
              <a:avLst/>
              <a:gdLst>
                <a:gd name="T0" fmla="*/ 16 w 93"/>
                <a:gd name="T1" fmla="*/ 0 h 55"/>
                <a:gd name="T2" fmla="*/ 0 w 93"/>
                <a:gd name="T3" fmla="*/ 16 h 55"/>
                <a:gd name="T4" fmla="*/ 93 w 93"/>
                <a:gd name="T5" fmla="*/ 55 h 55"/>
                <a:gd name="T6" fmla="*/ 93 w 93"/>
                <a:gd name="T7" fmla="*/ 33 h 55"/>
                <a:gd name="T8" fmla="*/ 16 w 93"/>
                <a:gd name="T9" fmla="*/ 0 h 55"/>
              </a:gdLst>
              <a:ahLst/>
              <a:cxnLst>
                <a:cxn ang="0">
                  <a:pos x="T0" y="T1"/>
                </a:cxn>
                <a:cxn ang="0">
                  <a:pos x="T2" y="T3"/>
                </a:cxn>
                <a:cxn ang="0">
                  <a:pos x="T4" y="T5"/>
                </a:cxn>
                <a:cxn ang="0">
                  <a:pos x="T6" y="T7"/>
                </a:cxn>
                <a:cxn ang="0">
                  <a:pos x="T8" y="T9"/>
                </a:cxn>
              </a:cxnLst>
              <a:rect l="0" t="0" r="r" b="b"/>
              <a:pathLst>
                <a:path w="93" h="55">
                  <a:moveTo>
                    <a:pt x="16" y="0"/>
                  </a:moveTo>
                  <a:cubicBezTo>
                    <a:pt x="0" y="16"/>
                    <a:pt x="0" y="16"/>
                    <a:pt x="0" y="16"/>
                  </a:cubicBezTo>
                  <a:cubicBezTo>
                    <a:pt x="24" y="40"/>
                    <a:pt x="57" y="55"/>
                    <a:pt x="93" y="55"/>
                  </a:cubicBezTo>
                  <a:cubicBezTo>
                    <a:pt x="93" y="33"/>
                    <a:pt x="93" y="33"/>
                    <a:pt x="93" y="33"/>
                  </a:cubicBezTo>
                  <a:cubicBezTo>
                    <a:pt x="63" y="32"/>
                    <a:pt x="36" y="20"/>
                    <a:pt x="16" y="0"/>
                  </a:cubicBez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iṣļiḋé"/>
            <p:cNvSpPr/>
            <p:nvPr/>
          </p:nvSpPr>
          <p:spPr bwMode="auto">
            <a:xfrm>
              <a:off x="6602801" y="2584963"/>
              <a:ext cx="351225" cy="200363"/>
            </a:xfrm>
            <a:custGeom>
              <a:avLst/>
              <a:gdLst>
                <a:gd name="T0" fmla="*/ 0 w 94"/>
                <a:gd name="T1" fmla="*/ 32 h 54"/>
                <a:gd name="T2" fmla="*/ 0 w 94"/>
                <a:gd name="T3" fmla="*/ 54 h 54"/>
                <a:gd name="T4" fmla="*/ 94 w 94"/>
                <a:gd name="T5" fmla="*/ 15 h 54"/>
                <a:gd name="T6" fmla="*/ 79 w 94"/>
                <a:gd name="T7" fmla="*/ 0 h 54"/>
                <a:gd name="T8" fmla="*/ 0 w 94"/>
                <a:gd name="T9" fmla="*/ 32 h 54"/>
              </a:gdLst>
              <a:ahLst/>
              <a:cxnLst>
                <a:cxn ang="0">
                  <a:pos x="T0" y="T1"/>
                </a:cxn>
                <a:cxn ang="0">
                  <a:pos x="T2" y="T3"/>
                </a:cxn>
                <a:cxn ang="0">
                  <a:pos x="T4" y="T5"/>
                </a:cxn>
                <a:cxn ang="0">
                  <a:pos x="T6" y="T7"/>
                </a:cxn>
                <a:cxn ang="0">
                  <a:pos x="T8" y="T9"/>
                </a:cxn>
              </a:cxnLst>
              <a:rect l="0" t="0" r="r" b="b"/>
              <a:pathLst>
                <a:path w="94" h="54">
                  <a:moveTo>
                    <a:pt x="0" y="32"/>
                  </a:moveTo>
                  <a:cubicBezTo>
                    <a:pt x="0" y="54"/>
                    <a:pt x="0" y="54"/>
                    <a:pt x="0" y="54"/>
                  </a:cubicBezTo>
                  <a:cubicBezTo>
                    <a:pt x="36" y="54"/>
                    <a:pt x="70" y="39"/>
                    <a:pt x="94" y="15"/>
                  </a:cubicBezTo>
                  <a:cubicBezTo>
                    <a:pt x="79" y="0"/>
                    <a:pt x="79" y="0"/>
                    <a:pt x="79" y="0"/>
                  </a:cubicBezTo>
                  <a:cubicBezTo>
                    <a:pt x="58" y="20"/>
                    <a:pt x="31" y="32"/>
                    <a:pt x="0" y="32"/>
                  </a:cubicBezTo>
                  <a:close/>
                </a:path>
              </a:pathLst>
            </a:custGeom>
            <a:solidFill>
              <a:srgbClr val="52BB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iś1iḑê"/>
            <p:cNvSpPr/>
            <p:nvPr/>
          </p:nvSpPr>
          <p:spPr bwMode="auto">
            <a:xfrm>
              <a:off x="6100715" y="1932015"/>
              <a:ext cx="205078" cy="351225"/>
            </a:xfrm>
            <a:custGeom>
              <a:avLst/>
              <a:gdLst>
                <a:gd name="T0" fmla="*/ 39 w 55"/>
                <a:gd name="T1" fmla="*/ 0 h 94"/>
                <a:gd name="T2" fmla="*/ 0 w 55"/>
                <a:gd name="T3" fmla="*/ 94 h 94"/>
                <a:gd name="T4" fmla="*/ 23 w 55"/>
                <a:gd name="T5" fmla="*/ 94 h 94"/>
                <a:gd name="T6" fmla="*/ 55 w 55"/>
                <a:gd name="T7" fmla="*/ 16 h 94"/>
                <a:gd name="T8" fmla="*/ 39 w 55"/>
                <a:gd name="T9" fmla="*/ 0 h 94"/>
              </a:gdLst>
              <a:ahLst/>
              <a:cxnLst>
                <a:cxn ang="0">
                  <a:pos x="T0" y="T1"/>
                </a:cxn>
                <a:cxn ang="0">
                  <a:pos x="T2" y="T3"/>
                </a:cxn>
                <a:cxn ang="0">
                  <a:pos x="T4" y="T5"/>
                </a:cxn>
                <a:cxn ang="0">
                  <a:pos x="T6" y="T7"/>
                </a:cxn>
                <a:cxn ang="0">
                  <a:pos x="T8" y="T9"/>
                </a:cxn>
              </a:cxnLst>
              <a:rect l="0" t="0" r="r" b="b"/>
              <a:pathLst>
                <a:path w="55" h="94">
                  <a:moveTo>
                    <a:pt x="39" y="0"/>
                  </a:moveTo>
                  <a:cubicBezTo>
                    <a:pt x="15" y="24"/>
                    <a:pt x="0" y="57"/>
                    <a:pt x="0" y="94"/>
                  </a:cubicBezTo>
                  <a:cubicBezTo>
                    <a:pt x="23" y="94"/>
                    <a:pt x="23" y="94"/>
                    <a:pt x="23" y="94"/>
                  </a:cubicBezTo>
                  <a:cubicBezTo>
                    <a:pt x="23" y="64"/>
                    <a:pt x="35" y="36"/>
                    <a:pt x="55" y="16"/>
                  </a:cubicBezTo>
                  <a:lnTo>
                    <a:pt x="39" y="0"/>
                  </a:lnTo>
                  <a:close/>
                </a:path>
              </a:pathLst>
            </a:custGeom>
            <a:solidFill>
              <a:srgbClr val="EC6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ísḻiďé"/>
            <p:cNvSpPr/>
            <p:nvPr/>
          </p:nvSpPr>
          <p:spPr bwMode="auto">
            <a:xfrm>
              <a:off x="6602801" y="1783512"/>
              <a:ext cx="351225" cy="200363"/>
            </a:xfrm>
            <a:custGeom>
              <a:avLst/>
              <a:gdLst>
                <a:gd name="T0" fmla="*/ 0 w 94"/>
                <a:gd name="T1" fmla="*/ 22 h 54"/>
                <a:gd name="T2" fmla="*/ 79 w 94"/>
                <a:gd name="T3" fmla="*/ 54 h 54"/>
                <a:gd name="T4" fmla="*/ 94 w 94"/>
                <a:gd name="T5" fmla="*/ 39 h 54"/>
                <a:gd name="T6" fmla="*/ 0 w 94"/>
                <a:gd name="T7" fmla="*/ 0 h 54"/>
                <a:gd name="T8" fmla="*/ 0 w 94"/>
                <a:gd name="T9" fmla="*/ 22 h 54"/>
              </a:gdLst>
              <a:ahLst/>
              <a:cxnLst>
                <a:cxn ang="0">
                  <a:pos x="T0" y="T1"/>
                </a:cxn>
                <a:cxn ang="0">
                  <a:pos x="T2" y="T3"/>
                </a:cxn>
                <a:cxn ang="0">
                  <a:pos x="T4" y="T5"/>
                </a:cxn>
                <a:cxn ang="0">
                  <a:pos x="T6" y="T7"/>
                </a:cxn>
                <a:cxn ang="0">
                  <a:pos x="T8" y="T9"/>
                </a:cxn>
              </a:cxnLst>
              <a:rect l="0" t="0" r="r" b="b"/>
              <a:pathLst>
                <a:path w="94" h="54">
                  <a:moveTo>
                    <a:pt x="0" y="22"/>
                  </a:moveTo>
                  <a:cubicBezTo>
                    <a:pt x="31" y="22"/>
                    <a:pt x="58" y="35"/>
                    <a:pt x="79" y="54"/>
                  </a:cubicBezTo>
                  <a:cubicBezTo>
                    <a:pt x="94" y="39"/>
                    <a:pt x="94" y="39"/>
                    <a:pt x="94" y="39"/>
                  </a:cubicBezTo>
                  <a:cubicBezTo>
                    <a:pt x="70" y="15"/>
                    <a:pt x="36" y="0"/>
                    <a:pt x="0" y="0"/>
                  </a:cubicBezTo>
                  <a:cubicBezTo>
                    <a:pt x="0" y="22"/>
                    <a:pt x="0" y="22"/>
                    <a:pt x="0" y="22"/>
                  </a:cubicBez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íṣlîḋè"/>
            <p:cNvSpPr/>
            <p:nvPr/>
          </p:nvSpPr>
          <p:spPr bwMode="auto">
            <a:xfrm>
              <a:off x="6249220" y="1783512"/>
              <a:ext cx="346510" cy="205078"/>
            </a:xfrm>
            <a:custGeom>
              <a:avLst/>
              <a:gdLst>
                <a:gd name="T0" fmla="*/ 93 w 93"/>
                <a:gd name="T1" fmla="*/ 23 h 55"/>
                <a:gd name="T2" fmla="*/ 93 w 93"/>
                <a:gd name="T3" fmla="*/ 0 h 55"/>
                <a:gd name="T4" fmla="*/ 0 w 93"/>
                <a:gd name="T5" fmla="*/ 39 h 55"/>
                <a:gd name="T6" fmla="*/ 16 w 93"/>
                <a:gd name="T7" fmla="*/ 55 h 55"/>
                <a:gd name="T8" fmla="*/ 93 w 93"/>
                <a:gd name="T9" fmla="*/ 23 h 55"/>
              </a:gdLst>
              <a:ahLst/>
              <a:cxnLst>
                <a:cxn ang="0">
                  <a:pos x="T0" y="T1"/>
                </a:cxn>
                <a:cxn ang="0">
                  <a:pos x="T2" y="T3"/>
                </a:cxn>
                <a:cxn ang="0">
                  <a:pos x="T4" y="T5"/>
                </a:cxn>
                <a:cxn ang="0">
                  <a:pos x="T6" y="T7"/>
                </a:cxn>
                <a:cxn ang="0">
                  <a:pos x="T8" y="T9"/>
                </a:cxn>
              </a:cxnLst>
              <a:rect l="0" t="0" r="r" b="b"/>
              <a:pathLst>
                <a:path w="93" h="55">
                  <a:moveTo>
                    <a:pt x="93" y="23"/>
                  </a:moveTo>
                  <a:cubicBezTo>
                    <a:pt x="93" y="0"/>
                    <a:pt x="93" y="0"/>
                    <a:pt x="93" y="0"/>
                  </a:cubicBezTo>
                  <a:cubicBezTo>
                    <a:pt x="57" y="0"/>
                    <a:pt x="24" y="15"/>
                    <a:pt x="0" y="39"/>
                  </a:cubicBezTo>
                  <a:cubicBezTo>
                    <a:pt x="16" y="55"/>
                    <a:pt x="16" y="55"/>
                    <a:pt x="16" y="55"/>
                  </a:cubicBezTo>
                  <a:cubicBezTo>
                    <a:pt x="36" y="35"/>
                    <a:pt x="63" y="23"/>
                    <a:pt x="93" y="23"/>
                  </a:cubicBezTo>
                  <a:close/>
                </a:path>
              </a:pathLst>
            </a:custGeom>
            <a:solidFill>
              <a:srgbClr val="52BB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iṩḷiḍê"/>
            <p:cNvSpPr/>
            <p:nvPr/>
          </p:nvSpPr>
          <p:spPr bwMode="auto">
            <a:xfrm>
              <a:off x="6100715" y="2285597"/>
              <a:ext cx="205078" cy="351225"/>
            </a:xfrm>
            <a:custGeom>
              <a:avLst/>
              <a:gdLst>
                <a:gd name="T0" fmla="*/ 0 w 55"/>
                <a:gd name="T1" fmla="*/ 0 h 94"/>
                <a:gd name="T2" fmla="*/ 39 w 55"/>
                <a:gd name="T3" fmla="*/ 94 h 94"/>
                <a:gd name="T4" fmla="*/ 55 w 55"/>
                <a:gd name="T5" fmla="*/ 78 h 94"/>
                <a:gd name="T6" fmla="*/ 23 w 55"/>
                <a:gd name="T7" fmla="*/ 0 h 94"/>
                <a:gd name="T8" fmla="*/ 0 w 55"/>
                <a:gd name="T9" fmla="*/ 0 h 94"/>
              </a:gdLst>
              <a:ahLst/>
              <a:cxnLst>
                <a:cxn ang="0">
                  <a:pos x="T0" y="T1"/>
                </a:cxn>
                <a:cxn ang="0">
                  <a:pos x="T2" y="T3"/>
                </a:cxn>
                <a:cxn ang="0">
                  <a:pos x="T4" y="T5"/>
                </a:cxn>
                <a:cxn ang="0">
                  <a:pos x="T6" y="T7"/>
                </a:cxn>
                <a:cxn ang="0">
                  <a:pos x="T8" y="T9"/>
                </a:cxn>
              </a:cxnLst>
              <a:rect l="0" t="0" r="r" b="b"/>
              <a:pathLst>
                <a:path w="55" h="94">
                  <a:moveTo>
                    <a:pt x="0" y="0"/>
                  </a:moveTo>
                  <a:cubicBezTo>
                    <a:pt x="0" y="37"/>
                    <a:pt x="15" y="70"/>
                    <a:pt x="39" y="94"/>
                  </a:cubicBezTo>
                  <a:cubicBezTo>
                    <a:pt x="55" y="78"/>
                    <a:pt x="55" y="78"/>
                    <a:pt x="55" y="78"/>
                  </a:cubicBezTo>
                  <a:cubicBezTo>
                    <a:pt x="35" y="58"/>
                    <a:pt x="23" y="30"/>
                    <a:pt x="23" y="0"/>
                  </a:cubicBezTo>
                  <a:lnTo>
                    <a:pt x="0" y="0"/>
                  </a:lnTo>
                  <a:close/>
                </a:path>
              </a:pathLst>
            </a:custGeom>
            <a:solidFill>
              <a:srgbClr val="BF9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îş1íḋé"/>
            <p:cNvSpPr/>
            <p:nvPr/>
          </p:nvSpPr>
          <p:spPr bwMode="auto">
            <a:xfrm>
              <a:off x="6437796" y="2219595"/>
              <a:ext cx="99003" cy="136718"/>
            </a:xfrm>
            <a:custGeom>
              <a:avLst/>
              <a:gdLst>
                <a:gd name="T0" fmla="*/ 25 w 26"/>
                <a:gd name="T1" fmla="*/ 10 h 37"/>
                <a:gd name="T2" fmla="*/ 23 w 26"/>
                <a:gd name="T3" fmla="*/ 15 h 37"/>
                <a:gd name="T4" fmla="*/ 20 w 26"/>
                <a:gd name="T5" fmla="*/ 18 h 37"/>
                <a:gd name="T6" fmla="*/ 24 w 26"/>
                <a:gd name="T7" fmla="*/ 21 h 37"/>
                <a:gd name="T8" fmla="*/ 26 w 26"/>
                <a:gd name="T9" fmla="*/ 26 h 37"/>
                <a:gd name="T10" fmla="*/ 22 w 26"/>
                <a:gd name="T11" fmla="*/ 34 h 37"/>
                <a:gd name="T12" fmla="*/ 13 w 26"/>
                <a:gd name="T13" fmla="*/ 37 h 37"/>
                <a:gd name="T14" fmla="*/ 4 w 26"/>
                <a:gd name="T15" fmla="*/ 34 h 37"/>
                <a:gd name="T16" fmla="*/ 0 w 26"/>
                <a:gd name="T17" fmla="*/ 26 h 37"/>
                <a:gd name="T18" fmla="*/ 2 w 26"/>
                <a:gd name="T19" fmla="*/ 21 h 37"/>
                <a:gd name="T20" fmla="*/ 6 w 26"/>
                <a:gd name="T21" fmla="*/ 18 h 37"/>
                <a:gd name="T22" fmla="*/ 3 w 26"/>
                <a:gd name="T23" fmla="*/ 15 h 37"/>
                <a:gd name="T24" fmla="*/ 1 w 26"/>
                <a:gd name="T25" fmla="*/ 10 h 37"/>
                <a:gd name="T26" fmla="*/ 4 w 26"/>
                <a:gd name="T27" fmla="*/ 2 h 37"/>
                <a:gd name="T28" fmla="*/ 13 w 26"/>
                <a:gd name="T29" fmla="*/ 0 h 37"/>
                <a:gd name="T30" fmla="*/ 22 w 26"/>
                <a:gd name="T31" fmla="*/ 2 h 37"/>
                <a:gd name="T32" fmla="*/ 25 w 26"/>
                <a:gd name="T33" fmla="*/ 10 h 37"/>
                <a:gd name="T34" fmla="*/ 17 w 26"/>
                <a:gd name="T35" fmla="*/ 26 h 37"/>
                <a:gd name="T36" fmla="*/ 16 w 26"/>
                <a:gd name="T37" fmla="*/ 22 h 37"/>
                <a:gd name="T38" fmla="*/ 13 w 26"/>
                <a:gd name="T39" fmla="*/ 21 h 37"/>
                <a:gd name="T40" fmla="*/ 10 w 26"/>
                <a:gd name="T41" fmla="*/ 22 h 37"/>
                <a:gd name="T42" fmla="*/ 9 w 26"/>
                <a:gd name="T43" fmla="*/ 26 h 37"/>
                <a:gd name="T44" fmla="*/ 10 w 26"/>
                <a:gd name="T45" fmla="*/ 29 h 37"/>
                <a:gd name="T46" fmla="*/ 13 w 26"/>
                <a:gd name="T47" fmla="*/ 30 h 37"/>
                <a:gd name="T48" fmla="*/ 16 w 26"/>
                <a:gd name="T49" fmla="*/ 29 h 37"/>
                <a:gd name="T50" fmla="*/ 17 w 26"/>
                <a:gd name="T51" fmla="*/ 26 h 37"/>
                <a:gd name="T52" fmla="*/ 16 w 26"/>
                <a:gd name="T53" fmla="*/ 10 h 37"/>
                <a:gd name="T54" fmla="*/ 16 w 26"/>
                <a:gd name="T55" fmla="*/ 7 h 37"/>
                <a:gd name="T56" fmla="*/ 13 w 26"/>
                <a:gd name="T57" fmla="*/ 6 h 37"/>
                <a:gd name="T58" fmla="*/ 10 w 26"/>
                <a:gd name="T59" fmla="*/ 7 h 37"/>
                <a:gd name="T60" fmla="*/ 10 w 26"/>
                <a:gd name="T61" fmla="*/ 10 h 37"/>
                <a:gd name="T62" fmla="*/ 10 w 26"/>
                <a:gd name="T63" fmla="*/ 14 h 37"/>
                <a:gd name="T64" fmla="*/ 13 w 26"/>
                <a:gd name="T65" fmla="*/ 15 h 37"/>
                <a:gd name="T66" fmla="*/ 16 w 26"/>
                <a:gd name="T67" fmla="*/ 14 h 37"/>
                <a:gd name="T68" fmla="*/ 16 w 26"/>
                <a:gd name="T69"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7">
                  <a:moveTo>
                    <a:pt x="25" y="10"/>
                  </a:moveTo>
                  <a:cubicBezTo>
                    <a:pt x="25" y="12"/>
                    <a:pt x="24" y="13"/>
                    <a:pt x="23" y="15"/>
                  </a:cubicBezTo>
                  <a:cubicBezTo>
                    <a:pt x="23" y="16"/>
                    <a:pt x="21" y="17"/>
                    <a:pt x="20" y="18"/>
                  </a:cubicBezTo>
                  <a:cubicBezTo>
                    <a:pt x="22" y="19"/>
                    <a:pt x="23" y="20"/>
                    <a:pt x="24" y="21"/>
                  </a:cubicBezTo>
                  <a:cubicBezTo>
                    <a:pt x="25" y="23"/>
                    <a:pt x="26" y="25"/>
                    <a:pt x="26" y="26"/>
                  </a:cubicBezTo>
                  <a:cubicBezTo>
                    <a:pt x="26" y="30"/>
                    <a:pt x="24" y="32"/>
                    <a:pt x="22" y="34"/>
                  </a:cubicBezTo>
                  <a:cubicBezTo>
                    <a:pt x="20" y="36"/>
                    <a:pt x="17" y="37"/>
                    <a:pt x="13" y="37"/>
                  </a:cubicBezTo>
                  <a:cubicBezTo>
                    <a:pt x="9" y="37"/>
                    <a:pt x="6" y="36"/>
                    <a:pt x="4" y="34"/>
                  </a:cubicBezTo>
                  <a:cubicBezTo>
                    <a:pt x="2" y="32"/>
                    <a:pt x="0" y="30"/>
                    <a:pt x="0" y="26"/>
                  </a:cubicBezTo>
                  <a:cubicBezTo>
                    <a:pt x="0" y="25"/>
                    <a:pt x="1" y="23"/>
                    <a:pt x="2" y="21"/>
                  </a:cubicBezTo>
                  <a:cubicBezTo>
                    <a:pt x="3" y="20"/>
                    <a:pt x="4" y="19"/>
                    <a:pt x="6" y="18"/>
                  </a:cubicBezTo>
                  <a:cubicBezTo>
                    <a:pt x="5" y="17"/>
                    <a:pt x="3" y="16"/>
                    <a:pt x="3" y="15"/>
                  </a:cubicBezTo>
                  <a:cubicBezTo>
                    <a:pt x="2" y="13"/>
                    <a:pt x="1" y="12"/>
                    <a:pt x="1" y="10"/>
                  </a:cubicBezTo>
                  <a:cubicBezTo>
                    <a:pt x="1" y="7"/>
                    <a:pt x="2" y="4"/>
                    <a:pt x="4" y="2"/>
                  </a:cubicBezTo>
                  <a:cubicBezTo>
                    <a:pt x="7" y="1"/>
                    <a:pt x="9" y="0"/>
                    <a:pt x="13" y="0"/>
                  </a:cubicBezTo>
                  <a:cubicBezTo>
                    <a:pt x="17" y="0"/>
                    <a:pt x="19" y="1"/>
                    <a:pt x="22" y="2"/>
                  </a:cubicBezTo>
                  <a:cubicBezTo>
                    <a:pt x="24" y="4"/>
                    <a:pt x="25" y="7"/>
                    <a:pt x="25" y="10"/>
                  </a:cubicBezTo>
                  <a:close/>
                  <a:moveTo>
                    <a:pt x="17" y="26"/>
                  </a:moveTo>
                  <a:cubicBezTo>
                    <a:pt x="17" y="24"/>
                    <a:pt x="17" y="23"/>
                    <a:pt x="16" y="22"/>
                  </a:cubicBezTo>
                  <a:cubicBezTo>
                    <a:pt x="15" y="22"/>
                    <a:pt x="14" y="21"/>
                    <a:pt x="13" y="21"/>
                  </a:cubicBezTo>
                  <a:cubicBezTo>
                    <a:pt x="12" y="21"/>
                    <a:pt x="11" y="22"/>
                    <a:pt x="10" y="22"/>
                  </a:cubicBezTo>
                  <a:cubicBezTo>
                    <a:pt x="9" y="23"/>
                    <a:pt x="9" y="24"/>
                    <a:pt x="9" y="26"/>
                  </a:cubicBezTo>
                  <a:cubicBezTo>
                    <a:pt x="9" y="27"/>
                    <a:pt x="9" y="28"/>
                    <a:pt x="10" y="29"/>
                  </a:cubicBezTo>
                  <a:cubicBezTo>
                    <a:pt x="11" y="30"/>
                    <a:pt x="12" y="30"/>
                    <a:pt x="13" y="30"/>
                  </a:cubicBezTo>
                  <a:cubicBezTo>
                    <a:pt x="14" y="30"/>
                    <a:pt x="15" y="30"/>
                    <a:pt x="16" y="29"/>
                  </a:cubicBezTo>
                  <a:cubicBezTo>
                    <a:pt x="17" y="28"/>
                    <a:pt x="17" y="27"/>
                    <a:pt x="17" y="26"/>
                  </a:cubicBezTo>
                  <a:close/>
                  <a:moveTo>
                    <a:pt x="16" y="10"/>
                  </a:moveTo>
                  <a:cubicBezTo>
                    <a:pt x="16" y="9"/>
                    <a:pt x="16" y="8"/>
                    <a:pt x="16" y="7"/>
                  </a:cubicBezTo>
                  <a:cubicBezTo>
                    <a:pt x="15" y="7"/>
                    <a:pt x="14" y="6"/>
                    <a:pt x="13" y="6"/>
                  </a:cubicBezTo>
                  <a:cubicBezTo>
                    <a:pt x="12" y="6"/>
                    <a:pt x="11" y="7"/>
                    <a:pt x="10" y="7"/>
                  </a:cubicBezTo>
                  <a:cubicBezTo>
                    <a:pt x="10" y="8"/>
                    <a:pt x="10" y="9"/>
                    <a:pt x="10" y="10"/>
                  </a:cubicBezTo>
                  <a:cubicBezTo>
                    <a:pt x="10" y="12"/>
                    <a:pt x="10" y="13"/>
                    <a:pt x="10" y="14"/>
                  </a:cubicBezTo>
                  <a:cubicBezTo>
                    <a:pt x="11" y="14"/>
                    <a:pt x="12" y="15"/>
                    <a:pt x="13" y="15"/>
                  </a:cubicBezTo>
                  <a:cubicBezTo>
                    <a:pt x="14" y="15"/>
                    <a:pt x="15" y="14"/>
                    <a:pt x="16" y="14"/>
                  </a:cubicBezTo>
                  <a:cubicBezTo>
                    <a:pt x="16" y="13"/>
                    <a:pt x="16" y="12"/>
                    <a:pt x="16" y="1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šľiḓé"/>
            <p:cNvSpPr/>
            <p:nvPr/>
          </p:nvSpPr>
          <p:spPr bwMode="auto">
            <a:xfrm>
              <a:off x="6550942" y="2219595"/>
              <a:ext cx="91932" cy="136718"/>
            </a:xfrm>
            <a:custGeom>
              <a:avLst/>
              <a:gdLst>
                <a:gd name="T0" fmla="*/ 1 w 25"/>
                <a:gd name="T1" fmla="*/ 21 h 37"/>
                <a:gd name="T2" fmla="*/ 3 w 25"/>
                <a:gd name="T3" fmla="*/ 0 h 37"/>
                <a:gd name="T4" fmla="*/ 24 w 25"/>
                <a:gd name="T5" fmla="*/ 0 h 37"/>
                <a:gd name="T6" fmla="*/ 24 w 25"/>
                <a:gd name="T7" fmla="*/ 7 h 37"/>
                <a:gd name="T8" fmla="*/ 10 w 25"/>
                <a:gd name="T9" fmla="*/ 7 h 37"/>
                <a:gd name="T10" fmla="*/ 9 w 25"/>
                <a:gd name="T11" fmla="*/ 14 h 37"/>
                <a:gd name="T12" fmla="*/ 11 w 25"/>
                <a:gd name="T13" fmla="*/ 13 h 37"/>
                <a:gd name="T14" fmla="*/ 14 w 25"/>
                <a:gd name="T15" fmla="*/ 13 h 37"/>
                <a:gd name="T16" fmla="*/ 22 w 25"/>
                <a:gd name="T17" fmla="*/ 16 h 37"/>
                <a:gd name="T18" fmla="*/ 25 w 25"/>
                <a:gd name="T19" fmla="*/ 25 h 37"/>
                <a:gd name="T20" fmla="*/ 22 w 25"/>
                <a:gd name="T21" fmla="*/ 33 h 37"/>
                <a:gd name="T22" fmla="*/ 13 w 25"/>
                <a:gd name="T23" fmla="*/ 37 h 37"/>
                <a:gd name="T24" fmla="*/ 4 w 25"/>
                <a:gd name="T25" fmla="*/ 34 h 37"/>
                <a:gd name="T26" fmla="*/ 0 w 25"/>
                <a:gd name="T27" fmla="*/ 27 h 37"/>
                <a:gd name="T28" fmla="*/ 0 w 25"/>
                <a:gd name="T29" fmla="*/ 26 h 37"/>
                <a:gd name="T30" fmla="*/ 8 w 25"/>
                <a:gd name="T31" fmla="*/ 26 h 37"/>
                <a:gd name="T32" fmla="*/ 9 w 25"/>
                <a:gd name="T33" fmla="*/ 29 h 37"/>
                <a:gd name="T34" fmla="*/ 13 w 25"/>
                <a:gd name="T35" fmla="*/ 30 h 37"/>
                <a:gd name="T36" fmla="*/ 16 w 25"/>
                <a:gd name="T37" fmla="*/ 29 h 37"/>
                <a:gd name="T38" fmla="*/ 17 w 25"/>
                <a:gd name="T39" fmla="*/ 25 h 37"/>
                <a:gd name="T40" fmla="*/ 16 w 25"/>
                <a:gd name="T41" fmla="*/ 20 h 37"/>
                <a:gd name="T42" fmla="*/ 12 w 25"/>
                <a:gd name="T43" fmla="*/ 18 h 37"/>
                <a:gd name="T44" fmla="*/ 10 w 25"/>
                <a:gd name="T45" fmla="*/ 19 h 37"/>
                <a:gd name="T46" fmla="*/ 8 w 25"/>
                <a:gd name="T47" fmla="*/ 21 h 37"/>
                <a:gd name="T48" fmla="*/ 1 w 25"/>
                <a:gd name="T4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7">
                  <a:moveTo>
                    <a:pt x="1" y="21"/>
                  </a:moveTo>
                  <a:cubicBezTo>
                    <a:pt x="3" y="0"/>
                    <a:pt x="3" y="0"/>
                    <a:pt x="3" y="0"/>
                  </a:cubicBezTo>
                  <a:cubicBezTo>
                    <a:pt x="24" y="0"/>
                    <a:pt x="24" y="0"/>
                    <a:pt x="24" y="0"/>
                  </a:cubicBezTo>
                  <a:cubicBezTo>
                    <a:pt x="24" y="7"/>
                    <a:pt x="24" y="7"/>
                    <a:pt x="24" y="7"/>
                  </a:cubicBezTo>
                  <a:cubicBezTo>
                    <a:pt x="10" y="7"/>
                    <a:pt x="10" y="7"/>
                    <a:pt x="10" y="7"/>
                  </a:cubicBezTo>
                  <a:cubicBezTo>
                    <a:pt x="9" y="14"/>
                    <a:pt x="9" y="14"/>
                    <a:pt x="9" y="14"/>
                  </a:cubicBezTo>
                  <a:cubicBezTo>
                    <a:pt x="9" y="14"/>
                    <a:pt x="10" y="13"/>
                    <a:pt x="11" y="13"/>
                  </a:cubicBezTo>
                  <a:cubicBezTo>
                    <a:pt x="12" y="13"/>
                    <a:pt x="13" y="13"/>
                    <a:pt x="14" y="13"/>
                  </a:cubicBezTo>
                  <a:cubicBezTo>
                    <a:pt x="18" y="13"/>
                    <a:pt x="20" y="14"/>
                    <a:pt x="22" y="16"/>
                  </a:cubicBezTo>
                  <a:cubicBezTo>
                    <a:pt x="24" y="18"/>
                    <a:pt x="25" y="21"/>
                    <a:pt x="25" y="25"/>
                  </a:cubicBezTo>
                  <a:cubicBezTo>
                    <a:pt x="25" y="28"/>
                    <a:pt x="24" y="31"/>
                    <a:pt x="22" y="33"/>
                  </a:cubicBezTo>
                  <a:cubicBezTo>
                    <a:pt x="20" y="36"/>
                    <a:pt x="17" y="37"/>
                    <a:pt x="13" y="37"/>
                  </a:cubicBezTo>
                  <a:cubicBezTo>
                    <a:pt x="9" y="37"/>
                    <a:pt x="6" y="36"/>
                    <a:pt x="4" y="34"/>
                  </a:cubicBezTo>
                  <a:cubicBezTo>
                    <a:pt x="1" y="32"/>
                    <a:pt x="0" y="30"/>
                    <a:pt x="0" y="27"/>
                  </a:cubicBezTo>
                  <a:cubicBezTo>
                    <a:pt x="0" y="26"/>
                    <a:pt x="0" y="26"/>
                    <a:pt x="0" y="26"/>
                  </a:cubicBezTo>
                  <a:cubicBezTo>
                    <a:pt x="8" y="26"/>
                    <a:pt x="8" y="26"/>
                    <a:pt x="8" y="26"/>
                  </a:cubicBezTo>
                  <a:cubicBezTo>
                    <a:pt x="8" y="27"/>
                    <a:pt x="9" y="28"/>
                    <a:pt x="9" y="29"/>
                  </a:cubicBezTo>
                  <a:cubicBezTo>
                    <a:pt x="10" y="30"/>
                    <a:pt x="11" y="30"/>
                    <a:pt x="13" y="30"/>
                  </a:cubicBezTo>
                  <a:cubicBezTo>
                    <a:pt x="14" y="30"/>
                    <a:pt x="15" y="30"/>
                    <a:pt x="16" y="29"/>
                  </a:cubicBezTo>
                  <a:cubicBezTo>
                    <a:pt x="16" y="28"/>
                    <a:pt x="17" y="26"/>
                    <a:pt x="17" y="25"/>
                  </a:cubicBezTo>
                  <a:cubicBezTo>
                    <a:pt x="17" y="23"/>
                    <a:pt x="16" y="21"/>
                    <a:pt x="16" y="20"/>
                  </a:cubicBezTo>
                  <a:cubicBezTo>
                    <a:pt x="15" y="19"/>
                    <a:pt x="14" y="18"/>
                    <a:pt x="12" y="18"/>
                  </a:cubicBezTo>
                  <a:cubicBezTo>
                    <a:pt x="11" y="18"/>
                    <a:pt x="10" y="19"/>
                    <a:pt x="10" y="19"/>
                  </a:cubicBezTo>
                  <a:cubicBezTo>
                    <a:pt x="9" y="20"/>
                    <a:pt x="8" y="20"/>
                    <a:pt x="8" y="21"/>
                  </a:cubicBezTo>
                  <a:lnTo>
                    <a:pt x="1" y="21"/>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isḻiḑê"/>
            <p:cNvSpPr/>
            <p:nvPr/>
          </p:nvSpPr>
          <p:spPr bwMode="auto">
            <a:xfrm>
              <a:off x="6659374" y="2219595"/>
              <a:ext cx="127289" cy="136718"/>
            </a:xfrm>
            <a:custGeom>
              <a:avLst/>
              <a:gdLst>
                <a:gd name="T0" fmla="*/ 0 w 34"/>
                <a:gd name="T1" fmla="*/ 7 h 37"/>
                <a:gd name="T2" fmla="*/ 2 w 34"/>
                <a:gd name="T3" fmla="*/ 2 h 37"/>
                <a:gd name="T4" fmla="*/ 8 w 34"/>
                <a:gd name="T5" fmla="*/ 0 h 37"/>
                <a:gd name="T6" fmla="*/ 14 w 34"/>
                <a:gd name="T7" fmla="*/ 2 h 37"/>
                <a:gd name="T8" fmla="*/ 16 w 34"/>
                <a:gd name="T9" fmla="*/ 7 h 37"/>
                <a:gd name="T10" fmla="*/ 16 w 34"/>
                <a:gd name="T11" fmla="*/ 9 h 37"/>
                <a:gd name="T12" fmla="*/ 14 w 34"/>
                <a:gd name="T13" fmla="*/ 14 h 37"/>
                <a:gd name="T14" fmla="*/ 8 w 34"/>
                <a:gd name="T15" fmla="*/ 17 h 37"/>
                <a:gd name="T16" fmla="*/ 2 w 34"/>
                <a:gd name="T17" fmla="*/ 14 h 37"/>
                <a:gd name="T18" fmla="*/ 0 w 34"/>
                <a:gd name="T19" fmla="*/ 9 h 37"/>
                <a:gd name="T20" fmla="*/ 0 w 34"/>
                <a:gd name="T21" fmla="*/ 7 h 37"/>
                <a:gd name="T22" fmla="*/ 6 w 34"/>
                <a:gd name="T23" fmla="*/ 9 h 37"/>
                <a:gd name="T24" fmla="*/ 6 w 34"/>
                <a:gd name="T25" fmla="*/ 11 h 37"/>
                <a:gd name="T26" fmla="*/ 8 w 34"/>
                <a:gd name="T27" fmla="*/ 12 h 37"/>
                <a:gd name="T28" fmla="*/ 10 w 34"/>
                <a:gd name="T29" fmla="*/ 11 h 37"/>
                <a:gd name="T30" fmla="*/ 11 w 34"/>
                <a:gd name="T31" fmla="*/ 9 h 37"/>
                <a:gd name="T32" fmla="*/ 11 w 34"/>
                <a:gd name="T33" fmla="*/ 7 h 37"/>
                <a:gd name="T34" fmla="*/ 10 w 34"/>
                <a:gd name="T35" fmla="*/ 5 h 37"/>
                <a:gd name="T36" fmla="*/ 8 w 34"/>
                <a:gd name="T37" fmla="*/ 4 h 37"/>
                <a:gd name="T38" fmla="*/ 6 w 34"/>
                <a:gd name="T39" fmla="*/ 5 h 37"/>
                <a:gd name="T40" fmla="*/ 6 w 34"/>
                <a:gd name="T41" fmla="*/ 7 h 37"/>
                <a:gd name="T42" fmla="*/ 6 w 34"/>
                <a:gd name="T43" fmla="*/ 9 h 37"/>
                <a:gd name="T44" fmla="*/ 10 w 34"/>
                <a:gd name="T45" fmla="*/ 34 h 37"/>
                <a:gd name="T46" fmla="*/ 6 w 34"/>
                <a:gd name="T47" fmla="*/ 32 h 37"/>
                <a:gd name="T48" fmla="*/ 23 w 34"/>
                <a:gd name="T49" fmla="*/ 4 h 37"/>
                <a:gd name="T50" fmla="*/ 27 w 34"/>
                <a:gd name="T51" fmla="*/ 5 h 37"/>
                <a:gd name="T52" fmla="*/ 10 w 34"/>
                <a:gd name="T53" fmla="*/ 34 h 37"/>
                <a:gd name="T54" fmla="*/ 18 w 34"/>
                <a:gd name="T55" fmla="*/ 28 h 37"/>
                <a:gd name="T56" fmla="*/ 20 w 34"/>
                <a:gd name="T57" fmla="*/ 22 h 37"/>
                <a:gd name="T58" fmla="*/ 26 w 34"/>
                <a:gd name="T59" fmla="*/ 20 h 37"/>
                <a:gd name="T60" fmla="*/ 32 w 34"/>
                <a:gd name="T61" fmla="*/ 22 h 37"/>
                <a:gd name="T62" fmla="*/ 34 w 34"/>
                <a:gd name="T63" fmla="*/ 28 h 37"/>
                <a:gd name="T64" fmla="*/ 34 w 34"/>
                <a:gd name="T65" fmla="*/ 29 h 37"/>
                <a:gd name="T66" fmla="*/ 32 w 34"/>
                <a:gd name="T67" fmla="*/ 35 h 37"/>
                <a:gd name="T68" fmla="*/ 26 w 34"/>
                <a:gd name="T69" fmla="*/ 37 h 37"/>
                <a:gd name="T70" fmla="*/ 20 w 34"/>
                <a:gd name="T71" fmla="*/ 35 h 37"/>
                <a:gd name="T72" fmla="*/ 18 w 34"/>
                <a:gd name="T73" fmla="*/ 29 h 37"/>
                <a:gd name="T74" fmla="*/ 18 w 34"/>
                <a:gd name="T75" fmla="*/ 28 h 37"/>
                <a:gd name="T76" fmla="*/ 23 w 34"/>
                <a:gd name="T77" fmla="*/ 29 h 37"/>
                <a:gd name="T78" fmla="*/ 24 w 34"/>
                <a:gd name="T79" fmla="*/ 32 h 37"/>
                <a:gd name="T80" fmla="*/ 26 w 34"/>
                <a:gd name="T81" fmla="*/ 32 h 37"/>
                <a:gd name="T82" fmla="*/ 28 w 34"/>
                <a:gd name="T83" fmla="*/ 32 h 37"/>
                <a:gd name="T84" fmla="*/ 28 w 34"/>
                <a:gd name="T85" fmla="*/ 29 h 37"/>
                <a:gd name="T86" fmla="*/ 28 w 34"/>
                <a:gd name="T87" fmla="*/ 28 h 37"/>
                <a:gd name="T88" fmla="*/ 28 w 34"/>
                <a:gd name="T89" fmla="*/ 26 h 37"/>
                <a:gd name="T90" fmla="*/ 26 w 34"/>
                <a:gd name="T91" fmla="*/ 25 h 37"/>
                <a:gd name="T92" fmla="*/ 24 w 34"/>
                <a:gd name="T93" fmla="*/ 26 h 37"/>
                <a:gd name="T94" fmla="*/ 23 w 34"/>
                <a:gd name="T95" fmla="*/ 28 h 37"/>
                <a:gd name="T96" fmla="*/ 23 w 34"/>
                <a:gd name="T9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37">
                  <a:moveTo>
                    <a:pt x="0" y="7"/>
                  </a:moveTo>
                  <a:cubicBezTo>
                    <a:pt x="0" y="5"/>
                    <a:pt x="1" y="3"/>
                    <a:pt x="2" y="2"/>
                  </a:cubicBezTo>
                  <a:cubicBezTo>
                    <a:pt x="4" y="0"/>
                    <a:pt x="6" y="0"/>
                    <a:pt x="8" y="0"/>
                  </a:cubicBezTo>
                  <a:cubicBezTo>
                    <a:pt x="11" y="0"/>
                    <a:pt x="13" y="0"/>
                    <a:pt x="14" y="2"/>
                  </a:cubicBezTo>
                  <a:cubicBezTo>
                    <a:pt x="16" y="3"/>
                    <a:pt x="16" y="5"/>
                    <a:pt x="16" y="7"/>
                  </a:cubicBezTo>
                  <a:cubicBezTo>
                    <a:pt x="16" y="9"/>
                    <a:pt x="16" y="9"/>
                    <a:pt x="16" y="9"/>
                  </a:cubicBezTo>
                  <a:cubicBezTo>
                    <a:pt x="16" y="11"/>
                    <a:pt x="16" y="13"/>
                    <a:pt x="14" y="14"/>
                  </a:cubicBezTo>
                  <a:cubicBezTo>
                    <a:pt x="13" y="16"/>
                    <a:pt x="11" y="17"/>
                    <a:pt x="8" y="17"/>
                  </a:cubicBezTo>
                  <a:cubicBezTo>
                    <a:pt x="6" y="17"/>
                    <a:pt x="4" y="16"/>
                    <a:pt x="2" y="14"/>
                  </a:cubicBezTo>
                  <a:cubicBezTo>
                    <a:pt x="1" y="13"/>
                    <a:pt x="0" y="11"/>
                    <a:pt x="0" y="9"/>
                  </a:cubicBezTo>
                  <a:lnTo>
                    <a:pt x="0" y="7"/>
                  </a:lnTo>
                  <a:close/>
                  <a:moveTo>
                    <a:pt x="6" y="9"/>
                  </a:moveTo>
                  <a:cubicBezTo>
                    <a:pt x="6" y="10"/>
                    <a:pt x="6" y="11"/>
                    <a:pt x="6" y="11"/>
                  </a:cubicBezTo>
                  <a:cubicBezTo>
                    <a:pt x="7" y="12"/>
                    <a:pt x="8" y="12"/>
                    <a:pt x="8" y="12"/>
                  </a:cubicBezTo>
                  <a:cubicBezTo>
                    <a:pt x="9" y="12"/>
                    <a:pt x="10" y="12"/>
                    <a:pt x="10" y="11"/>
                  </a:cubicBezTo>
                  <a:cubicBezTo>
                    <a:pt x="11" y="11"/>
                    <a:pt x="11" y="10"/>
                    <a:pt x="11" y="9"/>
                  </a:cubicBezTo>
                  <a:cubicBezTo>
                    <a:pt x="11" y="7"/>
                    <a:pt x="11" y="7"/>
                    <a:pt x="11" y="7"/>
                  </a:cubicBezTo>
                  <a:cubicBezTo>
                    <a:pt x="11" y="6"/>
                    <a:pt x="11" y="6"/>
                    <a:pt x="10" y="5"/>
                  </a:cubicBezTo>
                  <a:cubicBezTo>
                    <a:pt x="10" y="5"/>
                    <a:pt x="9" y="4"/>
                    <a:pt x="8" y="4"/>
                  </a:cubicBezTo>
                  <a:cubicBezTo>
                    <a:pt x="8" y="4"/>
                    <a:pt x="7" y="5"/>
                    <a:pt x="6" y="5"/>
                  </a:cubicBezTo>
                  <a:cubicBezTo>
                    <a:pt x="6" y="6"/>
                    <a:pt x="6" y="6"/>
                    <a:pt x="6" y="7"/>
                  </a:cubicBezTo>
                  <a:lnTo>
                    <a:pt x="6" y="9"/>
                  </a:lnTo>
                  <a:close/>
                  <a:moveTo>
                    <a:pt x="10" y="34"/>
                  </a:moveTo>
                  <a:cubicBezTo>
                    <a:pt x="6" y="32"/>
                    <a:pt x="6" y="32"/>
                    <a:pt x="6" y="32"/>
                  </a:cubicBezTo>
                  <a:cubicBezTo>
                    <a:pt x="23" y="4"/>
                    <a:pt x="23" y="4"/>
                    <a:pt x="23" y="4"/>
                  </a:cubicBezTo>
                  <a:cubicBezTo>
                    <a:pt x="27" y="5"/>
                    <a:pt x="27" y="5"/>
                    <a:pt x="27" y="5"/>
                  </a:cubicBezTo>
                  <a:lnTo>
                    <a:pt x="10" y="34"/>
                  </a:lnTo>
                  <a:close/>
                  <a:moveTo>
                    <a:pt x="18" y="28"/>
                  </a:moveTo>
                  <a:cubicBezTo>
                    <a:pt x="18" y="25"/>
                    <a:pt x="18" y="24"/>
                    <a:pt x="20" y="22"/>
                  </a:cubicBezTo>
                  <a:cubicBezTo>
                    <a:pt x="21" y="21"/>
                    <a:pt x="23" y="20"/>
                    <a:pt x="26" y="20"/>
                  </a:cubicBezTo>
                  <a:cubicBezTo>
                    <a:pt x="28" y="20"/>
                    <a:pt x="30" y="21"/>
                    <a:pt x="32" y="22"/>
                  </a:cubicBezTo>
                  <a:cubicBezTo>
                    <a:pt x="33" y="24"/>
                    <a:pt x="34" y="25"/>
                    <a:pt x="34" y="28"/>
                  </a:cubicBezTo>
                  <a:cubicBezTo>
                    <a:pt x="34" y="29"/>
                    <a:pt x="34" y="29"/>
                    <a:pt x="34" y="29"/>
                  </a:cubicBezTo>
                  <a:cubicBezTo>
                    <a:pt x="34" y="32"/>
                    <a:pt x="33" y="33"/>
                    <a:pt x="32" y="35"/>
                  </a:cubicBezTo>
                  <a:cubicBezTo>
                    <a:pt x="30" y="36"/>
                    <a:pt x="28" y="37"/>
                    <a:pt x="26" y="37"/>
                  </a:cubicBezTo>
                  <a:cubicBezTo>
                    <a:pt x="23" y="37"/>
                    <a:pt x="21" y="36"/>
                    <a:pt x="20" y="35"/>
                  </a:cubicBezTo>
                  <a:cubicBezTo>
                    <a:pt x="18" y="33"/>
                    <a:pt x="18" y="32"/>
                    <a:pt x="18" y="29"/>
                  </a:cubicBezTo>
                  <a:lnTo>
                    <a:pt x="18" y="28"/>
                  </a:lnTo>
                  <a:close/>
                  <a:moveTo>
                    <a:pt x="23" y="29"/>
                  </a:moveTo>
                  <a:cubicBezTo>
                    <a:pt x="23" y="30"/>
                    <a:pt x="23" y="31"/>
                    <a:pt x="24" y="32"/>
                  </a:cubicBezTo>
                  <a:cubicBezTo>
                    <a:pt x="24" y="32"/>
                    <a:pt x="25" y="32"/>
                    <a:pt x="26" y="32"/>
                  </a:cubicBezTo>
                  <a:cubicBezTo>
                    <a:pt x="27" y="32"/>
                    <a:pt x="27" y="32"/>
                    <a:pt x="28" y="32"/>
                  </a:cubicBezTo>
                  <a:cubicBezTo>
                    <a:pt x="28" y="31"/>
                    <a:pt x="28" y="30"/>
                    <a:pt x="28" y="29"/>
                  </a:cubicBezTo>
                  <a:cubicBezTo>
                    <a:pt x="28" y="28"/>
                    <a:pt x="28" y="28"/>
                    <a:pt x="28" y="28"/>
                  </a:cubicBezTo>
                  <a:cubicBezTo>
                    <a:pt x="28" y="27"/>
                    <a:pt x="28" y="26"/>
                    <a:pt x="28" y="26"/>
                  </a:cubicBezTo>
                  <a:cubicBezTo>
                    <a:pt x="27" y="25"/>
                    <a:pt x="26" y="25"/>
                    <a:pt x="26" y="25"/>
                  </a:cubicBezTo>
                  <a:cubicBezTo>
                    <a:pt x="25" y="25"/>
                    <a:pt x="24" y="25"/>
                    <a:pt x="24" y="26"/>
                  </a:cubicBezTo>
                  <a:cubicBezTo>
                    <a:pt x="23" y="26"/>
                    <a:pt x="23" y="27"/>
                    <a:pt x="23" y="28"/>
                  </a:cubicBezTo>
                  <a:lnTo>
                    <a:pt x="23" y="2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ṣḻîḓê"/>
            <p:cNvSpPr/>
            <p:nvPr/>
          </p:nvSpPr>
          <p:spPr bwMode="auto">
            <a:xfrm>
              <a:off x="7177959" y="2361027"/>
              <a:ext cx="84859" cy="240435"/>
            </a:xfrm>
            <a:custGeom>
              <a:avLst/>
              <a:gdLst>
                <a:gd name="T0" fmla="*/ 12 w 23"/>
                <a:gd name="T1" fmla="*/ 10 h 65"/>
                <a:gd name="T2" fmla="*/ 17 w 23"/>
                <a:gd name="T3" fmla="*/ 5 h 65"/>
                <a:gd name="T4" fmla="*/ 12 w 23"/>
                <a:gd name="T5" fmla="*/ 0 h 65"/>
                <a:gd name="T6" fmla="*/ 7 w 23"/>
                <a:gd name="T7" fmla="*/ 5 h 65"/>
                <a:gd name="T8" fmla="*/ 12 w 23"/>
                <a:gd name="T9" fmla="*/ 10 h 65"/>
                <a:gd name="T10" fmla="*/ 23 w 23"/>
                <a:gd name="T11" fmla="*/ 16 h 65"/>
                <a:gd name="T12" fmla="*/ 18 w 23"/>
                <a:gd name="T13" fmla="*/ 12 h 65"/>
                <a:gd name="T14" fmla="*/ 4 w 23"/>
                <a:gd name="T15" fmla="*/ 12 h 65"/>
                <a:gd name="T16" fmla="*/ 0 w 23"/>
                <a:gd name="T17" fmla="*/ 16 h 65"/>
                <a:gd name="T18" fmla="*/ 0 w 23"/>
                <a:gd name="T19" fmla="*/ 34 h 65"/>
                <a:gd name="T20" fmla="*/ 2 w 23"/>
                <a:gd name="T21" fmla="*/ 36 h 65"/>
                <a:gd name="T22" fmla="*/ 4 w 23"/>
                <a:gd name="T23" fmla="*/ 34 h 65"/>
                <a:gd name="T24" fmla="*/ 4 w 23"/>
                <a:gd name="T25" fmla="*/ 18 h 65"/>
                <a:gd name="T26" fmla="*/ 5 w 23"/>
                <a:gd name="T27" fmla="*/ 18 h 65"/>
                <a:gd name="T28" fmla="*/ 5 w 23"/>
                <a:gd name="T29" fmla="*/ 62 h 65"/>
                <a:gd name="T30" fmla="*/ 8 w 23"/>
                <a:gd name="T31" fmla="*/ 65 h 65"/>
                <a:gd name="T32" fmla="*/ 11 w 23"/>
                <a:gd name="T33" fmla="*/ 62 h 65"/>
                <a:gd name="T34" fmla="*/ 11 w 23"/>
                <a:gd name="T35" fmla="*/ 38 h 65"/>
                <a:gd name="T36" fmla="*/ 12 w 23"/>
                <a:gd name="T37" fmla="*/ 38 h 65"/>
                <a:gd name="T38" fmla="*/ 12 w 23"/>
                <a:gd name="T39" fmla="*/ 62 h 65"/>
                <a:gd name="T40" fmla="*/ 15 w 23"/>
                <a:gd name="T41" fmla="*/ 65 h 65"/>
                <a:gd name="T42" fmla="*/ 18 w 23"/>
                <a:gd name="T43" fmla="*/ 62 h 65"/>
                <a:gd name="T44" fmla="*/ 18 w 23"/>
                <a:gd name="T45" fmla="*/ 18 h 65"/>
                <a:gd name="T46" fmla="*/ 19 w 23"/>
                <a:gd name="T47" fmla="*/ 18 h 65"/>
                <a:gd name="T48" fmla="*/ 19 w 23"/>
                <a:gd name="T49" fmla="*/ 34 h 65"/>
                <a:gd name="T50" fmla="*/ 21 w 23"/>
                <a:gd name="T51" fmla="*/ 36 h 65"/>
                <a:gd name="T52" fmla="*/ 23 w 23"/>
                <a:gd name="T53" fmla="*/ 34 h 65"/>
                <a:gd name="T54" fmla="*/ 23 w 23"/>
                <a:gd name="T5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5">
                  <a:moveTo>
                    <a:pt x="12" y="10"/>
                  </a:moveTo>
                  <a:cubicBezTo>
                    <a:pt x="14" y="10"/>
                    <a:pt x="17" y="8"/>
                    <a:pt x="17" y="5"/>
                  </a:cubicBezTo>
                  <a:cubicBezTo>
                    <a:pt x="17" y="2"/>
                    <a:pt x="14" y="0"/>
                    <a:pt x="12" y="0"/>
                  </a:cubicBezTo>
                  <a:cubicBezTo>
                    <a:pt x="9" y="0"/>
                    <a:pt x="7" y="2"/>
                    <a:pt x="7" y="5"/>
                  </a:cubicBezTo>
                  <a:cubicBezTo>
                    <a:pt x="7" y="8"/>
                    <a:pt x="9" y="10"/>
                    <a:pt x="12" y="10"/>
                  </a:cubicBezTo>
                  <a:close/>
                  <a:moveTo>
                    <a:pt x="23" y="16"/>
                  </a:moveTo>
                  <a:cubicBezTo>
                    <a:pt x="23" y="14"/>
                    <a:pt x="21" y="12"/>
                    <a:pt x="18" y="12"/>
                  </a:cubicBezTo>
                  <a:cubicBezTo>
                    <a:pt x="4" y="12"/>
                    <a:pt x="4" y="12"/>
                    <a:pt x="4" y="12"/>
                  </a:cubicBezTo>
                  <a:cubicBezTo>
                    <a:pt x="2" y="12"/>
                    <a:pt x="0" y="14"/>
                    <a:pt x="0" y="16"/>
                  </a:cubicBezTo>
                  <a:cubicBezTo>
                    <a:pt x="0" y="34"/>
                    <a:pt x="0" y="34"/>
                    <a:pt x="0" y="34"/>
                  </a:cubicBezTo>
                  <a:cubicBezTo>
                    <a:pt x="0" y="36"/>
                    <a:pt x="1" y="36"/>
                    <a:pt x="2" y="36"/>
                  </a:cubicBezTo>
                  <a:cubicBezTo>
                    <a:pt x="3" y="36"/>
                    <a:pt x="4" y="36"/>
                    <a:pt x="4" y="34"/>
                  </a:cubicBezTo>
                  <a:cubicBezTo>
                    <a:pt x="4" y="18"/>
                    <a:pt x="4" y="18"/>
                    <a:pt x="4" y="18"/>
                  </a:cubicBezTo>
                  <a:cubicBezTo>
                    <a:pt x="5" y="18"/>
                    <a:pt x="5" y="18"/>
                    <a:pt x="5" y="18"/>
                  </a:cubicBezTo>
                  <a:cubicBezTo>
                    <a:pt x="5" y="62"/>
                    <a:pt x="5" y="62"/>
                    <a:pt x="5" y="62"/>
                  </a:cubicBezTo>
                  <a:cubicBezTo>
                    <a:pt x="5" y="64"/>
                    <a:pt x="6" y="65"/>
                    <a:pt x="8" y="65"/>
                  </a:cubicBezTo>
                  <a:cubicBezTo>
                    <a:pt x="9" y="65"/>
                    <a:pt x="11" y="64"/>
                    <a:pt x="11" y="62"/>
                  </a:cubicBezTo>
                  <a:cubicBezTo>
                    <a:pt x="11" y="38"/>
                    <a:pt x="11" y="38"/>
                    <a:pt x="11" y="38"/>
                  </a:cubicBezTo>
                  <a:cubicBezTo>
                    <a:pt x="12" y="38"/>
                    <a:pt x="12" y="38"/>
                    <a:pt x="12" y="38"/>
                  </a:cubicBezTo>
                  <a:cubicBezTo>
                    <a:pt x="12" y="62"/>
                    <a:pt x="12" y="62"/>
                    <a:pt x="12" y="62"/>
                  </a:cubicBezTo>
                  <a:cubicBezTo>
                    <a:pt x="12" y="64"/>
                    <a:pt x="14" y="65"/>
                    <a:pt x="15" y="65"/>
                  </a:cubicBezTo>
                  <a:cubicBezTo>
                    <a:pt x="17" y="65"/>
                    <a:pt x="18" y="64"/>
                    <a:pt x="18" y="62"/>
                  </a:cubicBezTo>
                  <a:cubicBezTo>
                    <a:pt x="18" y="18"/>
                    <a:pt x="18" y="18"/>
                    <a:pt x="18" y="18"/>
                  </a:cubicBezTo>
                  <a:cubicBezTo>
                    <a:pt x="19" y="18"/>
                    <a:pt x="19" y="18"/>
                    <a:pt x="19" y="18"/>
                  </a:cubicBezTo>
                  <a:cubicBezTo>
                    <a:pt x="19" y="34"/>
                    <a:pt x="19" y="34"/>
                    <a:pt x="19" y="34"/>
                  </a:cubicBezTo>
                  <a:cubicBezTo>
                    <a:pt x="19" y="35"/>
                    <a:pt x="20" y="36"/>
                    <a:pt x="21" y="36"/>
                  </a:cubicBezTo>
                  <a:cubicBezTo>
                    <a:pt x="22" y="36"/>
                    <a:pt x="23" y="35"/>
                    <a:pt x="23" y="34"/>
                  </a:cubicBezTo>
                  <a:lnTo>
                    <a:pt x="23" y="16"/>
                  </a:ln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ïṥľiďê"/>
            <p:cNvSpPr/>
            <p:nvPr/>
          </p:nvSpPr>
          <p:spPr bwMode="auto">
            <a:xfrm>
              <a:off x="7286391" y="2361027"/>
              <a:ext cx="84859" cy="240435"/>
            </a:xfrm>
            <a:custGeom>
              <a:avLst/>
              <a:gdLst>
                <a:gd name="T0" fmla="*/ 11 w 23"/>
                <a:gd name="T1" fmla="*/ 10 h 65"/>
                <a:gd name="T2" fmla="*/ 16 w 23"/>
                <a:gd name="T3" fmla="*/ 5 h 65"/>
                <a:gd name="T4" fmla="*/ 11 w 23"/>
                <a:gd name="T5" fmla="*/ 0 h 65"/>
                <a:gd name="T6" fmla="*/ 6 w 23"/>
                <a:gd name="T7" fmla="*/ 5 h 65"/>
                <a:gd name="T8" fmla="*/ 11 w 23"/>
                <a:gd name="T9" fmla="*/ 10 h 65"/>
                <a:gd name="T10" fmla="*/ 23 w 23"/>
                <a:gd name="T11" fmla="*/ 16 h 65"/>
                <a:gd name="T12" fmla="*/ 18 w 23"/>
                <a:gd name="T13" fmla="*/ 12 h 65"/>
                <a:gd name="T14" fmla="*/ 4 w 23"/>
                <a:gd name="T15" fmla="*/ 12 h 65"/>
                <a:gd name="T16" fmla="*/ 0 w 23"/>
                <a:gd name="T17" fmla="*/ 16 h 65"/>
                <a:gd name="T18" fmla="*/ 0 w 23"/>
                <a:gd name="T19" fmla="*/ 34 h 65"/>
                <a:gd name="T20" fmla="*/ 2 w 23"/>
                <a:gd name="T21" fmla="*/ 36 h 65"/>
                <a:gd name="T22" fmla="*/ 4 w 23"/>
                <a:gd name="T23" fmla="*/ 34 h 65"/>
                <a:gd name="T24" fmla="*/ 4 w 23"/>
                <a:gd name="T25" fmla="*/ 18 h 65"/>
                <a:gd name="T26" fmla="*/ 4 w 23"/>
                <a:gd name="T27" fmla="*/ 18 h 65"/>
                <a:gd name="T28" fmla="*/ 4 w 23"/>
                <a:gd name="T29" fmla="*/ 62 h 65"/>
                <a:gd name="T30" fmla="*/ 7 w 23"/>
                <a:gd name="T31" fmla="*/ 65 h 65"/>
                <a:gd name="T32" fmla="*/ 10 w 23"/>
                <a:gd name="T33" fmla="*/ 62 h 65"/>
                <a:gd name="T34" fmla="*/ 10 w 23"/>
                <a:gd name="T35" fmla="*/ 38 h 65"/>
                <a:gd name="T36" fmla="*/ 12 w 23"/>
                <a:gd name="T37" fmla="*/ 38 h 65"/>
                <a:gd name="T38" fmla="*/ 12 w 23"/>
                <a:gd name="T39" fmla="*/ 62 h 65"/>
                <a:gd name="T40" fmla="*/ 15 w 23"/>
                <a:gd name="T41" fmla="*/ 65 h 65"/>
                <a:gd name="T42" fmla="*/ 18 w 23"/>
                <a:gd name="T43" fmla="*/ 62 h 65"/>
                <a:gd name="T44" fmla="*/ 18 w 23"/>
                <a:gd name="T45" fmla="*/ 18 h 65"/>
                <a:gd name="T46" fmla="*/ 19 w 23"/>
                <a:gd name="T47" fmla="*/ 18 h 65"/>
                <a:gd name="T48" fmla="*/ 19 w 23"/>
                <a:gd name="T49" fmla="*/ 34 h 65"/>
                <a:gd name="T50" fmla="*/ 21 w 23"/>
                <a:gd name="T51" fmla="*/ 36 h 65"/>
                <a:gd name="T52" fmla="*/ 23 w 23"/>
                <a:gd name="T53" fmla="*/ 34 h 65"/>
                <a:gd name="T54" fmla="*/ 23 w 23"/>
                <a:gd name="T5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5">
                  <a:moveTo>
                    <a:pt x="11" y="10"/>
                  </a:moveTo>
                  <a:cubicBezTo>
                    <a:pt x="14" y="10"/>
                    <a:pt x="16" y="8"/>
                    <a:pt x="16" y="5"/>
                  </a:cubicBezTo>
                  <a:cubicBezTo>
                    <a:pt x="16" y="2"/>
                    <a:pt x="14" y="0"/>
                    <a:pt x="11" y="0"/>
                  </a:cubicBezTo>
                  <a:cubicBezTo>
                    <a:pt x="9" y="0"/>
                    <a:pt x="6" y="2"/>
                    <a:pt x="6" y="5"/>
                  </a:cubicBezTo>
                  <a:cubicBezTo>
                    <a:pt x="6" y="8"/>
                    <a:pt x="9" y="10"/>
                    <a:pt x="11" y="10"/>
                  </a:cubicBezTo>
                  <a:close/>
                  <a:moveTo>
                    <a:pt x="23" y="16"/>
                  </a:moveTo>
                  <a:cubicBezTo>
                    <a:pt x="23" y="14"/>
                    <a:pt x="21" y="12"/>
                    <a:pt x="18" y="12"/>
                  </a:cubicBezTo>
                  <a:cubicBezTo>
                    <a:pt x="4" y="12"/>
                    <a:pt x="4" y="12"/>
                    <a:pt x="4" y="12"/>
                  </a:cubicBezTo>
                  <a:cubicBezTo>
                    <a:pt x="2" y="12"/>
                    <a:pt x="0" y="14"/>
                    <a:pt x="0" y="16"/>
                  </a:cubicBezTo>
                  <a:cubicBezTo>
                    <a:pt x="0" y="34"/>
                    <a:pt x="0" y="34"/>
                    <a:pt x="0" y="34"/>
                  </a:cubicBezTo>
                  <a:cubicBezTo>
                    <a:pt x="0" y="36"/>
                    <a:pt x="0" y="36"/>
                    <a:pt x="2" y="36"/>
                  </a:cubicBezTo>
                  <a:cubicBezTo>
                    <a:pt x="3" y="36"/>
                    <a:pt x="4" y="36"/>
                    <a:pt x="4" y="34"/>
                  </a:cubicBezTo>
                  <a:cubicBezTo>
                    <a:pt x="4" y="18"/>
                    <a:pt x="4" y="18"/>
                    <a:pt x="4" y="18"/>
                  </a:cubicBezTo>
                  <a:cubicBezTo>
                    <a:pt x="4" y="18"/>
                    <a:pt x="4" y="18"/>
                    <a:pt x="4" y="18"/>
                  </a:cubicBezTo>
                  <a:cubicBezTo>
                    <a:pt x="4" y="62"/>
                    <a:pt x="4" y="62"/>
                    <a:pt x="4" y="62"/>
                  </a:cubicBezTo>
                  <a:cubicBezTo>
                    <a:pt x="4" y="64"/>
                    <a:pt x="6" y="65"/>
                    <a:pt x="7" y="65"/>
                  </a:cubicBezTo>
                  <a:cubicBezTo>
                    <a:pt x="9" y="65"/>
                    <a:pt x="10" y="64"/>
                    <a:pt x="10" y="62"/>
                  </a:cubicBezTo>
                  <a:cubicBezTo>
                    <a:pt x="10" y="38"/>
                    <a:pt x="10" y="38"/>
                    <a:pt x="10" y="38"/>
                  </a:cubicBezTo>
                  <a:cubicBezTo>
                    <a:pt x="12" y="38"/>
                    <a:pt x="12" y="38"/>
                    <a:pt x="12" y="38"/>
                  </a:cubicBezTo>
                  <a:cubicBezTo>
                    <a:pt x="12" y="62"/>
                    <a:pt x="12" y="62"/>
                    <a:pt x="12" y="62"/>
                  </a:cubicBezTo>
                  <a:cubicBezTo>
                    <a:pt x="12" y="64"/>
                    <a:pt x="13" y="65"/>
                    <a:pt x="15" y="65"/>
                  </a:cubicBezTo>
                  <a:cubicBezTo>
                    <a:pt x="17" y="65"/>
                    <a:pt x="18" y="64"/>
                    <a:pt x="18" y="62"/>
                  </a:cubicBezTo>
                  <a:cubicBezTo>
                    <a:pt x="18" y="18"/>
                    <a:pt x="18" y="18"/>
                    <a:pt x="18" y="18"/>
                  </a:cubicBezTo>
                  <a:cubicBezTo>
                    <a:pt x="19" y="18"/>
                    <a:pt x="19" y="18"/>
                    <a:pt x="19" y="18"/>
                  </a:cubicBezTo>
                  <a:cubicBezTo>
                    <a:pt x="19" y="34"/>
                    <a:pt x="19" y="34"/>
                    <a:pt x="19" y="34"/>
                  </a:cubicBezTo>
                  <a:cubicBezTo>
                    <a:pt x="19" y="35"/>
                    <a:pt x="20" y="36"/>
                    <a:pt x="21" y="36"/>
                  </a:cubicBezTo>
                  <a:cubicBezTo>
                    <a:pt x="22" y="36"/>
                    <a:pt x="23" y="35"/>
                    <a:pt x="23" y="34"/>
                  </a:cubicBezTo>
                  <a:lnTo>
                    <a:pt x="23" y="16"/>
                  </a:ln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Sḻiḍé"/>
            <p:cNvSpPr/>
            <p:nvPr/>
          </p:nvSpPr>
          <p:spPr bwMode="auto">
            <a:xfrm>
              <a:off x="7390108" y="2361027"/>
              <a:ext cx="84859" cy="240435"/>
            </a:xfrm>
            <a:custGeom>
              <a:avLst/>
              <a:gdLst>
                <a:gd name="T0" fmla="*/ 12 w 23"/>
                <a:gd name="T1" fmla="*/ 10 h 65"/>
                <a:gd name="T2" fmla="*/ 17 w 23"/>
                <a:gd name="T3" fmla="*/ 5 h 65"/>
                <a:gd name="T4" fmla="*/ 12 w 23"/>
                <a:gd name="T5" fmla="*/ 0 h 65"/>
                <a:gd name="T6" fmla="*/ 7 w 23"/>
                <a:gd name="T7" fmla="*/ 5 h 65"/>
                <a:gd name="T8" fmla="*/ 12 w 23"/>
                <a:gd name="T9" fmla="*/ 10 h 65"/>
                <a:gd name="T10" fmla="*/ 23 w 23"/>
                <a:gd name="T11" fmla="*/ 16 h 65"/>
                <a:gd name="T12" fmla="*/ 19 w 23"/>
                <a:gd name="T13" fmla="*/ 12 h 65"/>
                <a:gd name="T14" fmla="*/ 5 w 23"/>
                <a:gd name="T15" fmla="*/ 12 h 65"/>
                <a:gd name="T16" fmla="*/ 0 w 23"/>
                <a:gd name="T17" fmla="*/ 16 h 65"/>
                <a:gd name="T18" fmla="*/ 0 w 23"/>
                <a:gd name="T19" fmla="*/ 34 h 65"/>
                <a:gd name="T20" fmla="*/ 2 w 23"/>
                <a:gd name="T21" fmla="*/ 36 h 65"/>
                <a:gd name="T22" fmla="*/ 4 w 23"/>
                <a:gd name="T23" fmla="*/ 34 h 65"/>
                <a:gd name="T24" fmla="*/ 4 w 23"/>
                <a:gd name="T25" fmla="*/ 18 h 65"/>
                <a:gd name="T26" fmla="*/ 5 w 23"/>
                <a:gd name="T27" fmla="*/ 18 h 65"/>
                <a:gd name="T28" fmla="*/ 5 w 23"/>
                <a:gd name="T29" fmla="*/ 62 h 65"/>
                <a:gd name="T30" fmla="*/ 8 w 23"/>
                <a:gd name="T31" fmla="*/ 65 h 65"/>
                <a:gd name="T32" fmla="*/ 11 w 23"/>
                <a:gd name="T33" fmla="*/ 62 h 65"/>
                <a:gd name="T34" fmla="*/ 11 w 23"/>
                <a:gd name="T35" fmla="*/ 38 h 65"/>
                <a:gd name="T36" fmla="*/ 13 w 23"/>
                <a:gd name="T37" fmla="*/ 38 h 65"/>
                <a:gd name="T38" fmla="*/ 13 w 23"/>
                <a:gd name="T39" fmla="*/ 62 h 65"/>
                <a:gd name="T40" fmla="*/ 16 w 23"/>
                <a:gd name="T41" fmla="*/ 65 h 65"/>
                <a:gd name="T42" fmla="*/ 19 w 23"/>
                <a:gd name="T43" fmla="*/ 62 h 65"/>
                <a:gd name="T44" fmla="*/ 19 w 23"/>
                <a:gd name="T45" fmla="*/ 18 h 65"/>
                <a:gd name="T46" fmla="*/ 19 w 23"/>
                <a:gd name="T47" fmla="*/ 18 h 65"/>
                <a:gd name="T48" fmla="*/ 19 w 23"/>
                <a:gd name="T49" fmla="*/ 34 h 65"/>
                <a:gd name="T50" fmla="*/ 21 w 23"/>
                <a:gd name="T51" fmla="*/ 36 h 65"/>
                <a:gd name="T52" fmla="*/ 23 w 23"/>
                <a:gd name="T53" fmla="*/ 34 h 65"/>
                <a:gd name="T54" fmla="*/ 23 w 23"/>
                <a:gd name="T5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5">
                  <a:moveTo>
                    <a:pt x="12" y="10"/>
                  </a:moveTo>
                  <a:cubicBezTo>
                    <a:pt x="15" y="10"/>
                    <a:pt x="17" y="8"/>
                    <a:pt x="17" y="5"/>
                  </a:cubicBezTo>
                  <a:cubicBezTo>
                    <a:pt x="17" y="2"/>
                    <a:pt x="15" y="0"/>
                    <a:pt x="12" y="0"/>
                  </a:cubicBezTo>
                  <a:cubicBezTo>
                    <a:pt x="9" y="0"/>
                    <a:pt x="7" y="2"/>
                    <a:pt x="7" y="5"/>
                  </a:cubicBezTo>
                  <a:cubicBezTo>
                    <a:pt x="7" y="8"/>
                    <a:pt x="9" y="10"/>
                    <a:pt x="12" y="10"/>
                  </a:cubicBezTo>
                  <a:close/>
                  <a:moveTo>
                    <a:pt x="23" y="16"/>
                  </a:moveTo>
                  <a:cubicBezTo>
                    <a:pt x="23" y="14"/>
                    <a:pt x="21" y="12"/>
                    <a:pt x="19" y="12"/>
                  </a:cubicBezTo>
                  <a:cubicBezTo>
                    <a:pt x="5" y="12"/>
                    <a:pt x="5" y="12"/>
                    <a:pt x="5" y="12"/>
                  </a:cubicBezTo>
                  <a:cubicBezTo>
                    <a:pt x="2" y="12"/>
                    <a:pt x="0" y="14"/>
                    <a:pt x="0" y="16"/>
                  </a:cubicBezTo>
                  <a:cubicBezTo>
                    <a:pt x="0" y="34"/>
                    <a:pt x="0" y="34"/>
                    <a:pt x="0" y="34"/>
                  </a:cubicBezTo>
                  <a:cubicBezTo>
                    <a:pt x="0" y="36"/>
                    <a:pt x="1" y="36"/>
                    <a:pt x="2" y="36"/>
                  </a:cubicBezTo>
                  <a:cubicBezTo>
                    <a:pt x="3" y="36"/>
                    <a:pt x="4" y="36"/>
                    <a:pt x="4" y="34"/>
                  </a:cubicBezTo>
                  <a:cubicBezTo>
                    <a:pt x="4" y="18"/>
                    <a:pt x="4" y="18"/>
                    <a:pt x="4" y="18"/>
                  </a:cubicBezTo>
                  <a:cubicBezTo>
                    <a:pt x="5" y="18"/>
                    <a:pt x="5" y="18"/>
                    <a:pt x="5" y="18"/>
                  </a:cubicBezTo>
                  <a:cubicBezTo>
                    <a:pt x="5" y="62"/>
                    <a:pt x="5" y="62"/>
                    <a:pt x="5" y="62"/>
                  </a:cubicBezTo>
                  <a:cubicBezTo>
                    <a:pt x="5" y="64"/>
                    <a:pt x="6" y="65"/>
                    <a:pt x="8" y="65"/>
                  </a:cubicBezTo>
                  <a:cubicBezTo>
                    <a:pt x="10" y="65"/>
                    <a:pt x="11" y="64"/>
                    <a:pt x="11" y="62"/>
                  </a:cubicBezTo>
                  <a:cubicBezTo>
                    <a:pt x="11" y="38"/>
                    <a:pt x="11" y="38"/>
                    <a:pt x="11" y="38"/>
                  </a:cubicBezTo>
                  <a:cubicBezTo>
                    <a:pt x="13" y="38"/>
                    <a:pt x="13" y="38"/>
                    <a:pt x="13" y="38"/>
                  </a:cubicBezTo>
                  <a:cubicBezTo>
                    <a:pt x="13" y="62"/>
                    <a:pt x="13" y="62"/>
                    <a:pt x="13" y="62"/>
                  </a:cubicBezTo>
                  <a:cubicBezTo>
                    <a:pt x="13" y="64"/>
                    <a:pt x="14" y="65"/>
                    <a:pt x="16" y="65"/>
                  </a:cubicBezTo>
                  <a:cubicBezTo>
                    <a:pt x="17" y="65"/>
                    <a:pt x="19" y="64"/>
                    <a:pt x="19" y="62"/>
                  </a:cubicBezTo>
                  <a:cubicBezTo>
                    <a:pt x="19" y="18"/>
                    <a:pt x="19" y="18"/>
                    <a:pt x="19" y="18"/>
                  </a:cubicBezTo>
                  <a:cubicBezTo>
                    <a:pt x="19" y="18"/>
                    <a:pt x="19" y="18"/>
                    <a:pt x="19" y="18"/>
                  </a:cubicBezTo>
                  <a:cubicBezTo>
                    <a:pt x="19" y="34"/>
                    <a:pt x="19" y="34"/>
                    <a:pt x="19" y="34"/>
                  </a:cubicBezTo>
                  <a:cubicBezTo>
                    <a:pt x="19" y="35"/>
                    <a:pt x="20" y="36"/>
                    <a:pt x="21" y="36"/>
                  </a:cubicBezTo>
                  <a:cubicBezTo>
                    <a:pt x="22" y="36"/>
                    <a:pt x="23" y="35"/>
                    <a:pt x="23" y="34"/>
                  </a:cubicBezTo>
                  <a:lnTo>
                    <a:pt x="23" y="16"/>
                  </a:ln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ïSḻiďe"/>
            <p:cNvSpPr/>
            <p:nvPr/>
          </p:nvSpPr>
          <p:spPr bwMode="auto">
            <a:xfrm>
              <a:off x="7498540" y="2361027"/>
              <a:ext cx="84859" cy="240435"/>
            </a:xfrm>
            <a:custGeom>
              <a:avLst/>
              <a:gdLst>
                <a:gd name="T0" fmla="*/ 12 w 23"/>
                <a:gd name="T1" fmla="*/ 10 h 65"/>
                <a:gd name="T2" fmla="*/ 16 w 23"/>
                <a:gd name="T3" fmla="*/ 5 h 65"/>
                <a:gd name="T4" fmla="*/ 12 w 23"/>
                <a:gd name="T5" fmla="*/ 0 h 65"/>
                <a:gd name="T6" fmla="*/ 7 w 23"/>
                <a:gd name="T7" fmla="*/ 5 h 65"/>
                <a:gd name="T8" fmla="*/ 12 w 23"/>
                <a:gd name="T9" fmla="*/ 10 h 65"/>
                <a:gd name="T10" fmla="*/ 23 w 23"/>
                <a:gd name="T11" fmla="*/ 16 h 65"/>
                <a:gd name="T12" fmla="*/ 18 w 23"/>
                <a:gd name="T13" fmla="*/ 12 h 65"/>
                <a:gd name="T14" fmla="*/ 4 w 23"/>
                <a:gd name="T15" fmla="*/ 12 h 65"/>
                <a:gd name="T16" fmla="*/ 0 w 23"/>
                <a:gd name="T17" fmla="*/ 16 h 65"/>
                <a:gd name="T18" fmla="*/ 0 w 23"/>
                <a:gd name="T19" fmla="*/ 34 h 65"/>
                <a:gd name="T20" fmla="*/ 2 w 23"/>
                <a:gd name="T21" fmla="*/ 36 h 65"/>
                <a:gd name="T22" fmla="*/ 4 w 23"/>
                <a:gd name="T23" fmla="*/ 34 h 65"/>
                <a:gd name="T24" fmla="*/ 4 w 23"/>
                <a:gd name="T25" fmla="*/ 18 h 65"/>
                <a:gd name="T26" fmla="*/ 5 w 23"/>
                <a:gd name="T27" fmla="*/ 18 h 65"/>
                <a:gd name="T28" fmla="*/ 5 w 23"/>
                <a:gd name="T29" fmla="*/ 62 h 65"/>
                <a:gd name="T30" fmla="*/ 8 w 23"/>
                <a:gd name="T31" fmla="*/ 65 h 65"/>
                <a:gd name="T32" fmla="*/ 11 w 23"/>
                <a:gd name="T33" fmla="*/ 62 h 65"/>
                <a:gd name="T34" fmla="*/ 11 w 23"/>
                <a:gd name="T35" fmla="*/ 38 h 65"/>
                <a:gd name="T36" fmla="*/ 12 w 23"/>
                <a:gd name="T37" fmla="*/ 38 h 65"/>
                <a:gd name="T38" fmla="*/ 12 w 23"/>
                <a:gd name="T39" fmla="*/ 62 h 65"/>
                <a:gd name="T40" fmla="*/ 15 w 23"/>
                <a:gd name="T41" fmla="*/ 65 h 65"/>
                <a:gd name="T42" fmla="*/ 18 w 23"/>
                <a:gd name="T43" fmla="*/ 62 h 65"/>
                <a:gd name="T44" fmla="*/ 18 w 23"/>
                <a:gd name="T45" fmla="*/ 18 h 65"/>
                <a:gd name="T46" fmla="*/ 19 w 23"/>
                <a:gd name="T47" fmla="*/ 18 h 65"/>
                <a:gd name="T48" fmla="*/ 19 w 23"/>
                <a:gd name="T49" fmla="*/ 34 h 65"/>
                <a:gd name="T50" fmla="*/ 21 w 23"/>
                <a:gd name="T51" fmla="*/ 36 h 65"/>
                <a:gd name="T52" fmla="*/ 23 w 23"/>
                <a:gd name="T53" fmla="*/ 34 h 65"/>
                <a:gd name="T54" fmla="*/ 23 w 23"/>
                <a:gd name="T5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5">
                  <a:moveTo>
                    <a:pt x="12" y="10"/>
                  </a:moveTo>
                  <a:cubicBezTo>
                    <a:pt x="14" y="10"/>
                    <a:pt x="16" y="8"/>
                    <a:pt x="16" y="5"/>
                  </a:cubicBezTo>
                  <a:cubicBezTo>
                    <a:pt x="16" y="2"/>
                    <a:pt x="14" y="0"/>
                    <a:pt x="12" y="0"/>
                  </a:cubicBezTo>
                  <a:cubicBezTo>
                    <a:pt x="9" y="0"/>
                    <a:pt x="7" y="2"/>
                    <a:pt x="7" y="5"/>
                  </a:cubicBezTo>
                  <a:cubicBezTo>
                    <a:pt x="7" y="8"/>
                    <a:pt x="9" y="10"/>
                    <a:pt x="12" y="10"/>
                  </a:cubicBezTo>
                  <a:close/>
                  <a:moveTo>
                    <a:pt x="23" y="16"/>
                  </a:moveTo>
                  <a:cubicBezTo>
                    <a:pt x="23" y="14"/>
                    <a:pt x="21" y="12"/>
                    <a:pt x="18" y="12"/>
                  </a:cubicBezTo>
                  <a:cubicBezTo>
                    <a:pt x="4" y="12"/>
                    <a:pt x="4" y="12"/>
                    <a:pt x="4" y="12"/>
                  </a:cubicBezTo>
                  <a:cubicBezTo>
                    <a:pt x="2" y="12"/>
                    <a:pt x="0" y="14"/>
                    <a:pt x="0" y="16"/>
                  </a:cubicBezTo>
                  <a:cubicBezTo>
                    <a:pt x="0" y="34"/>
                    <a:pt x="0" y="34"/>
                    <a:pt x="0" y="34"/>
                  </a:cubicBezTo>
                  <a:cubicBezTo>
                    <a:pt x="0" y="36"/>
                    <a:pt x="1" y="36"/>
                    <a:pt x="2" y="36"/>
                  </a:cubicBezTo>
                  <a:cubicBezTo>
                    <a:pt x="3" y="36"/>
                    <a:pt x="4" y="36"/>
                    <a:pt x="4" y="34"/>
                  </a:cubicBezTo>
                  <a:cubicBezTo>
                    <a:pt x="4" y="18"/>
                    <a:pt x="4" y="18"/>
                    <a:pt x="4" y="18"/>
                  </a:cubicBezTo>
                  <a:cubicBezTo>
                    <a:pt x="5" y="18"/>
                    <a:pt x="5" y="18"/>
                    <a:pt x="5" y="18"/>
                  </a:cubicBezTo>
                  <a:cubicBezTo>
                    <a:pt x="5" y="62"/>
                    <a:pt x="5" y="62"/>
                    <a:pt x="5" y="62"/>
                  </a:cubicBezTo>
                  <a:cubicBezTo>
                    <a:pt x="5" y="64"/>
                    <a:pt x="6" y="65"/>
                    <a:pt x="8" y="65"/>
                  </a:cubicBezTo>
                  <a:cubicBezTo>
                    <a:pt x="9" y="65"/>
                    <a:pt x="11" y="64"/>
                    <a:pt x="11" y="62"/>
                  </a:cubicBezTo>
                  <a:cubicBezTo>
                    <a:pt x="11" y="38"/>
                    <a:pt x="11" y="38"/>
                    <a:pt x="11" y="38"/>
                  </a:cubicBezTo>
                  <a:cubicBezTo>
                    <a:pt x="12" y="38"/>
                    <a:pt x="12" y="38"/>
                    <a:pt x="12" y="38"/>
                  </a:cubicBezTo>
                  <a:cubicBezTo>
                    <a:pt x="12" y="62"/>
                    <a:pt x="12" y="62"/>
                    <a:pt x="12" y="62"/>
                  </a:cubicBezTo>
                  <a:cubicBezTo>
                    <a:pt x="12" y="64"/>
                    <a:pt x="14" y="65"/>
                    <a:pt x="15" y="65"/>
                  </a:cubicBezTo>
                  <a:cubicBezTo>
                    <a:pt x="17" y="65"/>
                    <a:pt x="18" y="64"/>
                    <a:pt x="18" y="62"/>
                  </a:cubicBezTo>
                  <a:cubicBezTo>
                    <a:pt x="18" y="18"/>
                    <a:pt x="18" y="18"/>
                    <a:pt x="18" y="18"/>
                  </a:cubicBezTo>
                  <a:cubicBezTo>
                    <a:pt x="19" y="18"/>
                    <a:pt x="19" y="18"/>
                    <a:pt x="19" y="18"/>
                  </a:cubicBezTo>
                  <a:cubicBezTo>
                    <a:pt x="19" y="34"/>
                    <a:pt x="19" y="34"/>
                    <a:pt x="19" y="34"/>
                  </a:cubicBezTo>
                  <a:cubicBezTo>
                    <a:pt x="19" y="35"/>
                    <a:pt x="20" y="36"/>
                    <a:pt x="21" y="36"/>
                  </a:cubicBezTo>
                  <a:cubicBezTo>
                    <a:pt x="22" y="36"/>
                    <a:pt x="23" y="35"/>
                    <a:pt x="23" y="34"/>
                  </a:cubicBezTo>
                  <a:lnTo>
                    <a:pt x="23" y="16"/>
                  </a:ln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isḻïḍe"/>
            <p:cNvSpPr/>
            <p:nvPr/>
          </p:nvSpPr>
          <p:spPr bwMode="auto">
            <a:xfrm>
              <a:off x="7602257" y="2361027"/>
              <a:ext cx="89574" cy="240435"/>
            </a:xfrm>
            <a:custGeom>
              <a:avLst/>
              <a:gdLst>
                <a:gd name="T0" fmla="*/ 12 w 24"/>
                <a:gd name="T1" fmla="*/ 10 h 65"/>
                <a:gd name="T2" fmla="*/ 17 w 24"/>
                <a:gd name="T3" fmla="*/ 5 h 65"/>
                <a:gd name="T4" fmla="*/ 12 w 24"/>
                <a:gd name="T5" fmla="*/ 0 h 65"/>
                <a:gd name="T6" fmla="*/ 7 w 24"/>
                <a:gd name="T7" fmla="*/ 5 h 65"/>
                <a:gd name="T8" fmla="*/ 12 w 24"/>
                <a:gd name="T9" fmla="*/ 10 h 65"/>
                <a:gd name="T10" fmla="*/ 24 w 24"/>
                <a:gd name="T11" fmla="*/ 16 h 65"/>
                <a:gd name="T12" fmla="*/ 19 w 24"/>
                <a:gd name="T13" fmla="*/ 12 h 65"/>
                <a:gd name="T14" fmla="*/ 5 w 24"/>
                <a:gd name="T15" fmla="*/ 12 h 65"/>
                <a:gd name="T16" fmla="*/ 0 w 24"/>
                <a:gd name="T17" fmla="*/ 16 h 65"/>
                <a:gd name="T18" fmla="*/ 0 w 24"/>
                <a:gd name="T19" fmla="*/ 34 h 65"/>
                <a:gd name="T20" fmla="*/ 2 w 24"/>
                <a:gd name="T21" fmla="*/ 36 h 65"/>
                <a:gd name="T22" fmla="*/ 4 w 24"/>
                <a:gd name="T23" fmla="*/ 34 h 65"/>
                <a:gd name="T24" fmla="*/ 4 w 24"/>
                <a:gd name="T25" fmla="*/ 18 h 65"/>
                <a:gd name="T26" fmla="*/ 5 w 24"/>
                <a:gd name="T27" fmla="*/ 18 h 65"/>
                <a:gd name="T28" fmla="*/ 5 w 24"/>
                <a:gd name="T29" fmla="*/ 62 h 65"/>
                <a:gd name="T30" fmla="*/ 8 w 24"/>
                <a:gd name="T31" fmla="*/ 65 h 65"/>
                <a:gd name="T32" fmla="*/ 11 w 24"/>
                <a:gd name="T33" fmla="*/ 62 h 65"/>
                <a:gd name="T34" fmla="*/ 11 w 24"/>
                <a:gd name="T35" fmla="*/ 38 h 65"/>
                <a:gd name="T36" fmla="*/ 13 w 24"/>
                <a:gd name="T37" fmla="*/ 38 h 65"/>
                <a:gd name="T38" fmla="*/ 13 w 24"/>
                <a:gd name="T39" fmla="*/ 62 h 65"/>
                <a:gd name="T40" fmla="*/ 16 w 24"/>
                <a:gd name="T41" fmla="*/ 65 h 65"/>
                <a:gd name="T42" fmla="*/ 19 w 24"/>
                <a:gd name="T43" fmla="*/ 62 h 65"/>
                <a:gd name="T44" fmla="*/ 19 w 24"/>
                <a:gd name="T45" fmla="*/ 18 h 65"/>
                <a:gd name="T46" fmla="*/ 20 w 24"/>
                <a:gd name="T47" fmla="*/ 18 h 65"/>
                <a:gd name="T48" fmla="*/ 20 w 24"/>
                <a:gd name="T49" fmla="*/ 34 h 65"/>
                <a:gd name="T50" fmla="*/ 22 w 24"/>
                <a:gd name="T51" fmla="*/ 36 h 65"/>
                <a:gd name="T52" fmla="*/ 24 w 24"/>
                <a:gd name="T53" fmla="*/ 34 h 65"/>
                <a:gd name="T54" fmla="*/ 24 w 24"/>
                <a:gd name="T5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65">
                  <a:moveTo>
                    <a:pt x="12" y="10"/>
                  </a:moveTo>
                  <a:cubicBezTo>
                    <a:pt x="15" y="10"/>
                    <a:pt x="17" y="8"/>
                    <a:pt x="17" y="5"/>
                  </a:cubicBezTo>
                  <a:cubicBezTo>
                    <a:pt x="17" y="2"/>
                    <a:pt x="15" y="0"/>
                    <a:pt x="12" y="0"/>
                  </a:cubicBezTo>
                  <a:cubicBezTo>
                    <a:pt x="9" y="0"/>
                    <a:pt x="7" y="2"/>
                    <a:pt x="7" y="5"/>
                  </a:cubicBezTo>
                  <a:cubicBezTo>
                    <a:pt x="7" y="8"/>
                    <a:pt x="9" y="10"/>
                    <a:pt x="12" y="10"/>
                  </a:cubicBezTo>
                  <a:close/>
                  <a:moveTo>
                    <a:pt x="24" y="16"/>
                  </a:moveTo>
                  <a:cubicBezTo>
                    <a:pt x="24" y="14"/>
                    <a:pt x="21" y="12"/>
                    <a:pt x="19" y="12"/>
                  </a:cubicBezTo>
                  <a:cubicBezTo>
                    <a:pt x="5" y="12"/>
                    <a:pt x="5" y="12"/>
                    <a:pt x="5" y="12"/>
                  </a:cubicBezTo>
                  <a:cubicBezTo>
                    <a:pt x="3" y="12"/>
                    <a:pt x="0" y="14"/>
                    <a:pt x="0" y="16"/>
                  </a:cubicBezTo>
                  <a:cubicBezTo>
                    <a:pt x="0" y="34"/>
                    <a:pt x="0" y="34"/>
                    <a:pt x="0" y="34"/>
                  </a:cubicBezTo>
                  <a:cubicBezTo>
                    <a:pt x="0" y="36"/>
                    <a:pt x="1" y="36"/>
                    <a:pt x="2" y="36"/>
                  </a:cubicBezTo>
                  <a:cubicBezTo>
                    <a:pt x="4" y="36"/>
                    <a:pt x="4" y="36"/>
                    <a:pt x="4" y="34"/>
                  </a:cubicBezTo>
                  <a:cubicBezTo>
                    <a:pt x="4" y="18"/>
                    <a:pt x="4" y="18"/>
                    <a:pt x="4" y="18"/>
                  </a:cubicBezTo>
                  <a:cubicBezTo>
                    <a:pt x="5" y="18"/>
                    <a:pt x="5" y="18"/>
                    <a:pt x="5" y="18"/>
                  </a:cubicBezTo>
                  <a:cubicBezTo>
                    <a:pt x="5" y="62"/>
                    <a:pt x="5" y="62"/>
                    <a:pt x="5" y="62"/>
                  </a:cubicBezTo>
                  <a:cubicBezTo>
                    <a:pt x="5" y="64"/>
                    <a:pt x="7" y="65"/>
                    <a:pt x="8" y="65"/>
                  </a:cubicBezTo>
                  <a:cubicBezTo>
                    <a:pt x="10" y="65"/>
                    <a:pt x="11" y="64"/>
                    <a:pt x="11" y="62"/>
                  </a:cubicBezTo>
                  <a:cubicBezTo>
                    <a:pt x="11" y="38"/>
                    <a:pt x="11" y="38"/>
                    <a:pt x="11" y="38"/>
                  </a:cubicBezTo>
                  <a:cubicBezTo>
                    <a:pt x="13" y="38"/>
                    <a:pt x="13" y="38"/>
                    <a:pt x="13" y="38"/>
                  </a:cubicBezTo>
                  <a:cubicBezTo>
                    <a:pt x="13" y="62"/>
                    <a:pt x="13" y="62"/>
                    <a:pt x="13" y="62"/>
                  </a:cubicBezTo>
                  <a:cubicBezTo>
                    <a:pt x="13" y="64"/>
                    <a:pt x="14" y="65"/>
                    <a:pt x="16" y="65"/>
                  </a:cubicBezTo>
                  <a:cubicBezTo>
                    <a:pt x="17" y="65"/>
                    <a:pt x="19" y="64"/>
                    <a:pt x="19" y="62"/>
                  </a:cubicBezTo>
                  <a:cubicBezTo>
                    <a:pt x="19" y="18"/>
                    <a:pt x="19" y="18"/>
                    <a:pt x="19" y="18"/>
                  </a:cubicBezTo>
                  <a:cubicBezTo>
                    <a:pt x="20" y="18"/>
                    <a:pt x="20" y="18"/>
                    <a:pt x="20" y="18"/>
                  </a:cubicBezTo>
                  <a:cubicBezTo>
                    <a:pt x="20" y="34"/>
                    <a:pt x="20" y="34"/>
                    <a:pt x="20" y="34"/>
                  </a:cubicBezTo>
                  <a:cubicBezTo>
                    <a:pt x="20" y="35"/>
                    <a:pt x="20" y="36"/>
                    <a:pt x="22" y="36"/>
                  </a:cubicBezTo>
                  <a:cubicBezTo>
                    <a:pt x="23" y="36"/>
                    <a:pt x="24" y="35"/>
                    <a:pt x="24" y="34"/>
                  </a:cubicBezTo>
                  <a:lnTo>
                    <a:pt x="24" y="16"/>
                  </a:lnTo>
                  <a:close/>
                </a:path>
              </a:pathLst>
            </a:custGeom>
            <a:solidFill>
              <a:srgbClr val="52BB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íşḻïḑê"/>
            <p:cNvSpPr/>
            <p:nvPr/>
          </p:nvSpPr>
          <p:spPr bwMode="auto">
            <a:xfrm>
              <a:off x="7710688" y="2361027"/>
              <a:ext cx="84859" cy="240435"/>
            </a:xfrm>
            <a:custGeom>
              <a:avLst/>
              <a:gdLst>
                <a:gd name="T0" fmla="*/ 12 w 23"/>
                <a:gd name="T1" fmla="*/ 10 h 65"/>
                <a:gd name="T2" fmla="*/ 17 w 23"/>
                <a:gd name="T3" fmla="*/ 5 h 65"/>
                <a:gd name="T4" fmla="*/ 12 w 23"/>
                <a:gd name="T5" fmla="*/ 0 h 65"/>
                <a:gd name="T6" fmla="*/ 7 w 23"/>
                <a:gd name="T7" fmla="*/ 5 h 65"/>
                <a:gd name="T8" fmla="*/ 12 w 23"/>
                <a:gd name="T9" fmla="*/ 10 h 65"/>
                <a:gd name="T10" fmla="*/ 23 w 23"/>
                <a:gd name="T11" fmla="*/ 16 h 65"/>
                <a:gd name="T12" fmla="*/ 19 w 23"/>
                <a:gd name="T13" fmla="*/ 12 h 65"/>
                <a:gd name="T14" fmla="*/ 5 w 23"/>
                <a:gd name="T15" fmla="*/ 12 h 65"/>
                <a:gd name="T16" fmla="*/ 0 w 23"/>
                <a:gd name="T17" fmla="*/ 16 h 65"/>
                <a:gd name="T18" fmla="*/ 0 w 23"/>
                <a:gd name="T19" fmla="*/ 34 h 65"/>
                <a:gd name="T20" fmla="*/ 2 w 23"/>
                <a:gd name="T21" fmla="*/ 36 h 65"/>
                <a:gd name="T22" fmla="*/ 4 w 23"/>
                <a:gd name="T23" fmla="*/ 34 h 65"/>
                <a:gd name="T24" fmla="*/ 4 w 23"/>
                <a:gd name="T25" fmla="*/ 18 h 65"/>
                <a:gd name="T26" fmla="*/ 5 w 23"/>
                <a:gd name="T27" fmla="*/ 18 h 65"/>
                <a:gd name="T28" fmla="*/ 5 w 23"/>
                <a:gd name="T29" fmla="*/ 62 h 65"/>
                <a:gd name="T30" fmla="*/ 8 w 23"/>
                <a:gd name="T31" fmla="*/ 65 h 65"/>
                <a:gd name="T32" fmla="*/ 11 w 23"/>
                <a:gd name="T33" fmla="*/ 62 h 65"/>
                <a:gd name="T34" fmla="*/ 11 w 23"/>
                <a:gd name="T35" fmla="*/ 38 h 65"/>
                <a:gd name="T36" fmla="*/ 12 w 23"/>
                <a:gd name="T37" fmla="*/ 38 h 65"/>
                <a:gd name="T38" fmla="*/ 12 w 23"/>
                <a:gd name="T39" fmla="*/ 62 h 65"/>
                <a:gd name="T40" fmla="*/ 15 w 23"/>
                <a:gd name="T41" fmla="*/ 65 h 65"/>
                <a:gd name="T42" fmla="*/ 18 w 23"/>
                <a:gd name="T43" fmla="*/ 62 h 65"/>
                <a:gd name="T44" fmla="*/ 18 w 23"/>
                <a:gd name="T45" fmla="*/ 18 h 65"/>
                <a:gd name="T46" fmla="*/ 19 w 23"/>
                <a:gd name="T47" fmla="*/ 18 h 65"/>
                <a:gd name="T48" fmla="*/ 19 w 23"/>
                <a:gd name="T49" fmla="*/ 34 h 65"/>
                <a:gd name="T50" fmla="*/ 21 w 23"/>
                <a:gd name="T51" fmla="*/ 36 h 65"/>
                <a:gd name="T52" fmla="*/ 23 w 23"/>
                <a:gd name="T53" fmla="*/ 34 h 65"/>
                <a:gd name="T54" fmla="*/ 23 w 23"/>
                <a:gd name="T5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5">
                  <a:moveTo>
                    <a:pt x="12" y="10"/>
                  </a:moveTo>
                  <a:cubicBezTo>
                    <a:pt x="15" y="10"/>
                    <a:pt x="17" y="8"/>
                    <a:pt x="17" y="5"/>
                  </a:cubicBezTo>
                  <a:cubicBezTo>
                    <a:pt x="17" y="2"/>
                    <a:pt x="15" y="0"/>
                    <a:pt x="12" y="0"/>
                  </a:cubicBezTo>
                  <a:cubicBezTo>
                    <a:pt x="9" y="0"/>
                    <a:pt x="7" y="2"/>
                    <a:pt x="7" y="5"/>
                  </a:cubicBezTo>
                  <a:cubicBezTo>
                    <a:pt x="7" y="8"/>
                    <a:pt x="9" y="10"/>
                    <a:pt x="12" y="10"/>
                  </a:cubicBezTo>
                  <a:close/>
                  <a:moveTo>
                    <a:pt x="23" y="16"/>
                  </a:moveTo>
                  <a:cubicBezTo>
                    <a:pt x="23" y="14"/>
                    <a:pt x="21" y="12"/>
                    <a:pt x="19" y="12"/>
                  </a:cubicBezTo>
                  <a:cubicBezTo>
                    <a:pt x="5" y="12"/>
                    <a:pt x="5" y="12"/>
                    <a:pt x="5" y="12"/>
                  </a:cubicBezTo>
                  <a:cubicBezTo>
                    <a:pt x="2" y="12"/>
                    <a:pt x="0" y="14"/>
                    <a:pt x="0" y="16"/>
                  </a:cubicBezTo>
                  <a:cubicBezTo>
                    <a:pt x="0" y="34"/>
                    <a:pt x="0" y="34"/>
                    <a:pt x="0" y="34"/>
                  </a:cubicBezTo>
                  <a:cubicBezTo>
                    <a:pt x="0" y="36"/>
                    <a:pt x="1" y="36"/>
                    <a:pt x="2" y="36"/>
                  </a:cubicBezTo>
                  <a:cubicBezTo>
                    <a:pt x="3" y="36"/>
                    <a:pt x="4" y="36"/>
                    <a:pt x="4" y="34"/>
                  </a:cubicBezTo>
                  <a:cubicBezTo>
                    <a:pt x="4" y="18"/>
                    <a:pt x="4" y="18"/>
                    <a:pt x="4" y="18"/>
                  </a:cubicBezTo>
                  <a:cubicBezTo>
                    <a:pt x="5" y="18"/>
                    <a:pt x="5" y="18"/>
                    <a:pt x="5" y="18"/>
                  </a:cubicBezTo>
                  <a:cubicBezTo>
                    <a:pt x="5" y="62"/>
                    <a:pt x="5" y="62"/>
                    <a:pt x="5" y="62"/>
                  </a:cubicBezTo>
                  <a:cubicBezTo>
                    <a:pt x="5" y="64"/>
                    <a:pt x="6" y="65"/>
                    <a:pt x="8" y="65"/>
                  </a:cubicBezTo>
                  <a:cubicBezTo>
                    <a:pt x="10" y="65"/>
                    <a:pt x="11" y="64"/>
                    <a:pt x="11" y="62"/>
                  </a:cubicBezTo>
                  <a:cubicBezTo>
                    <a:pt x="11" y="38"/>
                    <a:pt x="11" y="38"/>
                    <a:pt x="11" y="38"/>
                  </a:cubicBezTo>
                  <a:cubicBezTo>
                    <a:pt x="12" y="38"/>
                    <a:pt x="12" y="38"/>
                    <a:pt x="12" y="38"/>
                  </a:cubicBezTo>
                  <a:cubicBezTo>
                    <a:pt x="12" y="62"/>
                    <a:pt x="12" y="62"/>
                    <a:pt x="12" y="62"/>
                  </a:cubicBezTo>
                  <a:cubicBezTo>
                    <a:pt x="12" y="64"/>
                    <a:pt x="14" y="65"/>
                    <a:pt x="15" y="65"/>
                  </a:cubicBezTo>
                  <a:cubicBezTo>
                    <a:pt x="17" y="65"/>
                    <a:pt x="18" y="64"/>
                    <a:pt x="18" y="62"/>
                  </a:cubicBezTo>
                  <a:cubicBezTo>
                    <a:pt x="18" y="18"/>
                    <a:pt x="18" y="18"/>
                    <a:pt x="18" y="18"/>
                  </a:cubicBezTo>
                  <a:cubicBezTo>
                    <a:pt x="19" y="18"/>
                    <a:pt x="19" y="18"/>
                    <a:pt x="19" y="18"/>
                  </a:cubicBezTo>
                  <a:cubicBezTo>
                    <a:pt x="19" y="34"/>
                    <a:pt x="19" y="34"/>
                    <a:pt x="19" y="34"/>
                  </a:cubicBezTo>
                  <a:cubicBezTo>
                    <a:pt x="19" y="35"/>
                    <a:pt x="20" y="36"/>
                    <a:pt x="21" y="36"/>
                  </a:cubicBezTo>
                  <a:cubicBezTo>
                    <a:pt x="22" y="36"/>
                    <a:pt x="23" y="35"/>
                    <a:pt x="23" y="34"/>
                  </a:cubicBezTo>
                  <a:lnTo>
                    <a:pt x="23" y="16"/>
                  </a:lnTo>
                  <a:close/>
                </a:path>
              </a:pathLst>
            </a:custGeom>
            <a:solidFill>
              <a:srgbClr val="52BB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š1íḑé"/>
            <p:cNvSpPr/>
            <p:nvPr/>
          </p:nvSpPr>
          <p:spPr bwMode="auto">
            <a:xfrm>
              <a:off x="7177959" y="2625034"/>
              <a:ext cx="84859" cy="245150"/>
            </a:xfrm>
            <a:custGeom>
              <a:avLst/>
              <a:gdLst>
                <a:gd name="T0" fmla="*/ 12 w 23"/>
                <a:gd name="T1" fmla="*/ 10 h 66"/>
                <a:gd name="T2" fmla="*/ 17 w 23"/>
                <a:gd name="T3" fmla="*/ 5 h 66"/>
                <a:gd name="T4" fmla="*/ 12 w 23"/>
                <a:gd name="T5" fmla="*/ 0 h 66"/>
                <a:gd name="T6" fmla="*/ 7 w 23"/>
                <a:gd name="T7" fmla="*/ 5 h 66"/>
                <a:gd name="T8" fmla="*/ 12 w 23"/>
                <a:gd name="T9" fmla="*/ 10 h 66"/>
                <a:gd name="T10" fmla="*/ 23 w 23"/>
                <a:gd name="T11" fmla="*/ 17 h 66"/>
                <a:gd name="T12" fmla="*/ 18 w 23"/>
                <a:gd name="T13" fmla="*/ 12 h 66"/>
                <a:gd name="T14" fmla="*/ 4 w 23"/>
                <a:gd name="T15" fmla="*/ 12 h 66"/>
                <a:gd name="T16" fmla="*/ 0 w 23"/>
                <a:gd name="T17" fmla="*/ 17 h 66"/>
                <a:gd name="T18" fmla="*/ 0 w 23"/>
                <a:gd name="T19" fmla="*/ 35 h 66"/>
                <a:gd name="T20" fmla="*/ 2 w 23"/>
                <a:gd name="T21" fmla="*/ 37 h 66"/>
                <a:gd name="T22" fmla="*/ 4 w 23"/>
                <a:gd name="T23" fmla="*/ 35 h 66"/>
                <a:gd name="T24" fmla="*/ 4 w 23"/>
                <a:gd name="T25" fmla="*/ 18 h 66"/>
                <a:gd name="T26" fmla="*/ 5 w 23"/>
                <a:gd name="T27" fmla="*/ 18 h 66"/>
                <a:gd name="T28" fmla="*/ 5 w 23"/>
                <a:gd name="T29" fmla="*/ 63 h 66"/>
                <a:gd name="T30" fmla="*/ 8 w 23"/>
                <a:gd name="T31" fmla="*/ 66 h 66"/>
                <a:gd name="T32" fmla="*/ 11 w 23"/>
                <a:gd name="T33" fmla="*/ 63 h 66"/>
                <a:gd name="T34" fmla="*/ 11 w 23"/>
                <a:gd name="T35" fmla="*/ 39 h 66"/>
                <a:gd name="T36" fmla="*/ 12 w 23"/>
                <a:gd name="T37" fmla="*/ 39 h 66"/>
                <a:gd name="T38" fmla="*/ 12 w 23"/>
                <a:gd name="T39" fmla="*/ 63 h 66"/>
                <a:gd name="T40" fmla="*/ 15 w 23"/>
                <a:gd name="T41" fmla="*/ 66 h 66"/>
                <a:gd name="T42" fmla="*/ 18 w 23"/>
                <a:gd name="T43" fmla="*/ 63 h 66"/>
                <a:gd name="T44" fmla="*/ 18 w 23"/>
                <a:gd name="T45" fmla="*/ 18 h 66"/>
                <a:gd name="T46" fmla="*/ 19 w 23"/>
                <a:gd name="T47" fmla="*/ 18 h 66"/>
                <a:gd name="T48" fmla="*/ 19 w 23"/>
                <a:gd name="T49" fmla="*/ 35 h 66"/>
                <a:gd name="T50" fmla="*/ 21 w 23"/>
                <a:gd name="T51" fmla="*/ 37 h 66"/>
                <a:gd name="T52" fmla="*/ 23 w 23"/>
                <a:gd name="T53" fmla="*/ 35 h 66"/>
                <a:gd name="T54" fmla="*/ 23 w 23"/>
                <a:gd name="T55"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6">
                  <a:moveTo>
                    <a:pt x="12" y="10"/>
                  </a:moveTo>
                  <a:cubicBezTo>
                    <a:pt x="14" y="10"/>
                    <a:pt x="17" y="8"/>
                    <a:pt x="17" y="5"/>
                  </a:cubicBezTo>
                  <a:cubicBezTo>
                    <a:pt x="17" y="3"/>
                    <a:pt x="14" y="0"/>
                    <a:pt x="12" y="0"/>
                  </a:cubicBezTo>
                  <a:cubicBezTo>
                    <a:pt x="9" y="0"/>
                    <a:pt x="7" y="3"/>
                    <a:pt x="7" y="5"/>
                  </a:cubicBezTo>
                  <a:cubicBezTo>
                    <a:pt x="7" y="8"/>
                    <a:pt x="9" y="10"/>
                    <a:pt x="12" y="10"/>
                  </a:cubicBezTo>
                  <a:close/>
                  <a:moveTo>
                    <a:pt x="23" y="17"/>
                  </a:moveTo>
                  <a:cubicBezTo>
                    <a:pt x="23" y="14"/>
                    <a:pt x="21" y="12"/>
                    <a:pt x="18" y="12"/>
                  </a:cubicBezTo>
                  <a:cubicBezTo>
                    <a:pt x="4" y="12"/>
                    <a:pt x="4" y="12"/>
                    <a:pt x="4" y="12"/>
                  </a:cubicBezTo>
                  <a:cubicBezTo>
                    <a:pt x="2" y="12"/>
                    <a:pt x="0" y="14"/>
                    <a:pt x="0" y="17"/>
                  </a:cubicBezTo>
                  <a:cubicBezTo>
                    <a:pt x="0" y="35"/>
                    <a:pt x="0" y="35"/>
                    <a:pt x="0" y="35"/>
                  </a:cubicBezTo>
                  <a:cubicBezTo>
                    <a:pt x="0" y="36"/>
                    <a:pt x="1" y="37"/>
                    <a:pt x="2" y="37"/>
                  </a:cubicBezTo>
                  <a:cubicBezTo>
                    <a:pt x="3" y="37"/>
                    <a:pt x="4" y="36"/>
                    <a:pt x="4" y="35"/>
                  </a:cubicBezTo>
                  <a:cubicBezTo>
                    <a:pt x="4" y="18"/>
                    <a:pt x="4" y="18"/>
                    <a:pt x="4" y="18"/>
                  </a:cubicBezTo>
                  <a:cubicBezTo>
                    <a:pt x="5" y="18"/>
                    <a:pt x="5" y="18"/>
                    <a:pt x="5" y="18"/>
                  </a:cubicBezTo>
                  <a:cubicBezTo>
                    <a:pt x="5" y="63"/>
                    <a:pt x="5" y="63"/>
                    <a:pt x="5" y="63"/>
                  </a:cubicBezTo>
                  <a:cubicBezTo>
                    <a:pt x="5" y="65"/>
                    <a:pt x="6" y="66"/>
                    <a:pt x="8" y="66"/>
                  </a:cubicBezTo>
                  <a:cubicBezTo>
                    <a:pt x="9" y="66"/>
                    <a:pt x="11" y="65"/>
                    <a:pt x="11" y="63"/>
                  </a:cubicBezTo>
                  <a:cubicBezTo>
                    <a:pt x="11" y="39"/>
                    <a:pt x="11" y="39"/>
                    <a:pt x="11" y="39"/>
                  </a:cubicBezTo>
                  <a:cubicBezTo>
                    <a:pt x="12" y="39"/>
                    <a:pt x="12" y="39"/>
                    <a:pt x="12" y="39"/>
                  </a:cubicBezTo>
                  <a:cubicBezTo>
                    <a:pt x="12" y="63"/>
                    <a:pt x="12" y="63"/>
                    <a:pt x="12" y="63"/>
                  </a:cubicBezTo>
                  <a:cubicBezTo>
                    <a:pt x="12" y="65"/>
                    <a:pt x="14" y="66"/>
                    <a:pt x="15" y="66"/>
                  </a:cubicBezTo>
                  <a:cubicBezTo>
                    <a:pt x="17" y="66"/>
                    <a:pt x="18" y="65"/>
                    <a:pt x="18" y="63"/>
                  </a:cubicBezTo>
                  <a:cubicBezTo>
                    <a:pt x="18" y="18"/>
                    <a:pt x="18" y="18"/>
                    <a:pt x="18" y="18"/>
                  </a:cubicBezTo>
                  <a:cubicBezTo>
                    <a:pt x="19" y="18"/>
                    <a:pt x="19" y="18"/>
                    <a:pt x="19" y="18"/>
                  </a:cubicBezTo>
                  <a:cubicBezTo>
                    <a:pt x="19" y="35"/>
                    <a:pt x="19" y="35"/>
                    <a:pt x="19" y="35"/>
                  </a:cubicBezTo>
                  <a:cubicBezTo>
                    <a:pt x="19" y="36"/>
                    <a:pt x="20" y="37"/>
                    <a:pt x="21" y="37"/>
                  </a:cubicBezTo>
                  <a:cubicBezTo>
                    <a:pt x="22" y="37"/>
                    <a:pt x="23" y="36"/>
                    <a:pt x="23" y="35"/>
                  </a:cubicBezTo>
                  <a:lnTo>
                    <a:pt x="23" y="17"/>
                  </a:ln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şḻîḍé"/>
            <p:cNvSpPr/>
            <p:nvPr/>
          </p:nvSpPr>
          <p:spPr bwMode="auto">
            <a:xfrm>
              <a:off x="7286391" y="2625034"/>
              <a:ext cx="84859" cy="245150"/>
            </a:xfrm>
            <a:custGeom>
              <a:avLst/>
              <a:gdLst>
                <a:gd name="T0" fmla="*/ 11 w 23"/>
                <a:gd name="T1" fmla="*/ 10 h 66"/>
                <a:gd name="T2" fmla="*/ 16 w 23"/>
                <a:gd name="T3" fmla="*/ 5 h 66"/>
                <a:gd name="T4" fmla="*/ 11 w 23"/>
                <a:gd name="T5" fmla="*/ 0 h 66"/>
                <a:gd name="T6" fmla="*/ 6 w 23"/>
                <a:gd name="T7" fmla="*/ 5 h 66"/>
                <a:gd name="T8" fmla="*/ 11 w 23"/>
                <a:gd name="T9" fmla="*/ 10 h 66"/>
                <a:gd name="T10" fmla="*/ 23 w 23"/>
                <a:gd name="T11" fmla="*/ 17 h 66"/>
                <a:gd name="T12" fmla="*/ 18 w 23"/>
                <a:gd name="T13" fmla="*/ 12 h 66"/>
                <a:gd name="T14" fmla="*/ 4 w 23"/>
                <a:gd name="T15" fmla="*/ 12 h 66"/>
                <a:gd name="T16" fmla="*/ 0 w 23"/>
                <a:gd name="T17" fmla="*/ 17 h 66"/>
                <a:gd name="T18" fmla="*/ 0 w 23"/>
                <a:gd name="T19" fmla="*/ 35 h 66"/>
                <a:gd name="T20" fmla="*/ 2 w 23"/>
                <a:gd name="T21" fmla="*/ 37 h 66"/>
                <a:gd name="T22" fmla="*/ 4 w 23"/>
                <a:gd name="T23" fmla="*/ 35 h 66"/>
                <a:gd name="T24" fmla="*/ 4 w 23"/>
                <a:gd name="T25" fmla="*/ 18 h 66"/>
                <a:gd name="T26" fmla="*/ 4 w 23"/>
                <a:gd name="T27" fmla="*/ 18 h 66"/>
                <a:gd name="T28" fmla="*/ 4 w 23"/>
                <a:gd name="T29" fmla="*/ 63 h 66"/>
                <a:gd name="T30" fmla="*/ 7 w 23"/>
                <a:gd name="T31" fmla="*/ 66 h 66"/>
                <a:gd name="T32" fmla="*/ 10 w 23"/>
                <a:gd name="T33" fmla="*/ 63 h 66"/>
                <a:gd name="T34" fmla="*/ 10 w 23"/>
                <a:gd name="T35" fmla="*/ 39 h 66"/>
                <a:gd name="T36" fmla="*/ 12 w 23"/>
                <a:gd name="T37" fmla="*/ 39 h 66"/>
                <a:gd name="T38" fmla="*/ 12 w 23"/>
                <a:gd name="T39" fmla="*/ 63 h 66"/>
                <a:gd name="T40" fmla="*/ 15 w 23"/>
                <a:gd name="T41" fmla="*/ 66 h 66"/>
                <a:gd name="T42" fmla="*/ 18 w 23"/>
                <a:gd name="T43" fmla="*/ 63 h 66"/>
                <a:gd name="T44" fmla="*/ 18 w 23"/>
                <a:gd name="T45" fmla="*/ 18 h 66"/>
                <a:gd name="T46" fmla="*/ 19 w 23"/>
                <a:gd name="T47" fmla="*/ 18 h 66"/>
                <a:gd name="T48" fmla="*/ 19 w 23"/>
                <a:gd name="T49" fmla="*/ 35 h 66"/>
                <a:gd name="T50" fmla="*/ 21 w 23"/>
                <a:gd name="T51" fmla="*/ 37 h 66"/>
                <a:gd name="T52" fmla="*/ 23 w 23"/>
                <a:gd name="T53" fmla="*/ 35 h 66"/>
                <a:gd name="T54" fmla="*/ 23 w 23"/>
                <a:gd name="T55"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6">
                  <a:moveTo>
                    <a:pt x="11" y="10"/>
                  </a:moveTo>
                  <a:cubicBezTo>
                    <a:pt x="14" y="10"/>
                    <a:pt x="16" y="8"/>
                    <a:pt x="16" y="5"/>
                  </a:cubicBezTo>
                  <a:cubicBezTo>
                    <a:pt x="16" y="3"/>
                    <a:pt x="14" y="0"/>
                    <a:pt x="11" y="0"/>
                  </a:cubicBezTo>
                  <a:cubicBezTo>
                    <a:pt x="9" y="0"/>
                    <a:pt x="6" y="3"/>
                    <a:pt x="6" y="5"/>
                  </a:cubicBezTo>
                  <a:cubicBezTo>
                    <a:pt x="6" y="8"/>
                    <a:pt x="9" y="10"/>
                    <a:pt x="11" y="10"/>
                  </a:cubicBezTo>
                  <a:close/>
                  <a:moveTo>
                    <a:pt x="23" y="17"/>
                  </a:moveTo>
                  <a:cubicBezTo>
                    <a:pt x="23" y="14"/>
                    <a:pt x="21" y="12"/>
                    <a:pt x="18" y="12"/>
                  </a:cubicBezTo>
                  <a:cubicBezTo>
                    <a:pt x="4" y="12"/>
                    <a:pt x="4" y="12"/>
                    <a:pt x="4" y="12"/>
                  </a:cubicBezTo>
                  <a:cubicBezTo>
                    <a:pt x="2" y="12"/>
                    <a:pt x="0" y="14"/>
                    <a:pt x="0" y="17"/>
                  </a:cubicBezTo>
                  <a:cubicBezTo>
                    <a:pt x="0" y="35"/>
                    <a:pt x="0" y="35"/>
                    <a:pt x="0" y="35"/>
                  </a:cubicBezTo>
                  <a:cubicBezTo>
                    <a:pt x="0" y="36"/>
                    <a:pt x="0" y="37"/>
                    <a:pt x="2" y="37"/>
                  </a:cubicBezTo>
                  <a:cubicBezTo>
                    <a:pt x="3" y="37"/>
                    <a:pt x="4" y="36"/>
                    <a:pt x="4" y="35"/>
                  </a:cubicBezTo>
                  <a:cubicBezTo>
                    <a:pt x="4" y="18"/>
                    <a:pt x="4" y="18"/>
                    <a:pt x="4" y="18"/>
                  </a:cubicBezTo>
                  <a:cubicBezTo>
                    <a:pt x="4" y="18"/>
                    <a:pt x="4" y="18"/>
                    <a:pt x="4" y="18"/>
                  </a:cubicBezTo>
                  <a:cubicBezTo>
                    <a:pt x="4" y="63"/>
                    <a:pt x="4" y="63"/>
                    <a:pt x="4" y="63"/>
                  </a:cubicBezTo>
                  <a:cubicBezTo>
                    <a:pt x="4" y="65"/>
                    <a:pt x="6" y="66"/>
                    <a:pt x="7" y="66"/>
                  </a:cubicBezTo>
                  <a:cubicBezTo>
                    <a:pt x="9" y="66"/>
                    <a:pt x="10" y="65"/>
                    <a:pt x="10" y="63"/>
                  </a:cubicBezTo>
                  <a:cubicBezTo>
                    <a:pt x="10" y="39"/>
                    <a:pt x="10" y="39"/>
                    <a:pt x="10" y="39"/>
                  </a:cubicBezTo>
                  <a:cubicBezTo>
                    <a:pt x="12" y="39"/>
                    <a:pt x="12" y="39"/>
                    <a:pt x="12" y="39"/>
                  </a:cubicBezTo>
                  <a:cubicBezTo>
                    <a:pt x="12" y="63"/>
                    <a:pt x="12" y="63"/>
                    <a:pt x="12" y="63"/>
                  </a:cubicBezTo>
                  <a:cubicBezTo>
                    <a:pt x="12" y="65"/>
                    <a:pt x="13" y="66"/>
                    <a:pt x="15" y="66"/>
                  </a:cubicBezTo>
                  <a:cubicBezTo>
                    <a:pt x="17" y="66"/>
                    <a:pt x="18" y="65"/>
                    <a:pt x="18" y="63"/>
                  </a:cubicBezTo>
                  <a:cubicBezTo>
                    <a:pt x="18" y="18"/>
                    <a:pt x="18" y="18"/>
                    <a:pt x="18" y="18"/>
                  </a:cubicBezTo>
                  <a:cubicBezTo>
                    <a:pt x="19" y="18"/>
                    <a:pt x="19" y="18"/>
                    <a:pt x="19" y="18"/>
                  </a:cubicBezTo>
                  <a:cubicBezTo>
                    <a:pt x="19" y="35"/>
                    <a:pt x="19" y="35"/>
                    <a:pt x="19" y="35"/>
                  </a:cubicBezTo>
                  <a:cubicBezTo>
                    <a:pt x="19" y="36"/>
                    <a:pt x="20" y="37"/>
                    <a:pt x="21" y="37"/>
                  </a:cubicBezTo>
                  <a:cubicBezTo>
                    <a:pt x="22" y="37"/>
                    <a:pt x="23" y="36"/>
                    <a:pt x="23" y="35"/>
                  </a:cubicBezTo>
                  <a:lnTo>
                    <a:pt x="23" y="17"/>
                  </a:lnTo>
                  <a:close/>
                </a:path>
              </a:pathLst>
            </a:custGeom>
            <a:solidFill>
              <a:srgbClr val="374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îşļíḍé"/>
            <p:cNvSpPr/>
            <p:nvPr/>
          </p:nvSpPr>
          <p:spPr bwMode="auto">
            <a:xfrm>
              <a:off x="7390108" y="2625034"/>
              <a:ext cx="84859" cy="245150"/>
            </a:xfrm>
            <a:custGeom>
              <a:avLst/>
              <a:gdLst>
                <a:gd name="T0" fmla="*/ 12 w 23"/>
                <a:gd name="T1" fmla="*/ 10 h 66"/>
                <a:gd name="T2" fmla="*/ 17 w 23"/>
                <a:gd name="T3" fmla="*/ 5 h 66"/>
                <a:gd name="T4" fmla="*/ 12 w 23"/>
                <a:gd name="T5" fmla="*/ 0 h 66"/>
                <a:gd name="T6" fmla="*/ 7 w 23"/>
                <a:gd name="T7" fmla="*/ 5 h 66"/>
                <a:gd name="T8" fmla="*/ 12 w 23"/>
                <a:gd name="T9" fmla="*/ 10 h 66"/>
                <a:gd name="T10" fmla="*/ 23 w 23"/>
                <a:gd name="T11" fmla="*/ 17 h 66"/>
                <a:gd name="T12" fmla="*/ 19 w 23"/>
                <a:gd name="T13" fmla="*/ 12 h 66"/>
                <a:gd name="T14" fmla="*/ 5 w 23"/>
                <a:gd name="T15" fmla="*/ 12 h 66"/>
                <a:gd name="T16" fmla="*/ 0 w 23"/>
                <a:gd name="T17" fmla="*/ 17 h 66"/>
                <a:gd name="T18" fmla="*/ 0 w 23"/>
                <a:gd name="T19" fmla="*/ 35 h 66"/>
                <a:gd name="T20" fmla="*/ 2 w 23"/>
                <a:gd name="T21" fmla="*/ 37 h 66"/>
                <a:gd name="T22" fmla="*/ 4 w 23"/>
                <a:gd name="T23" fmla="*/ 35 h 66"/>
                <a:gd name="T24" fmla="*/ 4 w 23"/>
                <a:gd name="T25" fmla="*/ 18 h 66"/>
                <a:gd name="T26" fmla="*/ 5 w 23"/>
                <a:gd name="T27" fmla="*/ 18 h 66"/>
                <a:gd name="T28" fmla="*/ 5 w 23"/>
                <a:gd name="T29" fmla="*/ 63 h 66"/>
                <a:gd name="T30" fmla="*/ 8 w 23"/>
                <a:gd name="T31" fmla="*/ 66 h 66"/>
                <a:gd name="T32" fmla="*/ 11 w 23"/>
                <a:gd name="T33" fmla="*/ 63 h 66"/>
                <a:gd name="T34" fmla="*/ 11 w 23"/>
                <a:gd name="T35" fmla="*/ 39 h 66"/>
                <a:gd name="T36" fmla="*/ 13 w 23"/>
                <a:gd name="T37" fmla="*/ 39 h 66"/>
                <a:gd name="T38" fmla="*/ 13 w 23"/>
                <a:gd name="T39" fmla="*/ 63 h 66"/>
                <a:gd name="T40" fmla="*/ 16 w 23"/>
                <a:gd name="T41" fmla="*/ 66 h 66"/>
                <a:gd name="T42" fmla="*/ 19 w 23"/>
                <a:gd name="T43" fmla="*/ 63 h 66"/>
                <a:gd name="T44" fmla="*/ 19 w 23"/>
                <a:gd name="T45" fmla="*/ 18 h 66"/>
                <a:gd name="T46" fmla="*/ 19 w 23"/>
                <a:gd name="T47" fmla="*/ 18 h 66"/>
                <a:gd name="T48" fmla="*/ 19 w 23"/>
                <a:gd name="T49" fmla="*/ 35 h 66"/>
                <a:gd name="T50" fmla="*/ 21 w 23"/>
                <a:gd name="T51" fmla="*/ 37 h 66"/>
                <a:gd name="T52" fmla="*/ 23 w 23"/>
                <a:gd name="T53" fmla="*/ 35 h 66"/>
                <a:gd name="T54" fmla="*/ 23 w 23"/>
                <a:gd name="T55"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6">
                  <a:moveTo>
                    <a:pt x="12" y="10"/>
                  </a:moveTo>
                  <a:cubicBezTo>
                    <a:pt x="15" y="10"/>
                    <a:pt x="17" y="8"/>
                    <a:pt x="17" y="5"/>
                  </a:cubicBezTo>
                  <a:cubicBezTo>
                    <a:pt x="17" y="3"/>
                    <a:pt x="15" y="0"/>
                    <a:pt x="12" y="0"/>
                  </a:cubicBezTo>
                  <a:cubicBezTo>
                    <a:pt x="9" y="0"/>
                    <a:pt x="7" y="3"/>
                    <a:pt x="7" y="5"/>
                  </a:cubicBezTo>
                  <a:cubicBezTo>
                    <a:pt x="7" y="8"/>
                    <a:pt x="9" y="10"/>
                    <a:pt x="12" y="10"/>
                  </a:cubicBezTo>
                  <a:close/>
                  <a:moveTo>
                    <a:pt x="23" y="17"/>
                  </a:moveTo>
                  <a:cubicBezTo>
                    <a:pt x="23" y="14"/>
                    <a:pt x="21" y="12"/>
                    <a:pt x="19" y="12"/>
                  </a:cubicBezTo>
                  <a:cubicBezTo>
                    <a:pt x="5" y="12"/>
                    <a:pt x="5" y="12"/>
                    <a:pt x="5" y="12"/>
                  </a:cubicBezTo>
                  <a:cubicBezTo>
                    <a:pt x="2" y="12"/>
                    <a:pt x="0" y="14"/>
                    <a:pt x="0" y="17"/>
                  </a:cubicBezTo>
                  <a:cubicBezTo>
                    <a:pt x="0" y="35"/>
                    <a:pt x="0" y="35"/>
                    <a:pt x="0" y="35"/>
                  </a:cubicBezTo>
                  <a:cubicBezTo>
                    <a:pt x="0" y="36"/>
                    <a:pt x="1" y="37"/>
                    <a:pt x="2" y="37"/>
                  </a:cubicBezTo>
                  <a:cubicBezTo>
                    <a:pt x="3" y="37"/>
                    <a:pt x="4" y="36"/>
                    <a:pt x="4" y="35"/>
                  </a:cubicBezTo>
                  <a:cubicBezTo>
                    <a:pt x="4" y="18"/>
                    <a:pt x="4" y="18"/>
                    <a:pt x="4" y="18"/>
                  </a:cubicBezTo>
                  <a:cubicBezTo>
                    <a:pt x="5" y="18"/>
                    <a:pt x="5" y="18"/>
                    <a:pt x="5" y="18"/>
                  </a:cubicBezTo>
                  <a:cubicBezTo>
                    <a:pt x="5" y="63"/>
                    <a:pt x="5" y="63"/>
                    <a:pt x="5" y="63"/>
                  </a:cubicBezTo>
                  <a:cubicBezTo>
                    <a:pt x="5" y="65"/>
                    <a:pt x="6" y="66"/>
                    <a:pt x="8" y="66"/>
                  </a:cubicBezTo>
                  <a:cubicBezTo>
                    <a:pt x="10" y="66"/>
                    <a:pt x="11" y="65"/>
                    <a:pt x="11" y="63"/>
                  </a:cubicBezTo>
                  <a:cubicBezTo>
                    <a:pt x="11" y="39"/>
                    <a:pt x="11" y="39"/>
                    <a:pt x="11" y="39"/>
                  </a:cubicBezTo>
                  <a:cubicBezTo>
                    <a:pt x="13" y="39"/>
                    <a:pt x="13" y="39"/>
                    <a:pt x="13" y="39"/>
                  </a:cubicBezTo>
                  <a:cubicBezTo>
                    <a:pt x="13" y="63"/>
                    <a:pt x="13" y="63"/>
                    <a:pt x="13" y="63"/>
                  </a:cubicBezTo>
                  <a:cubicBezTo>
                    <a:pt x="13" y="65"/>
                    <a:pt x="14" y="66"/>
                    <a:pt x="16" y="66"/>
                  </a:cubicBezTo>
                  <a:cubicBezTo>
                    <a:pt x="17" y="66"/>
                    <a:pt x="19" y="65"/>
                    <a:pt x="19" y="63"/>
                  </a:cubicBezTo>
                  <a:cubicBezTo>
                    <a:pt x="19" y="18"/>
                    <a:pt x="19" y="18"/>
                    <a:pt x="19" y="18"/>
                  </a:cubicBezTo>
                  <a:cubicBezTo>
                    <a:pt x="19" y="18"/>
                    <a:pt x="19" y="18"/>
                    <a:pt x="19" y="18"/>
                  </a:cubicBezTo>
                  <a:cubicBezTo>
                    <a:pt x="19" y="35"/>
                    <a:pt x="19" y="35"/>
                    <a:pt x="19" y="35"/>
                  </a:cubicBezTo>
                  <a:cubicBezTo>
                    <a:pt x="19" y="36"/>
                    <a:pt x="20" y="37"/>
                    <a:pt x="21" y="37"/>
                  </a:cubicBezTo>
                  <a:cubicBezTo>
                    <a:pt x="22" y="37"/>
                    <a:pt x="23" y="36"/>
                    <a:pt x="23" y="35"/>
                  </a:cubicBezTo>
                  <a:lnTo>
                    <a:pt x="23" y="17"/>
                  </a:lnTo>
                  <a:close/>
                </a:path>
              </a:pathLst>
            </a:custGeom>
            <a:solidFill>
              <a:srgbClr val="52BB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śļïḍé"/>
            <p:cNvSpPr/>
            <p:nvPr/>
          </p:nvSpPr>
          <p:spPr bwMode="auto">
            <a:xfrm>
              <a:off x="7498540" y="2625034"/>
              <a:ext cx="84859" cy="245150"/>
            </a:xfrm>
            <a:custGeom>
              <a:avLst/>
              <a:gdLst>
                <a:gd name="T0" fmla="*/ 12 w 23"/>
                <a:gd name="T1" fmla="*/ 10 h 66"/>
                <a:gd name="T2" fmla="*/ 16 w 23"/>
                <a:gd name="T3" fmla="*/ 5 h 66"/>
                <a:gd name="T4" fmla="*/ 12 w 23"/>
                <a:gd name="T5" fmla="*/ 0 h 66"/>
                <a:gd name="T6" fmla="*/ 7 w 23"/>
                <a:gd name="T7" fmla="*/ 5 h 66"/>
                <a:gd name="T8" fmla="*/ 12 w 23"/>
                <a:gd name="T9" fmla="*/ 10 h 66"/>
                <a:gd name="T10" fmla="*/ 23 w 23"/>
                <a:gd name="T11" fmla="*/ 17 h 66"/>
                <a:gd name="T12" fmla="*/ 18 w 23"/>
                <a:gd name="T13" fmla="*/ 12 h 66"/>
                <a:gd name="T14" fmla="*/ 4 w 23"/>
                <a:gd name="T15" fmla="*/ 12 h 66"/>
                <a:gd name="T16" fmla="*/ 0 w 23"/>
                <a:gd name="T17" fmla="*/ 17 h 66"/>
                <a:gd name="T18" fmla="*/ 0 w 23"/>
                <a:gd name="T19" fmla="*/ 35 h 66"/>
                <a:gd name="T20" fmla="*/ 2 w 23"/>
                <a:gd name="T21" fmla="*/ 37 h 66"/>
                <a:gd name="T22" fmla="*/ 4 w 23"/>
                <a:gd name="T23" fmla="*/ 35 h 66"/>
                <a:gd name="T24" fmla="*/ 4 w 23"/>
                <a:gd name="T25" fmla="*/ 18 h 66"/>
                <a:gd name="T26" fmla="*/ 5 w 23"/>
                <a:gd name="T27" fmla="*/ 18 h 66"/>
                <a:gd name="T28" fmla="*/ 5 w 23"/>
                <a:gd name="T29" fmla="*/ 63 h 66"/>
                <a:gd name="T30" fmla="*/ 8 w 23"/>
                <a:gd name="T31" fmla="*/ 66 h 66"/>
                <a:gd name="T32" fmla="*/ 11 w 23"/>
                <a:gd name="T33" fmla="*/ 63 h 66"/>
                <a:gd name="T34" fmla="*/ 11 w 23"/>
                <a:gd name="T35" fmla="*/ 39 h 66"/>
                <a:gd name="T36" fmla="*/ 12 w 23"/>
                <a:gd name="T37" fmla="*/ 39 h 66"/>
                <a:gd name="T38" fmla="*/ 12 w 23"/>
                <a:gd name="T39" fmla="*/ 63 h 66"/>
                <a:gd name="T40" fmla="*/ 15 w 23"/>
                <a:gd name="T41" fmla="*/ 66 h 66"/>
                <a:gd name="T42" fmla="*/ 18 w 23"/>
                <a:gd name="T43" fmla="*/ 63 h 66"/>
                <a:gd name="T44" fmla="*/ 18 w 23"/>
                <a:gd name="T45" fmla="*/ 18 h 66"/>
                <a:gd name="T46" fmla="*/ 19 w 23"/>
                <a:gd name="T47" fmla="*/ 18 h 66"/>
                <a:gd name="T48" fmla="*/ 19 w 23"/>
                <a:gd name="T49" fmla="*/ 35 h 66"/>
                <a:gd name="T50" fmla="*/ 21 w 23"/>
                <a:gd name="T51" fmla="*/ 37 h 66"/>
                <a:gd name="T52" fmla="*/ 23 w 23"/>
                <a:gd name="T53" fmla="*/ 35 h 66"/>
                <a:gd name="T54" fmla="*/ 23 w 23"/>
                <a:gd name="T55"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6">
                  <a:moveTo>
                    <a:pt x="12" y="10"/>
                  </a:moveTo>
                  <a:cubicBezTo>
                    <a:pt x="14" y="10"/>
                    <a:pt x="16" y="8"/>
                    <a:pt x="16" y="5"/>
                  </a:cubicBezTo>
                  <a:cubicBezTo>
                    <a:pt x="16" y="3"/>
                    <a:pt x="14" y="0"/>
                    <a:pt x="12" y="0"/>
                  </a:cubicBezTo>
                  <a:cubicBezTo>
                    <a:pt x="9" y="0"/>
                    <a:pt x="7" y="3"/>
                    <a:pt x="7" y="5"/>
                  </a:cubicBezTo>
                  <a:cubicBezTo>
                    <a:pt x="7" y="8"/>
                    <a:pt x="9" y="10"/>
                    <a:pt x="12" y="10"/>
                  </a:cubicBezTo>
                  <a:close/>
                  <a:moveTo>
                    <a:pt x="23" y="17"/>
                  </a:moveTo>
                  <a:cubicBezTo>
                    <a:pt x="23" y="14"/>
                    <a:pt x="21" y="12"/>
                    <a:pt x="18" y="12"/>
                  </a:cubicBezTo>
                  <a:cubicBezTo>
                    <a:pt x="4" y="12"/>
                    <a:pt x="4" y="12"/>
                    <a:pt x="4" y="12"/>
                  </a:cubicBezTo>
                  <a:cubicBezTo>
                    <a:pt x="2" y="12"/>
                    <a:pt x="0" y="14"/>
                    <a:pt x="0" y="17"/>
                  </a:cubicBezTo>
                  <a:cubicBezTo>
                    <a:pt x="0" y="35"/>
                    <a:pt x="0" y="35"/>
                    <a:pt x="0" y="35"/>
                  </a:cubicBezTo>
                  <a:cubicBezTo>
                    <a:pt x="0" y="36"/>
                    <a:pt x="1" y="37"/>
                    <a:pt x="2" y="37"/>
                  </a:cubicBezTo>
                  <a:cubicBezTo>
                    <a:pt x="3" y="37"/>
                    <a:pt x="4" y="36"/>
                    <a:pt x="4" y="35"/>
                  </a:cubicBezTo>
                  <a:cubicBezTo>
                    <a:pt x="4" y="18"/>
                    <a:pt x="4" y="18"/>
                    <a:pt x="4" y="18"/>
                  </a:cubicBezTo>
                  <a:cubicBezTo>
                    <a:pt x="5" y="18"/>
                    <a:pt x="5" y="18"/>
                    <a:pt x="5" y="18"/>
                  </a:cubicBezTo>
                  <a:cubicBezTo>
                    <a:pt x="5" y="63"/>
                    <a:pt x="5" y="63"/>
                    <a:pt x="5" y="63"/>
                  </a:cubicBezTo>
                  <a:cubicBezTo>
                    <a:pt x="5" y="65"/>
                    <a:pt x="6" y="66"/>
                    <a:pt x="8" y="66"/>
                  </a:cubicBezTo>
                  <a:cubicBezTo>
                    <a:pt x="9" y="66"/>
                    <a:pt x="11" y="65"/>
                    <a:pt x="11" y="63"/>
                  </a:cubicBezTo>
                  <a:cubicBezTo>
                    <a:pt x="11" y="39"/>
                    <a:pt x="11" y="39"/>
                    <a:pt x="11" y="39"/>
                  </a:cubicBezTo>
                  <a:cubicBezTo>
                    <a:pt x="12" y="39"/>
                    <a:pt x="12" y="39"/>
                    <a:pt x="12" y="39"/>
                  </a:cubicBezTo>
                  <a:cubicBezTo>
                    <a:pt x="12" y="63"/>
                    <a:pt x="12" y="63"/>
                    <a:pt x="12" y="63"/>
                  </a:cubicBezTo>
                  <a:cubicBezTo>
                    <a:pt x="12" y="65"/>
                    <a:pt x="14" y="66"/>
                    <a:pt x="15" y="66"/>
                  </a:cubicBezTo>
                  <a:cubicBezTo>
                    <a:pt x="17" y="66"/>
                    <a:pt x="18" y="65"/>
                    <a:pt x="18" y="63"/>
                  </a:cubicBezTo>
                  <a:cubicBezTo>
                    <a:pt x="18" y="18"/>
                    <a:pt x="18" y="18"/>
                    <a:pt x="18" y="18"/>
                  </a:cubicBezTo>
                  <a:cubicBezTo>
                    <a:pt x="19" y="18"/>
                    <a:pt x="19" y="18"/>
                    <a:pt x="19" y="18"/>
                  </a:cubicBezTo>
                  <a:cubicBezTo>
                    <a:pt x="19" y="35"/>
                    <a:pt x="19" y="35"/>
                    <a:pt x="19" y="35"/>
                  </a:cubicBezTo>
                  <a:cubicBezTo>
                    <a:pt x="19" y="36"/>
                    <a:pt x="20" y="37"/>
                    <a:pt x="21" y="37"/>
                  </a:cubicBezTo>
                  <a:cubicBezTo>
                    <a:pt x="22" y="37"/>
                    <a:pt x="23" y="36"/>
                    <a:pt x="23" y="35"/>
                  </a:cubicBezTo>
                  <a:lnTo>
                    <a:pt x="23" y="17"/>
                  </a:lnTo>
                  <a:close/>
                </a:path>
              </a:pathLst>
            </a:custGeom>
            <a:solidFill>
              <a:srgbClr val="52BB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ïs1íḑe"/>
            <p:cNvSpPr/>
            <p:nvPr/>
          </p:nvSpPr>
          <p:spPr bwMode="auto">
            <a:xfrm>
              <a:off x="7602257" y="2625034"/>
              <a:ext cx="89574" cy="245150"/>
            </a:xfrm>
            <a:custGeom>
              <a:avLst/>
              <a:gdLst>
                <a:gd name="T0" fmla="*/ 12 w 24"/>
                <a:gd name="T1" fmla="*/ 10 h 66"/>
                <a:gd name="T2" fmla="*/ 17 w 24"/>
                <a:gd name="T3" fmla="*/ 5 h 66"/>
                <a:gd name="T4" fmla="*/ 12 w 24"/>
                <a:gd name="T5" fmla="*/ 0 h 66"/>
                <a:gd name="T6" fmla="*/ 7 w 24"/>
                <a:gd name="T7" fmla="*/ 5 h 66"/>
                <a:gd name="T8" fmla="*/ 12 w 24"/>
                <a:gd name="T9" fmla="*/ 10 h 66"/>
                <a:gd name="T10" fmla="*/ 24 w 24"/>
                <a:gd name="T11" fmla="*/ 17 h 66"/>
                <a:gd name="T12" fmla="*/ 19 w 24"/>
                <a:gd name="T13" fmla="*/ 12 h 66"/>
                <a:gd name="T14" fmla="*/ 5 w 24"/>
                <a:gd name="T15" fmla="*/ 12 h 66"/>
                <a:gd name="T16" fmla="*/ 0 w 24"/>
                <a:gd name="T17" fmla="*/ 17 h 66"/>
                <a:gd name="T18" fmla="*/ 0 w 24"/>
                <a:gd name="T19" fmla="*/ 35 h 66"/>
                <a:gd name="T20" fmla="*/ 2 w 24"/>
                <a:gd name="T21" fmla="*/ 37 h 66"/>
                <a:gd name="T22" fmla="*/ 4 w 24"/>
                <a:gd name="T23" fmla="*/ 35 h 66"/>
                <a:gd name="T24" fmla="*/ 4 w 24"/>
                <a:gd name="T25" fmla="*/ 18 h 66"/>
                <a:gd name="T26" fmla="*/ 5 w 24"/>
                <a:gd name="T27" fmla="*/ 18 h 66"/>
                <a:gd name="T28" fmla="*/ 5 w 24"/>
                <a:gd name="T29" fmla="*/ 63 h 66"/>
                <a:gd name="T30" fmla="*/ 8 w 24"/>
                <a:gd name="T31" fmla="*/ 66 h 66"/>
                <a:gd name="T32" fmla="*/ 11 w 24"/>
                <a:gd name="T33" fmla="*/ 63 h 66"/>
                <a:gd name="T34" fmla="*/ 11 w 24"/>
                <a:gd name="T35" fmla="*/ 39 h 66"/>
                <a:gd name="T36" fmla="*/ 13 w 24"/>
                <a:gd name="T37" fmla="*/ 39 h 66"/>
                <a:gd name="T38" fmla="*/ 13 w 24"/>
                <a:gd name="T39" fmla="*/ 63 h 66"/>
                <a:gd name="T40" fmla="*/ 16 w 24"/>
                <a:gd name="T41" fmla="*/ 66 h 66"/>
                <a:gd name="T42" fmla="*/ 19 w 24"/>
                <a:gd name="T43" fmla="*/ 63 h 66"/>
                <a:gd name="T44" fmla="*/ 19 w 24"/>
                <a:gd name="T45" fmla="*/ 18 h 66"/>
                <a:gd name="T46" fmla="*/ 20 w 24"/>
                <a:gd name="T47" fmla="*/ 18 h 66"/>
                <a:gd name="T48" fmla="*/ 20 w 24"/>
                <a:gd name="T49" fmla="*/ 35 h 66"/>
                <a:gd name="T50" fmla="*/ 22 w 24"/>
                <a:gd name="T51" fmla="*/ 37 h 66"/>
                <a:gd name="T52" fmla="*/ 24 w 24"/>
                <a:gd name="T53" fmla="*/ 35 h 66"/>
                <a:gd name="T54" fmla="*/ 24 w 24"/>
                <a:gd name="T55"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66">
                  <a:moveTo>
                    <a:pt x="12" y="10"/>
                  </a:moveTo>
                  <a:cubicBezTo>
                    <a:pt x="15" y="10"/>
                    <a:pt x="17" y="8"/>
                    <a:pt x="17" y="5"/>
                  </a:cubicBezTo>
                  <a:cubicBezTo>
                    <a:pt x="17" y="3"/>
                    <a:pt x="15" y="0"/>
                    <a:pt x="12" y="0"/>
                  </a:cubicBezTo>
                  <a:cubicBezTo>
                    <a:pt x="9" y="0"/>
                    <a:pt x="7" y="3"/>
                    <a:pt x="7" y="5"/>
                  </a:cubicBezTo>
                  <a:cubicBezTo>
                    <a:pt x="7" y="8"/>
                    <a:pt x="9" y="10"/>
                    <a:pt x="12" y="10"/>
                  </a:cubicBezTo>
                  <a:close/>
                  <a:moveTo>
                    <a:pt x="24" y="17"/>
                  </a:moveTo>
                  <a:cubicBezTo>
                    <a:pt x="24" y="14"/>
                    <a:pt x="21" y="12"/>
                    <a:pt x="19" y="12"/>
                  </a:cubicBezTo>
                  <a:cubicBezTo>
                    <a:pt x="5" y="12"/>
                    <a:pt x="5" y="12"/>
                    <a:pt x="5" y="12"/>
                  </a:cubicBezTo>
                  <a:cubicBezTo>
                    <a:pt x="3" y="12"/>
                    <a:pt x="0" y="14"/>
                    <a:pt x="0" y="17"/>
                  </a:cubicBezTo>
                  <a:cubicBezTo>
                    <a:pt x="0" y="35"/>
                    <a:pt x="0" y="35"/>
                    <a:pt x="0" y="35"/>
                  </a:cubicBezTo>
                  <a:cubicBezTo>
                    <a:pt x="0" y="36"/>
                    <a:pt x="1" y="37"/>
                    <a:pt x="2" y="37"/>
                  </a:cubicBezTo>
                  <a:cubicBezTo>
                    <a:pt x="4" y="37"/>
                    <a:pt x="4" y="36"/>
                    <a:pt x="4" y="35"/>
                  </a:cubicBezTo>
                  <a:cubicBezTo>
                    <a:pt x="4" y="18"/>
                    <a:pt x="4" y="18"/>
                    <a:pt x="4" y="18"/>
                  </a:cubicBezTo>
                  <a:cubicBezTo>
                    <a:pt x="5" y="18"/>
                    <a:pt x="5" y="18"/>
                    <a:pt x="5" y="18"/>
                  </a:cubicBezTo>
                  <a:cubicBezTo>
                    <a:pt x="5" y="63"/>
                    <a:pt x="5" y="63"/>
                    <a:pt x="5" y="63"/>
                  </a:cubicBezTo>
                  <a:cubicBezTo>
                    <a:pt x="5" y="65"/>
                    <a:pt x="7" y="66"/>
                    <a:pt x="8" y="66"/>
                  </a:cubicBezTo>
                  <a:cubicBezTo>
                    <a:pt x="10" y="66"/>
                    <a:pt x="11" y="65"/>
                    <a:pt x="11" y="63"/>
                  </a:cubicBezTo>
                  <a:cubicBezTo>
                    <a:pt x="11" y="39"/>
                    <a:pt x="11" y="39"/>
                    <a:pt x="11" y="39"/>
                  </a:cubicBezTo>
                  <a:cubicBezTo>
                    <a:pt x="13" y="39"/>
                    <a:pt x="13" y="39"/>
                    <a:pt x="13" y="39"/>
                  </a:cubicBezTo>
                  <a:cubicBezTo>
                    <a:pt x="13" y="63"/>
                    <a:pt x="13" y="63"/>
                    <a:pt x="13" y="63"/>
                  </a:cubicBezTo>
                  <a:cubicBezTo>
                    <a:pt x="13" y="65"/>
                    <a:pt x="14" y="66"/>
                    <a:pt x="16" y="66"/>
                  </a:cubicBezTo>
                  <a:cubicBezTo>
                    <a:pt x="17" y="66"/>
                    <a:pt x="19" y="65"/>
                    <a:pt x="19" y="63"/>
                  </a:cubicBezTo>
                  <a:cubicBezTo>
                    <a:pt x="19" y="18"/>
                    <a:pt x="19" y="18"/>
                    <a:pt x="19" y="18"/>
                  </a:cubicBezTo>
                  <a:cubicBezTo>
                    <a:pt x="20" y="18"/>
                    <a:pt x="20" y="18"/>
                    <a:pt x="20" y="18"/>
                  </a:cubicBezTo>
                  <a:cubicBezTo>
                    <a:pt x="20" y="35"/>
                    <a:pt x="20" y="35"/>
                    <a:pt x="20" y="35"/>
                  </a:cubicBezTo>
                  <a:cubicBezTo>
                    <a:pt x="20" y="36"/>
                    <a:pt x="20" y="37"/>
                    <a:pt x="22" y="37"/>
                  </a:cubicBezTo>
                  <a:cubicBezTo>
                    <a:pt x="23" y="37"/>
                    <a:pt x="24" y="36"/>
                    <a:pt x="24" y="35"/>
                  </a:cubicBezTo>
                  <a:lnTo>
                    <a:pt x="24" y="17"/>
                  </a:lnTo>
                  <a:close/>
                </a:path>
              </a:pathLst>
            </a:custGeom>
            <a:solidFill>
              <a:srgbClr val="52BB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şľidé"/>
            <p:cNvSpPr/>
            <p:nvPr/>
          </p:nvSpPr>
          <p:spPr bwMode="auto">
            <a:xfrm>
              <a:off x="7710688" y="2625034"/>
              <a:ext cx="84859" cy="245150"/>
            </a:xfrm>
            <a:custGeom>
              <a:avLst/>
              <a:gdLst>
                <a:gd name="T0" fmla="*/ 12 w 23"/>
                <a:gd name="T1" fmla="*/ 10 h 66"/>
                <a:gd name="T2" fmla="*/ 17 w 23"/>
                <a:gd name="T3" fmla="*/ 5 h 66"/>
                <a:gd name="T4" fmla="*/ 12 w 23"/>
                <a:gd name="T5" fmla="*/ 0 h 66"/>
                <a:gd name="T6" fmla="*/ 7 w 23"/>
                <a:gd name="T7" fmla="*/ 5 h 66"/>
                <a:gd name="T8" fmla="*/ 12 w 23"/>
                <a:gd name="T9" fmla="*/ 10 h 66"/>
                <a:gd name="T10" fmla="*/ 23 w 23"/>
                <a:gd name="T11" fmla="*/ 17 h 66"/>
                <a:gd name="T12" fmla="*/ 19 w 23"/>
                <a:gd name="T13" fmla="*/ 12 h 66"/>
                <a:gd name="T14" fmla="*/ 5 w 23"/>
                <a:gd name="T15" fmla="*/ 12 h 66"/>
                <a:gd name="T16" fmla="*/ 0 w 23"/>
                <a:gd name="T17" fmla="*/ 17 h 66"/>
                <a:gd name="T18" fmla="*/ 0 w 23"/>
                <a:gd name="T19" fmla="*/ 35 h 66"/>
                <a:gd name="T20" fmla="*/ 2 w 23"/>
                <a:gd name="T21" fmla="*/ 37 h 66"/>
                <a:gd name="T22" fmla="*/ 4 w 23"/>
                <a:gd name="T23" fmla="*/ 35 h 66"/>
                <a:gd name="T24" fmla="*/ 4 w 23"/>
                <a:gd name="T25" fmla="*/ 18 h 66"/>
                <a:gd name="T26" fmla="*/ 5 w 23"/>
                <a:gd name="T27" fmla="*/ 18 h 66"/>
                <a:gd name="T28" fmla="*/ 5 w 23"/>
                <a:gd name="T29" fmla="*/ 63 h 66"/>
                <a:gd name="T30" fmla="*/ 8 w 23"/>
                <a:gd name="T31" fmla="*/ 66 h 66"/>
                <a:gd name="T32" fmla="*/ 11 w 23"/>
                <a:gd name="T33" fmla="*/ 63 h 66"/>
                <a:gd name="T34" fmla="*/ 11 w 23"/>
                <a:gd name="T35" fmla="*/ 39 h 66"/>
                <a:gd name="T36" fmla="*/ 12 w 23"/>
                <a:gd name="T37" fmla="*/ 39 h 66"/>
                <a:gd name="T38" fmla="*/ 12 w 23"/>
                <a:gd name="T39" fmla="*/ 63 h 66"/>
                <a:gd name="T40" fmla="*/ 15 w 23"/>
                <a:gd name="T41" fmla="*/ 66 h 66"/>
                <a:gd name="T42" fmla="*/ 18 w 23"/>
                <a:gd name="T43" fmla="*/ 63 h 66"/>
                <a:gd name="T44" fmla="*/ 18 w 23"/>
                <a:gd name="T45" fmla="*/ 18 h 66"/>
                <a:gd name="T46" fmla="*/ 19 w 23"/>
                <a:gd name="T47" fmla="*/ 18 h 66"/>
                <a:gd name="T48" fmla="*/ 19 w 23"/>
                <a:gd name="T49" fmla="*/ 35 h 66"/>
                <a:gd name="T50" fmla="*/ 21 w 23"/>
                <a:gd name="T51" fmla="*/ 37 h 66"/>
                <a:gd name="T52" fmla="*/ 23 w 23"/>
                <a:gd name="T53" fmla="*/ 35 h 66"/>
                <a:gd name="T54" fmla="*/ 23 w 23"/>
                <a:gd name="T55"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66">
                  <a:moveTo>
                    <a:pt x="12" y="10"/>
                  </a:moveTo>
                  <a:cubicBezTo>
                    <a:pt x="15" y="10"/>
                    <a:pt x="17" y="8"/>
                    <a:pt x="17" y="5"/>
                  </a:cubicBezTo>
                  <a:cubicBezTo>
                    <a:pt x="17" y="3"/>
                    <a:pt x="15" y="0"/>
                    <a:pt x="12" y="0"/>
                  </a:cubicBezTo>
                  <a:cubicBezTo>
                    <a:pt x="9" y="0"/>
                    <a:pt x="7" y="3"/>
                    <a:pt x="7" y="5"/>
                  </a:cubicBezTo>
                  <a:cubicBezTo>
                    <a:pt x="7" y="8"/>
                    <a:pt x="9" y="10"/>
                    <a:pt x="12" y="10"/>
                  </a:cubicBezTo>
                  <a:close/>
                  <a:moveTo>
                    <a:pt x="23" y="17"/>
                  </a:moveTo>
                  <a:cubicBezTo>
                    <a:pt x="23" y="14"/>
                    <a:pt x="21" y="12"/>
                    <a:pt x="19" y="12"/>
                  </a:cubicBezTo>
                  <a:cubicBezTo>
                    <a:pt x="5" y="12"/>
                    <a:pt x="5" y="12"/>
                    <a:pt x="5" y="12"/>
                  </a:cubicBezTo>
                  <a:cubicBezTo>
                    <a:pt x="2" y="12"/>
                    <a:pt x="0" y="14"/>
                    <a:pt x="0" y="17"/>
                  </a:cubicBezTo>
                  <a:cubicBezTo>
                    <a:pt x="0" y="35"/>
                    <a:pt x="0" y="35"/>
                    <a:pt x="0" y="35"/>
                  </a:cubicBezTo>
                  <a:cubicBezTo>
                    <a:pt x="0" y="36"/>
                    <a:pt x="1" y="37"/>
                    <a:pt x="2" y="37"/>
                  </a:cubicBezTo>
                  <a:cubicBezTo>
                    <a:pt x="3" y="37"/>
                    <a:pt x="4" y="36"/>
                    <a:pt x="4" y="35"/>
                  </a:cubicBezTo>
                  <a:cubicBezTo>
                    <a:pt x="4" y="18"/>
                    <a:pt x="4" y="18"/>
                    <a:pt x="4" y="18"/>
                  </a:cubicBezTo>
                  <a:cubicBezTo>
                    <a:pt x="5" y="18"/>
                    <a:pt x="5" y="18"/>
                    <a:pt x="5" y="18"/>
                  </a:cubicBezTo>
                  <a:cubicBezTo>
                    <a:pt x="5" y="63"/>
                    <a:pt x="5" y="63"/>
                    <a:pt x="5" y="63"/>
                  </a:cubicBezTo>
                  <a:cubicBezTo>
                    <a:pt x="5" y="65"/>
                    <a:pt x="6" y="66"/>
                    <a:pt x="8" y="66"/>
                  </a:cubicBezTo>
                  <a:cubicBezTo>
                    <a:pt x="10" y="66"/>
                    <a:pt x="11" y="65"/>
                    <a:pt x="11" y="63"/>
                  </a:cubicBezTo>
                  <a:cubicBezTo>
                    <a:pt x="11" y="39"/>
                    <a:pt x="11" y="39"/>
                    <a:pt x="11" y="39"/>
                  </a:cubicBezTo>
                  <a:cubicBezTo>
                    <a:pt x="12" y="39"/>
                    <a:pt x="12" y="39"/>
                    <a:pt x="12" y="39"/>
                  </a:cubicBezTo>
                  <a:cubicBezTo>
                    <a:pt x="12" y="63"/>
                    <a:pt x="12" y="63"/>
                    <a:pt x="12" y="63"/>
                  </a:cubicBezTo>
                  <a:cubicBezTo>
                    <a:pt x="12" y="65"/>
                    <a:pt x="14" y="66"/>
                    <a:pt x="15" y="66"/>
                  </a:cubicBezTo>
                  <a:cubicBezTo>
                    <a:pt x="17" y="66"/>
                    <a:pt x="18" y="65"/>
                    <a:pt x="18" y="63"/>
                  </a:cubicBezTo>
                  <a:cubicBezTo>
                    <a:pt x="18" y="18"/>
                    <a:pt x="18" y="18"/>
                    <a:pt x="18" y="18"/>
                  </a:cubicBezTo>
                  <a:cubicBezTo>
                    <a:pt x="19" y="18"/>
                    <a:pt x="19" y="18"/>
                    <a:pt x="19" y="18"/>
                  </a:cubicBezTo>
                  <a:cubicBezTo>
                    <a:pt x="19" y="35"/>
                    <a:pt x="19" y="35"/>
                    <a:pt x="19" y="35"/>
                  </a:cubicBezTo>
                  <a:cubicBezTo>
                    <a:pt x="19" y="36"/>
                    <a:pt x="20" y="37"/>
                    <a:pt x="21" y="37"/>
                  </a:cubicBezTo>
                  <a:cubicBezTo>
                    <a:pt x="22" y="37"/>
                    <a:pt x="23" y="36"/>
                    <a:pt x="23" y="35"/>
                  </a:cubicBezTo>
                  <a:lnTo>
                    <a:pt x="23" y="17"/>
                  </a:lnTo>
                  <a:close/>
                </a:path>
              </a:pathLst>
            </a:custGeom>
            <a:solidFill>
              <a:srgbClr val="52BB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ṣļiďe"/>
            <p:cNvSpPr/>
            <p:nvPr/>
          </p:nvSpPr>
          <p:spPr bwMode="auto">
            <a:xfrm>
              <a:off x="7793190" y="2780610"/>
              <a:ext cx="238079" cy="254578"/>
            </a:xfrm>
            <a:custGeom>
              <a:avLst/>
              <a:gdLst>
                <a:gd name="T0" fmla="*/ 64 w 64"/>
                <a:gd name="T1" fmla="*/ 4 h 68"/>
                <a:gd name="T2" fmla="*/ 10 w 64"/>
                <a:gd name="T3" fmla="*/ 68 h 68"/>
                <a:gd name="T4" fmla="*/ 0 w 64"/>
                <a:gd name="T5" fmla="*/ 0 h 68"/>
                <a:gd name="T6" fmla="*/ 64 w 64"/>
                <a:gd name="T7" fmla="*/ 4 h 68"/>
              </a:gdLst>
              <a:ahLst/>
              <a:cxnLst>
                <a:cxn ang="0">
                  <a:pos x="T0" y="T1"/>
                </a:cxn>
                <a:cxn ang="0">
                  <a:pos x="T2" y="T3"/>
                </a:cxn>
                <a:cxn ang="0">
                  <a:pos x="T4" y="T5"/>
                </a:cxn>
                <a:cxn ang="0">
                  <a:pos x="T6" y="T7"/>
                </a:cxn>
              </a:cxnLst>
              <a:rect l="0" t="0" r="r" b="b"/>
              <a:pathLst>
                <a:path w="64" h="68">
                  <a:moveTo>
                    <a:pt x="64" y="4"/>
                  </a:moveTo>
                  <a:cubicBezTo>
                    <a:pt x="10" y="68"/>
                    <a:pt x="10" y="68"/>
                    <a:pt x="10" y="68"/>
                  </a:cubicBezTo>
                  <a:cubicBezTo>
                    <a:pt x="15" y="45"/>
                    <a:pt x="14" y="23"/>
                    <a:pt x="0" y="0"/>
                  </a:cubicBezTo>
                  <a:cubicBezTo>
                    <a:pt x="20" y="15"/>
                    <a:pt x="42" y="14"/>
                    <a:pt x="64" y="4"/>
                  </a:cubicBezTo>
                  <a:close/>
                </a:path>
              </a:pathLst>
            </a:custGeom>
            <a:solidFill>
              <a:srgbClr val="E8E7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iṥḷiḋé"/>
            <p:cNvSpPr/>
            <p:nvPr/>
          </p:nvSpPr>
          <p:spPr bwMode="auto">
            <a:xfrm>
              <a:off x="4832537" y="2363385"/>
              <a:ext cx="1338894" cy="872167"/>
            </a:xfrm>
            <a:custGeom>
              <a:avLst/>
              <a:gdLst>
                <a:gd name="T0" fmla="*/ 215 w 359"/>
                <a:gd name="T1" fmla="*/ 0 h 234"/>
                <a:gd name="T2" fmla="*/ 328 w 359"/>
                <a:gd name="T3" fmla="*/ 62 h 234"/>
                <a:gd name="T4" fmla="*/ 359 w 359"/>
                <a:gd name="T5" fmla="*/ 234 h 234"/>
                <a:gd name="T6" fmla="*/ 180 w 359"/>
                <a:gd name="T7" fmla="*/ 234 h 234"/>
                <a:gd name="T8" fmla="*/ 0 w 359"/>
                <a:gd name="T9" fmla="*/ 234 h 234"/>
                <a:gd name="T10" fmla="*/ 31 w 359"/>
                <a:gd name="T11" fmla="*/ 62 h 234"/>
                <a:gd name="T12" fmla="*/ 143 w 359"/>
                <a:gd name="T13" fmla="*/ 1 h 234"/>
                <a:gd name="T14" fmla="*/ 215 w 359"/>
                <a:gd name="T15" fmla="*/ 0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234">
                  <a:moveTo>
                    <a:pt x="215" y="0"/>
                  </a:moveTo>
                  <a:cubicBezTo>
                    <a:pt x="294" y="35"/>
                    <a:pt x="318" y="53"/>
                    <a:pt x="328" y="62"/>
                  </a:cubicBezTo>
                  <a:cubicBezTo>
                    <a:pt x="342" y="75"/>
                    <a:pt x="350" y="193"/>
                    <a:pt x="359" y="234"/>
                  </a:cubicBezTo>
                  <a:cubicBezTo>
                    <a:pt x="180" y="234"/>
                    <a:pt x="180" y="234"/>
                    <a:pt x="180" y="234"/>
                  </a:cubicBezTo>
                  <a:cubicBezTo>
                    <a:pt x="0" y="234"/>
                    <a:pt x="0" y="234"/>
                    <a:pt x="0" y="234"/>
                  </a:cubicBezTo>
                  <a:cubicBezTo>
                    <a:pt x="9" y="193"/>
                    <a:pt x="17" y="75"/>
                    <a:pt x="31" y="62"/>
                  </a:cubicBezTo>
                  <a:cubicBezTo>
                    <a:pt x="41" y="53"/>
                    <a:pt x="64" y="35"/>
                    <a:pt x="143" y="1"/>
                  </a:cubicBezTo>
                  <a:cubicBezTo>
                    <a:pt x="215" y="0"/>
                    <a:pt x="215" y="0"/>
                    <a:pt x="215" y="0"/>
                  </a:cubicBezTo>
                </a:path>
              </a:pathLst>
            </a:custGeom>
            <a:solidFill>
              <a:srgbClr val="FFDE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í$ļídè"/>
            <p:cNvSpPr/>
            <p:nvPr/>
          </p:nvSpPr>
          <p:spPr bwMode="auto">
            <a:xfrm>
              <a:off x="4832537" y="2363385"/>
              <a:ext cx="1338894" cy="872167"/>
            </a:xfrm>
            <a:custGeom>
              <a:avLst/>
              <a:gdLst>
                <a:gd name="T0" fmla="*/ 215 w 359"/>
                <a:gd name="T1" fmla="*/ 0 h 234"/>
                <a:gd name="T2" fmla="*/ 328 w 359"/>
                <a:gd name="T3" fmla="*/ 62 h 234"/>
                <a:gd name="T4" fmla="*/ 359 w 359"/>
                <a:gd name="T5" fmla="*/ 234 h 234"/>
                <a:gd name="T6" fmla="*/ 180 w 359"/>
                <a:gd name="T7" fmla="*/ 234 h 234"/>
                <a:gd name="T8" fmla="*/ 0 w 359"/>
                <a:gd name="T9" fmla="*/ 234 h 234"/>
                <a:gd name="T10" fmla="*/ 31 w 359"/>
                <a:gd name="T11" fmla="*/ 62 h 234"/>
                <a:gd name="T12" fmla="*/ 143 w 359"/>
                <a:gd name="T13" fmla="*/ 1 h 234"/>
                <a:gd name="T14" fmla="*/ 215 w 359"/>
                <a:gd name="T15" fmla="*/ 0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234">
                  <a:moveTo>
                    <a:pt x="215" y="0"/>
                  </a:moveTo>
                  <a:cubicBezTo>
                    <a:pt x="294" y="35"/>
                    <a:pt x="318" y="53"/>
                    <a:pt x="328" y="62"/>
                  </a:cubicBezTo>
                  <a:cubicBezTo>
                    <a:pt x="342" y="75"/>
                    <a:pt x="350" y="193"/>
                    <a:pt x="359" y="234"/>
                  </a:cubicBezTo>
                  <a:cubicBezTo>
                    <a:pt x="180" y="234"/>
                    <a:pt x="180" y="234"/>
                    <a:pt x="180" y="234"/>
                  </a:cubicBezTo>
                  <a:cubicBezTo>
                    <a:pt x="0" y="234"/>
                    <a:pt x="0" y="234"/>
                    <a:pt x="0" y="234"/>
                  </a:cubicBezTo>
                  <a:cubicBezTo>
                    <a:pt x="9" y="193"/>
                    <a:pt x="17" y="75"/>
                    <a:pt x="31" y="62"/>
                  </a:cubicBezTo>
                  <a:cubicBezTo>
                    <a:pt x="41" y="53"/>
                    <a:pt x="64" y="35"/>
                    <a:pt x="143" y="1"/>
                  </a:cubicBezTo>
                  <a:cubicBezTo>
                    <a:pt x="215" y="0"/>
                    <a:pt x="215" y="0"/>
                    <a:pt x="215" y="0"/>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i$ľíḋè"/>
            <p:cNvSpPr/>
            <p:nvPr/>
          </p:nvSpPr>
          <p:spPr bwMode="auto">
            <a:xfrm>
              <a:off x="5358195" y="1932015"/>
              <a:ext cx="287579" cy="598731"/>
            </a:xfrm>
            <a:custGeom>
              <a:avLst/>
              <a:gdLst>
                <a:gd name="T0" fmla="*/ 77 w 77"/>
                <a:gd name="T1" fmla="*/ 47 h 161"/>
                <a:gd name="T2" fmla="*/ 77 w 77"/>
                <a:gd name="T3" fmla="*/ 106 h 161"/>
                <a:gd name="T4" fmla="*/ 77 w 77"/>
                <a:gd name="T5" fmla="*/ 135 h 161"/>
                <a:gd name="T6" fmla="*/ 0 w 77"/>
                <a:gd name="T7" fmla="*/ 135 h 161"/>
                <a:gd name="T8" fmla="*/ 0 w 77"/>
                <a:gd name="T9" fmla="*/ 106 h 161"/>
                <a:gd name="T10" fmla="*/ 0 w 77"/>
                <a:gd name="T11" fmla="*/ 47 h 161"/>
                <a:gd name="T12" fmla="*/ 77 w 77"/>
                <a:gd name="T13" fmla="*/ 47 h 161"/>
              </a:gdLst>
              <a:ahLst/>
              <a:cxnLst>
                <a:cxn ang="0">
                  <a:pos x="T0" y="T1"/>
                </a:cxn>
                <a:cxn ang="0">
                  <a:pos x="T2" y="T3"/>
                </a:cxn>
                <a:cxn ang="0">
                  <a:pos x="T4" y="T5"/>
                </a:cxn>
                <a:cxn ang="0">
                  <a:pos x="T6" y="T7"/>
                </a:cxn>
                <a:cxn ang="0">
                  <a:pos x="T8" y="T9"/>
                </a:cxn>
                <a:cxn ang="0">
                  <a:pos x="T10" y="T11"/>
                </a:cxn>
                <a:cxn ang="0">
                  <a:pos x="T12" y="T13"/>
                </a:cxn>
              </a:cxnLst>
              <a:rect l="0" t="0" r="r" b="b"/>
              <a:pathLst>
                <a:path w="77" h="161">
                  <a:moveTo>
                    <a:pt x="77" y="47"/>
                  </a:moveTo>
                  <a:cubicBezTo>
                    <a:pt x="77" y="106"/>
                    <a:pt x="77" y="106"/>
                    <a:pt x="77" y="106"/>
                  </a:cubicBezTo>
                  <a:cubicBezTo>
                    <a:pt x="77" y="135"/>
                    <a:pt x="77" y="135"/>
                    <a:pt x="77" y="135"/>
                  </a:cubicBezTo>
                  <a:cubicBezTo>
                    <a:pt x="56" y="160"/>
                    <a:pt x="21" y="161"/>
                    <a:pt x="0" y="135"/>
                  </a:cubicBezTo>
                  <a:cubicBezTo>
                    <a:pt x="0" y="106"/>
                    <a:pt x="0" y="106"/>
                    <a:pt x="0" y="106"/>
                  </a:cubicBezTo>
                  <a:cubicBezTo>
                    <a:pt x="0" y="47"/>
                    <a:pt x="0" y="47"/>
                    <a:pt x="0" y="47"/>
                  </a:cubicBezTo>
                  <a:cubicBezTo>
                    <a:pt x="0" y="0"/>
                    <a:pt x="77" y="0"/>
                    <a:pt x="77" y="47"/>
                  </a:cubicBezTo>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îšlïḑè"/>
            <p:cNvSpPr/>
            <p:nvPr/>
          </p:nvSpPr>
          <p:spPr bwMode="auto">
            <a:xfrm>
              <a:off x="5716491" y="1894300"/>
              <a:ext cx="117860" cy="176791"/>
            </a:xfrm>
            <a:custGeom>
              <a:avLst/>
              <a:gdLst>
                <a:gd name="T0" fmla="*/ 23 w 32"/>
                <a:gd name="T1" fmla="*/ 2 h 47"/>
                <a:gd name="T2" fmla="*/ 3 w 32"/>
                <a:gd name="T3" fmla="*/ 19 h 47"/>
                <a:gd name="T4" fmla="*/ 9 w 32"/>
                <a:gd name="T5" fmla="*/ 44 h 47"/>
                <a:gd name="T6" fmla="*/ 28 w 32"/>
                <a:gd name="T7" fmla="*/ 27 h 47"/>
                <a:gd name="T8" fmla="*/ 23 w 32"/>
                <a:gd name="T9" fmla="*/ 2 h 47"/>
              </a:gdLst>
              <a:ahLst/>
              <a:cxnLst>
                <a:cxn ang="0">
                  <a:pos x="T0" y="T1"/>
                </a:cxn>
                <a:cxn ang="0">
                  <a:pos x="T2" y="T3"/>
                </a:cxn>
                <a:cxn ang="0">
                  <a:pos x="T4" y="T5"/>
                </a:cxn>
                <a:cxn ang="0">
                  <a:pos x="T6" y="T7"/>
                </a:cxn>
                <a:cxn ang="0">
                  <a:pos x="T8" y="T9"/>
                </a:cxn>
              </a:cxnLst>
              <a:rect l="0" t="0" r="r" b="b"/>
              <a:pathLst>
                <a:path w="32" h="47">
                  <a:moveTo>
                    <a:pt x="23" y="2"/>
                  </a:moveTo>
                  <a:cubicBezTo>
                    <a:pt x="16" y="0"/>
                    <a:pt x="7" y="7"/>
                    <a:pt x="3" y="19"/>
                  </a:cubicBezTo>
                  <a:cubicBezTo>
                    <a:pt x="0" y="31"/>
                    <a:pt x="2" y="42"/>
                    <a:pt x="9" y="44"/>
                  </a:cubicBezTo>
                  <a:cubicBezTo>
                    <a:pt x="15" y="47"/>
                    <a:pt x="24" y="39"/>
                    <a:pt x="28" y="27"/>
                  </a:cubicBezTo>
                  <a:cubicBezTo>
                    <a:pt x="32" y="15"/>
                    <a:pt x="29" y="4"/>
                    <a:pt x="23" y="2"/>
                  </a:cubicBezTo>
                  <a:close/>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íṩḻiḓê"/>
            <p:cNvSpPr/>
            <p:nvPr/>
          </p:nvSpPr>
          <p:spPr bwMode="auto">
            <a:xfrm>
              <a:off x="5171975" y="1894300"/>
              <a:ext cx="117860" cy="176791"/>
            </a:xfrm>
            <a:custGeom>
              <a:avLst/>
              <a:gdLst>
                <a:gd name="T0" fmla="*/ 9 w 32"/>
                <a:gd name="T1" fmla="*/ 2 h 47"/>
                <a:gd name="T2" fmla="*/ 28 w 32"/>
                <a:gd name="T3" fmla="*/ 19 h 47"/>
                <a:gd name="T4" fmla="*/ 23 w 32"/>
                <a:gd name="T5" fmla="*/ 44 h 47"/>
                <a:gd name="T6" fmla="*/ 3 w 32"/>
                <a:gd name="T7" fmla="*/ 27 h 47"/>
                <a:gd name="T8" fmla="*/ 9 w 32"/>
                <a:gd name="T9" fmla="*/ 2 h 47"/>
              </a:gdLst>
              <a:ahLst/>
              <a:cxnLst>
                <a:cxn ang="0">
                  <a:pos x="T0" y="T1"/>
                </a:cxn>
                <a:cxn ang="0">
                  <a:pos x="T2" y="T3"/>
                </a:cxn>
                <a:cxn ang="0">
                  <a:pos x="T4" y="T5"/>
                </a:cxn>
                <a:cxn ang="0">
                  <a:pos x="T6" y="T7"/>
                </a:cxn>
                <a:cxn ang="0">
                  <a:pos x="T8" y="T9"/>
                </a:cxn>
              </a:cxnLst>
              <a:rect l="0" t="0" r="r" b="b"/>
              <a:pathLst>
                <a:path w="32" h="47">
                  <a:moveTo>
                    <a:pt x="9" y="2"/>
                  </a:moveTo>
                  <a:cubicBezTo>
                    <a:pt x="16" y="0"/>
                    <a:pt x="24" y="7"/>
                    <a:pt x="28" y="19"/>
                  </a:cubicBezTo>
                  <a:cubicBezTo>
                    <a:pt x="32" y="31"/>
                    <a:pt x="29" y="42"/>
                    <a:pt x="23" y="44"/>
                  </a:cubicBezTo>
                  <a:cubicBezTo>
                    <a:pt x="16" y="47"/>
                    <a:pt x="7" y="39"/>
                    <a:pt x="3" y="27"/>
                  </a:cubicBezTo>
                  <a:cubicBezTo>
                    <a:pt x="0" y="15"/>
                    <a:pt x="2" y="4"/>
                    <a:pt x="9" y="2"/>
                  </a:cubicBezTo>
                  <a:close/>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ïŝľîḓê"/>
            <p:cNvSpPr/>
            <p:nvPr/>
          </p:nvSpPr>
          <p:spPr bwMode="auto">
            <a:xfrm>
              <a:off x="5320480" y="2504818"/>
              <a:ext cx="379511" cy="730734"/>
            </a:xfrm>
            <a:custGeom>
              <a:avLst/>
              <a:gdLst>
                <a:gd name="T0" fmla="*/ 48 w 102"/>
                <a:gd name="T1" fmla="*/ 0 h 196"/>
                <a:gd name="T2" fmla="*/ 102 w 102"/>
                <a:gd name="T3" fmla="*/ 16 h 196"/>
                <a:gd name="T4" fmla="*/ 82 w 102"/>
                <a:gd name="T5" fmla="*/ 196 h 196"/>
                <a:gd name="T6" fmla="*/ 9 w 102"/>
                <a:gd name="T7" fmla="*/ 196 h 196"/>
                <a:gd name="T8" fmla="*/ 0 w 102"/>
                <a:gd name="T9" fmla="*/ 16 h 196"/>
                <a:gd name="T10" fmla="*/ 48 w 102"/>
                <a:gd name="T11" fmla="*/ 0 h 196"/>
              </a:gdLst>
              <a:ahLst/>
              <a:cxnLst>
                <a:cxn ang="0">
                  <a:pos x="T0" y="T1"/>
                </a:cxn>
                <a:cxn ang="0">
                  <a:pos x="T2" y="T3"/>
                </a:cxn>
                <a:cxn ang="0">
                  <a:pos x="T4" y="T5"/>
                </a:cxn>
                <a:cxn ang="0">
                  <a:pos x="T6" y="T7"/>
                </a:cxn>
                <a:cxn ang="0">
                  <a:pos x="T8" y="T9"/>
                </a:cxn>
                <a:cxn ang="0">
                  <a:pos x="T10" y="T11"/>
                </a:cxn>
              </a:cxnLst>
              <a:rect l="0" t="0" r="r" b="b"/>
              <a:pathLst>
                <a:path w="102" h="196">
                  <a:moveTo>
                    <a:pt x="48" y="0"/>
                  </a:moveTo>
                  <a:cubicBezTo>
                    <a:pt x="48" y="0"/>
                    <a:pt x="102" y="13"/>
                    <a:pt x="102" y="16"/>
                  </a:cubicBezTo>
                  <a:cubicBezTo>
                    <a:pt x="102" y="19"/>
                    <a:pt x="82" y="196"/>
                    <a:pt x="82" y="196"/>
                  </a:cubicBezTo>
                  <a:cubicBezTo>
                    <a:pt x="9" y="196"/>
                    <a:pt x="9" y="196"/>
                    <a:pt x="9" y="196"/>
                  </a:cubicBezTo>
                  <a:cubicBezTo>
                    <a:pt x="0" y="16"/>
                    <a:pt x="0" y="16"/>
                    <a:pt x="0" y="16"/>
                  </a:cubicBezTo>
                  <a:cubicBezTo>
                    <a:pt x="48" y="0"/>
                    <a:pt x="48" y="0"/>
                    <a:pt x="4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ïŝḻîďè"/>
            <p:cNvSpPr/>
            <p:nvPr/>
          </p:nvSpPr>
          <p:spPr bwMode="auto">
            <a:xfrm>
              <a:off x="5582129" y="2368100"/>
              <a:ext cx="249864" cy="867452"/>
            </a:xfrm>
            <a:custGeom>
              <a:avLst/>
              <a:gdLst>
                <a:gd name="T0" fmla="*/ 27 w 106"/>
                <a:gd name="T1" fmla="*/ 0 h 368"/>
                <a:gd name="T2" fmla="*/ 27 w 106"/>
                <a:gd name="T3" fmla="*/ 28 h 368"/>
                <a:gd name="T4" fmla="*/ 0 w 106"/>
                <a:gd name="T5" fmla="*/ 368 h 368"/>
                <a:gd name="T6" fmla="*/ 46 w 106"/>
                <a:gd name="T7" fmla="*/ 368 h 368"/>
                <a:gd name="T8" fmla="*/ 96 w 106"/>
                <a:gd name="T9" fmla="*/ 155 h 368"/>
                <a:gd name="T10" fmla="*/ 47 w 106"/>
                <a:gd name="T11" fmla="*/ 123 h 368"/>
                <a:gd name="T12" fmla="*/ 106 w 106"/>
                <a:gd name="T13" fmla="*/ 95 h 368"/>
                <a:gd name="T14" fmla="*/ 52 w 106"/>
                <a:gd name="T15" fmla="*/ 13 h 368"/>
                <a:gd name="T16" fmla="*/ 27 w 106"/>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68">
                  <a:moveTo>
                    <a:pt x="27" y="0"/>
                  </a:moveTo>
                  <a:lnTo>
                    <a:pt x="27" y="28"/>
                  </a:lnTo>
                  <a:lnTo>
                    <a:pt x="0" y="368"/>
                  </a:lnTo>
                  <a:lnTo>
                    <a:pt x="46" y="368"/>
                  </a:lnTo>
                  <a:lnTo>
                    <a:pt x="96" y="155"/>
                  </a:lnTo>
                  <a:lnTo>
                    <a:pt x="47" y="123"/>
                  </a:lnTo>
                  <a:lnTo>
                    <a:pt x="106" y="95"/>
                  </a:lnTo>
                  <a:lnTo>
                    <a:pt x="52" y="13"/>
                  </a:lnTo>
                  <a:lnTo>
                    <a:pt x="27" y="0"/>
                  </a:ln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íŝḻidê"/>
            <p:cNvSpPr/>
            <p:nvPr/>
          </p:nvSpPr>
          <p:spPr bwMode="auto">
            <a:xfrm>
              <a:off x="5171975" y="2368100"/>
              <a:ext cx="249864" cy="867452"/>
            </a:xfrm>
            <a:custGeom>
              <a:avLst/>
              <a:gdLst>
                <a:gd name="T0" fmla="*/ 79 w 106"/>
                <a:gd name="T1" fmla="*/ 0 h 368"/>
                <a:gd name="T2" fmla="*/ 79 w 106"/>
                <a:gd name="T3" fmla="*/ 28 h 368"/>
                <a:gd name="T4" fmla="*/ 106 w 106"/>
                <a:gd name="T5" fmla="*/ 368 h 368"/>
                <a:gd name="T6" fmla="*/ 60 w 106"/>
                <a:gd name="T7" fmla="*/ 368 h 368"/>
                <a:gd name="T8" fmla="*/ 11 w 106"/>
                <a:gd name="T9" fmla="*/ 155 h 368"/>
                <a:gd name="T10" fmla="*/ 58 w 106"/>
                <a:gd name="T11" fmla="*/ 123 h 368"/>
                <a:gd name="T12" fmla="*/ 0 w 106"/>
                <a:gd name="T13" fmla="*/ 95 h 368"/>
                <a:gd name="T14" fmla="*/ 47 w 106"/>
                <a:gd name="T15" fmla="*/ 14 h 368"/>
                <a:gd name="T16" fmla="*/ 79 w 106"/>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68">
                  <a:moveTo>
                    <a:pt x="79" y="0"/>
                  </a:moveTo>
                  <a:lnTo>
                    <a:pt x="79" y="28"/>
                  </a:lnTo>
                  <a:lnTo>
                    <a:pt x="106" y="368"/>
                  </a:lnTo>
                  <a:lnTo>
                    <a:pt x="60" y="368"/>
                  </a:lnTo>
                  <a:lnTo>
                    <a:pt x="11" y="155"/>
                  </a:lnTo>
                  <a:lnTo>
                    <a:pt x="58" y="123"/>
                  </a:lnTo>
                  <a:lnTo>
                    <a:pt x="0" y="95"/>
                  </a:lnTo>
                  <a:lnTo>
                    <a:pt x="47" y="14"/>
                  </a:lnTo>
                  <a:lnTo>
                    <a:pt x="79" y="0"/>
                  </a:ln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isliḑe"/>
            <p:cNvSpPr/>
            <p:nvPr/>
          </p:nvSpPr>
          <p:spPr bwMode="auto">
            <a:xfrm>
              <a:off x="5171975" y="2368100"/>
              <a:ext cx="249864" cy="867452"/>
            </a:xfrm>
            <a:custGeom>
              <a:avLst/>
              <a:gdLst>
                <a:gd name="T0" fmla="*/ 79 w 106"/>
                <a:gd name="T1" fmla="*/ 0 h 368"/>
                <a:gd name="T2" fmla="*/ 79 w 106"/>
                <a:gd name="T3" fmla="*/ 28 h 368"/>
                <a:gd name="T4" fmla="*/ 106 w 106"/>
                <a:gd name="T5" fmla="*/ 368 h 368"/>
                <a:gd name="T6" fmla="*/ 60 w 106"/>
                <a:gd name="T7" fmla="*/ 368 h 368"/>
                <a:gd name="T8" fmla="*/ 11 w 106"/>
                <a:gd name="T9" fmla="*/ 155 h 368"/>
                <a:gd name="T10" fmla="*/ 58 w 106"/>
                <a:gd name="T11" fmla="*/ 123 h 368"/>
                <a:gd name="T12" fmla="*/ 0 w 106"/>
                <a:gd name="T13" fmla="*/ 95 h 368"/>
                <a:gd name="T14" fmla="*/ 47 w 106"/>
                <a:gd name="T15" fmla="*/ 14 h 368"/>
                <a:gd name="T16" fmla="*/ 79 w 106"/>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68">
                  <a:moveTo>
                    <a:pt x="79" y="0"/>
                  </a:moveTo>
                  <a:lnTo>
                    <a:pt x="79" y="28"/>
                  </a:lnTo>
                  <a:lnTo>
                    <a:pt x="106" y="368"/>
                  </a:lnTo>
                  <a:lnTo>
                    <a:pt x="60" y="368"/>
                  </a:lnTo>
                  <a:lnTo>
                    <a:pt x="11" y="155"/>
                  </a:lnTo>
                  <a:lnTo>
                    <a:pt x="58" y="123"/>
                  </a:lnTo>
                  <a:lnTo>
                    <a:pt x="0" y="95"/>
                  </a:lnTo>
                  <a:lnTo>
                    <a:pt x="47" y="14"/>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ïśḻíďé"/>
            <p:cNvSpPr/>
            <p:nvPr/>
          </p:nvSpPr>
          <p:spPr bwMode="auto">
            <a:xfrm>
              <a:off x="5440697" y="2504818"/>
              <a:ext cx="122575" cy="120218"/>
            </a:xfrm>
            <a:custGeom>
              <a:avLst/>
              <a:gdLst>
                <a:gd name="T0" fmla="*/ 33 w 33"/>
                <a:gd name="T1" fmla="*/ 18 h 32"/>
                <a:gd name="T2" fmla="*/ 24 w 33"/>
                <a:gd name="T3" fmla="*/ 32 h 32"/>
                <a:gd name="T4" fmla="*/ 9 w 33"/>
                <a:gd name="T5" fmla="*/ 32 h 32"/>
                <a:gd name="T6" fmla="*/ 0 w 33"/>
                <a:gd name="T7" fmla="*/ 18 h 32"/>
                <a:gd name="T8" fmla="*/ 16 w 33"/>
                <a:gd name="T9" fmla="*/ 0 h 32"/>
                <a:gd name="T10" fmla="*/ 33 w 33"/>
                <a:gd name="T11" fmla="*/ 18 h 32"/>
              </a:gdLst>
              <a:ahLst/>
              <a:cxnLst>
                <a:cxn ang="0">
                  <a:pos x="T0" y="T1"/>
                </a:cxn>
                <a:cxn ang="0">
                  <a:pos x="T2" y="T3"/>
                </a:cxn>
                <a:cxn ang="0">
                  <a:pos x="T4" y="T5"/>
                </a:cxn>
                <a:cxn ang="0">
                  <a:pos x="T6" y="T7"/>
                </a:cxn>
                <a:cxn ang="0">
                  <a:pos x="T8" y="T9"/>
                </a:cxn>
                <a:cxn ang="0">
                  <a:pos x="T10" y="T11"/>
                </a:cxn>
              </a:cxnLst>
              <a:rect l="0" t="0" r="r" b="b"/>
              <a:pathLst>
                <a:path w="33" h="32">
                  <a:moveTo>
                    <a:pt x="33" y="18"/>
                  </a:moveTo>
                  <a:cubicBezTo>
                    <a:pt x="24" y="32"/>
                    <a:pt x="24" y="32"/>
                    <a:pt x="24" y="32"/>
                  </a:cubicBezTo>
                  <a:cubicBezTo>
                    <a:pt x="19" y="32"/>
                    <a:pt x="14" y="32"/>
                    <a:pt x="9" y="32"/>
                  </a:cubicBezTo>
                  <a:cubicBezTo>
                    <a:pt x="0" y="18"/>
                    <a:pt x="0" y="18"/>
                    <a:pt x="0" y="18"/>
                  </a:cubicBezTo>
                  <a:cubicBezTo>
                    <a:pt x="16" y="0"/>
                    <a:pt x="16" y="0"/>
                    <a:pt x="16" y="0"/>
                  </a:cubicBezTo>
                  <a:cubicBezTo>
                    <a:pt x="33" y="18"/>
                    <a:pt x="33" y="18"/>
                    <a:pt x="33" y="18"/>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îṩļïḋè"/>
            <p:cNvSpPr/>
            <p:nvPr/>
          </p:nvSpPr>
          <p:spPr bwMode="auto">
            <a:xfrm>
              <a:off x="5424197" y="2625034"/>
              <a:ext cx="153219" cy="610517"/>
            </a:xfrm>
            <a:custGeom>
              <a:avLst/>
              <a:gdLst>
                <a:gd name="T0" fmla="*/ 45 w 65"/>
                <a:gd name="T1" fmla="*/ 0 h 259"/>
                <a:gd name="T2" fmla="*/ 65 w 65"/>
                <a:gd name="T3" fmla="*/ 259 h 259"/>
                <a:gd name="T4" fmla="*/ 0 w 65"/>
                <a:gd name="T5" fmla="*/ 259 h 259"/>
                <a:gd name="T6" fmla="*/ 21 w 65"/>
                <a:gd name="T7" fmla="*/ 0 h 259"/>
                <a:gd name="T8" fmla="*/ 45 w 65"/>
                <a:gd name="T9" fmla="*/ 0 h 259"/>
              </a:gdLst>
              <a:ahLst/>
              <a:cxnLst>
                <a:cxn ang="0">
                  <a:pos x="T0" y="T1"/>
                </a:cxn>
                <a:cxn ang="0">
                  <a:pos x="T2" y="T3"/>
                </a:cxn>
                <a:cxn ang="0">
                  <a:pos x="T4" y="T5"/>
                </a:cxn>
                <a:cxn ang="0">
                  <a:pos x="T6" y="T7"/>
                </a:cxn>
                <a:cxn ang="0">
                  <a:pos x="T8" y="T9"/>
                </a:cxn>
              </a:cxnLst>
              <a:rect l="0" t="0" r="r" b="b"/>
              <a:pathLst>
                <a:path w="65" h="259">
                  <a:moveTo>
                    <a:pt x="45" y="0"/>
                  </a:moveTo>
                  <a:lnTo>
                    <a:pt x="65" y="259"/>
                  </a:lnTo>
                  <a:lnTo>
                    <a:pt x="0" y="259"/>
                  </a:lnTo>
                  <a:lnTo>
                    <a:pt x="21" y="0"/>
                  </a:lnTo>
                  <a:lnTo>
                    <a:pt x="45" y="0"/>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iṥľíḍé"/>
            <p:cNvSpPr/>
            <p:nvPr/>
          </p:nvSpPr>
          <p:spPr bwMode="auto">
            <a:xfrm>
              <a:off x="5424197" y="2625034"/>
              <a:ext cx="153219" cy="610517"/>
            </a:xfrm>
            <a:custGeom>
              <a:avLst/>
              <a:gdLst>
                <a:gd name="T0" fmla="*/ 45 w 65"/>
                <a:gd name="T1" fmla="*/ 0 h 259"/>
                <a:gd name="T2" fmla="*/ 65 w 65"/>
                <a:gd name="T3" fmla="*/ 259 h 259"/>
                <a:gd name="T4" fmla="*/ 0 w 65"/>
                <a:gd name="T5" fmla="*/ 259 h 259"/>
                <a:gd name="T6" fmla="*/ 21 w 65"/>
                <a:gd name="T7" fmla="*/ 0 h 259"/>
                <a:gd name="T8" fmla="*/ 45 w 65"/>
                <a:gd name="T9" fmla="*/ 0 h 259"/>
              </a:gdLst>
              <a:ahLst/>
              <a:cxnLst>
                <a:cxn ang="0">
                  <a:pos x="T0" y="T1"/>
                </a:cxn>
                <a:cxn ang="0">
                  <a:pos x="T2" y="T3"/>
                </a:cxn>
                <a:cxn ang="0">
                  <a:pos x="T4" y="T5"/>
                </a:cxn>
                <a:cxn ang="0">
                  <a:pos x="T6" y="T7"/>
                </a:cxn>
                <a:cxn ang="0">
                  <a:pos x="T8" y="T9"/>
                </a:cxn>
              </a:cxnLst>
              <a:rect l="0" t="0" r="r" b="b"/>
              <a:pathLst>
                <a:path w="65" h="259">
                  <a:moveTo>
                    <a:pt x="45" y="0"/>
                  </a:moveTo>
                  <a:lnTo>
                    <a:pt x="65" y="259"/>
                  </a:lnTo>
                  <a:lnTo>
                    <a:pt x="0" y="259"/>
                  </a:lnTo>
                  <a:lnTo>
                    <a:pt x="21" y="0"/>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íSḻïḍê"/>
            <p:cNvSpPr/>
            <p:nvPr/>
          </p:nvSpPr>
          <p:spPr bwMode="auto">
            <a:xfrm>
              <a:off x="5499628" y="2328026"/>
              <a:ext cx="155576" cy="301723"/>
            </a:xfrm>
            <a:custGeom>
              <a:avLst/>
              <a:gdLst>
                <a:gd name="T0" fmla="*/ 0 w 66"/>
                <a:gd name="T1" fmla="*/ 75 h 128"/>
                <a:gd name="T2" fmla="*/ 52 w 66"/>
                <a:gd name="T3" fmla="*/ 128 h 128"/>
                <a:gd name="T4" fmla="*/ 66 w 66"/>
                <a:gd name="T5" fmla="*/ 20 h 128"/>
                <a:gd name="T6" fmla="*/ 62 w 66"/>
                <a:gd name="T7" fmla="*/ 0 h 128"/>
                <a:gd name="T8" fmla="*/ 0 w 66"/>
                <a:gd name="T9" fmla="*/ 75 h 128"/>
              </a:gdLst>
              <a:ahLst/>
              <a:cxnLst>
                <a:cxn ang="0">
                  <a:pos x="T0" y="T1"/>
                </a:cxn>
                <a:cxn ang="0">
                  <a:pos x="T2" y="T3"/>
                </a:cxn>
                <a:cxn ang="0">
                  <a:pos x="T4" y="T5"/>
                </a:cxn>
                <a:cxn ang="0">
                  <a:pos x="T6" y="T7"/>
                </a:cxn>
                <a:cxn ang="0">
                  <a:pos x="T8" y="T9"/>
                </a:cxn>
              </a:cxnLst>
              <a:rect l="0" t="0" r="r" b="b"/>
              <a:pathLst>
                <a:path w="66" h="128">
                  <a:moveTo>
                    <a:pt x="0" y="75"/>
                  </a:moveTo>
                  <a:lnTo>
                    <a:pt x="52" y="128"/>
                  </a:lnTo>
                  <a:lnTo>
                    <a:pt x="66" y="20"/>
                  </a:lnTo>
                  <a:lnTo>
                    <a:pt x="62" y="0"/>
                  </a:lnTo>
                  <a:lnTo>
                    <a:pt x="0" y="75"/>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îṡľïḓé"/>
            <p:cNvSpPr/>
            <p:nvPr/>
          </p:nvSpPr>
          <p:spPr bwMode="auto">
            <a:xfrm>
              <a:off x="5499628" y="2328026"/>
              <a:ext cx="155576" cy="301723"/>
            </a:xfrm>
            <a:custGeom>
              <a:avLst/>
              <a:gdLst>
                <a:gd name="T0" fmla="*/ 0 w 66"/>
                <a:gd name="T1" fmla="*/ 75 h 128"/>
                <a:gd name="T2" fmla="*/ 52 w 66"/>
                <a:gd name="T3" fmla="*/ 128 h 128"/>
                <a:gd name="T4" fmla="*/ 66 w 66"/>
                <a:gd name="T5" fmla="*/ 20 h 128"/>
                <a:gd name="T6" fmla="*/ 62 w 66"/>
                <a:gd name="T7" fmla="*/ 0 h 128"/>
                <a:gd name="T8" fmla="*/ 0 w 66"/>
                <a:gd name="T9" fmla="*/ 75 h 128"/>
              </a:gdLst>
              <a:ahLst/>
              <a:cxnLst>
                <a:cxn ang="0">
                  <a:pos x="T0" y="T1"/>
                </a:cxn>
                <a:cxn ang="0">
                  <a:pos x="T2" y="T3"/>
                </a:cxn>
                <a:cxn ang="0">
                  <a:pos x="T4" y="T5"/>
                </a:cxn>
                <a:cxn ang="0">
                  <a:pos x="T6" y="T7"/>
                </a:cxn>
                <a:cxn ang="0">
                  <a:pos x="T8" y="T9"/>
                </a:cxn>
              </a:cxnLst>
              <a:rect l="0" t="0" r="r" b="b"/>
              <a:pathLst>
                <a:path w="66" h="128">
                  <a:moveTo>
                    <a:pt x="0" y="75"/>
                  </a:moveTo>
                  <a:lnTo>
                    <a:pt x="52" y="128"/>
                  </a:lnTo>
                  <a:lnTo>
                    <a:pt x="66" y="20"/>
                  </a:lnTo>
                  <a:lnTo>
                    <a:pt x="62" y="0"/>
                  </a:lnTo>
                  <a:lnTo>
                    <a:pt x="0"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íṧ1iḓè"/>
            <p:cNvSpPr/>
            <p:nvPr/>
          </p:nvSpPr>
          <p:spPr bwMode="auto">
            <a:xfrm>
              <a:off x="5358195" y="2266739"/>
              <a:ext cx="287579" cy="96646"/>
            </a:xfrm>
            <a:custGeom>
              <a:avLst/>
              <a:gdLst>
                <a:gd name="T0" fmla="*/ 77 w 77"/>
                <a:gd name="T1" fmla="*/ 0 h 26"/>
                <a:gd name="T2" fmla="*/ 0 w 77"/>
                <a:gd name="T3" fmla="*/ 0 h 26"/>
                <a:gd name="T4" fmla="*/ 0 w 77"/>
                <a:gd name="T5" fmla="*/ 4 h 26"/>
                <a:gd name="T6" fmla="*/ 38 w 77"/>
                <a:gd name="T7" fmla="*/ 26 h 26"/>
                <a:gd name="T8" fmla="*/ 39 w 77"/>
                <a:gd name="T9" fmla="*/ 26 h 26"/>
                <a:gd name="T10" fmla="*/ 77 w 77"/>
                <a:gd name="T11" fmla="*/ 2 h 26"/>
                <a:gd name="T12" fmla="*/ 77 w 7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77" h="26">
                  <a:moveTo>
                    <a:pt x="77" y="0"/>
                  </a:moveTo>
                  <a:cubicBezTo>
                    <a:pt x="0" y="0"/>
                    <a:pt x="0" y="0"/>
                    <a:pt x="0" y="0"/>
                  </a:cubicBezTo>
                  <a:cubicBezTo>
                    <a:pt x="0" y="4"/>
                    <a:pt x="0" y="4"/>
                    <a:pt x="0" y="4"/>
                  </a:cubicBezTo>
                  <a:cubicBezTo>
                    <a:pt x="0" y="4"/>
                    <a:pt x="19" y="26"/>
                    <a:pt x="38" y="26"/>
                  </a:cubicBezTo>
                  <a:cubicBezTo>
                    <a:pt x="38" y="26"/>
                    <a:pt x="38" y="26"/>
                    <a:pt x="39" y="26"/>
                  </a:cubicBezTo>
                  <a:cubicBezTo>
                    <a:pt x="57" y="26"/>
                    <a:pt x="77" y="2"/>
                    <a:pt x="77" y="2"/>
                  </a:cubicBezTo>
                  <a:cubicBezTo>
                    <a:pt x="77" y="0"/>
                    <a:pt x="77" y="0"/>
                    <a:pt x="77" y="0"/>
                  </a:cubicBezTo>
                </a:path>
              </a:pathLst>
            </a:custGeom>
            <a:solidFill>
              <a:srgbClr val="CCA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ïṣḻiďè"/>
            <p:cNvSpPr/>
            <p:nvPr/>
          </p:nvSpPr>
          <p:spPr bwMode="auto">
            <a:xfrm>
              <a:off x="5058829" y="1524219"/>
              <a:ext cx="883954" cy="810879"/>
            </a:xfrm>
            <a:custGeom>
              <a:avLst/>
              <a:gdLst>
                <a:gd name="T0" fmla="*/ 118 w 237"/>
                <a:gd name="T1" fmla="*/ 0 h 218"/>
                <a:gd name="T2" fmla="*/ 184 w 237"/>
                <a:gd name="T3" fmla="*/ 174 h 218"/>
                <a:gd name="T4" fmla="*/ 118 w 237"/>
                <a:gd name="T5" fmla="*/ 218 h 218"/>
                <a:gd name="T6" fmla="*/ 53 w 237"/>
                <a:gd name="T7" fmla="*/ 174 h 218"/>
                <a:gd name="T8" fmla="*/ 118 w 237"/>
                <a:gd name="T9" fmla="*/ 0 h 218"/>
              </a:gdLst>
              <a:ahLst/>
              <a:cxnLst>
                <a:cxn ang="0">
                  <a:pos x="T0" y="T1"/>
                </a:cxn>
                <a:cxn ang="0">
                  <a:pos x="T2" y="T3"/>
                </a:cxn>
                <a:cxn ang="0">
                  <a:pos x="T4" y="T5"/>
                </a:cxn>
                <a:cxn ang="0">
                  <a:pos x="T6" y="T7"/>
                </a:cxn>
                <a:cxn ang="0">
                  <a:pos x="T8" y="T9"/>
                </a:cxn>
              </a:cxnLst>
              <a:rect l="0" t="0" r="r" b="b"/>
              <a:pathLst>
                <a:path w="237" h="218">
                  <a:moveTo>
                    <a:pt x="118" y="0"/>
                  </a:moveTo>
                  <a:cubicBezTo>
                    <a:pt x="237" y="0"/>
                    <a:pt x="191" y="161"/>
                    <a:pt x="184" y="174"/>
                  </a:cubicBezTo>
                  <a:cubicBezTo>
                    <a:pt x="175" y="188"/>
                    <a:pt x="138" y="218"/>
                    <a:pt x="118" y="218"/>
                  </a:cubicBezTo>
                  <a:cubicBezTo>
                    <a:pt x="99" y="218"/>
                    <a:pt x="62" y="188"/>
                    <a:pt x="53" y="174"/>
                  </a:cubicBezTo>
                  <a:cubicBezTo>
                    <a:pt x="46" y="161"/>
                    <a:pt x="0" y="0"/>
                    <a:pt x="118" y="0"/>
                  </a:cubicBezTo>
                  <a:close/>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ïṥľîďè"/>
            <p:cNvSpPr/>
            <p:nvPr/>
          </p:nvSpPr>
          <p:spPr bwMode="auto">
            <a:xfrm>
              <a:off x="5242691" y="1887229"/>
              <a:ext cx="539801" cy="198005"/>
            </a:xfrm>
            <a:custGeom>
              <a:avLst/>
              <a:gdLst>
                <a:gd name="T0" fmla="*/ 37 w 145"/>
                <a:gd name="T1" fmla="*/ 49 h 53"/>
                <a:gd name="T2" fmla="*/ 15 w 145"/>
                <a:gd name="T3" fmla="*/ 39 h 53"/>
                <a:gd name="T4" fmla="*/ 14 w 145"/>
                <a:gd name="T5" fmla="*/ 6 h 53"/>
                <a:gd name="T6" fmla="*/ 36 w 145"/>
                <a:gd name="T7" fmla="*/ 4 h 53"/>
                <a:gd name="T8" fmla="*/ 36 w 145"/>
                <a:gd name="T9" fmla="*/ 1 h 53"/>
                <a:gd name="T10" fmla="*/ 4 w 145"/>
                <a:gd name="T11" fmla="*/ 2 h 53"/>
                <a:gd name="T12" fmla="*/ 0 w 145"/>
                <a:gd name="T13" fmla="*/ 7 h 53"/>
                <a:gd name="T14" fmla="*/ 3 w 145"/>
                <a:gd name="T15" fmla="*/ 14 h 53"/>
                <a:gd name="T16" fmla="*/ 9 w 145"/>
                <a:gd name="T17" fmla="*/ 31 h 53"/>
                <a:gd name="T18" fmla="*/ 35 w 145"/>
                <a:gd name="T19" fmla="*/ 52 h 53"/>
                <a:gd name="T20" fmla="*/ 37 w 145"/>
                <a:gd name="T21" fmla="*/ 52 h 53"/>
                <a:gd name="T22" fmla="*/ 37 w 145"/>
                <a:gd name="T23" fmla="*/ 49 h 53"/>
                <a:gd name="T24" fmla="*/ 38 w 145"/>
                <a:gd name="T25" fmla="*/ 1 h 53"/>
                <a:gd name="T26" fmla="*/ 36 w 145"/>
                <a:gd name="T27" fmla="*/ 1 h 53"/>
                <a:gd name="T28" fmla="*/ 36 w 145"/>
                <a:gd name="T29" fmla="*/ 4 h 53"/>
                <a:gd name="T30" fmla="*/ 60 w 145"/>
                <a:gd name="T31" fmla="*/ 12 h 53"/>
                <a:gd name="T32" fmla="*/ 48 w 145"/>
                <a:gd name="T33" fmla="*/ 47 h 53"/>
                <a:gd name="T34" fmla="*/ 37 w 145"/>
                <a:gd name="T35" fmla="*/ 49 h 53"/>
                <a:gd name="T36" fmla="*/ 37 w 145"/>
                <a:gd name="T37" fmla="*/ 52 h 53"/>
                <a:gd name="T38" fmla="*/ 61 w 145"/>
                <a:gd name="T39" fmla="*/ 36 h 53"/>
                <a:gd name="T40" fmla="*/ 73 w 145"/>
                <a:gd name="T41" fmla="*/ 19 h 53"/>
                <a:gd name="T42" fmla="*/ 86 w 145"/>
                <a:gd name="T43" fmla="*/ 37 h 53"/>
                <a:gd name="T44" fmla="*/ 111 w 145"/>
                <a:gd name="T45" fmla="*/ 53 h 53"/>
                <a:gd name="T46" fmla="*/ 110 w 145"/>
                <a:gd name="T47" fmla="*/ 49 h 53"/>
                <a:gd name="T48" fmla="*/ 100 w 145"/>
                <a:gd name="T49" fmla="*/ 47 h 53"/>
                <a:gd name="T50" fmla="*/ 86 w 145"/>
                <a:gd name="T51" fmla="*/ 12 h 53"/>
                <a:gd name="T52" fmla="*/ 110 w 145"/>
                <a:gd name="T53" fmla="*/ 4 h 53"/>
                <a:gd name="T54" fmla="*/ 110 w 145"/>
                <a:gd name="T55" fmla="*/ 1 h 53"/>
                <a:gd name="T56" fmla="*/ 107 w 145"/>
                <a:gd name="T57" fmla="*/ 1 h 53"/>
                <a:gd name="T58" fmla="*/ 73 w 145"/>
                <a:gd name="T59" fmla="*/ 7 h 53"/>
                <a:gd name="T60" fmla="*/ 38 w 145"/>
                <a:gd name="T61" fmla="*/ 1 h 53"/>
                <a:gd name="T62" fmla="*/ 110 w 145"/>
                <a:gd name="T63" fmla="*/ 4 h 53"/>
                <a:gd name="T64" fmla="*/ 131 w 145"/>
                <a:gd name="T65" fmla="*/ 7 h 53"/>
                <a:gd name="T66" fmla="*/ 132 w 145"/>
                <a:gd name="T67" fmla="*/ 39 h 53"/>
                <a:gd name="T68" fmla="*/ 110 w 145"/>
                <a:gd name="T69" fmla="*/ 49 h 53"/>
                <a:gd name="T70" fmla="*/ 111 w 145"/>
                <a:gd name="T71" fmla="*/ 53 h 53"/>
                <a:gd name="T72" fmla="*/ 113 w 145"/>
                <a:gd name="T73" fmla="*/ 52 h 53"/>
                <a:gd name="T74" fmla="*/ 138 w 145"/>
                <a:gd name="T75" fmla="*/ 31 h 53"/>
                <a:gd name="T76" fmla="*/ 143 w 145"/>
                <a:gd name="T77" fmla="*/ 14 h 53"/>
                <a:gd name="T78" fmla="*/ 145 w 145"/>
                <a:gd name="T79" fmla="*/ 7 h 53"/>
                <a:gd name="T80" fmla="*/ 141 w 145"/>
                <a:gd name="T81" fmla="*/ 3 h 53"/>
                <a:gd name="T82" fmla="*/ 110 w 145"/>
                <a:gd name="T83" fmla="*/ 1 h 53"/>
                <a:gd name="T84" fmla="*/ 110 w 145"/>
                <a:gd name="T85"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53">
                  <a:moveTo>
                    <a:pt x="37" y="49"/>
                  </a:moveTo>
                  <a:cubicBezTo>
                    <a:pt x="28" y="49"/>
                    <a:pt x="19" y="46"/>
                    <a:pt x="15" y="39"/>
                  </a:cubicBezTo>
                  <a:cubicBezTo>
                    <a:pt x="10" y="30"/>
                    <a:pt x="8" y="10"/>
                    <a:pt x="14" y="6"/>
                  </a:cubicBezTo>
                  <a:cubicBezTo>
                    <a:pt x="17" y="5"/>
                    <a:pt x="26" y="3"/>
                    <a:pt x="36" y="4"/>
                  </a:cubicBezTo>
                  <a:cubicBezTo>
                    <a:pt x="36" y="1"/>
                    <a:pt x="36" y="1"/>
                    <a:pt x="36" y="1"/>
                  </a:cubicBezTo>
                  <a:cubicBezTo>
                    <a:pt x="24" y="0"/>
                    <a:pt x="7" y="1"/>
                    <a:pt x="4" y="2"/>
                  </a:cubicBezTo>
                  <a:cubicBezTo>
                    <a:pt x="1" y="4"/>
                    <a:pt x="0" y="4"/>
                    <a:pt x="0" y="7"/>
                  </a:cubicBezTo>
                  <a:cubicBezTo>
                    <a:pt x="0" y="10"/>
                    <a:pt x="1" y="13"/>
                    <a:pt x="3" y="14"/>
                  </a:cubicBezTo>
                  <a:cubicBezTo>
                    <a:pt x="6" y="15"/>
                    <a:pt x="6" y="19"/>
                    <a:pt x="9" y="31"/>
                  </a:cubicBezTo>
                  <a:cubicBezTo>
                    <a:pt x="11" y="42"/>
                    <a:pt x="16" y="51"/>
                    <a:pt x="35" y="52"/>
                  </a:cubicBezTo>
                  <a:cubicBezTo>
                    <a:pt x="36" y="52"/>
                    <a:pt x="36" y="52"/>
                    <a:pt x="37" y="52"/>
                  </a:cubicBezTo>
                  <a:lnTo>
                    <a:pt x="37" y="49"/>
                  </a:lnTo>
                  <a:close/>
                  <a:moveTo>
                    <a:pt x="38" y="1"/>
                  </a:moveTo>
                  <a:cubicBezTo>
                    <a:pt x="38" y="1"/>
                    <a:pt x="37" y="1"/>
                    <a:pt x="36" y="1"/>
                  </a:cubicBezTo>
                  <a:cubicBezTo>
                    <a:pt x="36" y="4"/>
                    <a:pt x="36" y="4"/>
                    <a:pt x="36" y="4"/>
                  </a:cubicBezTo>
                  <a:cubicBezTo>
                    <a:pt x="46" y="4"/>
                    <a:pt x="56" y="7"/>
                    <a:pt x="60" y="12"/>
                  </a:cubicBezTo>
                  <a:cubicBezTo>
                    <a:pt x="67" y="21"/>
                    <a:pt x="57" y="42"/>
                    <a:pt x="48" y="47"/>
                  </a:cubicBezTo>
                  <a:cubicBezTo>
                    <a:pt x="45" y="49"/>
                    <a:pt x="41" y="49"/>
                    <a:pt x="37" y="49"/>
                  </a:cubicBezTo>
                  <a:cubicBezTo>
                    <a:pt x="37" y="52"/>
                    <a:pt x="37" y="52"/>
                    <a:pt x="37" y="52"/>
                  </a:cubicBezTo>
                  <a:cubicBezTo>
                    <a:pt x="54" y="53"/>
                    <a:pt x="60" y="40"/>
                    <a:pt x="61" y="36"/>
                  </a:cubicBezTo>
                  <a:cubicBezTo>
                    <a:pt x="65" y="29"/>
                    <a:pt x="64" y="19"/>
                    <a:pt x="73" y="19"/>
                  </a:cubicBezTo>
                  <a:cubicBezTo>
                    <a:pt x="83" y="19"/>
                    <a:pt x="82" y="29"/>
                    <a:pt x="86" y="37"/>
                  </a:cubicBezTo>
                  <a:cubicBezTo>
                    <a:pt x="88" y="41"/>
                    <a:pt x="94" y="53"/>
                    <a:pt x="111" y="53"/>
                  </a:cubicBezTo>
                  <a:cubicBezTo>
                    <a:pt x="110" y="49"/>
                    <a:pt x="110" y="49"/>
                    <a:pt x="110" y="49"/>
                  </a:cubicBezTo>
                  <a:cubicBezTo>
                    <a:pt x="106" y="49"/>
                    <a:pt x="103" y="49"/>
                    <a:pt x="100" y="47"/>
                  </a:cubicBezTo>
                  <a:cubicBezTo>
                    <a:pt x="90" y="42"/>
                    <a:pt x="80" y="21"/>
                    <a:pt x="86" y="12"/>
                  </a:cubicBezTo>
                  <a:cubicBezTo>
                    <a:pt x="89" y="7"/>
                    <a:pt x="100" y="4"/>
                    <a:pt x="110" y="4"/>
                  </a:cubicBezTo>
                  <a:cubicBezTo>
                    <a:pt x="110" y="1"/>
                    <a:pt x="110" y="1"/>
                    <a:pt x="110" y="1"/>
                  </a:cubicBezTo>
                  <a:cubicBezTo>
                    <a:pt x="109" y="1"/>
                    <a:pt x="108" y="1"/>
                    <a:pt x="107" y="1"/>
                  </a:cubicBezTo>
                  <a:cubicBezTo>
                    <a:pt x="95" y="2"/>
                    <a:pt x="77" y="7"/>
                    <a:pt x="73" y="7"/>
                  </a:cubicBezTo>
                  <a:cubicBezTo>
                    <a:pt x="63" y="7"/>
                    <a:pt x="49" y="2"/>
                    <a:pt x="38" y="1"/>
                  </a:cubicBezTo>
                  <a:close/>
                  <a:moveTo>
                    <a:pt x="110" y="4"/>
                  </a:moveTo>
                  <a:cubicBezTo>
                    <a:pt x="119" y="4"/>
                    <a:pt x="128" y="5"/>
                    <a:pt x="131" y="7"/>
                  </a:cubicBezTo>
                  <a:cubicBezTo>
                    <a:pt x="138" y="11"/>
                    <a:pt x="137" y="30"/>
                    <a:pt x="132" y="39"/>
                  </a:cubicBezTo>
                  <a:cubicBezTo>
                    <a:pt x="129" y="46"/>
                    <a:pt x="119" y="50"/>
                    <a:pt x="110" y="49"/>
                  </a:cubicBezTo>
                  <a:cubicBezTo>
                    <a:pt x="111" y="53"/>
                    <a:pt x="111" y="53"/>
                    <a:pt x="111" y="53"/>
                  </a:cubicBezTo>
                  <a:cubicBezTo>
                    <a:pt x="111" y="52"/>
                    <a:pt x="112" y="52"/>
                    <a:pt x="113" y="52"/>
                  </a:cubicBezTo>
                  <a:cubicBezTo>
                    <a:pt x="133" y="51"/>
                    <a:pt x="137" y="42"/>
                    <a:pt x="138" y="31"/>
                  </a:cubicBezTo>
                  <a:cubicBezTo>
                    <a:pt x="140" y="19"/>
                    <a:pt x="140" y="15"/>
                    <a:pt x="143" y="14"/>
                  </a:cubicBezTo>
                  <a:cubicBezTo>
                    <a:pt x="145" y="13"/>
                    <a:pt x="145" y="11"/>
                    <a:pt x="145" y="7"/>
                  </a:cubicBezTo>
                  <a:cubicBezTo>
                    <a:pt x="145" y="4"/>
                    <a:pt x="145" y="4"/>
                    <a:pt x="141" y="3"/>
                  </a:cubicBezTo>
                  <a:cubicBezTo>
                    <a:pt x="138" y="2"/>
                    <a:pt x="122" y="0"/>
                    <a:pt x="110" y="1"/>
                  </a:cubicBezTo>
                  <a:lnTo>
                    <a:pt x="110" y="4"/>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íṧḷîḓè"/>
            <p:cNvSpPr/>
            <p:nvPr/>
          </p:nvSpPr>
          <p:spPr bwMode="auto">
            <a:xfrm>
              <a:off x="5346409" y="2328026"/>
              <a:ext cx="153219" cy="304081"/>
            </a:xfrm>
            <a:custGeom>
              <a:avLst/>
              <a:gdLst>
                <a:gd name="T0" fmla="*/ 65 w 65"/>
                <a:gd name="T1" fmla="*/ 75 h 129"/>
                <a:gd name="T2" fmla="*/ 14 w 65"/>
                <a:gd name="T3" fmla="*/ 129 h 129"/>
                <a:gd name="T4" fmla="*/ 0 w 65"/>
                <a:gd name="T5" fmla="*/ 20 h 129"/>
                <a:gd name="T6" fmla="*/ 5 w 65"/>
                <a:gd name="T7" fmla="*/ 0 h 129"/>
                <a:gd name="T8" fmla="*/ 65 w 65"/>
                <a:gd name="T9" fmla="*/ 75 h 129"/>
              </a:gdLst>
              <a:ahLst/>
              <a:cxnLst>
                <a:cxn ang="0">
                  <a:pos x="T0" y="T1"/>
                </a:cxn>
                <a:cxn ang="0">
                  <a:pos x="T2" y="T3"/>
                </a:cxn>
                <a:cxn ang="0">
                  <a:pos x="T4" y="T5"/>
                </a:cxn>
                <a:cxn ang="0">
                  <a:pos x="T6" y="T7"/>
                </a:cxn>
                <a:cxn ang="0">
                  <a:pos x="T8" y="T9"/>
                </a:cxn>
              </a:cxnLst>
              <a:rect l="0" t="0" r="r" b="b"/>
              <a:pathLst>
                <a:path w="65" h="129">
                  <a:moveTo>
                    <a:pt x="65" y="75"/>
                  </a:moveTo>
                  <a:lnTo>
                    <a:pt x="14" y="129"/>
                  </a:lnTo>
                  <a:lnTo>
                    <a:pt x="0" y="20"/>
                  </a:lnTo>
                  <a:lnTo>
                    <a:pt x="5" y="0"/>
                  </a:lnTo>
                  <a:lnTo>
                    <a:pt x="65" y="75"/>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išḻiḓé"/>
            <p:cNvSpPr/>
            <p:nvPr/>
          </p:nvSpPr>
          <p:spPr bwMode="auto">
            <a:xfrm>
              <a:off x="5346409" y="2328026"/>
              <a:ext cx="153219" cy="304081"/>
            </a:xfrm>
            <a:custGeom>
              <a:avLst/>
              <a:gdLst>
                <a:gd name="T0" fmla="*/ 65 w 65"/>
                <a:gd name="T1" fmla="*/ 75 h 129"/>
                <a:gd name="T2" fmla="*/ 14 w 65"/>
                <a:gd name="T3" fmla="*/ 129 h 129"/>
                <a:gd name="T4" fmla="*/ 0 w 65"/>
                <a:gd name="T5" fmla="*/ 20 h 129"/>
                <a:gd name="T6" fmla="*/ 5 w 65"/>
                <a:gd name="T7" fmla="*/ 0 h 129"/>
                <a:gd name="T8" fmla="*/ 65 w 65"/>
                <a:gd name="T9" fmla="*/ 75 h 129"/>
              </a:gdLst>
              <a:ahLst/>
              <a:cxnLst>
                <a:cxn ang="0">
                  <a:pos x="T0" y="T1"/>
                </a:cxn>
                <a:cxn ang="0">
                  <a:pos x="T2" y="T3"/>
                </a:cxn>
                <a:cxn ang="0">
                  <a:pos x="T4" y="T5"/>
                </a:cxn>
                <a:cxn ang="0">
                  <a:pos x="T6" y="T7"/>
                </a:cxn>
                <a:cxn ang="0">
                  <a:pos x="T8" y="T9"/>
                </a:cxn>
              </a:cxnLst>
              <a:rect l="0" t="0" r="r" b="b"/>
              <a:pathLst>
                <a:path w="65" h="129">
                  <a:moveTo>
                    <a:pt x="65" y="75"/>
                  </a:moveTo>
                  <a:lnTo>
                    <a:pt x="14" y="129"/>
                  </a:lnTo>
                  <a:lnTo>
                    <a:pt x="0" y="20"/>
                  </a:lnTo>
                  <a:lnTo>
                    <a:pt x="5" y="0"/>
                  </a:lnTo>
                  <a:lnTo>
                    <a:pt x="65"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iŝḷiḍè"/>
            <p:cNvSpPr/>
            <p:nvPr/>
          </p:nvSpPr>
          <p:spPr bwMode="auto">
            <a:xfrm>
              <a:off x="5499628" y="250481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939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iṧḷiḍê"/>
            <p:cNvSpPr/>
            <p:nvPr/>
          </p:nvSpPr>
          <p:spPr bwMode="auto">
            <a:xfrm>
              <a:off x="5499628" y="250481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î$1ídê"/>
            <p:cNvSpPr/>
            <p:nvPr/>
          </p:nvSpPr>
          <p:spPr bwMode="auto">
            <a:xfrm>
              <a:off x="5358195" y="2323312"/>
              <a:ext cx="287579" cy="181506"/>
            </a:xfrm>
            <a:custGeom>
              <a:avLst/>
              <a:gdLst>
                <a:gd name="T0" fmla="*/ 122 w 122"/>
                <a:gd name="T1" fmla="*/ 0 h 77"/>
                <a:gd name="T2" fmla="*/ 60 w 122"/>
                <a:gd name="T3" fmla="*/ 76 h 77"/>
                <a:gd name="T4" fmla="*/ 0 w 122"/>
                <a:gd name="T5" fmla="*/ 0 h 77"/>
                <a:gd name="T6" fmla="*/ 0 w 122"/>
                <a:gd name="T7" fmla="*/ 2 h 77"/>
                <a:gd name="T8" fmla="*/ 60 w 122"/>
                <a:gd name="T9" fmla="*/ 77 h 77"/>
                <a:gd name="T10" fmla="*/ 60 w 122"/>
                <a:gd name="T11" fmla="*/ 77 h 77"/>
                <a:gd name="T12" fmla="*/ 122 w 122"/>
                <a:gd name="T13" fmla="*/ 2 h 77"/>
                <a:gd name="T14" fmla="*/ 122 w 122"/>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77">
                  <a:moveTo>
                    <a:pt x="122" y="0"/>
                  </a:moveTo>
                  <a:lnTo>
                    <a:pt x="60" y="76"/>
                  </a:lnTo>
                  <a:lnTo>
                    <a:pt x="0" y="0"/>
                  </a:lnTo>
                  <a:lnTo>
                    <a:pt x="0" y="2"/>
                  </a:lnTo>
                  <a:lnTo>
                    <a:pt x="60" y="77"/>
                  </a:lnTo>
                  <a:lnTo>
                    <a:pt x="60" y="77"/>
                  </a:lnTo>
                  <a:lnTo>
                    <a:pt x="122" y="2"/>
                  </a:lnTo>
                  <a:lnTo>
                    <a:pt x="122" y="0"/>
                  </a:lnTo>
                  <a:close/>
                </a:path>
              </a:pathLst>
            </a:custGeom>
            <a:solidFill>
              <a:srgbClr val="F2D0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îşľïḍê"/>
            <p:cNvSpPr/>
            <p:nvPr/>
          </p:nvSpPr>
          <p:spPr bwMode="auto">
            <a:xfrm>
              <a:off x="5358195" y="2323312"/>
              <a:ext cx="287579" cy="181506"/>
            </a:xfrm>
            <a:custGeom>
              <a:avLst/>
              <a:gdLst>
                <a:gd name="T0" fmla="*/ 122 w 122"/>
                <a:gd name="T1" fmla="*/ 0 h 77"/>
                <a:gd name="T2" fmla="*/ 60 w 122"/>
                <a:gd name="T3" fmla="*/ 76 h 77"/>
                <a:gd name="T4" fmla="*/ 0 w 122"/>
                <a:gd name="T5" fmla="*/ 0 h 77"/>
                <a:gd name="T6" fmla="*/ 0 w 122"/>
                <a:gd name="T7" fmla="*/ 2 h 77"/>
                <a:gd name="T8" fmla="*/ 60 w 122"/>
                <a:gd name="T9" fmla="*/ 77 h 77"/>
                <a:gd name="T10" fmla="*/ 60 w 122"/>
                <a:gd name="T11" fmla="*/ 77 h 77"/>
                <a:gd name="T12" fmla="*/ 122 w 122"/>
                <a:gd name="T13" fmla="*/ 2 h 77"/>
                <a:gd name="T14" fmla="*/ 122 w 122"/>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77">
                  <a:moveTo>
                    <a:pt x="122" y="0"/>
                  </a:moveTo>
                  <a:lnTo>
                    <a:pt x="60" y="76"/>
                  </a:lnTo>
                  <a:lnTo>
                    <a:pt x="0" y="0"/>
                  </a:lnTo>
                  <a:lnTo>
                    <a:pt x="0" y="2"/>
                  </a:lnTo>
                  <a:lnTo>
                    <a:pt x="60" y="77"/>
                  </a:lnTo>
                  <a:lnTo>
                    <a:pt x="60" y="77"/>
                  </a:lnTo>
                  <a:lnTo>
                    <a:pt x="122" y="2"/>
                  </a:lnTo>
                  <a:lnTo>
                    <a:pt x="1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ïṧ1îdê"/>
            <p:cNvSpPr/>
            <p:nvPr/>
          </p:nvSpPr>
          <p:spPr bwMode="auto">
            <a:xfrm>
              <a:off x="5473698" y="2625034"/>
              <a:ext cx="56573" cy="4714"/>
            </a:xfrm>
            <a:custGeom>
              <a:avLst/>
              <a:gdLst>
                <a:gd name="T0" fmla="*/ 0 w 24"/>
                <a:gd name="T1" fmla="*/ 0 h 2"/>
                <a:gd name="T2" fmla="*/ 0 w 24"/>
                <a:gd name="T3" fmla="*/ 2 h 2"/>
                <a:gd name="T4" fmla="*/ 0 w 24"/>
                <a:gd name="T5" fmla="*/ 2 h 2"/>
                <a:gd name="T6" fmla="*/ 0 w 24"/>
                <a:gd name="T7" fmla="*/ 0 h 2"/>
                <a:gd name="T8" fmla="*/ 24 w 24"/>
                <a:gd name="T9" fmla="*/ 0 h 2"/>
                <a:gd name="T10" fmla="*/ 24 w 24"/>
                <a:gd name="T11" fmla="*/ 0 h 2"/>
                <a:gd name="T12" fmla="*/ 24 w 24"/>
                <a:gd name="T13" fmla="*/ 2 h 2"/>
                <a:gd name="T14" fmla="*/ 24 w 24"/>
                <a:gd name="T15" fmla="*/ 2 h 2"/>
                <a:gd name="T16" fmla="*/ 24 w 2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
                  <a:moveTo>
                    <a:pt x="0" y="0"/>
                  </a:moveTo>
                  <a:lnTo>
                    <a:pt x="0" y="2"/>
                  </a:lnTo>
                  <a:lnTo>
                    <a:pt x="0" y="2"/>
                  </a:lnTo>
                  <a:lnTo>
                    <a:pt x="0" y="0"/>
                  </a:lnTo>
                  <a:close/>
                  <a:moveTo>
                    <a:pt x="24" y="0"/>
                  </a:moveTo>
                  <a:lnTo>
                    <a:pt x="24" y="0"/>
                  </a:lnTo>
                  <a:lnTo>
                    <a:pt x="24" y="2"/>
                  </a:lnTo>
                  <a:lnTo>
                    <a:pt x="24" y="2"/>
                  </a:lnTo>
                  <a:lnTo>
                    <a:pt x="24"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îşḷíďe"/>
            <p:cNvSpPr/>
            <p:nvPr/>
          </p:nvSpPr>
          <p:spPr bwMode="auto">
            <a:xfrm>
              <a:off x="5473698" y="2625034"/>
              <a:ext cx="56573" cy="4714"/>
            </a:xfrm>
            <a:custGeom>
              <a:avLst/>
              <a:gdLst>
                <a:gd name="T0" fmla="*/ 0 w 24"/>
                <a:gd name="T1" fmla="*/ 0 h 2"/>
                <a:gd name="T2" fmla="*/ 0 w 24"/>
                <a:gd name="T3" fmla="*/ 2 h 2"/>
                <a:gd name="T4" fmla="*/ 0 w 24"/>
                <a:gd name="T5" fmla="*/ 2 h 2"/>
                <a:gd name="T6" fmla="*/ 0 w 24"/>
                <a:gd name="T7" fmla="*/ 0 h 2"/>
                <a:gd name="T8" fmla="*/ 24 w 24"/>
                <a:gd name="T9" fmla="*/ 0 h 2"/>
                <a:gd name="T10" fmla="*/ 24 w 24"/>
                <a:gd name="T11" fmla="*/ 0 h 2"/>
                <a:gd name="T12" fmla="*/ 24 w 24"/>
                <a:gd name="T13" fmla="*/ 2 h 2"/>
                <a:gd name="T14" fmla="*/ 24 w 24"/>
                <a:gd name="T15" fmla="*/ 2 h 2"/>
                <a:gd name="T16" fmla="*/ 24 w 2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
                  <a:moveTo>
                    <a:pt x="0" y="0"/>
                  </a:moveTo>
                  <a:lnTo>
                    <a:pt x="0" y="2"/>
                  </a:lnTo>
                  <a:lnTo>
                    <a:pt x="0" y="2"/>
                  </a:lnTo>
                  <a:lnTo>
                    <a:pt x="0" y="0"/>
                  </a:lnTo>
                  <a:moveTo>
                    <a:pt x="24" y="0"/>
                  </a:moveTo>
                  <a:lnTo>
                    <a:pt x="24" y="0"/>
                  </a:lnTo>
                  <a:lnTo>
                    <a:pt x="24" y="2"/>
                  </a:lnTo>
                  <a:lnTo>
                    <a:pt x="24"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ïšlïḋe"/>
            <p:cNvSpPr/>
            <p:nvPr/>
          </p:nvSpPr>
          <p:spPr bwMode="auto">
            <a:xfrm>
              <a:off x="5473698" y="2625034"/>
              <a:ext cx="56573" cy="4714"/>
            </a:xfrm>
            <a:prstGeom prst="rect">
              <a:avLst/>
            </a:prstGeom>
            <a:solidFill>
              <a:srgbClr val="3636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 name="ïṩlïdè"/>
            <p:cNvSpPr/>
            <p:nvPr/>
          </p:nvSpPr>
          <p:spPr bwMode="auto">
            <a:xfrm>
              <a:off x="5473698" y="2625034"/>
              <a:ext cx="56573" cy="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 name="íṧḷiḍê"/>
            <p:cNvSpPr/>
            <p:nvPr/>
          </p:nvSpPr>
          <p:spPr bwMode="auto">
            <a:xfrm>
              <a:off x="5148403" y="1371000"/>
              <a:ext cx="683590" cy="643518"/>
            </a:xfrm>
            <a:custGeom>
              <a:avLst/>
              <a:gdLst>
                <a:gd name="T0" fmla="*/ 17 w 183"/>
                <a:gd name="T1" fmla="*/ 161 h 173"/>
                <a:gd name="T2" fmla="*/ 18 w 183"/>
                <a:gd name="T3" fmla="*/ 167 h 173"/>
                <a:gd name="T4" fmla="*/ 19 w 183"/>
                <a:gd name="T5" fmla="*/ 171 h 173"/>
                <a:gd name="T6" fmla="*/ 20 w 183"/>
                <a:gd name="T7" fmla="*/ 173 h 173"/>
                <a:gd name="T8" fmla="*/ 22 w 183"/>
                <a:gd name="T9" fmla="*/ 173 h 173"/>
                <a:gd name="T10" fmla="*/ 22 w 183"/>
                <a:gd name="T11" fmla="*/ 172 h 173"/>
                <a:gd name="T12" fmla="*/ 22 w 183"/>
                <a:gd name="T13" fmla="*/ 162 h 173"/>
                <a:gd name="T14" fmla="*/ 20 w 183"/>
                <a:gd name="T15" fmla="*/ 151 h 173"/>
                <a:gd name="T16" fmla="*/ 43 w 183"/>
                <a:gd name="T17" fmla="*/ 86 h 173"/>
                <a:gd name="T18" fmla="*/ 70 w 183"/>
                <a:gd name="T19" fmla="*/ 104 h 173"/>
                <a:gd name="T20" fmla="*/ 98 w 183"/>
                <a:gd name="T21" fmla="*/ 101 h 173"/>
                <a:gd name="T22" fmla="*/ 148 w 183"/>
                <a:gd name="T23" fmla="*/ 87 h 173"/>
                <a:gd name="T24" fmla="*/ 157 w 183"/>
                <a:gd name="T25" fmla="*/ 98 h 173"/>
                <a:gd name="T26" fmla="*/ 171 w 183"/>
                <a:gd name="T27" fmla="*/ 147 h 173"/>
                <a:gd name="T28" fmla="*/ 170 w 183"/>
                <a:gd name="T29" fmla="*/ 162 h 173"/>
                <a:gd name="T30" fmla="*/ 170 w 183"/>
                <a:gd name="T31" fmla="*/ 172 h 173"/>
                <a:gd name="T32" fmla="*/ 170 w 183"/>
                <a:gd name="T33" fmla="*/ 173 h 173"/>
                <a:gd name="T34" fmla="*/ 173 w 183"/>
                <a:gd name="T35" fmla="*/ 173 h 173"/>
                <a:gd name="T36" fmla="*/ 173 w 183"/>
                <a:gd name="T37" fmla="*/ 171 h 173"/>
                <a:gd name="T38" fmla="*/ 174 w 183"/>
                <a:gd name="T39" fmla="*/ 170 h 173"/>
                <a:gd name="T40" fmla="*/ 174 w 183"/>
                <a:gd name="T41" fmla="*/ 170 h 173"/>
                <a:gd name="T42" fmla="*/ 183 w 183"/>
                <a:gd name="T43" fmla="*/ 72 h 173"/>
                <a:gd name="T44" fmla="*/ 43 w 183"/>
                <a:gd name="T45" fmla="*/ 36 h 173"/>
                <a:gd name="T46" fmla="*/ 17 w 183"/>
                <a:gd name="T47" fmla="*/ 161 h 173"/>
                <a:gd name="T48" fmla="*/ 103 w 183"/>
                <a:gd name="T49" fmla="*/ 67 h 173"/>
                <a:gd name="T50" fmla="*/ 106 w 183"/>
                <a:gd name="T51" fmla="*/ 66 h 173"/>
                <a:gd name="T52" fmla="*/ 104 w 183"/>
                <a:gd name="T53" fmla="*/ 67 h 173"/>
                <a:gd name="T54" fmla="*/ 103 w 183"/>
                <a:gd name="T55" fmla="*/ 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173">
                  <a:moveTo>
                    <a:pt x="17" y="161"/>
                  </a:moveTo>
                  <a:cubicBezTo>
                    <a:pt x="18" y="163"/>
                    <a:pt x="18" y="166"/>
                    <a:pt x="18" y="167"/>
                  </a:cubicBezTo>
                  <a:cubicBezTo>
                    <a:pt x="18" y="169"/>
                    <a:pt x="18" y="170"/>
                    <a:pt x="19" y="171"/>
                  </a:cubicBezTo>
                  <a:cubicBezTo>
                    <a:pt x="20" y="173"/>
                    <a:pt x="20" y="173"/>
                    <a:pt x="20" y="173"/>
                  </a:cubicBezTo>
                  <a:cubicBezTo>
                    <a:pt x="20" y="173"/>
                    <a:pt x="21" y="173"/>
                    <a:pt x="22" y="173"/>
                  </a:cubicBezTo>
                  <a:cubicBezTo>
                    <a:pt x="22" y="172"/>
                    <a:pt x="22" y="172"/>
                    <a:pt x="22" y="172"/>
                  </a:cubicBezTo>
                  <a:cubicBezTo>
                    <a:pt x="22" y="169"/>
                    <a:pt x="22" y="162"/>
                    <a:pt x="22" y="162"/>
                  </a:cubicBezTo>
                  <a:cubicBezTo>
                    <a:pt x="22" y="158"/>
                    <a:pt x="21" y="155"/>
                    <a:pt x="20" y="151"/>
                  </a:cubicBezTo>
                  <a:cubicBezTo>
                    <a:pt x="25" y="129"/>
                    <a:pt x="27" y="111"/>
                    <a:pt x="43" y="86"/>
                  </a:cubicBezTo>
                  <a:cubicBezTo>
                    <a:pt x="43" y="89"/>
                    <a:pt x="56" y="104"/>
                    <a:pt x="70" y="104"/>
                  </a:cubicBezTo>
                  <a:cubicBezTo>
                    <a:pt x="79" y="104"/>
                    <a:pt x="90" y="104"/>
                    <a:pt x="98" y="101"/>
                  </a:cubicBezTo>
                  <a:cubicBezTo>
                    <a:pt x="119" y="92"/>
                    <a:pt x="126" y="79"/>
                    <a:pt x="148" y="87"/>
                  </a:cubicBezTo>
                  <a:cubicBezTo>
                    <a:pt x="149" y="88"/>
                    <a:pt x="156" y="96"/>
                    <a:pt x="157" y="98"/>
                  </a:cubicBezTo>
                  <a:cubicBezTo>
                    <a:pt x="170" y="122"/>
                    <a:pt x="167" y="123"/>
                    <a:pt x="171" y="147"/>
                  </a:cubicBezTo>
                  <a:cubicBezTo>
                    <a:pt x="170" y="152"/>
                    <a:pt x="171" y="157"/>
                    <a:pt x="170" y="162"/>
                  </a:cubicBezTo>
                  <a:cubicBezTo>
                    <a:pt x="170" y="162"/>
                    <a:pt x="170" y="169"/>
                    <a:pt x="170" y="172"/>
                  </a:cubicBezTo>
                  <a:cubicBezTo>
                    <a:pt x="170" y="173"/>
                    <a:pt x="170" y="173"/>
                    <a:pt x="170" y="173"/>
                  </a:cubicBezTo>
                  <a:cubicBezTo>
                    <a:pt x="171" y="173"/>
                    <a:pt x="172" y="173"/>
                    <a:pt x="173" y="173"/>
                  </a:cubicBezTo>
                  <a:cubicBezTo>
                    <a:pt x="173" y="171"/>
                    <a:pt x="173" y="171"/>
                    <a:pt x="173" y="171"/>
                  </a:cubicBezTo>
                  <a:cubicBezTo>
                    <a:pt x="174" y="171"/>
                    <a:pt x="174" y="171"/>
                    <a:pt x="174" y="170"/>
                  </a:cubicBezTo>
                  <a:cubicBezTo>
                    <a:pt x="174" y="170"/>
                    <a:pt x="174" y="170"/>
                    <a:pt x="174" y="170"/>
                  </a:cubicBezTo>
                  <a:cubicBezTo>
                    <a:pt x="179" y="133"/>
                    <a:pt x="176" y="99"/>
                    <a:pt x="183" y="72"/>
                  </a:cubicBezTo>
                  <a:cubicBezTo>
                    <a:pt x="164" y="46"/>
                    <a:pt x="84" y="0"/>
                    <a:pt x="43" y="36"/>
                  </a:cubicBezTo>
                  <a:cubicBezTo>
                    <a:pt x="0" y="46"/>
                    <a:pt x="11" y="138"/>
                    <a:pt x="17" y="161"/>
                  </a:cubicBezTo>
                  <a:close/>
                  <a:moveTo>
                    <a:pt x="103" y="67"/>
                  </a:moveTo>
                  <a:cubicBezTo>
                    <a:pt x="104" y="67"/>
                    <a:pt x="105" y="67"/>
                    <a:pt x="106" y="66"/>
                  </a:cubicBezTo>
                  <a:cubicBezTo>
                    <a:pt x="105" y="67"/>
                    <a:pt x="104" y="67"/>
                    <a:pt x="104" y="67"/>
                  </a:cubicBezTo>
                  <a:lnTo>
                    <a:pt x="103" y="67"/>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iślîdé"/>
            <p:cNvSpPr/>
            <p:nvPr/>
          </p:nvSpPr>
          <p:spPr bwMode="auto">
            <a:xfrm>
              <a:off x="5923925" y="2735824"/>
              <a:ext cx="228650" cy="403083"/>
            </a:xfrm>
            <a:custGeom>
              <a:avLst/>
              <a:gdLst>
                <a:gd name="T0" fmla="*/ 4 w 61"/>
                <a:gd name="T1" fmla="*/ 7 h 108"/>
                <a:gd name="T2" fmla="*/ 5 w 61"/>
                <a:gd name="T3" fmla="*/ 0 h 108"/>
                <a:gd name="T4" fmla="*/ 27 w 61"/>
                <a:gd name="T5" fmla="*/ 8 h 108"/>
                <a:gd name="T6" fmla="*/ 51 w 61"/>
                <a:gd name="T7" fmla="*/ 26 h 108"/>
                <a:gd name="T8" fmla="*/ 61 w 61"/>
                <a:gd name="T9" fmla="*/ 52 h 108"/>
                <a:gd name="T10" fmla="*/ 58 w 61"/>
                <a:gd name="T11" fmla="*/ 108 h 108"/>
                <a:gd name="T12" fmla="*/ 49 w 61"/>
                <a:gd name="T13" fmla="*/ 106 h 108"/>
                <a:gd name="T14" fmla="*/ 44 w 61"/>
                <a:gd name="T15" fmla="*/ 107 h 108"/>
                <a:gd name="T16" fmla="*/ 47 w 61"/>
                <a:gd name="T17" fmla="*/ 51 h 108"/>
                <a:gd name="T18" fmla="*/ 40 w 61"/>
                <a:gd name="T19" fmla="*/ 34 h 108"/>
                <a:gd name="T20" fmla="*/ 22 w 61"/>
                <a:gd name="T21" fmla="*/ 21 h 108"/>
                <a:gd name="T22" fmla="*/ 0 w 61"/>
                <a:gd name="T23" fmla="*/ 13 h 108"/>
                <a:gd name="T24" fmla="*/ 4 w 61"/>
                <a:gd name="T25"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8">
                  <a:moveTo>
                    <a:pt x="4" y="7"/>
                  </a:moveTo>
                  <a:cubicBezTo>
                    <a:pt x="5" y="5"/>
                    <a:pt x="5" y="2"/>
                    <a:pt x="5" y="0"/>
                  </a:cubicBezTo>
                  <a:cubicBezTo>
                    <a:pt x="27" y="8"/>
                    <a:pt x="27" y="8"/>
                    <a:pt x="27" y="8"/>
                  </a:cubicBezTo>
                  <a:cubicBezTo>
                    <a:pt x="36" y="11"/>
                    <a:pt x="45" y="17"/>
                    <a:pt x="51" y="26"/>
                  </a:cubicBezTo>
                  <a:cubicBezTo>
                    <a:pt x="57" y="33"/>
                    <a:pt x="61" y="43"/>
                    <a:pt x="61" y="52"/>
                  </a:cubicBezTo>
                  <a:cubicBezTo>
                    <a:pt x="58" y="108"/>
                    <a:pt x="58" y="108"/>
                    <a:pt x="58" y="108"/>
                  </a:cubicBezTo>
                  <a:cubicBezTo>
                    <a:pt x="55" y="107"/>
                    <a:pt x="52" y="106"/>
                    <a:pt x="49" y="106"/>
                  </a:cubicBezTo>
                  <a:cubicBezTo>
                    <a:pt x="47" y="106"/>
                    <a:pt x="45" y="107"/>
                    <a:pt x="44" y="107"/>
                  </a:cubicBezTo>
                  <a:cubicBezTo>
                    <a:pt x="47" y="51"/>
                    <a:pt x="47" y="51"/>
                    <a:pt x="47" y="51"/>
                  </a:cubicBezTo>
                  <a:cubicBezTo>
                    <a:pt x="47" y="46"/>
                    <a:pt x="44" y="40"/>
                    <a:pt x="40" y="34"/>
                  </a:cubicBezTo>
                  <a:cubicBezTo>
                    <a:pt x="35" y="28"/>
                    <a:pt x="29" y="23"/>
                    <a:pt x="22" y="21"/>
                  </a:cubicBezTo>
                  <a:cubicBezTo>
                    <a:pt x="0" y="13"/>
                    <a:pt x="0" y="13"/>
                    <a:pt x="0" y="13"/>
                  </a:cubicBezTo>
                  <a:cubicBezTo>
                    <a:pt x="2" y="12"/>
                    <a:pt x="3" y="10"/>
                    <a:pt x="4" y="7"/>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íṥḷïḍé"/>
            <p:cNvSpPr/>
            <p:nvPr/>
          </p:nvSpPr>
          <p:spPr bwMode="auto">
            <a:xfrm>
              <a:off x="5973426" y="3131835"/>
              <a:ext cx="268722" cy="266365"/>
            </a:xfrm>
            <a:custGeom>
              <a:avLst/>
              <a:gdLst>
                <a:gd name="T0" fmla="*/ 45 w 72"/>
                <a:gd name="T1" fmla="*/ 2 h 72"/>
                <a:gd name="T2" fmla="*/ 72 w 72"/>
                <a:gd name="T3" fmla="*/ 36 h 72"/>
                <a:gd name="T4" fmla="*/ 36 w 72"/>
                <a:gd name="T5" fmla="*/ 72 h 72"/>
                <a:gd name="T6" fmla="*/ 0 w 72"/>
                <a:gd name="T7" fmla="*/ 36 h 72"/>
                <a:gd name="T8" fmla="*/ 31 w 72"/>
                <a:gd name="T9" fmla="*/ 1 h 72"/>
                <a:gd name="T10" fmla="*/ 36 w 72"/>
                <a:gd name="T11" fmla="*/ 0 h 72"/>
                <a:gd name="T12" fmla="*/ 45 w 72"/>
                <a:gd name="T13" fmla="*/ 2 h 72"/>
              </a:gdLst>
              <a:ahLst/>
              <a:cxnLst>
                <a:cxn ang="0">
                  <a:pos x="T0" y="T1"/>
                </a:cxn>
                <a:cxn ang="0">
                  <a:pos x="T2" y="T3"/>
                </a:cxn>
                <a:cxn ang="0">
                  <a:pos x="T4" y="T5"/>
                </a:cxn>
                <a:cxn ang="0">
                  <a:pos x="T6" y="T7"/>
                </a:cxn>
                <a:cxn ang="0">
                  <a:pos x="T8" y="T9"/>
                </a:cxn>
                <a:cxn ang="0">
                  <a:pos x="T10" y="T11"/>
                </a:cxn>
                <a:cxn ang="0">
                  <a:pos x="T12" y="T13"/>
                </a:cxn>
              </a:cxnLst>
              <a:rect l="0" t="0" r="r" b="b"/>
              <a:pathLst>
                <a:path w="72" h="72">
                  <a:moveTo>
                    <a:pt x="45" y="2"/>
                  </a:moveTo>
                  <a:cubicBezTo>
                    <a:pt x="60" y="6"/>
                    <a:pt x="72" y="20"/>
                    <a:pt x="72" y="36"/>
                  </a:cubicBezTo>
                  <a:cubicBezTo>
                    <a:pt x="72" y="56"/>
                    <a:pt x="56" y="72"/>
                    <a:pt x="36" y="72"/>
                  </a:cubicBezTo>
                  <a:cubicBezTo>
                    <a:pt x="16" y="72"/>
                    <a:pt x="0" y="56"/>
                    <a:pt x="0" y="36"/>
                  </a:cubicBezTo>
                  <a:cubicBezTo>
                    <a:pt x="0" y="18"/>
                    <a:pt x="13" y="3"/>
                    <a:pt x="31" y="1"/>
                  </a:cubicBezTo>
                  <a:cubicBezTo>
                    <a:pt x="32" y="1"/>
                    <a:pt x="34" y="0"/>
                    <a:pt x="36" y="0"/>
                  </a:cubicBezTo>
                  <a:cubicBezTo>
                    <a:pt x="39" y="0"/>
                    <a:pt x="42" y="1"/>
                    <a:pt x="45" y="2"/>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iślïḑe"/>
            <p:cNvSpPr/>
            <p:nvPr/>
          </p:nvSpPr>
          <p:spPr bwMode="auto">
            <a:xfrm>
              <a:off x="5626917" y="2613249"/>
              <a:ext cx="315866" cy="190935"/>
            </a:xfrm>
            <a:custGeom>
              <a:avLst/>
              <a:gdLst>
                <a:gd name="T0" fmla="*/ 3 w 85"/>
                <a:gd name="T1" fmla="*/ 12 h 51"/>
                <a:gd name="T2" fmla="*/ 21 w 85"/>
                <a:gd name="T3" fmla="*/ 3 h 51"/>
                <a:gd name="T4" fmla="*/ 75 w 85"/>
                <a:gd name="T5" fmla="*/ 22 h 51"/>
                <a:gd name="T6" fmla="*/ 85 w 85"/>
                <a:gd name="T7" fmla="*/ 33 h 51"/>
                <a:gd name="T8" fmla="*/ 84 w 85"/>
                <a:gd name="T9" fmla="*/ 40 h 51"/>
                <a:gd name="T10" fmla="*/ 80 w 85"/>
                <a:gd name="T11" fmla="*/ 46 h 51"/>
                <a:gd name="T12" fmla="*/ 66 w 85"/>
                <a:gd name="T13" fmla="*/ 49 h 51"/>
                <a:gd name="T14" fmla="*/ 12 w 85"/>
                <a:gd name="T15" fmla="*/ 30 h 51"/>
                <a:gd name="T16" fmla="*/ 3 w 85"/>
                <a:gd name="T1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51">
                  <a:moveTo>
                    <a:pt x="3" y="12"/>
                  </a:moveTo>
                  <a:cubicBezTo>
                    <a:pt x="5" y="4"/>
                    <a:pt x="14" y="0"/>
                    <a:pt x="21" y="3"/>
                  </a:cubicBezTo>
                  <a:cubicBezTo>
                    <a:pt x="75" y="22"/>
                    <a:pt x="75" y="22"/>
                    <a:pt x="75" y="22"/>
                  </a:cubicBezTo>
                  <a:cubicBezTo>
                    <a:pt x="81" y="23"/>
                    <a:pt x="84" y="28"/>
                    <a:pt x="85" y="33"/>
                  </a:cubicBezTo>
                  <a:cubicBezTo>
                    <a:pt x="85" y="35"/>
                    <a:pt x="85" y="38"/>
                    <a:pt x="84" y="40"/>
                  </a:cubicBezTo>
                  <a:cubicBezTo>
                    <a:pt x="83" y="43"/>
                    <a:pt x="82" y="45"/>
                    <a:pt x="80" y="46"/>
                  </a:cubicBezTo>
                  <a:cubicBezTo>
                    <a:pt x="76" y="50"/>
                    <a:pt x="71" y="51"/>
                    <a:pt x="66" y="49"/>
                  </a:cubicBezTo>
                  <a:cubicBezTo>
                    <a:pt x="12" y="30"/>
                    <a:pt x="12" y="30"/>
                    <a:pt x="12" y="30"/>
                  </a:cubicBezTo>
                  <a:cubicBezTo>
                    <a:pt x="4" y="28"/>
                    <a:pt x="0" y="19"/>
                    <a:pt x="3" y="12"/>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îŝḷiḋe"/>
            <p:cNvSpPr/>
            <p:nvPr/>
          </p:nvSpPr>
          <p:spPr bwMode="auto">
            <a:xfrm>
              <a:off x="4078231" y="5918054"/>
              <a:ext cx="2889936" cy="219221"/>
            </a:xfrm>
            <a:custGeom>
              <a:avLst/>
              <a:gdLst>
                <a:gd name="T0" fmla="*/ 147 w 775"/>
                <a:gd name="T1" fmla="*/ 0 h 59"/>
                <a:gd name="T2" fmla="*/ 0 w 775"/>
                <a:gd name="T3" fmla="*/ 26 h 59"/>
                <a:gd name="T4" fmla="*/ 387 w 775"/>
                <a:gd name="T5" fmla="*/ 59 h 59"/>
                <a:gd name="T6" fmla="*/ 775 w 775"/>
                <a:gd name="T7" fmla="*/ 26 h 59"/>
                <a:gd name="T8" fmla="*/ 659 w 775"/>
                <a:gd name="T9" fmla="*/ 3 h 59"/>
                <a:gd name="T10" fmla="*/ 659 w 775"/>
                <a:gd name="T11" fmla="*/ 7 h 59"/>
                <a:gd name="T12" fmla="*/ 407 w 775"/>
                <a:gd name="T13" fmla="*/ 7 h 59"/>
                <a:gd name="T14" fmla="*/ 396 w 775"/>
                <a:gd name="T15" fmla="*/ 7 h 59"/>
                <a:gd name="T16" fmla="*/ 147 w 775"/>
                <a:gd name="T17" fmla="*/ 7 h 59"/>
                <a:gd name="T18" fmla="*/ 147 w 775"/>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5" h="59">
                  <a:moveTo>
                    <a:pt x="147" y="0"/>
                  </a:moveTo>
                  <a:cubicBezTo>
                    <a:pt x="58" y="6"/>
                    <a:pt x="0" y="16"/>
                    <a:pt x="0" y="26"/>
                  </a:cubicBezTo>
                  <a:cubicBezTo>
                    <a:pt x="0" y="45"/>
                    <a:pt x="174" y="59"/>
                    <a:pt x="387" y="59"/>
                  </a:cubicBezTo>
                  <a:cubicBezTo>
                    <a:pt x="601" y="59"/>
                    <a:pt x="775" y="45"/>
                    <a:pt x="775" y="26"/>
                  </a:cubicBezTo>
                  <a:cubicBezTo>
                    <a:pt x="775" y="17"/>
                    <a:pt x="730" y="9"/>
                    <a:pt x="659" y="3"/>
                  </a:cubicBezTo>
                  <a:cubicBezTo>
                    <a:pt x="659" y="7"/>
                    <a:pt x="659" y="7"/>
                    <a:pt x="659" y="7"/>
                  </a:cubicBezTo>
                  <a:cubicBezTo>
                    <a:pt x="407" y="7"/>
                    <a:pt x="407" y="7"/>
                    <a:pt x="407" y="7"/>
                  </a:cubicBezTo>
                  <a:cubicBezTo>
                    <a:pt x="396" y="7"/>
                    <a:pt x="396" y="7"/>
                    <a:pt x="396" y="7"/>
                  </a:cubicBezTo>
                  <a:cubicBezTo>
                    <a:pt x="147" y="7"/>
                    <a:pt x="147" y="7"/>
                    <a:pt x="147" y="7"/>
                  </a:cubicBezTo>
                  <a:cubicBezTo>
                    <a:pt x="147" y="0"/>
                    <a:pt x="147" y="0"/>
                    <a:pt x="147" y="0"/>
                  </a:cubicBezTo>
                </a:path>
              </a:pathLst>
            </a:custGeom>
            <a:solidFill>
              <a:srgbClr val="A8DD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îSḷîḋe"/>
            <p:cNvSpPr/>
            <p:nvPr/>
          </p:nvSpPr>
          <p:spPr bwMode="auto">
            <a:xfrm>
              <a:off x="4827823" y="3565561"/>
              <a:ext cx="1506256" cy="2255848"/>
            </a:xfrm>
            <a:custGeom>
              <a:avLst/>
              <a:gdLst>
                <a:gd name="T0" fmla="*/ 323 w 639"/>
                <a:gd name="T1" fmla="*/ 0 h 957"/>
                <a:gd name="T2" fmla="*/ 312 w 639"/>
                <a:gd name="T3" fmla="*/ 0 h 957"/>
                <a:gd name="T4" fmla="*/ 0 w 639"/>
                <a:gd name="T5" fmla="*/ 0 h 957"/>
                <a:gd name="T6" fmla="*/ 35 w 639"/>
                <a:gd name="T7" fmla="*/ 957 h 957"/>
                <a:gd name="T8" fmla="*/ 312 w 639"/>
                <a:gd name="T9" fmla="*/ 957 h 957"/>
                <a:gd name="T10" fmla="*/ 323 w 639"/>
                <a:gd name="T11" fmla="*/ 957 h 957"/>
                <a:gd name="T12" fmla="*/ 603 w 639"/>
                <a:gd name="T13" fmla="*/ 957 h 957"/>
                <a:gd name="T14" fmla="*/ 639 w 639"/>
                <a:gd name="T15" fmla="*/ 0 h 957"/>
                <a:gd name="T16" fmla="*/ 323 w 639"/>
                <a:gd name="T17" fmla="*/ 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957">
                  <a:moveTo>
                    <a:pt x="323" y="0"/>
                  </a:moveTo>
                  <a:lnTo>
                    <a:pt x="312" y="0"/>
                  </a:lnTo>
                  <a:lnTo>
                    <a:pt x="0" y="0"/>
                  </a:lnTo>
                  <a:lnTo>
                    <a:pt x="35" y="957"/>
                  </a:lnTo>
                  <a:lnTo>
                    <a:pt x="312" y="957"/>
                  </a:lnTo>
                  <a:lnTo>
                    <a:pt x="323" y="957"/>
                  </a:lnTo>
                  <a:lnTo>
                    <a:pt x="603" y="957"/>
                  </a:lnTo>
                  <a:lnTo>
                    <a:pt x="639" y="0"/>
                  </a:lnTo>
                  <a:lnTo>
                    <a:pt x="323" y="0"/>
                  </a:lnTo>
                  <a:close/>
                </a:path>
              </a:pathLst>
            </a:custGeom>
            <a:solidFill>
              <a:srgbClr val="605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ṥľïḋé"/>
            <p:cNvSpPr/>
            <p:nvPr/>
          </p:nvSpPr>
          <p:spPr bwMode="auto">
            <a:xfrm>
              <a:off x="4827823" y="3565561"/>
              <a:ext cx="1506256" cy="2255848"/>
            </a:xfrm>
            <a:custGeom>
              <a:avLst/>
              <a:gdLst>
                <a:gd name="T0" fmla="*/ 323 w 639"/>
                <a:gd name="T1" fmla="*/ 0 h 957"/>
                <a:gd name="T2" fmla="*/ 312 w 639"/>
                <a:gd name="T3" fmla="*/ 0 h 957"/>
                <a:gd name="T4" fmla="*/ 0 w 639"/>
                <a:gd name="T5" fmla="*/ 0 h 957"/>
                <a:gd name="T6" fmla="*/ 35 w 639"/>
                <a:gd name="T7" fmla="*/ 957 h 957"/>
                <a:gd name="T8" fmla="*/ 312 w 639"/>
                <a:gd name="T9" fmla="*/ 957 h 957"/>
                <a:gd name="T10" fmla="*/ 323 w 639"/>
                <a:gd name="T11" fmla="*/ 957 h 957"/>
                <a:gd name="T12" fmla="*/ 603 w 639"/>
                <a:gd name="T13" fmla="*/ 957 h 957"/>
                <a:gd name="T14" fmla="*/ 639 w 639"/>
                <a:gd name="T15" fmla="*/ 0 h 957"/>
                <a:gd name="T16" fmla="*/ 323 w 639"/>
                <a:gd name="T17" fmla="*/ 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957">
                  <a:moveTo>
                    <a:pt x="323" y="0"/>
                  </a:moveTo>
                  <a:lnTo>
                    <a:pt x="312" y="0"/>
                  </a:lnTo>
                  <a:lnTo>
                    <a:pt x="0" y="0"/>
                  </a:lnTo>
                  <a:lnTo>
                    <a:pt x="35" y="957"/>
                  </a:lnTo>
                  <a:lnTo>
                    <a:pt x="312" y="957"/>
                  </a:lnTo>
                  <a:lnTo>
                    <a:pt x="323" y="957"/>
                  </a:lnTo>
                  <a:lnTo>
                    <a:pt x="603" y="957"/>
                  </a:lnTo>
                  <a:lnTo>
                    <a:pt x="639" y="0"/>
                  </a:lnTo>
                  <a:lnTo>
                    <a:pt x="3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isḷîḍê"/>
            <p:cNvSpPr/>
            <p:nvPr/>
          </p:nvSpPr>
          <p:spPr bwMode="auto">
            <a:xfrm>
              <a:off x="4627461" y="5774264"/>
              <a:ext cx="1909338" cy="169719"/>
            </a:xfrm>
            <a:custGeom>
              <a:avLst/>
              <a:gdLst>
                <a:gd name="T0" fmla="*/ 411 w 810"/>
                <a:gd name="T1" fmla="*/ 0 h 72"/>
                <a:gd name="T2" fmla="*/ 394 w 810"/>
                <a:gd name="T3" fmla="*/ 0 h 72"/>
                <a:gd name="T4" fmla="*/ 0 w 810"/>
                <a:gd name="T5" fmla="*/ 0 h 72"/>
                <a:gd name="T6" fmla="*/ 0 w 810"/>
                <a:gd name="T7" fmla="*/ 72 h 72"/>
                <a:gd name="T8" fmla="*/ 394 w 810"/>
                <a:gd name="T9" fmla="*/ 72 h 72"/>
                <a:gd name="T10" fmla="*/ 411 w 810"/>
                <a:gd name="T11" fmla="*/ 72 h 72"/>
                <a:gd name="T12" fmla="*/ 810 w 810"/>
                <a:gd name="T13" fmla="*/ 72 h 72"/>
                <a:gd name="T14" fmla="*/ 810 w 810"/>
                <a:gd name="T15" fmla="*/ 0 h 72"/>
                <a:gd name="T16" fmla="*/ 411 w 81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0" h="72">
                  <a:moveTo>
                    <a:pt x="411" y="0"/>
                  </a:moveTo>
                  <a:lnTo>
                    <a:pt x="394" y="0"/>
                  </a:lnTo>
                  <a:lnTo>
                    <a:pt x="0" y="0"/>
                  </a:lnTo>
                  <a:lnTo>
                    <a:pt x="0" y="72"/>
                  </a:lnTo>
                  <a:lnTo>
                    <a:pt x="394" y="72"/>
                  </a:lnTo>
                  <a:lnTo>
                    <a:pt x="411" y="72"/>
                  </a:lnTo>
                  <a:lnTo>
                    <a:pt x="810" y="72"/>
                  </a:lnTo>
                  <a:lnTo>
                    <a:pt x="810" y="0"/>
                  </a:lnTo>
                  <a:lnTo>
                    <a:pt x="411" y="0"/>
                  </a:lnTo>
                  <a:close/>
                </a:path>
              </a:pathLst>
            </a:custGeom>
            <a:solidFill>
              <a:srgbClr val="8060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íS1ïḓé"/>
            <p:cNvSpPr/>
            <p:nvPr/>
          </p:nvSpPr>
          <p:spPr bwMode="auto">
            <a:xfrm>
              <a:off x="4627461" y="5774264"/>
              <a:ext cx="1909338" cy="169719"/>
            </a:xfrm>
            <a:custGeom>
              <a:avLst/>
              <a:gdLst>
                <a:gd name="T0" fmla="*/ 411 w 810"/>
                <a:gd name="T1" fmla="*/ 0 h 72"/>
                <a:gd name="T2" fmla="*/ 394 w 810"/>
                <a:gd name="T3" fmla="*/ 0 h 72"/>
                <a:gd name="T4" fmla="*/ 0 w 810"/>
                <a:gd name="T5" fmla="*/ 0 h 72"/>
                <a:gd name="T6" fmla="*/ 0 w 810"/>
                <a:gd name="T7" fmla="*/ 72 h 72"/>
                <a:gd name="T8" fmla="*/ 394 w 810"/>
                <a:gd name="T9" fmla="*/ 72 h 72"/>
                <a:gd name="T10" fmla="*/ 411 w 810"/>
                <a:gd name="T11" fmla="*/ 72 h 72"/>
                <a:gd name="T12" fmla="*/ 810 w 810"/>
                <a:gd name="T13" fmla="*/ 72 h 72"/>
                <a:gd name="T14" fmla="*/ 810 w 810"/>
                <a:gd name="T15" fmla="*/ 0 h 72"/>
                <a:gd name="T16" fmla="*/ 411 w 81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0" h="72">
                  <a:moveTo>
                    <a:pt x="411" y="0"/>
                  </a:moveTo>
                  <a:lnTo>
                    <a:pt x="394" y="0"/>
                  </a:lnTo>
                  <a:lnTo>
                    <a:pt x="0" y="0"/>
                  </a:lnTo>
                  <a:lnTo>
                    <a:pt x="0" y="72"/>
                  </a:lnTo>
                  <a:lnTo>
                    <a:pt x="394" y="72"/>
                  </a:lnTo>
                  <a:lnTo>
                    <a:pt x="411" y="72"/>
                  </a:lnTo>
                  <a:lnTo>
                    <a:pt x="810" y="72"/>
                  </a:lnTo>
                  <a:lnTo>
                    <a:pt x="810" y="0"/>
                  </a:lnTo>
                  <a:lnTo>
                    <a:pt x="4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iṩlîḍé"/>
            <p:cNvSpPr/>
            <p:nvPr/>
          </p:nvSpPr>
          <p:spPr bwMode="auto">
            <a:xfrm>
              <a:off x="4511957" y="3268553"/>
              <a:ext cx="2142702" cy="591660"/>
            </a:xfrm>
            <a:custGeom>
              <a:avLst/>
              <a:gdLst>
                <a:gd name="T0" fmla="*/ 465 w 909"/>
                <a:gd name="T1" fmla="*/ 0 h 251"/>
                <a:gd name="T2" fmla="*/ 436 w 909"/>
                <a:gd name="T3" fmla="*/ 0 h 251"/>
                <a:gd name="T4" fmla="*/ 0 w 909"/>
                <a:gd name="T5" fmla="*/ 0 h 251"/>
                <a:gd name="T6" fmla="*/ 17 w 909"/>
                <a:gd name="T7" fmla="*/ 251 h 251"/>
                <a:gd name="T8" fmla="*/ 436 w 909"/>
                <a:gd name="T9" fmla="*/ 251 h 251"/>
                <a:gd name="T10" fmla="*/ 465 w 909"/>
                <a:gd name="T11" fmla="*/ 251 h 251"/>
                <a:gd name="T12" fmla="*/ 892 w 909"/>
                <a:gd name="T13" fmla="*/ 251 h 251"/>
                <a:gd name="T14" fmla="*/ 909 w 909"/>
                <a:gd name="T15" fmla="*/ 0 h 251"/>
                <a:gd name="T16" fmla="*/ 465 w 909"/>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251">
                  <a:moveTo>
                    <a:pt x="465" y="0"/>
                  </a:moveTo>
                  <a:lnTo>
                    <a:pt x="436" y="0"/>
                  </a:lnTo>
                  <a:lnTo>
                    <a:pt x="0" y="0"/>
                  </a:lnTo>
                  <a:lnTo>
                    <a:pt x="17" y="251"/>
                  </a:lnTo>
                  <a:lnTo>
                    <a:pt x="436" y="251"/>
                  </a:lnTo>
                  <a:lnTo>
                    <a:pt x="465" y="251"/>
                  </a:lnTo>
                  <a:lnTo>
                    <a:pt x="892" y="251"/>
                  </a:lnTo>
                  <a:lnTo>
                    <a:pt x="909" y="0"/>
                  </a:lnTo>
                  <a:lnTo>
                    <a:pt x="465" y="0"/>
                  </a:lnTo>
                  <a:close/>
                </a:path>
              </a:pathLst>
            </a:custGeom>
            <a:solidFill>
              <a:srgbClr val="8060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iş1ide"/>
            <p:cNvSpPr/>
            <p:nvPr/>
          </p:nvSpPr>
          <p:spPr bwMode="auto">
            <a:xfrm>
              <a:off x="4511957" y="3268553"/>
              <a:ext cx="2142702" cy="591660"/>
            </a:xfrm>
            <a:custGeom>
              <a:avLst/>
              <a:gdLst>
                <a:gd name="T0" fmla="*/ 465 w 909"/>
                <a:gd name="T1" fmla="*/ 0 h 251"/>
                <a:gd name="T2" fmla="*/ 436 w 909"/>
                <a:gd name="T3" fmla="*/ 0 h 251"/>
                <a:gd name="T4" fmla="*/ 0 w 909"/>
                <a:gd name="T5" fmla="*/ 0 h 251"/>
                <a:gd name="T6" fmla="*/ 17 w 909"/>
                <a:gd name="T7" fmla="*/ 251 h 251"/>
                <a:gd name="T8" fmla="*/ 436 w 909"/>
                <a:gd name="T9" fmla="*/ 251 h 251"/>
                <a:gd name="T10" fmla="*/ 465 w 909"/>
                <a:gd name="T11" fmla="*/ 251 h 251"/>
                <a:gd name="T12" fmla="*/ 892 w 909"/>
                <a:gd name="T13" fmla="*/ 251 h 251"/>
                <a:gd name="T14" fmla="*/ 909 w 909"/>
                <a:gd name="T15" fmla="*/ 0 h 251"/>
                <a:gd name="T16" fmla="*/ 465 w 909"/>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251">
                  <a:moveTo>
                    <a:pt x="465" y="0"/>
                  </a:moveTo>
                  <a:lnTo>
                    <a:pt x="436" y="0"/>
                  </a:lnTo>
                  <a:lnTo>
                    <a:pt x="0" y="0"/>
                  </a:lnTo>
                  <a:lnTo>
                    <a:pt x="17" y="251"/>
                  </a:lnTo>
                  <a:lnTo>
                    <a:pt x="436" y="251"/>
                  </a:lnTo>
                  <a:lnTo>
                    <a:pt x="465" y="251"/>
                  </a:lnTo>
                  <a:lnTo>
                    <a:pt x="892" y="251"/>
                  </a:lnTo>
                  <a:lnTo>
                    <a:pt x="909" y="0"/>
                  </a:lnTo>
                  <a:lnTo>
                    <a:pt x="4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ïŝlîḑê"/>
            <p:cNvSpPr/>
            <p:nvPr/>
          </p:nvSpPr>
          <p:spPr bwMode="auto">
            <a:xfrm>
              <a:off x="4455384" y="3197837"/>
              <a:ext cx="2251134" cy="70716"/>
            </a:xfrm>
            <a:custGeom>
              <a:avLst/>
              <a:gdLst>
                <a:gd name="T0" fmla="*/ 484 w 955"/>
                <a:gd name="T1" fmla="*/ 0 h 30"/>
                <a:gd name="T2" fmla="*/ 465 w 955"/>
                <a:gd name="T3" fmla="*/ 0 h 30"/>
                <a:gd name="T4" fmla="*/ 0 w 955"/>
                <a:gd name="T5" fmla="*/ 0 h 30"/>
                <a:gd name="T6" fmla="*/ 0 w 955"/>
                <a:gd name="T7" fmla="*/ 30 h 30"/>
                <a:gd name="T8" fmla="*/ 465 w 955"/>
                <a:gd name="T9" fmla="*/ 30 h 30"/>
                <a:gd name="T10" fmla="*/ 484 w 955"/>
                <a:gd name="T11" fmla="*/ 30 h 30"/>
                <a:gd name="T12" fmla="*/ 955 w 955"/>
                <a:gd name="T13" fmla="*/ 30 h 30"/>
                <a:gd name="T14" fmla="*/ 955 w 955"/>
                <a:gd name="T15" fmla="*/ 0 h 30"/>
                <a:gd name="T16" fmla="*/ 484 w 95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30">
                  <a:moveTo>
                    <a:pt x="484" y="0"/>
                  </a:moveTo>
                  <a:lnTo>
                    <a:pt x="465" y="0"/>
                  </a:lnTo>
                  <a:lnTo>
                    <a:pt x="0" y="0"/>
                  </a:lnTo>
                  <a:lnTo>
                    <a:pt x="0" y="30"/>
                  </a:lnTo>
                  <a:lnTo>
                    <a:pt x="465" y="30"/>
                  </a:lnTo>
                  <a:lnTo>
                    <a:pt x="484" y="30"/>
                  </a:lnTo>
                  <a:lnTo>
                    <a:pt x="955" y="30"/>
                  </a:lnTo>
                  <a:lnTo>
                    <a:pt x="955" y="0"/>
                  </a:lnTo>
                  <a:lnTo>
                    <a:pt x="484" y="0"/>
                  </a:lnTo>
                  <a:close/>
                </a:path>
              </a:pathLst>
            </a:custGeom>
            <a:solidFill>
              <a:srgbClr val="605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is1íďè"/>
            <p:cNvSpPr/>
            <p:nvPr/>
          </p:nvSpPr>
          <p:spPr bwMode="auto">
            <a:xfrm>
              <a:off x="4455384" y="3197837"/>
              <a:ext cx="2251134" cy="70716"/>
            </a:xfrm>
            <a:custGeom>
              <a:avLst/>
              <a:gdLst>
                <a:gd name="T0" fmla="*/ 484 w 955"/>
                <a:gd name="T1" fmla="*/ 0 h 30"/>
                <a:gd name="T2" fmla="*/ 465 w 955"/>
                <a:gd name="T3" fmla="*/ 0 h 30"/>
                <a:gd name="T4" fmla="*/ 0 w 955"/>
                <a:gd name="T5" fmla="*/ 0 h 30"/>
                <a:gd name="T6" fmla="*/ 0 w 955"/>
                <a:gd name="T7" fmla="*/ 30 h 30"/>
                <a:gd name="T8" fmla="*/ 465 w 955"/>
                <a:gd name="T9" fmla="*/ 30 h 30"/>
                <a:gd name="T10" fmla="*/ 484 w 955"/>
                <a:gd name="T11" fmla="*/ 30 h 30"/>
                <a:gd name="T12" fmla="*/ 955 w 955"/>
                <a:gd name="T13" fmla="*/ 30 h 30"/>
                <a:gd name="T14" fmla="*/ 955 w 955"/>
                <a:gd name="T15" fmla="*/ 0 h 30"/>
                <a:gd name="T16" fmla="*/ 484 w 95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30">
                  <a:moveTo>
                    <a:pt x="484" y="0"/>
                  </a:moveTo>
                  <a:lnTo>
                    <a:pt x="465" y="0"/>
                  </a:lnTo>
                  <a:lnTo>
                    <a:pt x="0" y="0"/>
                  </a:lnTo>
                  <a:lnTo>
                    <a:pt x="0" y="30"/>
                  </a:lnTo>
                  <a:lnTo>
                    <a:pt x="465" y="30"/>
                  </a:lnTo>
                  <a:lnTo>
                    <a:pt x="484" y="30"/>
                  </a:lnTo>
                  <a:lnTo>
                    <a:pt x="955" y="30"/>
                  </a:lnTo>
                  <a:lnTo>
                    <a:pt x="955" y="0"/>
                  </a:lnTo>
                  <a:lnTo>
                    <a:pt x="4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0" name="îşlïḓe"/>
            <p:cNvSpPr/>
            <p:nvPr/>
          </p:nvSpPr>
          <p:spPr bwMode="auto">
            <a:xfrm>
              <a:off x="4627461" y="5467827"/>
              <a:ext cx="278150" cy="306437"/>
            </a:xfrm>
            <a:custGeom>
              <a:avLst/>
              <a:gdLst>
                <a:gd name="T0" fmla="*/ 114 w 118"/>
                <a:gd name="T1" fmla="*/ 0 h 130"/>
                <a:gd name="T2" fmla="*/ 118 w 118"/>
                <a:gd name="T3" fmla="*/ 130 h 130"/>
                <a:gd name="T4" fmla="*/ 0 w 118"/>
                <a:gd name="T5" fmla="*/ 130 h 130"/>
                <a:gd name="T6" fmla="*/ 118 w 118"/>
                <a:gd name="T7" fmla="*/ 130 h 130"/>
                <a:gd name="T8" fmla="*/ 114 w 118"/>
                <a:gd name="T9" fmla="*/ 0 h 130"/>
              </a:gdLst>
              <a:ahLst/>
              <a:cxnLst>
                <a:cxn ang="0">
                  <a:pos x="T0" y="T1"/>
                </a:cxn>
                <a:cxn ang="0">
                  <a:pos x="T2" y="T3"/>
                </a:cxn>
                <a:cxn ang="0">
                  <a:pos x="T4" y="T5"/>
                </a:cxn>
                <a:cxn ang="0">
                  <a:pos x="T6" y="T7"/>
                </a:cxn>
                <a:cxn ang="0">
                  <a:pos x="T8" y="T9"/>
                </a:cxn>
              </a:cxnLst>
              <a:rect l="0" t="0" r="r" b="b"/>
              <a:pathLst>
                <a:path w="118" h="130">
                  <a:moveTo>
                    <a:pt x="114" y="0"/>
                  </a:moveTo>
                  <a:lnTo>
                    <a:pt x="118" y="130"/>
                  </a:lnTo>
                  <a:lnTo>
                    <a:pt x="0" y="130"/>
                  </a:lnTo>
                  <a:lnTo>
                    <a:pt x="118" y="130"/>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1" name="ïšliḍê"/>
            <p:cNvSpPr/>
            <p:nvPr/>
          </p:nvSpPr>
          <p:spPr bwMode="auto">
            <a:xfrm>
              <a:off x="4627461" y="5467827"/>
              <a:ext cx="278150" cy="306437"/>
            </a:xfrm>
            <a:custGeom>
              <a:avLst/>
              <a:gdLst>
                <a:gd name="T0" fmla="*/ 114 w 118"/>
                <a:gd name="T1" fmla="*/ 0 h 130"/>
                <a:gd name="T2" fmla="*/ 118 w 118"/>
                <a:gd name="T3" fmla="*/ 130 h 130"/>
                <a:gd name="T4" fmla="*/ 0 w 118"/>
                <a:gd name="T5" fmla="*/ 130 h 130"/>
                <a:gd name="T6" fmla="*/ 118 w 118"/>
                <a:gd name="T7" fmla="*/ 130 h 130"/>
                <a:gd name="T8" fmla="*/ 114 w 118"/>
                <a:gd name="T9" fmla="*/ 0 h 130"/>
              </a:gdLst>
              <a:ahLst/>
              <a:cxnLst>
                <a:cxn ang="0">
                  <a:pos x="T0" y="T1"/>
                </a:cxn>
                <a:cxn ang="0">
                  <a:pos x="T2" y="T3"/>
                </a:cxn>
                <a:cxn ang="0">
                  <a:pos x="T4" y="T5"/>
                </a:cxn>
                <a:cxn ang="0">
                  <a:pos x="T6" y="T7"/>
                </a:cxn>
                <a:cxn ang="0">
                  <a:pos x="T8" y="T9"/>
                </a:cxn>
              </a:cxnLst>
              <a:rect l="0" t="0" r="r" b="b"/>
              <a:pathLst>
                <a:path w="118" h="130">
                  <a:moveTo>
                    <a:pt x="114" y="0"/>
                  </a:moveTo>
                  <a:lnTo>
                    <a:pt x="118" y="130"/>
                  </a:lnTo>
                  <a:lnTo>
                    <a:pt x="0" y="130"/>
                  </a:lnTo>
                  <a:lnTo>
                    <a:pt x="118" y="13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2" name="iṣ1ïḓè"/>
            <p:cNvSpPr/>
            <p:nvPr/>
          </p:nvSpPr>
          <p:spPr bwMode="auto">
            <a:xfrm>
              <a:off x="4839610" y="3860211"/>
              <a:ext cx="726020" cy="1914052"/>
            </a:xfrm>
            <a:custGeom>
              <a:avLst/>
              <a:gdLst>
                <a:gd name="T0" fmla="*/ 308 w 308"/>
                <a:gd name="T1" fmla="*/ 0 h 812"/>
                <a:gd name="T2" fmla="*/ 297 w 308"/>
                <a:gd name="T3" fmla="*/ 0 h 812"/>
                <a:gd name="T4" fmla="*/ 0 w 308"/>
                <a:gd name="T5" fmla="*/ 0 h 812"/>
                <a:gd name="T6" fmla="*/ 24 w 308"/>
                <a:gd name="T7" fmla="*/ 682 h 812"/>
                <a:gd name="T8" fmla="*/ 28 w 308"/>
                <a:gd name="T9" fmla="*/ 812 h 812"/>
                <a:gd name="T10" fmla="*/ 304 w 308"/>
                <a:gd name="T11" fmla="*/ 812 h 812"/>
                <a:gd name="T12" fmla="*/ 308 w 308"/>
                <a:gd name="T13" fmla="*/ 812 h 812"/>
                <a:gd name="T14" fmla="*/ 308 w 308"/>
                <a:gd name="T15" fmla="*/ 0 h 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812">
                  <a:moveTo>
                    <a:pt x="308" y="0"/>
                  </a:moveTo>
                  <a:lnTo>
                    <a:pt x="297" y="0"/>
                  </a:lnTo>
                  <a:lnTo>
                    <a:pt x="0" y="0"/>
                  </a:lnTo>
                  <a:lnTo>
                    <a:pt x="24" y="682"/>
                  </a:lnTo>
                  <a:lnTo>
                    <a:pt x="28" y="812"/>
                  </a:lnTo>
                  <a:lnTo>
                    <a:pt x="304" y="812"/>
                  </a:lnTo>
                  <a:lnTo>
                    <a:pt x="308" y="812"/>
                  </a:lnTo>
                  <a:lnTo>
                    <a:pt x="308" y="0"/>
                  </a:lnTo>
                  <a:close/>
                </a:path>
              </a:pathLst>
            </a:custGeom>
            <a:solidFill>
              <a:srgbClr val="6C5F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3" name="îš1îďê"/>
            <p:cNvSpPr/>
            <p:nvPr/>
          </p:nvSpPr>
          <p:spPr bwMode="auto">
            <a:xfrm>
              <a:off x="4839610" y="3860211"/>
              <a:ext cx="726020" cy="1914052"/>
            </a:xfrm>
            <a:custGeom>
              <a:avLst/>
              <a:gdLst>
                <a:gd name="T0" fmla="*/ 308 w 308"/>
                <a:gd name="T1" fmla="*/ 0 h 812"/>
                <a:gd name="T2" fmla="*/ 297 w 308"/>
                <a:gd name="T3" fmla="*/ 0 h 812"/>
                <a:gd name="T4" fmla="*/ 0 w 308"/>
                <a:gd name="T5" fmla="*/ 0 h 812"/>
                <a:gd name="T6" fmla="*/ 24 w 308"/>
                <a:gd name="T7" fmla="*/ 682 h 812"/>
                <a:gd name="T8" fmla="*/ 28 w 308"/>
                <a:gd name="T9" fmla="*/ 812 h 812"/>
                <a:gd name="T10" fmla="*/ 304 w 308"/>
                <a:gd name="T11" fmla="*/ 812 h 812"/>
                <a:gd name="T12" fmla="*/ 308 w 308"/>
                <a:gd name="T13" fmla="*/ 812 h 812"/>
                <a:gd name="T14" fmla="*/ 308 w 308"/>
                <a:gd name="T15" fmla="*/ 0 h 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812">
                  <a:moveTo>
                    <a:pt x="308" y="0"/>
                  </a:moveTo>
                  <a:lnTo>
                    <a:pt x="297" y="0"/>
                  </a:lnTo>
                  <a:lnTo>
                    <a:pt x="0" y="0"/>
                  </a:lnTo>
                  <a:lnTo>
                    <a:pt x="24" y="682"/>
                  </a:lnTo>
                  <a:lnTo>
                    <a:pt x="28" y="812"/>
                  </a:lnTo>
                  <a:lnTo>
                    <a:pt x="304" y="812"/>
                  </a:lnTo>
                  <a:lnTo>
                    <a:pt x="308" y="812"/>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4" name="îšľiḓé"/>
            <p:cNvSpPr/>
            <p:nvPr/>
          </p:nvSpPr>
          <p:spPr bwMode="auto">
            <a:xfrm>
              <a:off x="4627461" y="5774264"/>
              <a:ext cx="938169" cy="169719"/>
            </a:xfrm>
            <a:custGeom>
              <a:avLst/>
              <a:gdLst>
                <a:gd name="T0" fmla="*/ 398 w 398"/>
                <a:gd name="T1" fmla="*/ 0 h 72"/>
                <a:gd name="T2" fmla="*/ 394 w 398"/>
                <a:gd name="T3" fmla="*/ 0 h 72"/>
                <a:gd name="T4" fmla="*/ 118 w 398"/>
                <a:gd name="T5" fmla="*/ 0 h 72"/>
                <a:gd name="T6" fmla="*/ 0 w 398"/>
                <a:gd name="T7" fmla="*/ 0 h 72"/>
                <a:gd name="T8" fmla="*/ 0 w 398"/>
                <a:gd name="T9" fmla="*/ 72 h 72"/>
                <a:gd name="T10" fmla="*/ 394 w 398"/>
                <a:gd name="T11" fmla="*/ 72 h 72"/>
                <a:gd name="T12" fmla="*/ 398 w 398"/>
                <a:gd name="T13" fmla="*/ 72 h 72"/>
                <a:gd name="T14" fmla="*/ 398 w 398"/>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8" h="72">
                  <a:moveTo>
                    <a:pt x="398" y="0"/>
                  </a:moveTo>
                  <a:lnTo>
                    <a:pt x="394" y="0"/>
                  </a:lnTo>
                  <a:lnTo>
                    <a:pt x="118" y="0"/>
                  </a:lnTo>
                  <a:lnTo>
                    <a:pt x="0" y="0"/>
                  </a:lnTo>
                  <a:lnTo>
                    <a:pt x="0" y="72"/>
                  </a:lnTo>
                  <a:lnTo>
                    <a:pt x="394" y="72"/>
                  </a:lnTo>
                  <a:lnTo>
                    <a:pt x="398" y="72"/>
                  </a:lnTo>
                  <a:lnTo>
                    <a:pt x="398" y="0"/>
                  </a:lnTo>
                  <a:close/>
                </a:path>
              </a:pathLst>
            </a:custGeom>
            <a:solidFill>
              <a:srgbClr val="8B6C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îŝļîďè"/>
            <p:cNvSpPr/>
            <p:nvPr/>
          </p:nvSpPr>
          <p:spPr bwMode="auto">
            <a:xfrm>
              <a:off x="4627461" y="5774264"/>
              <a:ext cx="938169" cy="169719"/>
            </a:xfrm>
            <a:custGeom>
              <a:avLst/>
              <a:gdLst>
                <a:gd name="T0" fmla="*/ 398 w 398"/>
                <a:gd name="T1" fmla="*/ 0 h 72"/>
                <a:gd name="T2" fmla="*/ 394 w 398"/>
                <a:gd name="T3" fmla="*/ 0 h 72"/>
                <a:gd name="T4" fmla="*/ 118 w 398"/>
                <a:gd name="T5" fmla="*/ 0 h 72"/>
                <a:gd name="T6" fmla="*/ 0 w 398"/>
                <a:gd name="T7" fmla="*/ 0 h 72"/>
                <a:gd name="T8" fmla="*/ 0 w 398"/>
                <a:gd name="T9" fmla="*/ 72 h 72"/>
                <a:gd name="T10" fmla="*/ 394 w 398"/>
                <a:gd name="T11" fmla="*/ 72 h 72"/>
                <a:gd name="T12" fmla="*/ 398 w 398"/>
                <a:gd name="T13" fmla="*/ 72 h 72"/>
                <a:gd name="T14" fmla="*/ 398 w 398"/>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8" h="72">
                  <a:moveTo>
                    <a:pt x="398" y="0"/>
                  </a:moveTo>
                  <a:lnTo>
                    <a:pt x="394" y="0"/>
                  </a:lnTo>
                  <a:lnTo>
                    <a:pt x="118" y="0"/>
                  </a:lnTo>
                  <a:lnTo>
                    <a:pt x="0" y="0"/>
                  </a:lnTo>
                  <a:lnTo>
                    <a:pt x="0" y="72"/>
                  </a:lnTo>
                  <a:lnTo>
                    <a:pt x="394" y="72"/>
                  </a:lnTo>
                  <a:lnTo>
                    <a:pt x="398" y="72"/>
                  </a:lnTo>
                  <a:lnTo>
                    <a:pt x="3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î$lïḋe"/>
            <p:cNvSpPr/>
            <p:nvPr/>
          </p:nvSpPr>
          <p:spPr bwMode="auto">
            <a:xfrm>
              <a:off x="4511957" y="3268553"/>
              <a:ext cx="1053672" cy="591660"/>
            </a:xfrm>
            <a:custGeom>
              <a:avLst/>
              <a:gdLst>
                <a:gd name="T0" fmla="*/ 447 w 447"/>
                <a:gd name="T1" fmla="*/ 0 h 251"/>
                <a:gd name="T2" fmla="*/ 436 w 447"/>
                <a:gd name="T3" fmla="*/ 0 h 251"/>
                <a:gd name="T4" fmla="*/ 0 w 447"/>
                <a:gd name="T5" fmla="*/ 0 h 251"/>
                <a:gd name="T6" fmla="*/ 17 w 447"/>
                <a:gd name="T7" fmla="*/ 251 h 251"/>
                <a:gd name="T8" fmla="*/ 139 w 447"/>
                <a:gd name="T9" fmla="*/ 251 h 251"/>
                <a:gd name="T10" fmla="*/ 436 w 447"/>
                <a:gd name="T11" fmla="*/ 251 h 251"/>
                <a:gd name="T12" fmla="*/ 447 w 447"/>
                <a:gd name="T13" fmla="*/ 251 h 251"/>
                <a:gd name="T14" fmla="*/ 447 w 447"/>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251">
                  <a:moveTo>
                    <a:pt x="447" y="0"/>
                  </a:moveTo>
                  <a:lnTo>
                    <a:pt x="436" y="0"/>
                  </a:lnTo>
                  <a:lnTo>
                    <a:pt x="0" y="0"/>
                  </a:lnTo>
                  <a:lnTo>
                    <a:pt x="17" y="251"/>
                  </a:lnTo>
                  <a:lnTo>
                    <a:pt x="139" y="251"/>
                  </a:lnTo>
                  <a:lnTo>
                    <a:pt x="436" y="251"/>
                  </a:lnTo>
                  <a:lnTo>
                    <a:pt x="447" y="251"/>
                  </a:lnTo>
                  <a:lnTo>
                    <a:pt x="447" y="0"/>
                  </a:lnTo>
                  <a:close/>
                </a:path>
              </a:pathLst>
            </a:custGeom>
            <a:solidFill>
              <a:srgbClr val="8B6C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ïŝlíḑê"/>
            <p:cNvSpPr/>
            <p:nvPr/>
          </p:nvSpPr>
          <p:spPr bwMode="auto">
            <a:xfrm>
              <a:off x="4511957" y="3268553"/>
              <a:ext cx="1053672" cy="591660"/>
            </a:xfrm>
            <a:custGeom>
              <a:avLst/>
              <a:gdLst>
                <a:gd name="T0" fmla="*/ 447 w 447"/>
                <a:gd name="T1" fmla="*/ 0 h 251"/>
                <a:gd name="T2" fmla="*/ 436 w 447"/>
                <a:gd name="T3" fmla="*/ 0 h 251"/>
                <a:gd name="T4" fmla="*/ 0 w 447"/>
                <a:gd name="T5" fmla="*/ 0 h 251"/>
                <a:gd name="T6" fmla="*/ 17 w 447"/>
                <a:gd name="T7" fmla="*/ 251 h 251"/>
                <a:gd name="T8" fmla="*/ 139 w 447"/>
                <a:gd name="T9" fmla="*/ 251 h 251"/>
                <a:gd name="T10" fmla="*/ 436 w 447"/>
                <a:gd name="T11" fmla="*/ 251 h 251"/>
                <a:gd name="T12" fmla="*/ 447 w 447"/>
                <a:gd name="T13" fmla="*/ 251 h 251"/>
                <a:gd name="T14" fmla="*/ 447 w 447"/>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251">
                  <a:moveTo>
                    <a:pt x="447" y="0"/>
                  </a:moveTo>
                  <a:lnTo>
                    <a:pt x="436" y="0"/>
                  </a:lnTo>
                  <a:lnTo>
                    <a:pt x="0" y="0"/>
                  </a:lnTo>
                  <a:lnTo>
                    <a:pt x="17" y="251"/>
                  </a:lnTo>
                  <a:lnTo>
                    <a:pt x="139" y="251"/>
                  </a:lnTo>
                  <a:lnTo>
                    <a:pt x="436" y="251"/>
                  </a:lnTo>
                  <a:lnTo>
                    <a:pt x="447" y="251"/>
                  </a:lnTo>
                  <a:lnTo>
                    <a:pt x="4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ïślïḓe"/>
            <p:cNvSpPr/>
            <p:nvPr/>
          </p:nvSpPr>
          <p:spPr bwMode="auto">
            <a:xfrm>
              <a:off x="4455384" y="3197837"/>
              <a:ext cx="1110245" cy="70716"/>
            </a:xfrm>
            <a:custGeom>
              <a:avLst/>
              <a:gdLst>
                <a:gd name="T0" fmla="*/ 471 w 471"/>
                <a:gd name="T1" fmla="*/ 0 h 30"/>
                <a:gd name="T2" fmla="*/ 465 w 471"/>
                <a:gd name="T3" fmla="*/ 0 h 30"/>
                <a:gd name="T4" fmla="*/ 408 w 471"/>
                <a:gd name="T5" fmla="*/ 0 h 30"/>
                <a:gd name="T6" fmla="*/ 361 w 471"/>
                <a:gd name="T7" fmla="*/ 0 h 30"/>
                <a:gd name="T8" fmla="*/ 0 w 471"/>
                <a:gd name="T9" fmla="*/ 0 h 30"/>
                <a:gd name="T10" fmla="*/ 0 w 471"/>
                <a:gd name="T11" fmla="*/ 30 h 30"/>
                <a:gd name="T12" fmla="*/ 24 w 471"/>
                <a:gd name="T13" fmla="*/ 30 h 30"/>
                <a:gd name="T14" fmla="*/ 465 w 471"/>
                <a:gd name="T15" fmla="*/ 30 h 30"/>
                <a:gd name="T16" fmla="*/ 471 w 471"/>
                <a:gd name="T17" fmla="*/ 30 h 30"/>
                <a:gd name="T18" fmla="*/ 471 w 471"/>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0">
                  <a:moveTo>
                    <a:pt x="471" y="0"/>
                  </a:moveTo>
                  <a:lnTo>
                    <a:pt x="465" y="0"/>
                  </a:lnTo>
                  <a:lnTo>
                    <a:pt x="408" y="0"/>
                  </a:lnTo>
                  <a:lnTo>
                    <a:pt x="361" y="0"/>
                  </a:lnTo>
                  <a:lnTo>
                    <a:pt x="0" y="0"/>
                  </a:lnTo>
                  <a:lnTo>
                    <a:pt x="0" y="30"/>
                  </a:lnTo>
                  <a:lnTo>
                    <a:pt x="24" y="30"/>
                  </a:lnTo>
                  <a:lnTo>
                    <a:pt x="465" y="30"/>
                  </a:lnTo>
                  <a:lnTo>
                    <a:pt x="471" y="30"/>
                  </a:lnTo>
                  <a:lnTo>
                    <a:pt x="471" y="0"/>
                  </a:lnTo>
                  <a:close/>
                </a:path>
              </a:pathLst>
            </a:custGeom>
            <a:solidFill>
              <a:srgbClr val="6C5F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íş1íḋê"/>
            <p:cNvSpPr/>
            <p:nvPr/>
          </p:nvSpPr>
          <p:spPr bwMode="auto">
            <a:xfrm>
              <a:off x="4455384" y="3197837"/>
              <a:ext cx="1110245" cy="70716"/>
            </a:xfrm>
            <a:custGeom>
              <a:avLst/>
              <a:gdLst>
                <a:gd name="T0" fmla="*/ 471 w 471"/>
                <a:gd name="T1" fmla="*/ 0 h 30"/>
                <a:gd name="T2" fmla="*/ 465 w 471"/>
                <a:gd name="T3" fmla="*/ 0 h 30"/>
                <a:gd name="T4" fmla="*/ 408 w 471"/>
                <a:gd name="T5" fmla="*/ 0 h 30"/>
                <a:gd name="T6" fmla="*/ 361 w 471"/>
                <a:gd name="T7" fmla="*/ 0 h 30"/>
                <a:gd name="T8" fmla="*/ 0 w 471"/>
                <a:gd name="T9" fmla="*/ 0 h 30"/>
                <a:gd name="T10" fmla="*/ 0 w 471"/>
                <a:gd name="T11" fmla="*/ 30 h 30"/>
                <a:gd name="T12" fmla="*/ 24 w 471"/>
                <a:gd name="T13" fmla="*/ 30 h 30"/>
                <a:gd name="T14" fmla="*/ 465 w 471"/>
                <a:gd name="T15" fmla="*/ 30 h 30"/>
                <a:gd name="T16" fmla="*/ 471 w 471"/>
                <a:gd name="T17" fmla="*/ 30 h 30"/>
                <a:gd name="T18" fmla="*/ 471 w 471"/>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0">
                  <a:moveTo>
                    <a:pt x="471" y="0"/>
                  </a:moveTo>
                  <a:lnTo>
                    <a:pt x="465" y="0"/>
                  </a:lnTo>
                  <a:lnTo>
                    <a:pt x="408" y="0"/>
                  </a:lnTo>
                  <a:lnTo>
                    <a:pt x="361" y="0"/>
                  </a:lnTo>
                  <a:lnTo>
                    <a:pt x="0" y="0"/>
                  </a:lnTo>
                  <a:lnTo>
                    <a:pt x="0" y="30"/>
                  </a:lnTo>
                  <a:lnTo>
                    <a:pt x="24" y="30"/>
                  </a:lnTo>
                  <a:lnTo>
                    <a:pt x="465" y="30"/>
                  </a:lnTo>
                  <a:lnTo>
                    <a:pt x="471" y="30"/>
                  </a:lnTo>
                  <a:lnTo>
                    <a:pt x="4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4、法律法规对承包商管理要求</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37920" y="1555327"/>
            <a:ext cx="199051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安全生产法</a:t>
            </a:r>
            <a:endParaRPr lang="zh-CN" altLang="en-US" sz="1865" b="1">
              <a:solidFill>
                <a:srgbClr val="C00000"/>
              </a:solidFill>
              <a:latin typeface="微软雅黑" panose="020B0503020204020204" charset="-122"/>
              <a:ea typeface="微软雅黑" panose="020B0503020204020204" charset="-122"/>
            </a:endParaRPr>
          </a:p>
        </p:txBody>
      </p:sp>
      <p:sp>
        <p:nvSpPr>
          <p:cNvPr id="4" name="文本框 3"/>
          <p:cNvSpPr txBox="1"/>
          <p:nvPr/>
        </p:nvSpPr>
        <p:spPr>
          <a:xfrm>
            <a:off x="1126067" y="1964267"/>
            <a:ext cx="9939020" cy="4506595"/>
          </a:xfrm>
          <a:prstGeom prst="rect">
            <a:avLst/>
          </a:prstGeom>
          <a:noFill/>
        </p:spPr>
        <p:txBody>
          <a:bodyPr wrap="square" rtlCol="0" anchor="t">
            <a:spAutoFit/>
          </a:bodyPr>
          <a:lstStyle/>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第40条：两个以上生产经营单位，在同一区域作业活动，可能危及对方安全的应</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签订安全生产管理协议</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明确各自安全生产管理职责</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采取安全措施</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指定专职安全管理人员进行安全检查与协调</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第41条：生产经营单位不得</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将生产经营项目、场所、设备发包给不具备安全生产条件或相应资质的单位或者个人。</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生产经营单位应当</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与承包单位签订专门的安全生产管理协议</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或者在承包合同中约定各自的安全生产管理职责</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生产经营单位对承包单位的安全生产工作统一协调、管理</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1137920" y="1555327"/>
            <a:ext cx="369485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建设工程安全生产管理条例</a:t>
            </a:r>
            <a:endParaRPr lang="zh-CN" altLang="en-US" sz="1865" b="1">
              <a:solidFill>
                <a:srgbClr val="C00000"/>
              </a:solidFill>
              <a:latin typeface="微软雅黑" panose="020B0503020204020204" charset="-122"/>
              <a:ea typeface="微软雅黑" panose="020B0503020204020204" charset="-122"/>
            </a:endParaRPr>
          </a:p>
        </p:txBody>
      </p:sp>
      <p:sp>
        <p:nvSpPr>
          <p:cNvPr id="4" name="文本框 3"/>
          <p:cNvSpPr txBox="1"/>
          <p:nvPr/>
        </p:nvSpPr>
        <p:spPr>
          <a:xfrm>
            <a:off x="1126067" y="1964267"/>
            <a:ext cx="9939020" cy="3302635"/>
          </a:xfrm>
          <a:prstGeom prst="rect">
            <a:avLst/>
          </a:prstGeom>
          <a:noFill/>
        </p:spPr>
        <p:txBody>
          <a:bodyPr wrap="square" rtlCol="0" anchor="t">
            <a:spAutoFit/>
          </a:bodyPr>
          <a:lstStyle/>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第二条　在中华人民共和国境内从事建设工程的新建、扩建、改建和拆除等有关活动及实施对建设工程安全生产的监督管理，必须遵守本条例。 </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b="1">
                <a:solidFill>
                  <a:schemeClr val="tx1">
                    <a:lumMod val="75000"/>
                    <a:lumOff val="25000"/>
                  </a:schemeClr>
                </a:solidFill>
                <a:latin typeface="微软雅黑" panose="020B0503020204020204" charset="-122"/>
                <a:ea typeface="微软雅黑" panose="020B0503020204020204" charset="-122"/>
              </a:rPr>
              <a:t>第二章　建设单位的安全责任</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第七条　建设单位不得对勘察、设计、施工、工程监理等单位提出不符合建设工程安全生产法律、法规和强制性标准规定的要求，不得压缩合同约定的工期。</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第八条　建设单位在编制工程概算时，应当确定建设工程安全作业环境及安全施工措施所需费用。 </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第十条　建设单位在申请领取施工许可证时，应当提供建设工程有关安全施工措施的资料。</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735" b="1">
                <a:solidFill>
                  <a:schemeClr val="tx1">
                    <a:lumMod val="75000"/>
                    <a:lumOff val="25000"/>
                  </a:schemeClr>
                </a:solidFill>
                <a:latin typeface="微软雅黑" panose="020B0503020204020204" charset="-122"/>
                <a:ea typeface="微软雅黑" panose="020B0503020204020204" charset="-122"/>
              </a:rPr>
              <a:t>第四章　施工单位的安全责任</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4、法律法规对承包商管理要求</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1137920" y="1555327"/>
            <a:ext cx="369485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安全生产违法行为行政处罚办法</a:t>
            </a:r>
            <a:endParaRPr lang="zh-CN" altLang="en-US" sz="1865" b="1">
              <a:solidFill>
                <a:srgbClr val="C00000"/>
              </a:solidFill>
              <a:latin typeface="微软雅黑" panose="020B0503020204020204" charset="-122"/>
              <a:ea typeface="微软雅黑" panose="020B0503020204020204" charset="-122"/>
            </a:endParaRPr>
          </a:p>
        </p:txBody>
      </p:sp>
      <p:sp>
        <p:nvSpPr>
          <p:cNvPr id="4" name="文本框 3"/>
          <p:cNvSpPr txBox="1"/>
          <p:nvPr/>
        </p:nvSpPr>
        <p:spPr>
          <a:xfrm>
            <a:off x="941493" y="1964267"/>
            <a:ext cx="10123593" cy="4261485"/>
          </a:xfrm>
          <a:prstGeom prst="rect">
            <a:avLst/>
          </a:prstGeom>
          <a:noFill/>
        </p:spPr>
        <p:txBody>
          <a:bodyPr wrap="square" rtlCol="0" anchor="t">
            <a:spAutoFit/>
          </a:bodyPr>
          <a:lstStyle/>
          <a:p>
            <a:pPr>
              <a:lnSpc>
                <a:spcPct val="130000"/>
              </a:lnSpc>
              <a:spcBef>
                <a:spcPts val="0"/>
              </a:spcBef>
              <a:spcAft>
                <a:spcPts val="0"/>
              </a:spcAft>
            </a:pPr>
            <a:r>
              <a:rPr lang="zh-CN" altLang="en-US" sz="1735">
                <a:solidFill>
                  <a:schemeClr val="tx1">
                    <a:lumMod val="75000"/>
                    <a:lumOff val="25000"/>
                  </a:schemeClr>
                </a:solidFill>
                <a:latin typeface="微软雅黑" panose="020B0503020204020204" charset="-122"/>
                <a:ea typeface="微软雅黑" panose="020B0503020204020204" charset="-122"/>
              </a:rPr>
              <a:t>第43条：生产经营单位将生产经营项目、场所、设备发包给不具备安全生产条件或者相应资质的单位或者个人的：</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责令限期改正</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没收违法所得</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并处罚款</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735">
                <a:solidFill>
                  <a:schemeClr val="tx1">
                    <a:lumMod val="75000"/>
                    <a:lumOff val="25000"/>
                  </a:schemeClr>
                </a:solidFill>
                <a:latin typeface="微软雅黑" panose="020B0503020204020204" charset="-122"/>
                <a:ea typeface="微软雅黑" panose="020B0503020204020204" charset="-122"/>
              </a:rPr>
              <a:t>第44条：生产经营单位与承包单位有下列行为之一的，责令限期改正，逾期未改正的，责令停业整顿：</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未与承包单位签订专门的安全生产管理协议的</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未在承包合同中明确各自的安全生产管理职责的</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未对承包单位的安全生产统一协调、管理的</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30000"/>
              </a:lnSpc>
              <a:spcBef>
                <a:spcPts val="0"/>
              </a:spcBef>
              <a:spcAft>
                <a:spcPts val="0"/>
              </a:spcAft>
            </a:pPr>
            <a:r>
              <a:rPr lang="zh-CN" altLang="en-US" sz="1735">
                <a:solidFill>
                  <a:schemeClr val="tx1">
                    <a:lumMod val="75000"/>
                    <a:lumOff val="25000"/>
                  </a:schemeClr>
                </a:solidFill>
                <a:latin typeface="微软雅黑" panose="020B0503020204020204" charset="-122"/>
                <a:ea typeface="微软雅黑" panose="020B0503020204020204" charset="-122"/>
              </a:rPr>
              <a:t>第45条：两个以上生产经营单位在同一作业区域内进行可能危及对方安全的生产经营活动，未签订安全生产管理协议或者未指定专职安全生产管理人员进行安全检查与协调的，责令限期改正；逾期未改正的，责令停产停业</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4、法律法规对承包商管理要求</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5" name="文本框 4"/>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5、最佳实践-壳牌</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48" name="组合 47"/>
          <p:cNvGrpSpPr/>
          <p:nvPr/>
        </p:nvGrpSpPr>
        <p:grpSpPr>
          <a:xfrm>
            <a:off x="1057487" y="1713653"/>
            <a:ext cx="10705253" cy="4063153"/>
            <a:chOff x="1249" y="2250"/>
            <a:chExt cx="12644" cy="4799"/>
          </a:xfrm>
        </p:grpSpPr>
        <p:grpSp>
          <p:nvGrpSpPr>
            <p:cNvPr id="14" name="组合 13"/>
            <p:cNvGrpSpPr/>
            <p:nvPr/>
          </p:nvGrpSpPr>
          <p:grpSpPr>
            <a:xfrm>
              <a:off x="4348" y="2733"/>
              <a:ext cx="5678" cy="3864"/>
              <a:chOff x="4063" y="2163"/>
              <a:chExt cx="6274" cy="4269"/>
            </a:xfrm>
          </p:grpSpPr>
          <p:grpSp>
            <p:nvGrpSpPr>
              <p:cNvPr id="3" name="ïSliḍè"/>
              <p:cNvGrpSpPr/>
              <p:nvPr/>
            </p:nvGrpSpPr>
            <p:grpSpPr>
              <a:xfrm flipH="1">
                <a:off x="4313" y="2291"/>
                <a:ext cx="1428" cy="485"/>
                <a:chOff x="1772832" y="1350170"/>
                <a:chExt cx="1122768" cy="381000"/>
              </a:xfrm>
            </p:grpSpPr>
            <p:cxnSp>
              <p:nvCxnSpPr>
                <p:cNvPr id="44" name="直接连接符 43"/>
                <p:cNvCxnSpPr/>
                <p:nvPr/>
              </p:nvCxnSpPr>
              <p:spPr>
                <a:xfrm>
                  <a:off x="2069690" y="1352550"/>
                  <a:ext cx="825910" cy="1588"/>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flipH="1" flipV="1">
                  <a:off x="1734731" y="1388271"/>
                  <a:ext cx="381000" cy="304797"/>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 name="işľïḍé"/>
              <p:cNvGrpSpPr/>
              <p:nvPr/>
            </p:nvGrpSpPr>
            <p:grpSpPr>
              <a:xfrm>
                <a:off x="8393" y="2244"/>
                <a:ext cx="1428" cy="485"/>
                <a:chOff x="1772832" y="1350170"/>
                <a:chExt cx="1122768" cy="381000"/>
              </a:xfrm>
            </p:grpSpPr>
            <p:cxnSp>
              <p:nvCxnSpPr>
                <p:cNvPr id="42" name="直接连接符 41"/>
                <p:cNvCxnSpPr/>
                <p:nvPr/>
              </p:nvCxnSpPr>
              <p:spPr>
                <a:xfrm>
                  <a:off x="2069690" y="1352550"/>
                  <a:ext cx="825910" cy="1588"/>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flipH="1" flipV="1">
                  <a:off x="1734731" y="1388271"/>
                  <a:ext cx="381000" cy="304797"/>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 name="isľiďê"/>
              <p:cNvGrpSpPr/>
              <p:nvPr/>
            </p:nvGrpSpPr>
            <p:grpSpPr>
              <a:xfrm>
                <a:off x="8909" y="4026"/>
                <a:ext cx="1428" cy="485"/>
                <a:chOff x="1772832" y="1350170"/>
                <a:chExt cx="1122768" cy="381000"/>
              </a:xfrm>
            </p:grpSpPr>
            <p:cxnSp>
              <p:nvCxnSpPr>
                <p:cNvPr id="40" name="直接连接符 39"/>
                <p:cNvCxnSpPr/>
                <p:nvPr/>
              </p:nvCxnSpPr>
              <p:spPr>
                <a:xfrm>
                  <a:off x="2069690" y="1352550"/>
                  <a:ext cx="825910" cy="1588"/>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flipH="1" flipV="1">
                  <a:off x="1734731" y="1388271"/>
                  <a:ext cx="381000" cy="304797"/>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ïṧḻíḓê"/>
              <p:cNvGrpSpPr/>
              <p:nvPr/>
            </p:nvGrpSpPr>
            <p:grpSpPr>
              <a:xfrm flipV="1">
                <a:off x="6736" y="5948"/>
                <a:ext cx="1428" cy="485"/>
                <a:chOff x="1772832" y="1350170"/>
                <a:chExt cx="1122768" cy="381000"/>
              </a:xfrm>
            </p:grpSpPr>
            <p:cxnSp>
              <p:nvCxnSpPr>
                <p:cNvPr id="38" name="直接连接符 37"/>
                <p:cNvCxnSpPr/>
                <p:nvPr/>
              </p:nvCxnSpPr>
              <p:spPr>
                <a:xfrm>
                  <a:off x="2069690" y="1352550"/>
                  <a:ext cx="825910" cy="1588"/>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flipH="1" flipV="1">
                  <a:off x="1734731" y="1388271"/>
                  <a:ext cx="381000" cy="304797"/>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ïšļïde"/>
              <p:cNvGrpSpPr/>
              <p:nvPr/>
            </p:nvGrpSpPr>
            <p:grpSpPr>
              <a:xfrm flipH="1" flipV="1">
                <a:off x="4063" y="4698"/>
                <a:ext cx="1428" cy="485"/>
                <a:chOff x="1772832" y="1350170"/>
                <a:chExt cx="1122768" cy="381000"/>
              </a:xfrm>
            </p:grpSpPr>
            <p:cxnSp>
              <p:nvCxnSpPr>
                <p:cNvPr id="36" name="直接连接符 35"/>
                <p:cNvCxnSpPr/>
                <p:nvPr/>
              </p:nvCxnSpPr>
              <p:spPr>
                <a:xfrm>
                  <a:off x="2069690" y="1352550"/>
                  <a:ext cx="825910" cy="1588"/>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flipH="1" flipV="1">
                  <a:off x="1734731" y="1388271"/>
                  <a:ext cx="381000" cy="304797"/>
                </a:xfrm>
                <a:prstGeom prst="line">
                  <a:avLst/>
                </a:prstGeom>
                <a:ln w="22225">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9" name="iśļíḑe"/>
              <p:cNvSpPr/>
              <p:nvPr/>
            </p:nvSpPr>
            <p:spPr bwMode="auto">
              <a:xfrm>
                <a:off x="5139" y="3560"/>
                <a:ext cx="1120" cy="2014"/>
              </a:xfrm>
              <a:custGeom>
                <a:avLst/>
                <a:gdLst/>
                <a:ahLst/>
                <a:cxnLst>
                  <a:cxn ang="0">
                    <a:pos x="318" y="410"/>
                  </a:cxn>
                  <a:cxn ang="0">
                    <a:pos x="318" y="101"/>
                  </a:cxn>
                  <a:cxn ang="0">
                    <a:pos x="76" y="0"/>
                  </a:cxn>
                  <a:cxn ang="0">
                    <a:pos x="33" y="0"/>
                  </a:cxn>
                  <a:cxn ang="0">
                    <a:pos x="0" y="181"/>
                  </a:cxn>
                  <a:cxn ang="0">
                    <a:pos x="172" y="249"/>
                  </a:cxn>
                  <a:cxn ang="0">
                    <a:pos x="173" y="250"/>
                  </a:cxn>
                  <a:cxn ang="0">
                    <a:pos x="180" y="368"/>
                  </a:cxn>
                  <a:cxn ang="0">
                    <a:pos x="176" y="369"/>
                  </a:cxn>
                  <a:cxn ang="0">
                    <a:pos x="17" y="454"/>
                  </a:cxn>
                  <a:cxn ang="0">
                    <a:pos x="75" y="630"/>
                  </a:cxn>
                  <a:cxn ang="0">
                    <a:pos x="259" y="607"/>
                  </a:cxn>
                  <a:cxn ang="0">
                    <a:pos x="260" y="606"/>
                  </a:cxn>
                  <a:cxn ang="0">
                    <a:pos x="324" y="706"/>
                  </a:cxn>
                  <a:cxn ang="0">
                    <a:pos x="320" y="710"/>
                  </a:cxn>
                  <a:cxn ang="0">
                    <a:pos x="222" y="861"/>
                  </a:cxn>
                  <a:cxn ang="0">
                    <a:pos x="300" y="933"/>
                  </a:cxn>
                  <a:cxn ang="0">
                    <a:pos x="518" y="727"/>
                  </a:cxn>
                  <a:cxn ang="0">
                    <a:pos x="318" y="410"/>
                  </a:cxn>
                </a:cxnLst>
                <a:rect l="0" t="0" r="r" b="b"/>
                <a:pathLst>
                  <a:path w="518" h="933">
                    <a:moveTo>
                      <a:pt x="318" y="410"/>
                    </a:moveTo>
                    <a:cubicBezTo>
                      <a:pt x="291" y="305"/>
                      <a:pt x="293" y="199"/>
                      <a:pt x="318" y="101"/>
                    </a:cubicBezTo>
                    <a:cubicBezTo>
                      <a:pt x="76" y="0"/>
                      <a:pt x="76" y="0"/>
                      <a:pt x="76" y="0"/>
                    </a:cubicBezTo>
                    <a:cubicBezTo>
                      <a:pt x="33" y="0"/>
                      <a:pt x="33" y="0"/>
                      <a:pt x="33" y="0"/>
                    </a:cubicBezTo>
                    <a:cubicBezTo>
                      <a:pt x="0" y="181"/>
                      <a:pt x="0" y="181"/>
                      <a:pt x="0" y="181"/>
                    </a:cubicBezTo>
                    <a:cubicBezTo>
                      <a:pt x="172" y="249"/>
                      <a:pt x="172" y="249"/>
                      <a:pt x="172" y="249"/>
                    </a:cubicBezTo>
                    <a:cubicBezTo>
                      <a:pt x="173" y="250"/>
                      <a:pt x="173" y="250"/>
                      <a:pt x="173" y="250"/>
                    </a:cubicBezTo>
                    <a:cubicBezTo>
                      <a:pt x="172" y="289"/>
                      <a:pt x="174" y="328"/>
                      <a:pt x="180" y="368"/>
                    </a:cubicBezTo>
                    <a:cubicBezTo>
                      <a:pt x="176" y="369"/>
                      <a:pt x="176" y="369"/>
                      <a:pt x="176" y="369"/>
                    </a:cubicBezTo>
                    <a:cubicBezTo>
                      <a:pt x="17" y="454"/>
                      <a:pt x="17" y="454"/>
                      <a:pt x="17" y="454"/>
                    </a:cubicBezTo>
                    <a:cubicBezTo>
                      <a:pt x="75" y="630"/>
                      <a:pt x="75" y="630"/>
                      <a:pt x="75" y="630"/>
                    </a:cubicBezTo>
                    <a:cubicBezTo>
                      <a:pt x="259" y="607"/>
                      <a:pt x="259" y="607"/>
                      <a:pt x="259" y="607"/>
                    </a:cubicBezTo>
                    <a:cubicBezTo>
                      <a:pt x="260" y="606"/>
                      <a:pt x="260" y="606"/>
                      <a:pt x="260" y="606"/>
                    </a:cubicBezTo>
                    <a:cubicBezTo>
                      <a:pt x="279" y="641"/>
                      <a:pt x="300" y="675"/>
                      <a:pt x="324" y="706"/>
                    </a:cubicBezTo>
                    <a:cubicBezTo>
                      <a:pt x="320" y="710"/>
                      <a:pt x="320" y="710"/>
                      <a:pt x="320" y="710"/>
                    </a:cubicBezTo>
                    <a:cubicBezTo>
                      <a:pt x="222" y="861"/>
                      <a:pt x="222" y="861"/>
                      <a:pt x="222" y="861"/>
                    </a:cubicBezTo>
                    <a:cubicBezTo>
                      <a:pt x="300" y="933"/>
                      <a:pt x="300" y="933"/>
                      <a:pt x="300" y="933"/>
                    </a:cubicBezTo>
                    <a:cubicBezTo>
                      <a:pt x="518" y="727"/>
                      <a:pt x="518" y="727"/>
                      <a:pt x="518" y="727"/>
                    </a:cubicBezTo>
                    <a:cubicBezTo>
                      <a:pt x="423" y="648"/>
                      <a:pt x="351" y="539"/>
                      <a:pt x="318" y="410"/>
                    </a:cubicBezTo>
                    <a:close/>
                  </a:path>
                </a:pathLst>
              </a:custGeom>
              <a:solidFill>
                <a:srgbClr val="C00000"/>
              </a:solidFill>
              <a:ln w="9525">
                <a:noFill/>
                <a:round/>
              </a:ln>
            </p:spPr>
            <p:txBody>
              <a:bodyPr wrap="square" lIns="121920" tIns="60960" rIns="121920" bIns="60960" anchor="ctr">
                <a:normAutofit/>
              </a:bodyPr>
              <a:lstStyle/>
              <a:p>
                <a:pPr algn="ctr"/>
                <a:endParaRPr sz="2400"/>
              </a:p>
            </p:txBody>
          </p:sp>
          <p:sp>
            <p:nvSpPr>
              <p:cNvPr id="11" name="îṧḻiḑe"/>
              <p:cNvSpPr/>
              <p:nvPr/>
            </p:nvSpPr>
            <p:spPr bwMode="auto">
              <a:xfrm>
                <a:off x="7166" y="2163"/>
                <a:ext cx="1803" cy="1477"/>
              </a:xfrm>
              <a:custGeom>
                <a:avLst/>
                <a:gdLst/>
                <a:ahLst/>
                <a:cxnLst>
                  <a:cxn ang="0">
                    <a:pos x="547" y="684"/>
                  </a:cxn>
                  <a:cxn ang="0">
                    <a:pos x="834" y="605"/>
                  </a:cxn>
                  <a:cxn ang="0">
                    <a:pos x="811" y="534"/>
                  </a:cxn>
                  <a:cxn ang="0">
                    <a:pos x="627" y="557"/>
                  </a:cxn>
                  <a:cxn ang="0">
                    <a:pos x="563" y="456"/>
                  </a:cxn>
                  <a:cxn ang="0">
                    <a:pos x="566" y="453"/>
                  </a:cxn>
                  <a:cxn ang="0">
                    <a:pos x="664" y="303"/>
                  </a:cxn>
                  <a:cxn ang="0">
                    <a:pos x="529" y="177"/>
                  </a:cxn>
                  <a:cxn ang="0">
                    <a:pos x="379" y="285"/>
                  </a:cxn>
                  <a:cxn ang="0">
                    <a:pos x="275" y="227"/>
                  </a:cxn>
                  <a:cxn ang="0">
                    <a:pos x="276" y="224"/>
                  </a:cxn>
                  <a:cxn ang="0">
                    <a:pos x="289" y="45"/>
                  </a:cxn>
                  <a:cxn ang="0">
                    <a:pos x="110" y="0"/>
                  </a:cxn>
                  <a:cxn ang="0">
                    <a:pos x="30" y="166"/>
                  </a:cxn>
                  <a:cxn ang="0">
                    <a:pos x="0" y="163"/>
                  </a:cxn>
                  <a:cxn ang="0">
                    <a:pos x="0" y="290"/>
                  </a:cxn>
                  <a:cxn ang="0">
                    <a:pos x="547" y="684"/>
                  </a:cxn>
                </a:cxnLst>
                <a:rect l="0" t="0" r="r" b="b"/>
                <a:pathLst>
                  <a:path w="834" h="684">
                    <a:moveTo>
                      <a:pt x="547" y="684"/>
                    </a:moveTo>
                    <a:cubicBezTo>
                      <a:pt x="834" y="605"/>
                      <a:pt x="834" y="605"/>
                      <a:pt x="834" y="605"/>
                    </a:cubicBezTo>
                    <a:cubicBezTo>
                      <a:pt x="811" y="534"/>
                      <a:pt x="811" y="534"/>
                      <a:pt x="811" y="534"/>
                    </a:cubicBezTo>
                    <a:cubicBezTo>
                      <a:pt x="627" y="557"/>
                      <a:pt x="627" y="557"/>
                      <a:pt x="627" y="557"/>
                    </a:cubicBezTo>
                    <a:cubicBezTo>
                      <a:pt x="608" y="521"/>
                      <a:pt x="587" y="487"/>
                      <a:pt x="563" y="456"/>
                    </a:cubicBezTo>
                    <a:cubicBezTo>
                      <a:pt x="566" y="453"/>
                      <a:pt x="566" y="453"/>
                      <a:pt x="566" y="453"/>
                    </a:cubicBezTo>
                    <a:cubicBezTo>
                      <a:pt x="664" y="303"/>
                      <a:pt x="664" y="303"/>
                      <a:pt x="664" y="303"/>
                    </a:cubicBezTo>
                    <a:cubicBezTo>
                      <a:pt x="529" y="177"/>
                      <a:pt x="529" y="177"/>
                      <a:pt x="529" y="177"/>
                    </a:cubicBezTo>
                    <a:cubicBezTo>
                      <a:pt x="379" y="285"/>
                      <a:pt x="379" y="285"/>
                      <a:pt x="379" y="285"/>
                    </a:cubicBezTo>
                    <a:cubicBezTo>
                      <a:pt x="346" y="263"/>
                      <a:pt x="311" y="244"/>
                      <a:pt x="275" y="227"/>
                    </a:cubicBezTo>
                    <a:cubicBezTo>
                      <a:pt x="276" y="224"/>
                      <a:pt x="276" y="224"/>
                      <a:pt x="276" y="224"/>
                    </a:cubicBezTo>
                    <a:cubicBezTo>
                      <a:pt x="289" y="45"/>
                      <a:pt x="289" y="45"/>
                      <a:pt x="289" y="45"/>
                    </a:cubicBezTo>
                    <a:cubicBezTo>
                      <a:pt x="110" y="0"/>
                      <a:pt x="110" y="0"/>
                      <a:pt x="110" y="0"/>
                    </a:cubicBezTo>
                    <a:cubicBezTo>
                      <a:pt x="30" y="166"/>
                      <a:pt x="30" y="166"/>
                      <a:pt x="30" y="166"/>
                    </a:cubicBezTo>
                    <a:cubicBezTo>
                      <a:pt x="19" y="165"/>
                      <a:pt x="12" y="164"/>
                      <a:pt x="0" y="163"/>
                    </a:cubicBezTo>
                    <a:cubicBezTo>
                      <a:pt x="0" y="290"/>
                      <a:pt x="0" y="290"/>
                      <a:pt x="0" y="290"/>
                    </a:cubicBezTo>
                    <a:cubicBezTo>
                      <a:pt x="240" y="300"/>
                      <a:pt x="459" y="453"/>
                      <a:pt x="547" y="684"/>
                    </a:cubicBezTo>
                    <a:close/>
                  </a:path>
                </a:pathLst>
              </a:custGeom>
              <a:solidFill>
                <a:srgbClr val="C00000"/>
              </a:solidFill>
              <a:ln w="9525">
                <a:noFill/>
                <a:round/>
              </a:ln>
            </p:spPr>
            <p:txBody>
              <a:bodyPr wrap="square" lIns="121920" tIns="60960" rIns="121920" bIns="60960" anchor="ctr">
                <a:normAutofit/>
              </a:bodyPr>
              <a:lstStyle/>
              <a:p>
                <a:pPr algn="ctr"/>
                <a:endParaRPr sz="2400"/>
              </a:p>
            </p:txBody>
          </p:sp>
          <p:sp>
            <p:nvSpPr>
              <p:cNvPr id="12" name="îṥḻïḑè"/>
              <p:cNvSpPr/>
              <p:nvPr/>
            </p:nvSpPr>
            <p:spPr bwMode="auto">
              <a:xfrm>
                <a:off x="5556" y="2171"/>
                <a:ext cx="1498" cy="1495"/>
              </a:xfrm>
              <a:custGeom>
                <a:avLst/>
                <a:gdLst/>
                <a:ahLst/>
                <a:cxnLst>
                  <a:cxn ang="0">
                    <a:pos x="566" y="305"/>
                  </a:cxn>
                  <a:cxn ang="0">
                    <a:pos x="694" y="286"/>
                  </a:cxn>
                  <a:cxn ang="0">
                    <a:pos x="694" y="159"/>
                  </a:cxn>
                  <a:cxn ang="0">
                    <a:pos x="655" y="163"/>
                  </a:cxn>
                  <a:cxn ang="0">
                    <a:pos x="654" y="160"/>
                  </a:cxn>
                  <a:cxn ang="0">
                    <a:pos x="584" y="0"/>
                  </a:cxn>
                  <a:cxn ang="0">
                    <a:pos x="405" y="46"/>
                  </a:cxn>
                  <a:cxn ang="0">
                    <a:pos x="415" y="227"/>
                  </a:cxn>
                  <a:cxn ang="0">
                    <a:pos x="280" y="305"/>
                  </a:cxn>
                  <a:cxn ang="0">
                    <a:pos x="278" y="302"/>
                  </a:cxn>
                  <a:cxn ang="0">
                    <a:pos x="128" y="201"/>
                  </a:cxn>
                  <a:cxn ang="0">
                    <a:pos x="0" y="334"/>
                  </a:cxn>
                  <a:cxn ang="0">
                    <a:pos x="106" y="484"/>
                  </a:cxn>
                  <a:cxn ang="0">
                    <a:pos x="24" y="642"/>
                  </a:cxn>
                  <a:cxn ang="0">
                    <a:pos x="24" y="642"/>
                  </a:cxn>
                  <a:cxn ang="0">
                    <a:pos x="141" y="692"/>
                  </a:cxn>
                  <a:cxn ang="0">
                    <a:pos x="566" y="305"/>
                  </a:cxn>
                </a:cxnLst>
                <a:rect l="0" t="0" r="r" b="b"/>
                <a:pathLst>
                  <a:path w="694" h="692">
                    <a:moveTo>
                      <a:pt x="566" y="305"/>
                    </a:moveTo>
                    <a:cubicBezTo>
                      <a:pt x="608" y="294"/>
                      <a:pt x="650" y="288"/>
                      <a:pt x="694" y="286"/>
                    </a:cubicBezTo>
                    <a:cubicBezTo>
                      <a:pt x="694" y="159"/>
                      <a:pt x="694" y="159"/>
                      <a:pt x="694" y="159"/>
                    </a:cubicBezTo>
                    <a:cubicBezTo>
                      <a:pt x="682" y="159"/>
                      <a:pt x="670" y="161"/>
                      <a:pt x="655" y="163"/>
                    </a:cubicBezTo>
                    <a:cubicBezTo>
                      <a:pt x="654" y="160"/>
                      <a:pt x="654" y="160"/>
                      <a:pt x="654" y="160"/>
                    </a:cubicBezTo>
                    <a:cubicBezTo>
                      <a:pt x="584" y="0"/>
                      <a:pt x="584" y="0"/>
                      <a:pt x="584" y="0"/>
                    </a:cubicBezTo>
                    <a:cubicBezTo>
                      <a:pt x="405" y="46"/>
                      <a:pt x="405" y="46"/>
                      <a:pt x="405" y="46"/>
                    </a:cubicBezTo>
                    <a:cubicBezTo>
                      <a:pt x="415" y="227"/>
                      <a:pt x="415" y="227"/>
                      <a:pt x="415" y="227"/>
                    </a:cubicBezTo>
                    <a:cubicBezTo>
                      <a:pt x="367" y="249"/>
                      <a:pt x="322" y="274"/>
                      <a:pt x="280" y="305"/>
                    </a:cubicBezTo>
                    <a:cubicBezTo>
                      <a:pt x="278" y="302"/>
                      <a:pt x="278" y="302"/>
                      <a:pt x="278" y="302"/>
                    </a:cubicBezTo>
                    <a:cubicBezTo>
                      <a:pt x="128" y="201"/>
                      <a:pt x="128" y="201"/>
                      <a:pt x="128" y="201"/>
                    </a:cubicBezTo>
                    <a:cubicBezTo>
                      <a:pt x="0" y="334"/>
                      <a:pt x="0" y="334"/>
                      <a:pt x="0" y="334"/>
                    </a:cubicBezTo>
                    <a:cubicBezTo>
                      <a:pt x="106" y="484"/>
                      <a:pt x="106" y="484"/>
                      <a:pt x="106" y="484"/>
                    </a:cubicBezTo>
                    <a:cubicBezTo>
                      <a:pt x="73" y="534"/>
                      <a:pt x="45" y="586"/>
                      <a:pt x="24" y="642"/>
                    </a:cubicBezTo>
                    <a:cubicBezTo>
                      <a:pt x="24" y="642"/>
                      <a:pt x="24" y="642"/>
                      <a:pt x="24" y="642"/>
                    </a:cubicBezTo>
                    <a:cubicBezTo>
                      <a:pt x="141" y="692"/>
                      <a:pt x="141" y="692"/>
                      <a:pt x="141" y="692"/>
                    </a:cubicBezTo>
                    <a:cubicBezTo>
                      <a:pt x="207" y="507"/>
                      <a:pt x="361" y="358"/>
                      <a:pt x="566" y="305"/>
                    </a:cubicBezTo>
                    <a:close/>
                  </a:path>
                </a:pathLst>
              </a:custGeom>
              <a:solidFill>
                <a:srgbClr val="C00000"/>
              </a:solidFill>
              <a:ln w="9525">
                <a:noFill/>
                <a:round/>
              </a:ln>
            </p:spPr>
            <p:txBody>
              <a:bodyPr wrap="square" lIns="121920" tIns="60960" rIns="121920" bIns="60960" anchor="ctr">
                <a:normAutofit/>
              </a:bodyPr>
              <a:lstStyle/>
              <a:p>
                <a:pPr algn="ctr"/>
                <a:endParaRPr sz="2400"/>
              </a:p>
            </p:txBody>
          </p:sp>
          <p:sp>
            <p:nvSpPr>
              <p:cNvPr id="18" name="íṧľiḓé"/>
              <p:cNvSpPr/>
              <p:nvPr/>
            </p:nvSpPr>
            <p:spPr bwMode="auto">
              <a:xfrm>
                <a:off x="5869" y="5198"/>
                <a:ext cx="2107" cy="875"/>
              </a:xfrm>
              <a:custGeom>
                <a:avLst/>
                <a:gdLst/>
                <a:ahLst/>
                <a:cxnLst>
                  <a:cxn ang="0">
                    <a:pos x="728" y="92"/>
                  </a:cxn>
                  <a:cxn ang="0">
                    <a:pos x="222" y="0"/>
                  </a:cxn>
                  <a:cxn ang="0">
                    <a:pos x="0" y="210"/>
                  </a:cxn>
                  <a:cxn ang="0">
                    <a:pos x="19" y="227"/>
                  </a:cxn>
                  <a:cxn ang="0">
                    <a:pos x="169" y="119"/>
                  </a:cxn>
                  <a:cxn ang="0">
                    <a:pos x="171" y="117"/>
                  </a:cxn>
                  <a:cxn ang="0">
                    <a:pos x="274" y="174"/>
                  </a:cxn>
                  <a:cxn ang="0">
                    <a:pos x="272" y="180"/>
                  </a:cxn>
                  <a:cxn ang="0">
                    <a:pos x="259" y="359"/>
                  </a:cxn>
                  <a:cxn ang="0">
                    <a:pos x="438" y="405"/>
                  </a:cxn>
                  <a:cxn ang="0">
                    <a:pos x="517" y="237"/>
                  </a:cxn>
                  <a:cxn ang="0">
                    <a:pos x="530" y="232"/>
                  </a:cxn>
                  <a:cxn ang="0">
                    <a:pos x="661" y="228"/>
                  </a:cxn>
                  <a:cxn ang="0">
                    <a:pos x="663" y="235"/>
                  </a:cxn>
                  <a:cxn ang="0">
                    <a:pos x="706" y="383"/>
                  </a:cxn>
                  <a:cxn ang="0">
                    <a:pos x="884" y="337"/>
                  </a:cxn>
                  <a:cxn ang="0">
                    <a:pos x="876" y="163"/>
                  </a:cxn>
                  <a:cxn ang="0">
                    <a:pos x="877" y="166"/>
                  </a:cxn>
                  <a:cxn ang="0">
                    <a:pos x="976" y="115"/>
                  </a:cxn>
                  <a:cxn ang="0">
                    <a:pos x="908" y="13"/>
                  </a:cxn>
                  <a:cxn ang="0">
                    <a:pos x="728" y="92"/>
                  </a:cxn>
                </a:cxnLst>
                <a:rect l="0" t="0" r="r" b="b"/>
                <a:pathLst>
                  <a:path w="976" h="405">
                    <a:moveTo>
                      <a:pt x="728" y="92"/>
                    </a:moveTo>
                    <a:cubicBezTo>
                      <a:pt x="547" y="139"/>
                      <a:pt x="364" y="99"/>
                      <a:pt x="222" y="0"/>
                    </a:cubicBezTo>
                    <a:cubicBezTo>
                      <a:pt x="0" y="210"/>
                      <a:pt x="0" y="210"/>
                      <a:pt x="0" y="210"/>
                    </a:cubicBezTo>
                    <a:cubicBezTo>
                      <a:pt x="19" y="227"/>
                      <a:pt x="19" y="227"/>
                      <a:pt x="19" y="227"/>
                    </a:cubicBezTo>
                    <a:cubicBezTo>
                      <a:pt x="169" y="119"/>
                      <a:pt x="169" y="119"/>
                      <a:pt x="169" y="119"/>
                    </a:cubicBezTo>
                    <a:cubicBezTo>
                      <a:pt x="171" y="117"/>
                      <a:pt x="171" y="117"/>
                      <a:pt x="171" y="117"/>
                    </a:cubicBezTo>
                    <a:cubicBezTo>
                      <a:pt x="204" y="139"/>
                      <a:pt x="238" y="158"/>
                      <a:pt x="274" y="174"/>
                    </a:cubicBezTo>
                    <a:cubicBezTo>
                      <a:pt x="272" y="180"/>
                      <a:pt x="272" y="180"/>
                      <a:pt x="272" y="180"/>
                    </a:cubicBezTo>
                    <a:cubicBezTo>
                      <a:pt x="259" y="359"/>
                      <a:pt x="259" y="359"/>
                      <a:pt x="259" y="359"/>
                    </a:cubicBezTo>
                    <a:cubicBezTo>
                      <a:pt x="438" y="405"/>
                      <a:pt x="438" y="405"/>
                      <a:pt x="438" y="405"/>
                    </a:cubicBezTo>
                    <a:cubicBezTo>
                      <a:pt x="517" y="237"/>
                      <a:pt x="517" y="237"/>
                      <a:pt x="517" y="237"/>
                    </a:cubicBezTo>
                    <a:cubicBezTo>
                      <a:pt x="530" y="232"/>
                      <a:pt x="530" y="232"/>
                      <a:pt x="530" y="232"/>
                    </a:cubicBezTo>
                    <a:cubicBezTo>
                      <a:pt x="569" y="235"/>
                      <a:pt x="601" y="236"/>
                      <a:pt x="661" y="228"/>
                    </a:cubicBezTo>
                    <a:cubicBezTo>
                      <a:pt x="663" y="235"/>
                      <a:pt x="663" y="235"/>
                      <a:pt x="663" y="235"/>
                    </a:cubicBezTo>
                    <a:cubicBezTo>
                      <a:pt x="706" y="383"/>
                      <a:pt x="706" y="383"/>
                      <a:pt x="706" y="383"/>
                    </a:cubicBezTo>
                    <a:cubicBezTo>
                      <a:pt x="884" y="337"/>
                      <a:pt x="884" y="337"/>
                      <a:pt x="884" y="337"/>
                    </a:cubicBezTo>
                    <a:cubicBezTo>
                      <a:pt x="876" y="163"/>
                      <a:pt x="876" y="163"/>
                      <a:pt x="876" y="163"/>
                    </a:cubicBezTo>
                    <a:cubicBezTo>
                      <a:pt x="877" y="166"/>
                      <a:pt x="877" y="166"/>
                      <a:pt x="877" y="166"/>
                    </a:cubicBezTo>
                    <a:cubicBezTo>
                      <a:pt x="911" y="151"/>
                      <a:pt x="944" y="134"/>
                      <a:pt x="976" y="115"/>
                    </a:cubicBezTo>
                    <a:cubicBezTo>
                      <a:pt x="908" y="13"/>
                      <a:pt x="908" y="13"/>
                      <a:pt x="908" y="13"/>
                    </a:cubicBezTo>
                    <a:cubicBezTo>
                      <a:pt x="854" y="48"/>
                      <a:pt x="794" y="75"/>
                      <a:pt x="728" y="92"/>
                    </a:cubicBezTo>
                    <a:close/>
                  </a:path>
                </a:pathLst>
              </a:custGeom>
              <a:solidFill>
                <a:srgbClr val="C00000"/>
              </a:solidFill>
              <a:ln w="9525">
                <a:noFill/>
                <a:round/>
              </a:ln>
            </p:spPr>
            <p:txBody>
              <a:bodyPr wrap="square" lIns="121920" tIns="60960" rIns="121920" bIns="60960" anchor="ctr">
                <a:normAutofit/>
              </a:bodyPr>
              <a:lstStyle/>
              <a:p>
                <a:pPr algn="ctr"/>
                <a:endParaRPr sz="2400"/>
              </a:p>
            </p:txBody>
          </p:sp>
          <p:sp>
            <p:nvSpPr>
              <p:cNvPr id="20" name="îšlïďé"/>
              <p:cNvSpPr/>
              <p:nvPr/>
            </p:nvSpPr>
            <p:spPr bwMode="auto">
              <a:xfrm>
                <a:off x="7921" y="3575"/>
                <a:ext cx="1159" cy="2053"/>
              </a:xfrm>
              <a:custGeom>
                <a:avLst/>
                <a:gdLst/>
                <a:ahLst/>
                <a:cxnLst>
                  <a:cxn ang="0">
                    <a:pos x="364" y="260"/>
                  </a:cxn>
                  <a:cxn ang="0">
                    <a:pos x="357" y="142"/>
                  </a:cxn>
                  <a:cxn ang="0">
                    <a:pos x="361" y="140"/>
                  </a:cxn>
                  <a:cxn ang="0">
                    <a:pos x="519" y="55"/>
                  </a:cxn>
                  <a:cxn ang="0">
                    <a:pos x="501" y="0"/>
                  </a:cxn>
                  <a:cxn ang="0">
                    <a:pos x="214" y="80"/>
                  </a:cxn>
                  <a:cxn ang="0">
                    <a:pos x="219" y="95"/>
                  </a:cxn>
                  <a:cxn ang="0">
                    <a:pos x="0" y="735"/>
                  </a:cxn>
                  <a:cxn ang="0">
                    <a:pos x="85" y="862"/>
                  </a:cxn>
                  <a:cxn ang="0">
                    <a:pos x="215" y="951"/>
                  </a:cxn>
                  <a:cxn ang="0">
                    <a:pos x="343" y="818"/>
                  </a:cxn>
                  <a:cxn ang="0">
                    <a:pos x="237" y="666"/>
                  </a:cxn>
                  <a:cxn ang="0">
                    <a:pos x="236" y="665"/>
                  </a:cxn>
                  <a:cxn ang="0">
                    <a:pos x="318" y="507"/>
                  </a:cxn>
                  <a:cxn ang="0">
                    <a:pos x="324" y="508"/>
                  </a:cxn>
                  <a:cxn ang="0">
                    <a:pos x="503" y="510"/>
                  </a:cxn>
                  <a:cxn ang="0">
                    <a:pos x="537" y="328"/>
                  </a:cxn>
                  <a:cxn ang="0">
                    <a:pos x="365" y="260"/>
                  </a:cxn>
                  <a:cxn ang="0">
                    <a:pos x="364" y="260"/>
                  </a:cxn>
                </a:cxnLst>
                <a:rect l="0" t="0" r="r" b="b"/>
                <a:pathLst>
                  <a:path w="537" h="951">
                    <a:moveTo>
                      <a:pt x="364" y="260"/>
                    </a:moveTo>
                    <a:cubicBezTo>
                      <a:pt x="365" y="221"/>
                      <a:pt x="363" y="181"/>
                      <a:pt x="357" y="142"/>
                    </a:cubicBezTo>
                    <a:cubicBezTo>
                      <a:pt x="361" y="140"/>
                      <a:pt x="361" y="140"/>
                      <a:pt x="361" y="140"/>
                    </a:cubicBezTo>
                    <a:cubicBezTo>
                      <a:pt x="519" y="55"/>
                      <a:pt x="519" y="55"/>
                      <a:pt x="519" y="55"/>
                    </a:cubicBezTo>
                    <a:cubicBezTo>
                      <a:pt x="501" y="0"/>
                      <a:pt x="501" y="0"/>
                      <a:pt x="501" y="0"/>
                    </a:cubicBezTo>
                    <a:cubicBezTo>
                      <a:pt x="214" y="80"/>
                      <a:pt x="214" y="80"/>
                      <a:pt x="214" y="80"/>
                    </a:cubicBezTo>
                    <a:cubicBezTo>
                      <a:pt x="216" y="85"/>
                      <a:pt x="217" y="90"/>
                      <a:pt x="219" y="95"/>
                    </a:cubicBezTo>
                    <a:cubicBezTo>
                      <a:pt x="282" y="340"/>
                      <a:pt x="188" y="589"/>
                      <a:pt x="0" y="735"/>
                    </a:cubicBezTo>
                    <a:cubicBezTo>
                      <a:pt x="85" y="862"/>
                      <a:pt x="85" y="862"/>
                      <a:pt x="85" y="862"/>
                    </a:cubicBezTo>
                    <a:cubicBezTo>
                      <a:pt x="215" y="951"/>
                      <a:pt x="215" y="951"/>
                      <a:pt x="215" y="951"/>
                    </a:cubicBezTo>
                    <a:cubicBezTo>
                      <a:pt x="343" y="818"/>
                      <a:pt x="343" y="818"/>
                      <a:pt x="343" y="818"/>
                    </a:cubicBezTo>
                    <a:cubicBezTo>
                      <a:pt x="237" y="666"/>
                      <a:pt x="237" y="666"/>
                      <a:pt x="237" y="666"/>
                    </a:cubicBezTo>
                    <a:cubicBezTo>
                      <a:pt x="236" y="665"/>
                      <a:pt x="236" y="665"/>
                      <a:pt x="236" y="665"/>
                    </a:cubicBezTo>
                    <a:cubicBezTo>
                      <a:pt x="269" y="616"/>
                      <a:pt x="297" y="563"/>
                      <a:pt x="318" y="507"/>
                    </a:cubicBezTo>
                    <a:cubicBezTo>
                      <a:pt x="324" y="508"/>
                      <a:pt x="324" y="508"/>
                      <a:pt x="324" y="508"/>
                    </a:cubicBezTo>
                    <a:cubicBezTo>
                      <a:pt x="503" y="510"/>
                      <a:pt x="503" y="510"/>
                      <a:pt x="503" y="510"/>
                    </a:cubicBezTo>
                    <a:cubicBezTo>
                      <a:pt x="537" y="328"/>
                      <a:pt x="537" y="328"/>
                      <a:pt x="537" y="328"/>
                    </a:cubicBezTo>
                    <a:cubicBezTo>
                      <a:pt x="365" y="260"/>
                      <a:pt x="365" y="260"/>
                      <a:pt x="365" y="260"/>
                    </a:cubicBezTo>
                    <a:lnTo>
                      <a:pt x="364" y="260"/>
                    </a:lnTo>
                    <a:close/>
                  </a:path>
                </a:pathLst>
              </a:custGeom>
              <a:solidFill>
                <a:srgbClr val="C00000"/>
              </a:solidFill>
              <a:ln w="9525">
                <a:noFill/>
                <a:round/>
              </a:ln>
            </p:spPr>
            <p:txBody>
              <a:bodyPr wrap="square" lIns="121920" tIns="60960" rIns="121920" bIns="60960" anchor="ctr">
                <a:normAutofit/>
              </a:bodyPr>
              <a:lstStyle/>
              <a:p>
                <a:pPr algn="ctr"/>
                <a:endParaRPr sz="2400"/>
              </a:p>
            </p:txBody>
          </p:sp>
          <p:sp>
            <p:nvSpPr>
              <p:cNvPr id="29" name="iṧlîde"/>
              <p:cNvSpPr/>
              <p:nvPr/>
            </p:nvSpPr>
            <p:spPr bwMode="auto">
              <a:xfrm>
                <a:off x="5767" y="2775"/>
                <a:ext cx="2686" cy="2686"/>
              </a:xfrm>
              <a:custGeom>
                <a:avLst/>
                <a:gdLst/>
                <a:ahLst/>
                <a:cxnLst>
                  <a:cxn ang="0">
                    <a:pos x="1116" y="391"/>
                  </a:cxn>
                  <a:cxn ang="0">
                    <a:pos x="391" y="127"/>
                  </a:cxn>
                  <a:cxn ang="0">
                    <a:pos x="127" y="851"/>
                  </a:cxn>
                  <a:cxn ang="0">
                    <a:pos x="851" y="1115"/>
                  </a:cxn>
                  <a:cxn ang="0">
                    <a:pos x="1116" y="391"/>
                  </a:cxn>
                </a:cxnLst>
                <a:rect l="0" t="0" r="r" b="b"/>
                <a:pathLst>
                  <a:path w="1243" h="1243">
                    <a:moveTo>
                      <a:pt x="1116" y="391"/>
                    </a:moveTo>
                    <a:cubicBezTo>
                      <a:pt x="989" y="118"/>
                      <a:pt x="664" y="0"/>
                      <a:pt x="391" y="127"/>
                    </a:cubicBezTo>
                    <a:cubicBezTo>
                      <a:pt x="118" y="254"/>
                      <a:pt x="0" y="578"/>
                      <a:pt x="127" y="851"/>
                    </a:cubicBezTo>
                    <a:cubicBezTo>
                      <a:pt x="254" y="1124"/>
                      <a:pt x="579" y="1243"/>
                      <a:pt x="851" y="1115"/>
                    </a:cubicBezTo>
                    <a:cubicBezTo>
                      <a:pt x="1124" y="988"/>
                      <a:pt x="1243" y="664"/>
                      <a:pt x="1116" y="391"/>
                    </a:cubicBezTo>
                    <a:close/>
                  </a:path>
                </a:pathLst>
              </a:custGeom>
              <a:solidFill>
                <a:schemeClr val="bg2"/>
              </a:solidFill>
              <a:ln w="9525">
                <a:noFill/>
                <a:round/>
              </a:ln>
            </p:spPr>
            <p:txBody>
              <a:bodyPr wrap="square" lIns="121920" tIns="60960" rIns="121920" bIns="60960" anchor="ctr">
                <a:normAutofit/>
              </a:bodyPr>
              <a:lstStyle/>
              <a:p>
                <a:pPr algn="ctr"/>
                <a:endParaRPr sz="2400"/>
              </a:p>
            </p:txBody>
          </p:sp>
        </p:grpSp>
        <p:sp>
          <p:nvSpPr>
            <p:cNvPr id="25" name="文本框 24"/>
            <p:cNvSpPr txBox="1"/>
            <p:nvPr/>
          </p:nvSpPr>
          <p:spPr>
            <a:xfrm>
              <a:off x="6205" y="3914"/>
              <a:ext cx="1685" cy="1274"/>
            </a:xfrm>
            <a:prstGeom prst="rect">
              <a:avLst/>
            </a:prstGeom>
            <a:noFill/>
          </p:spPr>
          <p:txBody>
            <a:bodyPr wrap="square" rtlCol="0" anchor="t">
              <a:spAutoFit/>
            </a:bodyPr>
            <a:lstStyle/>
            <a:p>
              <a:pPr algn="ctr">
                <a:lnSpc>
                  <a:spcPct val="150000"/>
                </a:lnSpc>
              </a:pPr>
              <a:r>
                <a:rPr lang="zh-CN" altLang="en-US" sz="2135" b="1">
                  <a:solidFill>
                    <a:schemeClr val="tx1">
                      <a:lumMod val="75000"/>
                      <a:lumOff val="25000"/>
                    </a:schemeClr>
                  </a:solidFill>
                  <a:latin typeface="微软雅黑" panose="020B0503020204020204" charset="-122"/>
                  <a:ea typeface="微软雅黑" panose="020B0503020204020204" charset="-122"/>
                </a:rPr>
                <a:t>作业许可</a:t>
              </a:r>
              <a:endParaRPr lang="zh-CN" altLang="en-US" sz="2135"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sz="2135" b="1">
                  <a:solidFill>
                    <a:schemeClr val="tx1">
                      <a:lumMod val="75000"/>
                      <a:lumOff val="25000"/>
                    </a:schemeClr>
                  </a:solidFill>
                  <a:latin typeface="微软雅黑" panose="020B0503020204020204" charset="-122"/>
                  <a:ea typeface="微软雅黑" panose="020B0503020204020204" charset="-122"/>
                </a:rPr>
                <a:t>PTW</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26" name="文本框 25"/>
            <p:cNvSpPr txBox="1"/>
            <p:nvPr/>
          </p:nvSpPr>
          <p:spPr>
            <a:xfrm>
              <a:off x="3804" y="2388"/>
              <a:ext cx="2060" cy="447"/>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开工前审计</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27" name="文本框 26"/>
            <p:cNvSpPr txBox="1"/>
            <p:nvPr/>
          </p:nvSpPr>
          <p:spPr>
            <a:xfrm>
              <a:off x="8618" y="2250"/>
              <a:ext cx="2060" cy="447"/>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交叉作业授权</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28" name="文本框 27"/>
            <p:cNvSpPr txBox="1"/>
            <p:nvPr/>
          </p:nvSpPr>
          <p:spPr>
            <a:xfrm>
              <a:off x="2969" y="4979"/>
              <a:ext cx="2060" cy="447"/>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关闭</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0" name="文本框 29"/>
            <p:cNvSpPr txBox="1"/>
            <p:nvPr/>
          </p:nvSpPr>
          <p:spPr>
            <a:xfrm>
              <a:off x="9085" y="3914"/>
              <a:ext cx="2060" cy="447"/>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作业批准</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1" name="文本框 30"/>
            <p:cNvSpPr txBox="1"/>
            <p:nvPr/>
          </p:nvSpPr>
          <p:spPr>
            <a:xfrm>
              <a:off x="6654" y="6602"/>
              <a:ext cx="2060" cy="447"/>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监督检查</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2" name="文本框 31"/>
            <p:cNvSpPr txBox="1"/>
            <p:nvPr/>
          </p:nvSpPr>
          <p:spPr>
            <a:xfrm>
              <a:off x="1249" y="2871"/>
              <a:ext cx="4090" cy="1056"/>
            </a:xfrm>
            <a:prstGeom prst="rect">
              <a:avLst/>
            </a:prstGeom>
            <a:noFill/>
          </p:spPr>
          <p:txBody>
            <a:bodyPr wrap="square" rtlCol="0" anchor="t">
              <a:spAutoFit/>
            </a:bodyPr>
            <a:lstStyle/>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每个项目工程开工前要依据壳牌HSE标准规范，进行开工前审计</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33" name="文本框 32"/>
            <p:cNvSpPr txBox="1"/>
            <p:nvPr/>
          </p:nvSpPr>
          <p:spPr>
            <a:xfrm>
              <a:off x="9264" y="2853"/>
              <a:ext cx="4090" cy="1056"/>
            </a:xfrm>
            <a:prstGeom prst="rect">
              <a:avLst/>
            </a:prstGeom>
            <a:noFill/>
          </p:spPr>
          <p:txBody>
            <a:bodyPr wrap="square" rtlCol="0" anchor="t">
              <a:spAutoFit/>
            </a:bodyPr>
            <a:lstStyle/>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作业（活动）负责人（要经过培训并取得资质）提出申请</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34" name="文本框 33"/>
            <p:cNvSpPr txBox="1"/>
            <p:nvPr/>
          </p:nvSpPr>
          <p:spPr>
            <a:xfrm>
              <a:off x="9264" y="4424"/>
              <a:ext cx="4629" cy="2478"/>
            </a:xfrm>
            <a:prstGeom prst="rect">
              <a:avLst/>
            </a:prstGeom>
            <a:noFill/>
          </p:spPr>
          <p:txBody>
            <a:bodyPr wrap="square" rtlCol="0" anchor="t">
              <a:spAutoFit/>
            </a:bodyPr>
            <a:lstStyle/>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壳牌现场工程师或HSE监督按照事先讨论批准的作业（活动）方案以及经过识别、评价并讨论制定和批准的HSE风险控制措施，逐项检查确认HSE措施落实情况后批准开工</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46" name="文本框 45"/>
            <p:cNvSpPr txBox="1"/>
            <p:nvPr/>
          </p:nvSpPr>
          <p:spPr>
            <a:xfrm>
              <a:off x="1426" y="5513"/>
              <a:ext cx="4090" cy="1056"/>
            </a:xfrm>
            <a:prstGeom prst="rect">
              <a:avLst/>
            </a:prstGeom>
            <a:noFill/>
          </p:spPr>
          <p:txBody>
            <a:bodyPr wrap="square" rtlCol="0" anchor="t">
              <a:spAutoFit/>
            </a:bodyPr>
            <a:lstStyle/>
            <a:p>
              <a:pPr>
                <a:lnSpc>
                  <a:spcPct val="150000"/>
                </a:lnSpc>
              </a:pPr>
              <a:r>
                <a:rPr lang="zh-CN" altLang="en-US" sz="1735">
                  <a:solidFill>
                    <a:schemeClr val="tx1">
                      <a:lumMod val="75000"/>
                      <a:lumOff val="25000"/>
                    </a:schemeClr>
                  </a:solidFill>
                  <a:latin typeface="微软雅黑" panose="020B0503020204020204" charset="-122"/>
                  <a:ea typeface="微软雅黑" panose="020B0503020204020204" charset="-122"/>
                </a:rPr>
                <a:t>工程师或HSE监督检查合格后关闭</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sp>
        <p:nvSpPr>
          <p:cNvPr id="47" name="文本框 46"/>
          <p:cNvSpPr txBox="1"/>
          <p:nvPr/>
        </p:nvSpPr>
        <p:spPr>
          <a:xfrm>
            <a:off x="4318000" y="6132407"/>
            <a:ext cx="3600027" cy="378460"/>
          </a:xfrm>
          <a:prstGeom prst="rect">
            <a:avLst/>
          </a:prstGeom>
          <a:noFill/>
        </p:spPr>
        <p:txBody>
          <a:bodyPr wrap="square" rtlCol="0" anchor="t">
            <a:spAutoFit/>
          </a:bodyPr>
          <a:lstStyle/>
          <a:p>
            <a:pPr algn="ctr"/>
            <a:r>
              <a:rPr lang="zh-CN" altLang="en-US" sz="1865" b="1">
                <a:solidFill>
                  <a:srgbClr val="C00000"/>
                </a:solidFill>
                <a:latin typeface="微软雅黑" panose="020B0503020204020204" charset="-122"/>
                <a:ea typeface="微软雅黑" panose="020B0503020204020204" charset="-122"/>
              </a:rPr>
              <a:t>完善的承包方HSE管理程序</a:t>
            </a:r>
            <a:endParaRPr lang="zh-CN" altLang="en-US" sz="1865" b="1">
              <a:solidFill>
                <a:srgbClr val="C00000"/>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5" name="文本框 4"/>
          <p:cNvSpPr txBox="1"/>
          <p:nvPr/>
        </p:nvSpPr>
        <p:spPr>
          <a:xfrm>
            <a:off x="830580" y="986367"/>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5、最佳实践-壳牌</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4294293" y="1890607"/>
            <a:ext cx="6721687" cy="3543300"/>
          </a:xfrm>
          <a:prstGeom prst="rect">
            <a:avLst/>
          </a:prstGeom>
          <a:noFill/>
        </p:spPr>
        <p:txBody>
          <a:bodyPr wrap="square" rtlCol="0" anchor="t">
            <a:spAutoFit/>
          </a:bodyPr>
          <a:lstStyle/>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坚持不懈地做好HSE宣贯、培训和案例教育，不断提高承包方员工HSE素质</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高层领导定期深入现场宣贯方针政策、目标和HSE承诺</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全过程监督审核，确保员工熟悉和掌握HSE要求，使措施“入脑”</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通过内网及时将事故案例传递到全球作业现场</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经常开展案例教育，让员工从一个个现实的案例中，汲取血的教训，让案例教育“入心”</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87773" y="2065020"/>
            <a:ext cx="3680460" cy="4132580"/>
            <a:chOff x="3998913" y="1077913"/>
            <a:chExt cx="4194175" cy="4708526"/>
          </a:xfrm>
        </p:grpSpPr>
        <p:sp>
          <p:nvSpPr>
            <p:cNvPr id="14742" name="îšlîḍé" hidden="1"/>
            <p:cNvSpPr/>
            <p:nvPr/>
          </p:nvSpPr>
          <p:spPr bwMode="auto">
            <a:xfrm>
              <a:off x="7404100" y="1960563"/>
              <a:ext cx="95250" cy="168275"/>
            </a:xfrm>
            <a:custGeom>
              <a:avLst/>
              <a:gdLst>
                <a:gd name="T0" fmla="*/ 26 w 29"/>
                <a:gd name="T1" fmla="*/ 51 h 51"/>
                <a:gd name="T2" fmla="*/ 3 w 29"/>
                <a:gd name="T3" fmla="*/ 51 h 51"/>
                <a:gd name="T4" fmla="*/ 0 w 29"/>
                <a:gd name="T5" fmla="*/ 48 h 51"/>
                <a:gd name="T6" fmla="*/ 0 w 29"/>
                <a:gd name="T7" fmla="*/ 43 h 51"/>
                <a:gd name="T8" fmla="*/ 3 w 29"/>
                <a:gd name="T9" fmla="*/ 24 h 51"/>
                <a:gd name="T10" fmla="*/ 0 w 29"/>
                <a:gd name="T11" fmla="*/ 7 h 51"/>
                <a:gd name="T12" fmla="*/ 0 w 29"/>
                <a:gd name="T13" fmla="*/ 3 h 51"/>
                <a:gd name="T14" fmla="*/ 3 w 29"/>
                <a:gd name="T15" fmla="*/ 0 h 51"/>
                <a:gd name="T16" fmla="*/ 26 w 29"/>
                <a:gd name="T17" fmla="*/ 0 h 51"/>
                <a:gd name="T18" fmla="*/ 29 w 29"/>
                <a:gd name="T19" fmla="*/ 3 h 51"/>
                <a:gd name="T20" fmla="*/ 29 w 29"/>
                <a:gd name="T21" fmla="*/ 7 h 51"/>
                <a:gd name="T22" fmla="*/ 25 w 29"/>
                <a:gd name="T23" fmla="*/ 24 h 51"/>
                <a:gd name="T24" fmla="*/ 29 w 29"/>
                <a:gd name="T25" fmla="*/ 43 h 51"/>
                <a:gd name="T26" fmla="*/ 29 w 29"/>
                <a:gd name="T27" fmla="*/ 48 h 51"/>
                <a:gd name="T28" fmla="*/ 26 w 29"/>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1">
                  <a:moveTo>
                    <a:pt x="26" y="51"/>
                  </a:moveTo>
                  <a:cubicBezTo>
                    <a:pt x="3" y="51"/>
                    <a:pt x="3" y="51"/>
                    <a:pt x="3" y="51"/>
                  </a:cubicBezTo>
                  <a:cubicBezTo>
                    <a:pt x="1" y="51"/>
                    <a:pt x="0" y="50"/>
                    <a:pt x="0" y="48"/>
                  </a:cubicBezTo>
                  <a:cubicBezTo>
                    <a:pt x="0" y="43"/>
                    <a:pt x="0" y="43"/>
                    <a:pt x="0" y="43"/>
                  </a:cubicBezTo>
                  <a:cubicBezTo>
                    <a:pt x="3" y="24"/>
                    <a:pt x="3" y="24"/>
                    <a:pt x="3" y="24"/>
                  </a:cubicBezTo>
                  <a:cubicBezTo>
                    <a:pt x="0" y="7"/>
                    <a:pt x="0" y="7"/>
                    <a:pt x="0" y="7"/>
                  </a:cubicBezTo>
                  <a:cubicBezTo>
                    <a:pt x="0" y="3"/>
                    <a:pt x="0" y="3"/>
                    <a:pt x="0" y="3"/>
                  </a:cubicBezTo>
                  <a:cubicBezTo>
                    <a:pt x="0" y="2"/>
                    <a:pt x="1" y="0"/>
                    <a:pt x="3" y="0"/>
                  </a:cubicBezTo>
                  <a:cubicBezTo>
                    <a:pt x="26" y="0"/>
                    <a:pt x="26" y="0"/>
                    <a:pt x="26" y="0"/>
                  </a:cubicBezTo>
                  <a:cubicBezTo>
                    <a:pt x="27" y="0"/>
                    <a:pt x="29" y="2"/>
                    <a:pt x="29" y="3"/>
                  </a:cubicBezTo>
                  <a:cubicBezTo>
                    <a:pt x="29" y="7"/>
                    <a:pt x="29" y="7"/>
                    <a:pt x="29" y="7"/>
                  </a:cubicBezTo>
                  <a:cubicBezTo>
                    <a:pt x="25" y="24"/>
                    <a:pt x="25" y="24"/>
                    <a:pt x="25" y="24"/>
                  </a:cubicBezTo>
                  <a:cubicBezTo>
                    <a:pt x="29" y="43"/>
                    <a:pt x="29" y="43"/>
                    <a:pt x="29" y="43"/>
                  </a:cubicBezTo>
                  <a:cubicBezTo>
                    <a:pt x="29" y="48"/>
                    <a:pt x="29" y="48"/>
                    <a:pt x="29" y="48"/>
                  </a:cubicBezTo>
                  <a:cubicBezTo>
                    <a:pt x="29" y="50"/>
                    <a:pt x="27" y="51"/>
                    <a:pt x="26"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76" name="íśḷîḋé"/>
            <p:cNvSpPr/>
            <p:nvPr/>
          </p:nvSpPr>
          <p:spPr bwMode="auto">
            <a:xfrm>
              <a:off x="5491163" y="3117851"/>
              <a:ext cx="1231900" cy="2005013"/>
            </a:xfrm>
            <a:custGeom>
              <a:avLst/>
              <a:gdLst>
                <a:gd name="T0" fmla="*/ 70 w 776"/>
                <a:gd name="T1" fmla="*/ 1263 h 1263"/>
                <a:gd name="T2" fmla="*/ 705 w 776"/>
                <a:gd name="T3" fmla="*/ 1263 h 1263"/>
                <a:gd name="T4" fmla="*/ 776 w 776"/>
                <a:gd name="T5" fmla="*/ 0 h 1263"/>
                <a:gd name="T6" fmla="*/ 0 w 776"/>
                <a:gd name="T7" fmla="*/ 0 h 1263"/>
                <a:gd name="T8" fmla="*/ 70 w 776"/>
                <a:gd name="T9" fmla="*/ 1263 h 1263"/>
              </a:gdLst>
              <a:ahLst/>
              <a:cxnLst>
                <a:cxn ang="0">
                  <a:pos x="T0" y="T1"/>
                </a:cxn>
                <a:cxn ang="0">
                  <a:pos x="T2" y="T3"/>
                </a:cxn>
                <a:cxn ang="0">
                  <a:pos x="T4" y="T5"/>
                </a:cxn>
                <a:cxn ang="0">
                  <a:pos x="T6" y="T7"/>
                </a:cxn>
                <a:cxn ang="0">
                  <a:pos x="T8" y="T9"/>
                </a:cxn>
              </a:cxnLst>
              <a:rect l="0" t="0" r="r" b="b"/>
              <a:pathLst>
                <a:path w="776" h="1263">
                  <a:moveTo>
                    <a:pt x="70" y="1263"/>
                  </a:moveTo>
                  <a:lnTo>
                    <a:pt x="705" y="1263"/>
                  </a:lnTo>
                  <a:lnTo>
                    <a:pt x="776" y="0"/>
                  </a:lnTo>
                  <a:lnTo>
                    <a:pt x="0" y="0"/>
                  </a:lnTo>
                  <a:lnTo>
                    <a:pt x="70" y="1263"/>
                  </a:lnTo>
                  <a:close/>
                </a:path>
              </a:pathLst>
            </a:custGeom>
            <a:solidFill>
              <a:srgbClr val="875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77" name="iṧļïḓe"/>
            <p:cNvSpPr/>
            <p:nvPr/>
          </p:nvSpPr>
          <p:spPr bwMode="auto">
            <a:xfrm>
              <a:off x="5343525" y="2887663"/>
              <a:ext cx="1525588" cy="293688"/>
            </a:xfrm>
            <a:custGeom>
              <a:avLst/>
              <a:gdLst>
                <a:gd name="T0" fmla="*/ 0 w 961"/>
                <a:gd name="T1" fmla="*/ 0 h 185"/>
                <a:gd name="T2" fmla="*/ 961 w 961"/>
                <a:gd name="T3" fmla="*/ 0 h 185"/>
                <a:gd name="T4" fmla="*/ 917 w 961"/>
                <a:gd name="T5" fmla="*/ 185 h 185"/>
                <a:gd name="T6" fmla="*/ 44 w 961"/>
                <a:gd name="T7" fmla="*/ 185 h 185"/>
                <a:gd name="T8" fmla="*/ 0 w 961"/>
                <a:gd name="T9" fmla="*/ 0 h 185"/>
              </a:gdLst>
              <a:ahLst/>
              <a:cxnLst>
                <a:cxn ang="0">
                  <a:pos x="T0" y="T1"/>
                </a:cxn>
                <a:cxn ang="0">
                  <a:pos x="T2" y="T3"/>
                </a:cxn>
                <a:cxn ang="0">
                  <a:pos x="T4" y="T5"/>
                </a:cxn>
                <a:cxn ang="0">
                  <a:pos x="T6" y="T7"/>
                </a:cxn>
                <a:cxn ang="0">
                  <a:pos x="T8" y="T9"/>
                </a:cxn>
              </a:cxnLst>
              <a:rect l="0" t="0" r="r" b="b"/>
              <a:pathLst>
                <a:path w="961" h="185">
                  <a:moveTo>
                    <a:pt x="0" y="0"/>
                  </a:moveTo>
                  <a:lnTo>
                    <a:pt x="961" y="0"/>
                  </a:lnTo>
                  <a:lnTo>
                    <a:pt x="917" y="185"/>
                  </a:lnTo>
                  <a:lnTo>
                    <a:pt x="44" y="185"/>
                  </a:lnTo>
                  <a:lnTo>
                    <a:pt x="0" y="0"/>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78" name="íślîḍè"/>
            <p:cNvSpPr/>
            <p:nvPr/>
          </p:nvSpPr>
          <p:spPr bwMode="auto">
            <a:xfrm>
              <a:off x="5483225" y="5087938"/>
              <a:ext cx="1246188" cy="215900"/>
            </a:xfrm>
            <a:custGeom>
              <a:avLst/>
              <a:gdLst>
                <a:gd name="T0" fmla="*/ 0 w 785"/>
                <a:gd name="T1" fmla="*/ 136 h 136"/>
                <a:gd name="T2" fmla="*/ 785 w 785"/>
                <a:gd name="T3" fmla="*/ 136 h 136"/>
                <a:gd name="T4" fmla="*/ 714 w 785"/>
                <a:gd name="T5" fmla="*/ 0 h 136"/>
                <a:gd name="T6" fmla="*/ 71 w 785"/>
                <a:gd name="T7" fmla="*/ 0 h 136"/>
                <a:gd name="T8" fmla="*/ 0 w 785"/>
                <a:gd name="T9" fmla="*/ 136 h 136"/>
              </a:gdLst>
              <a:ahLst/>
              <a:cxnLst>
                <a:cxn ang="0">
                  <a:pos x="T0" y="T1"/>
                </a:cxn>
                <a:cxn ang="0">
                  <a:pos x="T2" y="T3"/>
                </a:cxn>
                <a:cxn ang="0">
                  <a:pos x="T4" y="T5"/>
                </a:cxn>
                <a:cxn ang="0">
                  <a:pos x="T6" y="T7"/>
                </a:cxn>
                <a:cxn ang="0">
                  <a:pos x="T8" y="T9"/>
                </a:cxn>
              </a:cxnLst>
              <a:rect l="0" t="0" r="r" b="b"/>
              <a:pathLst>
                <a:path w="785" h="136">
                  <a:moveTo>
                    <a:pt x="0" y="136"/>
                  </a:moveTo>
                  <a:lnTo>
                    <a:pt x="785" y="136"/>
                  </a:lnTo>
                  <a:lnTo>
                    <a:pt x="714" y="0"/>
                  </a:lnTo>
                  <a:lnTo>
                    <a:pt x="71" y="0"/>
                  </a:lnTo>
                  <a:lnTo>
                    <a:pt x="0" y="136"/>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79" name="íšḻîḍe"/>
            <p:cNvSpPr/>
            <p:nvPr/>
          </p:nvSpPr>
          <p:spPr bwMode="auto">
            <a:xfrm>
              <a:off x="5483225" y="5303838"/>
              <a:ext cx="1246188" cy="119063"/>
            </a:xfrm>
            <a:prstGeom prst="rect">
              <a:avLst/>
            </a:prstGeom>
            <a:solidFill>
              <a:srgbClr val="8751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780" name="íSḻídè"/>
            <p:cNvSpPr/>
            <p:nvPr/>
          </p:nvSpPr>
          <p:spPr bwMode="auto">
            <a:xfrm>
              <a:off x="5343525" y="2768601"/>
              <a:ext cx="1525588" cy="119063"/>
            </a:xfrm>
            <a:prstGeom prst="rect">
              <a:avLst/>
            </a:prstGeom>
            <a:solidFill>
              <a:srgbClr val="40291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781" name="ï$lîďe"/>
            <p:cNvSpPr/>
            <p:nvPr/>
          </p:nvSpPr>
          <p:spPr bwMode="auto">
            <a:xfrm>
              <a:off x="6049963" y="3090863"/>
              <a:ext cx="287338" cy="285750"/>
            </a:xfrm>
            <a:custGeom>
              <a:avLst/>
              <a:gdLst>
                <a:gd name="T0" fmla="*/ 12 w 41"/>
                <a:gd name="T1" fmla="*/ 0 h 41"/>
                <a:gd name="T2" fmla="*/ 28 w 41"/>
                <a:gd name="T3" fmla="*/ 12 h 41"/>
                <a:gd name="T4" fmla="*/ 37 w 41"/>
                <a:gd name="T5" fmla="*/ 34 h 41"/>
                <a:gd name="T6" fmla="*/ 16 w 41"/>
                <a:gd name="T7" fmla="*/ 37 h 41"/>
                <a:gd name="T8" fmla="*/ 4 w 41"/>
                <a:gd name="T9" fmla="*/ 19 h 41"/>
                <a:gd name="T10" fmla="*/ 0 w 41"/>
                <a:gd name="T11" fmla="*/ 7 h 41"/>
                <a:gd name="T12" fmla="*/ 12 w 4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12" y="0"/>
                  </a:moveTo>
                  <a:cubicBezTo>
                    <a:pt x="17" y="3"/>
                    <a:pt x="25" y="7"/>
                    <a:pt x="28" y="12"/>
                  </a:cubicBezTo>
                  <a:cubicBezTo>
                    <a:pt x="30" y="16"/>
                    <a:pt x="41" y="30"/>
                    <a:pt x="37" y="34"/>
                  </a:cubicBezTo>
                  <a:cubicBezTo>
                    <a:pt x="33" y="39"/>
                    <a:pt x="19" y="41"/>
                    <a:pt x="16" y="37"/>
                  </a:cubicBezTo>
                  <a:cubicBezTo>
                    <a:pt x="12" y="33"/>
                    <a:pt x="4" y="24"/>
                    <a:pt x="4" y="19"/>
                  </a:cubicBezTo>
                  <a:cubicBezTo>
                    <a:pt x="4" y="15"/>
                    <a:pt x="0" y="7"/>
                    <a:pt x="0" y="7"/>
                  </a:cubicBezTo>
                  <a:lnTo>
                    <a:pt x="12" y="0"/>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82" name="is1ïḓe"/>
            <p:cNvSpPr/>
            <p:nvPr/>
          </p:nvSpPr>
          <p:spPr bwMode="auto">
            <a:xfrm>
              <a:off x="6211888" y="3230563"/>
              <a:ext cx="223838" cy="271463"/>
            </a:xfrm>
            <a:custGeom>
              <a:avLst/>
              <a:gdLst>
                <a:gd name="T0" fmla="*/ 1 w 32"/>
                <a:gd name="T1" fmla="*/ 3 h 39"/>
                <a:gd name="T2" fmla="*/ 1 w 32"/>
                <a:gd name="T3" fmla="*/ 4 h 39"/>
                <a:gd name="T4" fmla="*/ 28 w 32"/>
                <a:gd name="T5" fmla="*/ 38 h 39"/>
                <a:gd name="T6" fmla="*/ 31 w 32"/>
                <a:gd name="T7" fmla="*/ 38 h 39"/>
                <a:gd name="T8" fmla="*/ 31 w 32"/>
                <a:gd name="T9" fmla="*/ 35 h 39"/>
                <a:gd name="T10" fmla="*/ 4 w 32"/>
                <a:gd name="T11" fmla="*/ 1 h 39"/>
                <a:gd name="T12" fmla="*/ 1 w 32"/>
                <a:gd name="T13" fmla="*/ 0 h 39"/>
                <a:gd name="T14" fmla="*/ 1 w 32"/>
                <a:gd name="T15" fmla="*/ 3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9">
                  <a:moveTo>
                    <a:pt x="1" y="3"/>
                  </a:moveTo>
                  <a:cubicBezTo>
                    <a:pt x="1" y="3"/>
                    <a:pt x="1" y="4"/>
                    <a:pt x="1" y="4"/>
                  </a:cubicBezTo>
                  <a:cubicBezTo>
                    <a:pt x="28" y="38"/>
                    <a:pt x="28" y="38"/>
                    <a:pt x="28" y="38"/>
                  </a:cubicBezTo>
                  <a:cubicBezTo>
                    <a:pt x="29" y="39"/>
                    <a:pt x="31" y="39"/>
                    <a:pt x="31" y="38"/>
                  </a:cubicBezTo>
                  <a:cubicBezTo>
                    <a:pt x="32" y="38"/>
                    <a:pt x="32" y="36"/>
                    <a:pt x="31" y="35"/>
                  </a:cubicBezTo>
                  <a:cubicBezTo>
                    <a:pt x="4" y="1"/>
                    <a:pt x="4" y="1"/>
                    <a:pt x="4" y="1"/>
                  </a:cubicBezTo>
                  <a:cubicBezTo>
                    <a:pt x="4" y="0"/>
                    <a:pt x="2" y="0"/>
                    <a:pt x="1" y="0"/>
                  </a:cubicBezTo>
                  <a:cubicBezTo>
                    <a:pt x="1" y="1"/>
                    <a:pt x="0" y="2"/>
                    <a:pt x="1" y="3"/>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83" name="íṡ1ïďe"/>
            <p:cNvSpPr/>
            <p:nvPr/>
          </p:nvSpPr>
          <p:spPr bwMode="auto">
            <a:xfrm>
              <a:off x="6176963" y="3208338"/>
              <a:ext cx="166688" cy="98425"/>
            </a:xfrm>
            <a:custGeom>
              <a:avLst/>
              <a:gdLst>
                <a:gd name="T0" fmla="*/ 7 w 24"/>
                <a:gd name="T1" fmla="*/ 8 h 14"/>
                <a:gd name="T2" fmla="*/ 20 w 24"/>
                <a:gd name="T3" fmla="*/ 11 h 14"/>
                <a:gd name="T4" fmla="*/ 8 w 24"/>
                <a:gd name="T5" fmla="*/ 1 h 14"/>
                <a:gd name="T6" fmla="*/ 0 w 24"/>
                <a:gd name="T7" fmla="*/ 0 h 14"/>
                <a:gd name="T8" fmla="*/ 7 w 24"/>
                <a:gd name="T9" fmla="*/ 8 h 14"/>
              </a:gdLst>
              <a:ahLst/>
              <a:cxnLst>
                <a:cxn ang="0">
                  <a:pos x="T0" y="T1"/>
                </a:cxn>
                <a:cxn ang="0">
                  <a:pos x="T2" y="T3"/>
                </a:cxn>
                <a:cxn ang="0">
                  <a:pos x="T4" y="T5"/>
                </a:cxn>
                <a:cxn ang="0">
                  <a:pos x="T6" y="T7"/>
                </a:cxn>
                <a:cxn ang="0">
                  <a:pos x="T8" y="T9"/>
                </a:cxn>
              </a:cxnLst>
              <a:rect l="0" t="0" r="r" b="b"/>
              <a:pathLst>
                <a:path w="24" h="14">
                  <a:moveTo>
                    <a:pt x="7" y="8"/>
                  </a:moveTo>
                  <a:cubicBezTo>
                    <a:pt x="9" y="11"/>
                    <a:pt x="16" y="14"/>
                    <a:pt x="20" y="11"/>
                  </a:cubicBezTo>
                  <a:cubicBezTo>
                    <a:pt x="24" y="9"/>
                    <a:pt x="10" y="3"/>
                    <a:pt x="8" y="1"/>
                  </a:cubicBezTo>
                  <a:cubicBezTo>
                    <a:pt x="6" y="0"/>
                    <a:pt x="0" y="0"/>
                    <a:pt x="0" y="0"/>
                  </a:cubicBezTo>
                  <a:lnTo>
                    <a:pt x="7" y="8"/>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84" name="îsľîḋé"/>
            <p:cNvSpPr/>
            <p:nvPr/>
          </p:nvSpPr>
          <p:spPr bwMode="auto">
            <a:xfrm>
              <a:off x="5091113" y="1636713"/>
              <a:ext cx="119063" cy="252413"/>
            </a:xfrm>
            <a:custGeom>
              <a:avLst/>
              <a:gdLst>
                <a:gd name="T0" fmla="*/ 12 w 17"/>
                <a:gd name="T1" fmla="*/ 0 h 36"/>
                <a:gd name="T2" fmla="*/ 17 w 17"/>
                <a:gd name="T3" fmla="*/ 19 h 36"/>
                <a:gd name="T4" fmla="*/ 0 w 17"/>
                <a:gd name="T5" fmla="*/ 36 h 36"/>
                <a:gd name="T6" fmla="*/ 0 w 17"/>
                <a:gd name="T7" fmla="*/ 2 h 36"/>
                <a:gd name="T8" fmla="*/ 12 w 17"/>
                <a:gd name="T9" fmla="*/ 0 h 36"/>
              </a:gdLst>
              <a:ahLst/>
              <a:cxnLst>
                <a:cxn ang="0">
                  <a:pos x="T0" y="T1"/>
                </a:cxn>
                <a:cxn ang="0">
                  <a:pos x="T2" y="T3"/>
                </a:cxn>
                <a:cxn ang="0">
                  <a:pos x="T4" y="T5"/>
                </a:cxn>
                <a:cxn ang="0">
                  <a:pos x="T6" y="T7"/>
                </a:cxn>
                <a:cxn ang="0">
                  <a:pos x="T8" y="T9"/>
                </a:cxn>
              </a:cxnLst>
              <a:rect l="0" t="0" r="r" b="b"/>
              <a:pathLst>
                <a:path w="17" h="36">
                  <a:moveTo>
                    <a:pt x="12" y="0"/>
                  </a:moveTo>
                  <a:cubicBezTo>
                    <a:pt x="12" y="0"/>
                    <a:pt x="13" y="15"/>
                    <a:pt x="17" y="19"/>
                  </a:cubicBezTo>
                  <a:cubicBezTo>
                    <a:pt x="17" y="19"/>
                    <a:pt x="13" y="36"/>
                    <a:pt x="0" y="36"/>
                  </a:cubicBezTo>
                  <a:cubicBezTo>
                    <a:pt x="0" y="2"/>
                    <a:pt x="0" y="2"/>
                    <a:pt x="0" y="2"/>
                  </a:cubicBezTo>
                  <a:lnTo>
                    <a:pt x="12" y="0"/>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85" name="îṧḻîḋe"/>
            <p:cNvSpPr/>
            <p:nvPr/>
          </p:nvSpPr>
          <p:spPr bwMode="auto">
            <a:xfrm>
              <a:off x="4972050" y="1636713"/>
              <a:ext cx="119063" cy="252413"/>
            </a:xfrm>
            <a:custGeom>
              <a:avLst/>
              <a:gdLst>
                <a:gd name="T0" fmla="*/ 5 w 17"/>
                <a:gd name="T1" fmla="*/ 0 h 36"/>
                <a:gd name="T2" fmla="*/ 0 w 17"/>
                <a:gd name="T3" fmla="*/ 19 h 36"/>
                <a:gd name="T4" fmla="*/ 17 w 17"/>
                <a:gd name="T5" fmla="*/ 36 h 36"/>
                <a:gd name="T6" fmla="*/ 17 w 17"/>
                <a:gd name="T7" fmla="*/ 2 h 36"/>
                <a:gd name="T8" fmla="*/ 5 w 17"/>
                <a:gd name="T9" fmla="*/ 0 h 36"/>
              </a:gdLst>
              <a:ahLst/>
              <a:cxnLst>
                <a:cxn ang="0">
                  <a:pos x="T0" y="T1"/>
                </a:cxn>
                <a:cxn ang="0">
                  <a:pos x="T2" y="T3"/>
                </a:cxn>
                <a:cxn ang="0">
                  <a:pos x="T4" y="T5"/>
                </a:cxn>
                <a:cxn ang="0">
                  <a:pos x="T6" y="T7"/>
                </a:cxn>
                <a:cxn ang="0">
                  <a:pos x="T8" y="T9"/>
                </a:cxn>
              </a:cxnLst>
              <a:rect l="0" t="0" r="r" b="b"/>
              <a:pathLst>
                <a:path w="17" h="36">
                  <a:moveTo>
                    <a:pt x="5" y="0"/>
                  </a:moveTo>
                  <a:cubicBezTo>
                    <a:pt x="5" y="0"/>
                    <a:pt x="4" y="15"/>
                    <a:pt x="0" y="19"/>
                  </a:cubicBezTo>
                  <a:cubicBezTo>
                    <a:pt x="0" y="19"/>
                    <a:pt x="4" y="36"/>
                    <a:pt x="17" y="36"/>
                  </a:cubicBezTo>
                  <a:cubicBezTo>
                    <a:pt x="17" y="2"/>
                    <a:pt x="17" y="2"/>
                    <a:pt x="17" y="2"/>
                  </a:cubicBezTo>
                  <a:lnTo>
                    <a:pt x="5" y="0"/>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86" name="îŝļídé"/>
            <p:cNvSpPr/>
            <p:nvPr/>
          </p:nvSpPr>
          <p:spPr bwMode="auto">
            <a:xfrm>
              <a:off x="5000625" y="1636713"/>
              <a:ext cx="188913" cy="125413"/>
            </a:xfrm>
            <a:custGeom>
              <a:avLst/>
              <a:gdLst>
                <a:gd name="T0" fmla="*/ 15 w 27"/>
                <a:gd name="T1" fmla="*/ 18 h 18"/>
                <a:gd name="T2" fmla="*/ 0 w 27"/>
                <a:gd name="T3" fmla="*/ 8 h 18"/>
                <a:gd name="T4" fmla="*/ 1 w 27"/>
                <a:gd name="T5" fmla="*/ 0 h 18"/>
                <a:gd name="T6" fmla="*/ 13 w 27"/>
                <a:gd name="T7" fmla="*/ 2 h 18"/>
                <a:gd name="T8" fmla="*/ 25 w 27"/>
                <a:gd name="T9" fmla="*/ 0 h 18"/>
                <a:gd name="T10" fmla="*/ 27 w 27"/>
                <a:gd name="T11" fmla="*/ 13 h 18"/>
                <a:gd name="T12" fmla="*/ 15 w 2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15" y="18"/>
                  </a:moveTo>
                  <a:cubicBezTo>
                    <a:pt x="9" y="18"/>
                    <a:pt x="3" y="12"/>
                    <a:pt x="0" y="8"/>
                  </a:cubicBezTo>
                  <a:cubicBezTo>
                    <a:pt x="1" y="3"/>
                    <a:pt x="1" y="0"/>
                    <a:pt x="1" y="0"/>
                  </a:cubicBezTo>
                  <a:cubicBezTo>
                    <a:pt x="13" y="2"/>
                    <a:pt x="13" y="2"/>
                    <a:pt x="13" y="2"/>
                  </a:cubicBezTo>
                  <a:cubicBezTo>
                    <a:pt x="25" y="0"/>
                    <a:pt x="25" y="0"/>
                    <a:pt x="25" y="0"/>
                  </a:cubicBezTo>
                  <a:cubicBezTo>
                    <a:pt x="25" y="0"/>
                    <a:pt x="25" y="7"/>
                    <a:pt x="27" y="13"/>
                  </a:cubicBezTo>
                  <a:cubicBezTo>
                    <a:pt x="24" y="16"/>
                    <a:pt x="20" y="18"/>
                    <a:pt x="15" y="18"/>
                  </a:cubicBezTo>
                  <a:close/>
                </a:path>
              </a:pathLst>
            </a:custGeom>
            <a:solidFill>
              <a:srgbClr val="F09C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87" name="ïṧliḋè"/>
            <p:cNvSpPr/>
            <p:nvPr/>
          </p:nvSpPr>
          <p:spPr bwMode="auto">
            <a:xfrm>
              <a:off x="5195888" y="5178426"/>
              <a:ext cx="385763" cy="363538"/>
            </a:xfrm>
            <a:custGeom>
              <a:avLst/>
              <a:gdLst>
                <a:gd name="T0" fmla="*/ 32 w 55"/>
                <a:gd name="T1" fmla="*/ 7 h 52"/>
                <a:gd name="T2" fmla="*/ 49 w 55"/>
                <a:gd name="T3" fmla="*/ 30 h 52"/>
                <a:gd name="T4" fmla="*/ 32 w 55"/>
                <a:gd name="T5" fmla="*/ 44 h 52"/>
                <a:gd name="T6" fmla="*/ 6 w 55"/>
                <a:gd name="T7" fmla="*/ 27 h 52"/>
                <a:gd name="T8" fmla="*/ 1 w 55"/>
                <a:gd name="T9" fmla="*/ 0 h 52"/>
                <a:gd name="T10" fmla="*/ 32 w 55"/>
                <a:gd name="T11" fmla="*/ 7 h 52"/>
              </a:gdLst>
              <a:ahLst/>
              <a:cxnLst>
                <a:cxn ang="0">
                  <a:pos x="T0" y="T1"/>
                </a:cxn>
                <a:cxn ang="0">
                  <a:pos x="T2" y="T3"/>
                </a:cxn>
                <a:cxn ang="0">
                  <a:pos x="T4" y="T5"/>
                </a:cxn>
                <a:cxn ang="0">
                  <a:pos x="T6" y="T7"/>
                </a:cxn>
                <a:cxn ang="0">
                  <a:pos x="T8" y="T9"/>
                </a:cxn>
                <a:cxn ang="0">
                  <a:pos x="T10" y="T11"/>
                </a:cxn>
              </a:cxnLst>
              <a:rect l="0" t="0" r="r" b="b"/>
              <a:pathLst>
                <a:path w="55" h="52">
                  <a:moveTo>
                    <a:pt x="32" y="7"/>
                  </a:moveTo>
                  <a:cubicBezTo>
                    <a:pt x="32" y="7"/>
                    <a:pt x="44" y="23"/>
                    <a:pt x="49" y="30"/>
                  </a:cubicBezTo>
                  <a:cubicBezTo>
                    <a:pt x="55" y="37"/>
                    <a:pt x="47" y="52"/>
                    <a:pt x="32" y="44"/>
                  </a:cubicBezTo>
                  <a:cubicBezTo>
                    <a:pt x="17" y="36"/>
                    <a:pt x="9" y="28"/>
                    <a:pt x="6" y="27"/>
                  </a:cubicBezTo>
                  <a:cubicBezTo>
                    <a:pt x="3" y="26"/>
                    <a:pt x="0" y="19"/>
                    <a:pt x="1" y="0"/>
                  </a:cubicBezTo>
                  <a:lnTo>
                    <a:pt x="32" y="7"/>
                  </a:lnTo>
                  <a:close/>
                </a:path>
              </a:pathLst>
            </a:custGeom>
            <a:solidFill>
              <a:srgbClr val="1E20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88" name="íṣ1ïdê"/>
            <p:cNvSpPr/>
            <p:nvPr/>
          </p:nvSpPr>
          <p:spPr bwMode="auto">
            <a:xfrm>
              <a:off x="5091113" y="3425826"/>
              <a:ext cx="357188" cy="1801813"/>
            </a:xfrm>
            <a:custGeom>
              <a:avLst/>
              <a:gdLst>
                <a:gd name="T0" fmla="*/ 51 w 51"/>
                <a:gd name="T1" fmla="*/ 5 h 258"/>
                <a:gd name="T2" fmla="*/ 51 w 51"/>
                <a:gd name="T3" fmla="*/ 258 h 258"/>
                <a:gd name="T4" fmla="*/ 9 w 51"/>
                <a:gd name="T5" fmla="*/ 258 h 258"/>
                <a:gd name="T6" fmla="*/ 4 w 51"/>
                <a:gd name="T7" fmla="*/ 40 h 258"/>
                <a:gd name="T8" fmla="*/ 0 w 51"/>
                <a:gd name="T9" fmla="*/ 26 h 258"/>
                <a:gd name="T10" fmla="*/ 0 w 51"/>
                <a:gd name="T11" fmla="*/ 0 h 258"/>
                <a:gd name="T12" fmla="*/ 51 w 51"/>
                <a:gd name="T13" fmla="*/ 5 h 258"/>
              </a:gdLst>
              <a:ahLst/>
              <a:cxnLst>
                <a:cxn ang="0">
                  <a:pos x="T0" y="T1"/>
                </a:cxn>
                <a:cxn ang="0">
                  <a:pos x="T2" y="T3"/>
                </a:cxn>
                <a:cxn ang="0">
                  <a:pos x="T4" y="T5"/>
                </a:cxn>
                <a:cxn ang="0">
                  <a:pos x="T6" y="T7"/>
                </a:cxn>
                <a:cxn ang="0">
                  <a:pos x="T8" y="T9"/>
                </a:cxn>
                <a:cxn ang="0">
                  <a:pos x="T10" y="T11"/>
                </a:cxn>
                <a:cxn ang="0">
                  <a:pos x="T12" y="T13"/>
                </a:cxn>
              </a:cxnLst>
              <a:rect l="0" t="0" r="r" b="b"/>
              <a:pathLst>
                <a:path w="51" h="258">
                  <a:moveTo>
                    <a:pt x="51" y="5"/>
                  </a:moveTo>
                  <a:cubicBezTo>
                    <a:pt x="51" y="258"/>
                    <a:pt x="51" y="258"/>
                    <a:pt x="51" y="258"/>
                  </a:cubicBezTo>
                  <a:cubicBezTo>
                    <a:pt x="9" y="258"/>
                    <a:pt x="9" y="258"/>
                    <a:pt x="9" y="258"/>
                  </a:cubicBezTo>
                  <a:cubicBezTo>
                    <a:pt x="4" y="40"/>
                    <a:pt x="4" y="40"/>
                    <a:pt x="4" y="40"/>
                  </a:cubicBezTo>
                  <a:cubicBezTo>
                    <a:pt x="4" y="40"/>
                    <a:pt x="3" y="28"/>
                    <a:pt x="0" y="26"/>
                  </a:cubicBezTo>
                  <a:cubicBezTo>
                    <a:pt x="0" y="0"/>
                    <a:pt x="0" y="0"/>
                    <a:pt x="0" y="0"/>
                  </a:cubicBezTo>
                  <a:lnTo>
                    <a:pt x="51" y="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89" name="ïṣ1ïḓê"/>
            <p:cNvSpPr/>
            <p:nvPr/>
          </p:nvSpPr>
          <p:spPr bwMode="auto">
            <a:xfrm>
              <a:off x="4602163" y="5178426"/>
              <a:ext cx="384175" cy="363538"/>
            </a:xfrm>
            <a:custGeom>
              <a:avLst/>
              <a:gdLst>
                <a:gd name="T0" fmla="*/ 23 w 55"/>
                <a:gd name="T1" fmla="*/ 7 h 52"/>
                <a:gd name="T2" fmla="*/ 5 w 55"/>
                <a:gd name="T3" fmla="*/ 30 h 52"/>
                <a:gd name="T4" fmla="*/ 23 w 55"/>
                <a:gd name="T5" fmla="*/ 44 h 52"/>
                <a:gd name="T6" fmla="*/ 49 w 55"/>
                <a:gd name="T7" fmla="*/ 27 h 52"/>
                <a:gd name="T8" fmla="*/ 54 w 55"/>
                <a:gd name="T9" fmla="*/ 0 h 52"/>
                <a:gd name="T10" fmla="*/ 23 w 55"/>
                <a:gd name="T11" fmla="*/ 7 h 52"/>
              </a:gdLst>
              <a:ahLst/>
              <a:cxnLst>
                <a:cxn ang="0">
                  <a:pos x="T0" y="T1"/>
                </a:cxn>
                <a:cxn ang="0">
                  <a:pos x="T2" y="T3"/>
                </a:cxn>
                <a:cxn ang="0">
                  <a:pos x="T4" y="T5"/>
                </a:cxn>
                <a:cxn ang="0">
                  <a:pos x="T6" y="T7"/>
                </a:cxn>
                <a:cxn ang="0">
                  <a:pos x="T8" y="T9"/>
                </a:cxn>
                <a:cxn ang="0">
                  <a:pos x="T10" y="T11"/>
                </a:cxn>
              </a:cxnLst>
              <a:rect l="0" t="0" r="r" b="b"/>
              <a:pathLst>
                <a:path w="55" h="52">
                  <a:moveTo>
                    <a:pt x="23" y="7"/>
                  </a:moveTo>
                  <a:cubicBezTo>
                    <a:pt x="23" y="7"/>
                    <a:pt x="11" y="23"/>
                    <a:pt x="5" y="30"/>
                  </a:cubicBezTo>
                  <a:cubicBezTo>
                    <a:pt x="0" y="37"/>
                    <a:pt x="8" y="52"/>
                    <a:pt x="23" y="44"/>
                  </a:cubicBezTo>
                  <a:cubicBezTo>
                    <a:pt x="38" y="36"/>
                    <a:pt x="46" y="28"/>
                    <a:pt x="49" y="27"/>
                  </a:cubicBezTo>
                  <a:cubicBezTo>
                    <a:pt x="52" y="26"/>
                    <a:pt x="55" y="19"/>
                    <a:pt x="54" y="0"/>
                  </a:cubicBezTo>
                  <a:lnTo>
                    <a:pt x="23" y="7"/>
                  </a:lnTo>
                  <a:close/>
                </a:path>
              </a:pathLst>
            </a:custGeom>
            <a:solidFill>
              <a:srgbClr val="1E20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0" name="ï$ḻîďe"/>
            <p:cNvSpPr/>
            <p:nvPr/>
          </p:nvSpPr>
          <p:spPr bwMode="auto">
            <a:xfrm>
              <a:off x="4727575" y="3425826"/>
              <a:ext cx="363538" cy="1801813"/>
            </a:xfrm>
            <a:custGeom>
              <a:avLst/>
              <a:gdLst>
                <a:gd name="T0" fmla="*/ 0 w 52"/>
                <a:gd name="T1" fmla="*/ 5 h 258"/>
                <a:gd name="T2" fmla="*/ 1 w 52"/>
                <a:gd name="T3" fmla="*/ 258 h 258"/>
                <a:gd name="T4" fmla="*/ 43 w 52"/>
                <a:gd name="T5" fmla="*/ 258 h 258"/>
                <a:gd name="T6" fmla="*/ 48 w 52"/>
                <a:gd name="T7" fmla="*/ 40 h 258"/>
                <a:gd name="T8" fmla="*/ 52 w 52"/>
                <a:gd name="T9" fmla="*/ 26 h 258"/>
                <a:gd name="T10" fmla="*/ 52 w 52"/>
                <a:gd name="T11" fmla="*/ 0 h 258"/>
                <a:gd name="T12" fmla="*/ 0 w 52"/>
                <a:gd name="T13" fmla="*/ 5 h 258"/>
              </a:gdLst>
              <a:ahLst/>
              <a:cxnLst>
                <a:cxn ang="0">
                  <a:pos x="T0" y="T1"/>
                </a:cxn>
                <a:cxn ang="0">
                  <a:pos x="T2" y="T3"/>
                </a:cxn>
                <a:cxn ang="0">
                  <a:pos x="T4" y="T5"/>
                </a:cxn>
                <a:cxn ang="0">
                  <a:pos x="T6" y="T7"/>
                </a:cxn>
                <a:cxn ang="0">
                  <a:pos x="T8" y="T9"/>
                </a:cxn>
                <a:cxn ang="0">
                  <a:pos x="T10" y="T11"/>
                </a:cxn>
                <a:cxn ang="0">
                  <a:pos x="T12" y="T13"/>
                </a:cxn>
              </a:cxnLst>
              <a:rect l="0" t="0" r="r" b="b"/>
              <a:pathLst>
                <a:path w="52" h="258">
                  <a:moveTo>
                    <a:pt x="0" y="5"/>
                  </a:moveTo>
                  <a:cubicBezTo>
                    <a:pt x="1" y="258"/>
                    <a:pt x="1" y="258"/>
                    <a:pt x="1" y="258"/>
                  </a:cubicBezTo>
                  <a:cubicBezTo>
                    <a:pt x="43" y="258"/>
                    <a:pt x="43" y="258"/>
                    <a:pt x="43" y="258"/>
                  </a:cubicBezTo>
                  <a:cubicBezTo>
                    <a:pt x="48" y="40"/>
                    <a:pt x="48" y="40"/>
                    <a:pt x="48" y="40"/>
                  </a:cubicBezTo>
                  <a:cubicBezTo>
                    <a:pt x="48" y="40"/>
                    <a:pt x="49" y="27"/>
                    <a:pt x="52" y="26"/>
                  </a:cubicBezTo>
                  <a:cubicBezTo>
                    <a:pt x="52" y="0"/>
                    <a:pt x="52" y="0"/>
                    <a:pt x="52" y="0"/>
                  </a:cubicBezTo>
                  <a:lnTo>
                    <a:pt x="0" y="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1" name="iṣḻïde"/>
            <p:cNvSpPr/>
            <p:nvPr/>
          </p:nvSpPr>
          <p:spPr bwMode="auto">
            <a:xfrm>
              <a:off x="5091113" y="1804988"/>
              <a:ext cx="455613" cy="1655763"/>
            </a:xfrm>
            <a:custGeom>
              <a:avLst/>
              <a:gdLst>
                <a:gd name="T0" fmla="*/ 30 w 65"/>
                <a:gd name="T1" fmla="*/ 0 h 237"/>
                <a:gd name="T2" fmla="*/ 64 w 65"/>
                <a:gd name="T3" fmla="*/ 21 h 237"/>
                <a:gd name="T4" fmla="*/ 55 w 65"/>
                <a:gd name="T5" fmla="*/ 126 h 237"/>
                <a:gd name="T6" fmla="*/ 56 w 65"/>
                <a:gd name="T7" fmla="*/ 237 h 237"/>
                <a:gd name="T8" fmla="*/ 0 w 65"/>
                <a:gd name="T9" fmla="*/ 237 h 237"/>
                <a:gd name="T10" fmla="*/ 0 w 65"/>
                <a:gd name="T11" fmla="*/ 12 h 237"/>
                <a:gd name="T12" fmla="*/ 30 w 65"/>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65" h="237">
                  <a:moveTo>
                    <a:pt x="30" y="0"/>
                  </a:moveTo>
                  <a:cubicBezTo>
                    <a:pt x="37" y="3"/>
                    <a:pt x="63" y="8"/>
                    <a:pt x="64" y="21"/>
                  </a:cubicBezTo>
                  <a:cubicBezTo>
                    <a:pt x="65" y="34"/>
                    <a:pt x="56" y="94"/>
                    <a:pt x="55" y="126"/>
                  </a:cubicBezTo>
                  <a:cubicBezTo>
                    <a:pt x="54" y="158"/>
                    <a:pt x="56" y="237"/>
                    <a:pt x="56" y="237"/>
                  </a:cubicBezTo>
                  <a:cubicBezTo>
                    <a:pt x="0" y="237"/>
                    <a:pt x="0" y="237"/>
                    <a:pt x="0" y="237"/>
                  </a:cubicBezTo>
                  <a:cubicBezTo>
                    <a:pt x="0" y="12"/>
                    <a:pt x="0" y="12"/>
                    <a:pt x="0" y="12"/>
                  </a:cubicBezTo>
                  <a:lnTo>
                    <a:pt x="3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2" name="íSľîďe"/>
            <p:cNvSpPr/>
            <p:nvPr/>
          </p:nvSpPr>
          <p:spPr bwMode="auto">
            <a:xfrm>
              <a:off x="4629150" y="1804988"/>
              <a:ext cx="461963" cy="1655763"/>
            </a:xfrm>
            <a:custGeom>
              <a:avLst/>
              <a:gdLst>
                <a:gd name="T0" fmla="*/ 36 w 66"/>
                <a:gd name="T1" fmla="*/ 0 h 237"/>
                <a:gd name="T2" fmla="*/ 2 w 66"/>
                <a:gd name="T3" fmla="*/ 24 h 237"/>
                <a:gd name="T4" fmla="*/ 11 w 66"/>
                <a:gd name="T5" fmla="*/ 126 h 237"/>
                <a:gd name="T6" fmla="*/ 10 w 66"/>
                <a:gd name="T7" fmla="*/ 237 h 237"/>
                <a:gd name="T8" fmla="*/ 66 w 66"/>
                <a:gd name="T9" fmla="*/ 237 h 237"/>
                <a:gd name="T10" fmla="*/ 66 w 66"/>
                <a:gd name="T11" fmla="*/ 12 h 237"/>
                <a:gd name="T12" fmla="*/ 36 w 66"/>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66" h="237">
                  <a:moveTo>
                    <a:pt x="36" y="0"/>
                  </a:moveTo>
                  <a:cubicBezTo>
                    <a:pt x="29" y="3"/>
                    <a:pt x="3" y="11"/>
                    <a:pt x="2" y="24"/>
                  </a:cubicBezTo>
                  <a:cubicBezTo>
                    <a:pt x="0" y="37"/>
                    <a:pt x="10" y="94"/>
                    <a:pt x="11" y="126"/>
                  </a:cubicBezTo>
                  <a:cubicBezTo>
                    <a:pt x="12" y="158"/>
                    <a:pt x="10" y="237"/>
                    <a:pt x="10" y="237"/>
                  </a:cubicBezTo>
                  <a:cubicBezTo>
                    <a:pt x="66" y="237"/>
                    <a:pt x="66" y="237"/>
                    <a:pt x="66" y="237"/>
                  </a:cubicBezTo>
                  <a:cubicBezTo>
                    <a:pt x="66" y="12"/>
                    <a:pt x="66" y="12"/>
                    <a:pt x="66" y="12"/>
                  </a:cubicBezTo>
                  <a:lnTo>
                    <a:pt x="3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3" name="ïṩḷiḍé"/>
            <p:cNvSpPr/>
            <p:nvPr/>
          </p:nvSpPr>
          <p:spPr bwMode="auto">
            <a:xfrm>
              <a:off x="5091113" y="1790701"/>
              <a:ext cx="231775" cy="593725"/>
            </a:xfrm>
            <a:custGeom>
              <a:avLst/>
              <a:gdLst>
                <a:gd name="T0" fmla="*/ 146 w 146"/>
                <a:gd name="T1" fmla="*/ 13 h 374"/>
                <a:gd name="T2" fmla="*/ 0 w 146"/>
                <a:gd name="T3" fmla="*/ 374 h 374"/>
                <a:gd name="T4" fmla="*/ 0 w 146"/>
                <a:gd name="T5" fmla="*/ 62 h 374"/>
                <a:gd name="T6" fmla="*/ 115 w 146"/>
                <a:gd name="T7" fmla="*/ 0 h 374"/>
                <a:gd name="T8" fmla="*/ 146 w 146"/>
                <a:gd name="T9" fmla="*/ 13 h 374"/>
              </a:gdLst>
              <a:ahLst/>
              <a:cxnLst>
                <a:cxn ang="0">
                  <a:pos x="T0" y="T1"/>
                </a:cxn>
                <a:cxn ang="0">
                  <a:pos x="T2" y="T3"/>
                </a:cxn>
                <a:cxn ang="0">
                  <a:pos x="T4" y="T5"/>
                </a:cxn>
                <a:cxn ang="0">
                  <a:pos x="T6" y="T7"/>
                </a:cxn>
                <a:cxn ang="0">
                  <a:pos x="T8" y="T9"/>
                </a:cxn>
              </a:cxnLst>
              <a:rect l="0" t="0" r="r" b="b"/>
              <a:pathLst>
                <a:path w="146" h="374">
                  <a:moveTo>
                    <a:pt x="146" y="13"/>
                  </a:moveTo>
                  <a:lnTo>
                    <a:pt x="0" y="374"/>
                  </a:lnTo>
                  <a:lnTo>
                    <a:pt x="0" y="62"/>
                  </a:lnTo>
                  <a:lnTo>
                    <a:pt x="115" y="0"/>
                  </a:lnTo>
                  <a:lnTo>
                    <a:pt x="146" y="13"/>
                  </a:lnTo>
                  <a:close/>
                </a:path>
              </a:pathLst>
            </a:custGeom>
            <a:solidFill>
              <a:srgbClr val="B4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4" name="íšļiḓé"/>
            <p:cNvSpPr/>
            <p:nvPr/>
          </p:nvSpPr>
          <p:spPr bwMode="auto">
            <a:xfrm>
              <a:off x="4860925" y="1790701"/>
              <a:ext cx="230188" cy="593725"/>
            </a:xfrm>
            <a:custGeom>
              <a:avLst/>
              <a:gdLst>
                <a:gd name="T0" fmla="*/ 0 w 145"/>
                <a:gd name="T1" fmla="*/ 13 h 374"/>
                <a:gd name="T2" fmla="*/ 145 w 145"/>
                <a:gd name="T3" fmla="*/ 374 h 374"/>
                <a:gd name="T4" fmla="*/ 145 w 145"/>
                <a:gd name="T5" fmla="*/ 62 h 374"/>
                <a:gd name="T6" fmla="*/ 31 w 145"/>
                <a:gd name="T7" fmla="*/ 0 h 374"/>
                <a:gd name="T8" fmla="*/ 0 w 145"/>
                <a:gd name="T9" fmla="*/ 13 h 374"/>
              </a:gdLst>
              <a:ahLst/>
              <a:cxnLst>
                <a:cxn ang="0">
                  <a:pos x="T0" y="T1"/>
                </a:cxn>
                <a:cxn ang="0">
                  <a:pos x="T2" y="T3"/>
                </a:cxn>
                <a:cxn ang="0">
                  <a:pos x="T4" y="T5"/>
                </a:cxn>
                <a:cxn ang="0">
                  <a:pos x="T6" y="T7"/>
                </a:cxn>
                <a:cxn ang="0">
                  <a:pos x="T8" y="T9"/>
                </a:cxn>
              </a:cxnLst>
              <a:rect l="0" t="0" r="r" b="b"/>
              <a:pathLst>
                <a:path w="145" h="374">
                  <a:moveTo>
                    <a:pt x="0" y="13"/>
                  </a:moveTo>
                  <a:lnTo>
                    <a:pt x="145" y="374"/>
                  </a:lnTo>
                  <a:lnTo>
                    <a:pt x="145" y="62"/>
                  </a:lnTo>
                  <a:lnTo>
                    <a:pt x="31" y="0"/>
                  </a:lnTo>
                  <a:lnTo>
                    <a:pt x="0" y="13"/>
                  </a:lnTo>
                  <a:close/>
                </a:path>
              </a:pathLst>
            </a:custGeom>
            <a:solidFill>
              <a:srgbClr val="B4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5" name="iṧḻîḍê"/>
            <p:cNvSpPr/>
            <p:nvPr/>
          </p:nvSpPr>
          <p:spPr bwMode="auto">
            <a:xfrm>
              <a:off x="4867275" y="1246188"/>
              <a:ext cx="223838" cy="474663"/>
            </a:xfrm>
            <a:custGeom>
              <a:avLst/>
              <a:gdLst>
                <a:gd name="T0" fmla="*/ 32 w 32"/>
                <a:gd name="T1" fmla="*/ 68 h 68"/>
                <a:gd name="T2" fmla="*/ 8 w 32"/>
                <a:gd name="T3" fmla="*/ 39 h 68"/>
                <a:gd name="T4" fmla="*/ 4 w 32"/>
                <a:gd name="T5" fmla="*/ 38 h 68"/>
                <a:gd name="T6" fmla="*/ 2 w 32"/>
                <a:gd name="T7" fmla="*/ 26 h 68"/>
                <a:gd name="T8" fmla="*/ 9 w 32"/>
                <a:gd name="T9" fmla="*/ 25 h 68"/>
                <a:gd name="T10" fmla="*/ 32 w 32"/>
                <a:gd name="T11" fmla="*/ 0 h 68"/>
                <a:gd name="T12" fmla="*/ 32 w 32"/>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32" h="68">
                  <a:moveTo>
                    <a:pt x="32" y="68"/>
                  </a:moveTo>
                  <a:cubicBezTo>
                    <a:pt x="21" y="68"/>
                    <a:pt x="11" y="55"/>
                    <a:pt x="8" y="39"/>
                  </a:cubicBezTo>
                  <a:cubicBezTo>
                    <a:pt x="8" y="39"/>
                    <a:pt x="6" y="40"/>
                    <a:pt x="4" y="38"/>
                  </a:cubicBezTo>
                  <a:cubicBezTo>
                    <a:pt x="2" y="35"/>
                    <a:pt x="0" y="29"/>
                    <a:pt x="2" y="26"/>
                  </a:cubicBezTo>
                  <a:cubicBezTo>
                    <a:pt x="5" y="21"/>
                    <a:pt x="9" y="25"/>
                    <a:pt x="9" y="25"/>
                  </a:cubicBezTo>
                  <a:cubicBezTo>
                    <a:pt x="9" y="25"/>
                    <a:pt x="8" y="0"/>
                    <a:pt x="32" y="0"/>
                  </a:cubicBezTo>
                  <a:lnTo>
                    <a:pt x="32" y="68"/>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6" name="îśḻiďé"/>
            <p:cNvSpPr/>
            <p:nvPr/>
          </p:nvSpPr>
          <p:spPr bwMode="auto">
            <a:xfrm>
              <a:off x="5091113" y="1246188"/>
              <a:ext cx="223838" cy="474663"/>
            </a:xfrm>
            <a:custGeom>
              <a:avLst/>
              <a:gdLst>
                <a:gd name="T0" fmla="*/ 0 w 32"/>
                <a:gd name="T1" fmla="*/ 68 h 68"/>
                <a:gd name="T2" fmla="*/ 24 w 32"/>
                <a:gd name="T3" fmla="*/ 39 h 68"/>
                <a:gd name="T4" fmla="*/ 28 w 32"/>
                <a:gd name="T5" fmla="*/ 38 h 68"/>
                <a:gd name="T6" fmla="*/ 30 w 32"/>
                <a:gd name="T7" fmla="*/ 26 h 68"/>
                <a:gd name="T8" fmla="*/ 23 w 32"/>
                <a:gd name="T9" fmla="*/ 25 h 68"/>
                <a:gd name="T10" fmla="*/ 0 w 32"/>
                <a:gd name="T11" fmla="*/ 0 h 68"/>
                <a:gd name="T12" fmla="*/ 0 w 32"/>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32" h="68">
                  <a:moveTo>
                    <a:pt x="0" y="68"/>
                  </a:moveTo>
                  <a:cubicBezTo>
                    <a:pt x="10" y="68"/>
                    <a:pt x="21" y="55"/>
                    <a:pt x="24" y="39"/>
                  </a:cubicBezTo>
                  <a:cubicBezTo>
                    <a:pt x="24" y="39"/>
                    <a:pt x="26" y="40"/>
                    <a:pt x="28" y="38"/>
                  </a:cubicBezTo>
                  <a:cubicBezTo>
                    <a:pt x="30" y="35"/>
                    <a:pt x="32" y="29"/>
                    <a:pt x="30" y="26"/>
                  </a:cubicBezTo>
                  <a:cubicBezTo>
                    <a:pt x="27" y="21"/>
                    <a:pt x="23" y="25"/>
                    <a:pt x="23" y="25"/>
                  </a:cubicBezTo>
                  <a:cubicBezTo>
                    <a:pt x="23" y="25"/>
                    <a:pt x="24" y="0"/>
                    <a:pt x="0" y="0"/>
                  </a:cubicBezTo>
                  <a:lnTo>
                    <a:pt x="0" y="68"/>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7" name="íṩľiḑe"/>
            <p:cNvSpPr/>
            <p:nvPr/>
          </p:nvSpPr>
          <p:spPr bwMode="auto">
            <a:xfrm>
              <a:off x="4867275" y="1077913"/>
              <a:ext cx="447675" cy="369888"/>
            </a:xfrm>
            <a:custGeom>
              <a:avLst/>
              <a:gdLst>
                <a:gd name="T0" fmla="*/ 1 w 64"/>
                <a:gd name="T1" fmla="*/ 24 h 53"/>
                <a:gd name="T2" fmla="*/ 32 w 64"/>
                <a:gd name="T3" fmla="*/ 0 h 53"/>
                <a:gd name="T4" fmla="*/ 63 w 64"/>
                <a:gd name="T5" fmla="*/ 24 h 53"/>
                <a:gd name="T6" fmla="*/ 61 w 64"/>
                <a:gd name="T7" fmla="*/ 48 h 53"/>
                <a:gd name="T8" fmla="*/ 54 w 64"/>
                <a:gd name="T9" fmla="*/ 53 h 53"/>
                <a:gd name="T10" fmla="*/ 45 w 64"/>
                <a:gd name="T11" fmla="*/ 27 h 53"/>
                <a:gd name="T12" fmla="*/ 32 w 64"/>
                <a:gd name="T13" fmla="*/ 32 h 53"/>
                <a:gd name="T14" fmla="*/ 19 w 64"/>
                <a:gd name="T15" fmla="*/ 27 h 53"/>
                <a:gd name="T16" fmla="*/ 10 w 64"/>
                <a:gd name="T17" fmla="*/ 53 h 53"/>
                <a:gd name="T18" fmla="*/ 3 w 64"/>
                <a:gd name="T19" fmla="*/ 48 h 53"/>
                <a:gd name="T20" fmla="*/ 1 w 64"/>
                <a:gd name="T21"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53">
                  <a:moveTo>
                    <a:pt x="1" y="24"/>
                  </a:moveTo>
                  <a:cubicBezTo>
                    <a:pt x="2" y="12"/>
                    <a:pt x="9" y="1"/>
                    <a:pt x="32" y="0"/>
                  </a:cubicBezTo>
                  <a:cubicBezTo>
                    <a:pt x="55" y="1"/>
                    <a:pt x="62" y="12"/>
                    <a:pt x="63" y="24"/>
                  </a:cubicBezTo>
                  <a:cubicBezTo>
                    <a:pt x="64" y="36"/>
                    <a:pt x="61" y="48"/>
                    <a:pt x="61" y="48"/>
                  </a:cubicBezTo>
                  <a:cubicBezTo>
                    <a:pt x="56" y="47"/>
                    <a:pt x="54" y="53"/>
                    <a:pt x="54" y="53"/>
                  </a:cubicBezTo>
                  <a:cubicBezTo>
                    <a:pt x="55" y="42"/>
                    <a:pt x="47" y="25"/>
                    <a:pt x="45" y="27"/>
                  </a:cubicBezTo>
                  <a:cubicBezTo>
                    <a:pt x="42" y="30"/>
                    <a:pt x="35" y="32"/>
                    <a:pt x="32" y="32"/>
                  </a:cubicBezTo>
                  <a:cubicBezTo>
                    <a:pt x="29" y="32"/>
                    <a:pt x="22" y="30"/>
                    <a:pt x="19" y="27"/>
                  </a:cubicBezTo>
                  <a:cubicBezTo>
                    <a:pt x="16" y="25"/>
                    <a:pt x="9" y="42"/>
                    <a:pt x="10" y="53"/>
                  </a:cubicBezTo>
                  <a:cubicBezTo>
                    <a:pt x="10" y="53"/>
                    <a:pt x="8" y="47"/>
                    <a:pt x="3" y="48"/>
                  </a:cubicBezTo>
                  <a:cubicBezTo>
                    <a:pt x="3" y="48"/>
                    <a:pt x="0" y="36"/>
                    <a:pt x="1" y="24"/>
                  </a:cubicBezTo>
                  <a:close/>
                </a:path>
              </a:pathLst>
            </a:custGeom>
            <a:solidFill>
              <a:srgbClr val="713C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8" name="îṡḷïdè"/>
            <p:cNvSpPr/>
            <p:nvPr/>
          </p:nvSpPr>
          <p:spPr bwMode="auto">
            <a:xfrm>
              <a:off x="5091113" y="1755776"/>
              <a:ext cx="211138" cy="215900"/>
            </a:xfrm>
            <a:custGeom>
              <a:avLst/>
              <a:gdLst>
                <a:gd name="T0" fmla="*/ 0 w 133"/>
                <a:gd name="T1" fmla="*/ 84 h 136"/>
                <a:gd name="T2" fmla="*/ 75 w 133"/>
                <a:gd name="T3" fmla="*/ 0 h 136"/>
                <a:gd name="T4" fmla="*/ 133 w 133"/>
                <a:gd name="T5" fmla="*/ 31 h 136"/>
                <a:gd name="T6" fmla="*/ 62 w 133"/>
                <a:gd name="T7" fmla="*/ 136 h 136"/>
                <a:gd name="T8" fmla="*/ 0 w 133"/>
                <a:gd name="T9" fmla="*/ 84 h 136"/>
              </a:gdLst>
              <a:ahLst/>
              <a:cxnLst>
                <a:cxn ang="0">
                  <a:pos x="T0" y="T1"/>
                </a:cxn>
                <a:cxn ang="0">
                  <a:pos x="T2" y="T3"/>
                </a:cxn>
                <a:cxn ang="0">
                  <a:pos x="T4" y="T5"/>
                </a:cxn>
                <a:cxn ang="0">
                  <a:pos x="T6" y="T7"/>
                </a:cxn>
                <a:cxn ang="0">
                  <a:pos x="T8" y="T9"/>
                </a:cxn>
              </a:cxnLst>
              <a:rect l="0" t="0" r="r" b="b"/>
              <a:pathLst>
                <a:path w="133" h="136">
                  <a:moveTo>
                    <a:pt x="0" y="84"/>
                  </a:moveTo>
                  <a:lnTo>
                    <a:pt x="75" y="0"/>
                  </a:lnTo>
                  <a:lnTo>
                    <a:pt x="133" y="31"/>
                  </a:lnTo>
                  <a:lnTo>
                    <a:pt x="62" y="136"/>
                  </a:lnTo>
                  <a:lnTo>
                    <a:pt x="0" y="84"/>
                  </a:lnTo>
                  <a:close/>
                </a:path>
              </a:pathLst>
            </a:custGeom>
            <a:solidFill>
              <a:srgbClr val="D8E9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99" name="iṣḷíḋe"/>
            <p:cNvSpPr/>
            <p:nvPr/>
          </p:nvSpPr>
          <p:spPr bwMode="auto">
            <a:xfrm>
              <a:off x="4881563" y="1755776"/>
              <a:ext cx="209550" cy="215900"/>
            </a:xfrm>
            <a:custGeom>
              <a:avLst/>
              <a:gdLst>
                <a:gd name="T0" fmla="*/ 132 w 132"/>
                <a:gd name="T1" fmla="*/ 84 h 136"/>
                <a:gd name="T2" fmla="*/ 57 w 132"/>
                <a:gd name="T3" fmla="*/ 0 h 136"/>
                <a:gd name="T4" fmla="*/ 0 w 132"/>
                <a:gd name="T5" fmla="*/ 31 h 136"/>
                <a:gd name="T6" fmla="*/ 70 w 132"/>
                <a:gd name="T7" fmla="*/ 136 h 136"/>
                <a:gd name="T8" fmla="*/ 132 w 132"/>
                <a:gd name="T9" fmla="*/ 84 h 136"/>
              </a:gdLst>
              <a:ahLst/>
              <a:cxnLst>
                <a:cxn ang="0">
                  <a:pos x="T0" y="T1"/>
                </a:cxn>
                <a:cxn ang="0">
                  <a:pos x="T2" y="T3"/>
                </a:cxn>
                <a:cxn ang="0">
                  <a:pos x="T4" y="T5"/>
                </a:cxn>
                <a:cxn ang="0">
                  <a:pos x="T6" y="T7"/>
                </a:cxn>
                <a:cxn ang="0">
                  <a:pos x="T8" y="T9"/>
                </a:cxn>
              </a:cxnLst>
              <a:rect l="0" t="0" r="r" b="b"/>
              <a:pathLst>
                <a:path w="132" h="136">
                  <a:moveTo>
                    <a:pt x="132" y="84"/>
                  </a:moveTo>
                  <a:lnTo>
                    <a:pt x="57" y="0"/>
                  </a:lnTo>
                  <a:lnTo>
                    <a:pt x="0" y="31"/>
                  </a:lnTo>
                  <a:lnTo>
                    <a:pt x="70" y="136"/>
                  </a:lnTo>
                  <a:lnTo>
                    <a:pt x="132" y="84"/>
                  </a:lnTo>
                  <a:close/>
                </a:path>
              </a:pathLst>
            </a:custGeom>
            <a:solidFill>
              <a:srgbClr val="D8E9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0" name="î$ḻíḓè"/>
            <p:cNvSpPr/>
            <p:nvPr/>
          </p:nvSpPr>
          <p:spPr bwMode="auto">
            <a:xfrm>
              <a:off x="4559300" y="1909763"/>
              <a:ext cx="119063" cy="306388"/>
            </a:xfrm>
            <a:custGeom>
              <a:avLst/>
              <a:gdLst>
                <a:gd name="T0" fmla="*/ 1 w 17"/>
                <a:gd name="T1" fmla="*/ 44 h 44"/>
                <a:gd name="T2" fmla="*/ 1 w 17"/>
                <a:gd name="T3" fmla="*/ 40 h 44"/>
                <a:gd name="T4" fmla="*/ 17 w 17"/>
                <a:gd name="T5" fmla="*/ 0 h 44"/>
                <a:gd name="T6" fmla="*/ 17 w 17"/>
                <a:gd name="T7" fmla="*/ 44 h 44"/>
                <a:gd name="T8" fmla="*/ 1 w 17"/>
                <a:gd name="T9" fmla="*/ 44 h 44"/>
              </a:gdLst>
              <a:ahLst/>
              <a:cxnLst>
                <a:cxn ang="0">
                  <a:pos x="T0" y="T1"/>
                </a:cxn>
                <a:cxn ang="0">
                  <a:pos x="T2" y="T3"/>
                </a:cxn>
                <a:cxn ang="0">
                  <a:pos x="T4" y="T5"/>
                </a:cxn>
                <a:cxn ang="0">
                  <a:pos x="T6" y="T7"/>
                </a:cxn>
                <a:cxn ang="0">
                  <a:pos x="T8" y="T9"/>
                </a:cxn>
              </a:cxnLst>
              <a:rect l="0" t="0" r="r" b="b"/>
              <a:pathLst>
                <a:path w="17" h="44">
                  <a:moveTo>
                    <a:pt x="1" y="44"/>
                  </a:moveTo>
                  <a:cubicBezTo>
                    <a:pt x="1" y="43"/>
                    <a:pt x="1" y="42"/>
                    <a:pt x="1" y="40"/>
                  </a:cubicBezTo>
                  <a:cubicBezTo>
                    <a:pt x="0" y="13"/>
                    <a:pt x="17" y="0"/>
                    <a:pt x="17" y="0"/>
                  </a:cubicBezTo>
                  <a:cubicBezTo>
                    <a:pt x="17" y="44"/>
                    <a:pt x="17" y="44"/>
                    <a:pt x="17" y="44"/>
                  </a:cubicBezTo>
                  <a:lnTo>
                    <a:pt x="1" y="4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1" name="iŝļíďé"/>
            <p:cNvSpPr/>
            <p:nvPr/>
          </p:nvSpPr>
          <p:spPr bwMode="auto">
            <a:xfrm>
              <a:off x="4391025" y="2168526"/>
              <a:ext cx="581025" cy="817563"/>
            </a:xfrm>
            <a:custGeom>
              <a:avLst/>
              <a:gdLst>
                <a:gd name="T0" fmla="*/ 66 w 366"/>
                <a:gd name="T1" fmla="*/ 515 h 515"/>
                <a:gd name="T2" fmla="*/ 366 w 366"/>
                <a:gd name="T3" fmla="*/ 475 h 515"/>
                <a:gd name="T4" fmla="*/ 300 w 366"/>
                <a:gd name="T5" fmla="*/ 0 h 515"/>
                <a:gd name="T6" fmla="*/ 0 w 366"/>
                <a:gd name="T7" fmla="*/ 39 h 515"/>
                <a:gd name="T8" fmla="*/ 66 w 366"/>
                <a:gd name="T9" fmla="*/ 515 h 515"/>
              </a:gdLst>
              <a:ahLst/>
              <a:cxnLst>
                <a:cxn ang="0">
                  <a:pos x="T0" y="T1"/>
                </a:cxn>
                <a:cxn ang="0">
                  <a:pos x="T2" y="T3"/>
                </a:cxn>
                <a:cxn ang="0">
                  <a:pos x="T4" y="T5"/>
                </a:cxn>
                <a:cxn ang="0">
                  <a:pos x="T6" y="T7"/>
                </a:cxn>
                <a:cxn ang="0">
                  <a:pos x="T8" y="T9"/>
                </a:cxn>
              </a:cxnLst>
              <a:rect l="0" t="0" r="r" b="b"/>
              <a:pathLst>
                <a:path w="366" h="515">
                  <a:moveTo>
                    <a:pt x="66" y="515"/>
                  </a:moveTo>
                  <a:lnTo>
                    <a:pt x="366" y="475"/>
                  </a:lnTo>
                  <a:lnTo>
                    <a:pt x="300" y="0"/>
                  </a:lnTo>
                  <a:lnTo>
                    <a:pt x="0" y="39"/>
                  </a:lnTo>
                  <a:lnTo>
                    <a:pt x="66" y="515"/>
                  </a:lnTo>
                  <a:close/>
                </a:path>
              </a:pathLst>
            </a:custGeom>
            <a:solidFill>
              <a:srgbClr val="B4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2" name="íŝļiďê"/>
            <p:cNvSpPr/>
            <p:nvPr/>
          </p:nvSpPr>
          <p:spPr bwMode="auto">
            <a:xfrm>
              <a:off x="4370388" y="2530476"/>
              <a:ext cx="188913" cy="231775"/>
            </a:xfrm>
            <a:custGeom>
              <a:avLst/>
              <a:gdLst>
                <a:gd name="T0" fmla="*/ 10 w 27"/>
                <a:gd name="T1" fmla="*/ 7 h 33"/>
                <a:gd name="T2" fmla="*/ 24 w 27"/>
                <a:gd name="T3" fmla="*/ 11 h 33"/>
                <a:gd name="T4" fmla="*/ 22 w 27"/>
                <a:gd name="T5" fmla="*/ 31 h 33"/>
                <a:gd name="T6" fmla="*/ 13 w 27"/>
                <a:gd name="T7" fmla="*/ 33 h 33"/>
                <a:gd name="T8" fmla="*/ 9 w 27"/>
                <a:gd name="T9" fmla="*/ 0 h 33"/>
                <a:gd name="T10" fmla="*/ 10 w 27"/>
                <a:gd name="T11" fmla="*/ 7 h 33"/>
              </a:gdLst>
              <a:ahLst/>
              <a:cxnLst>
                <a:cxn ang="0">
                  <a:pos x="T0" y="T1"/>
                </a:cxn>
                <a:cxn ang="0">
                  <a:pos x="T2" y="T3"/>
                </a:cxn>
                <a:cxn ang="0">
                  <a:pos x="T4" y="T5"/>
                </a:cxn>
                <a:cxn ang="0">
                  <a:pos x="T6" y="T7"/>
                </a:cxn>
                <a:cxn ang="0">
                  <a:pos x="T8" y="T9"/>
                </a:cxn>
                <a:cxn ang="0">
                  <a:pos x="T10" y="T11"/>
                </a:cxn>
              </a:cxnLst>
              <a:rect l="0" t="0" r="r" b="b"/>
              <a:pathLst>
                <a:path w="27" h="33">
                  <a:moveTo>
                    <a:pt x="10" y="7"/>
                  </a:moveTo>
                  <a:cubicBezTo>
                    <a:pt x="14" y="14"/>
                    <a:pt x="21" y="9"/>
                    <a:pt x="24" y="11"/>
                  </a:cubicBezTo>
                  <a:cubicBezTo>
                    <a:pt x="26" y="12"/>
                    <a:pt x="27" y="25"/>
                    <a:pt x="22" y="31"/>
                  </a:cubicBezTo>
                  <a:cubicBezTo>
                    <a:pt x="20" y="32"/>
                    <a:pt x="16" y="33"/>
                    <a:pt x="13" y="33"/>
                  </a:cubicBezTo>
                  <a:cubicBezTo>
                    <a:pt x="3" y="32"/>
                    <a:pt x="0" y="2"/>
                    <a:pt x="9" y="0"/>
                  </a:cubicBezTo>
                  <a:lnTo>
                    <a:pt x="10" y="7"/>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3" name="iślîḍè"/>
            <p:cNvSpPr/>
            <p:nvPr/>
          </p:nvSpPr>
          <p:spPr bwMode="auto">
            <a:xfrm>
              <a:off x="5448300" y="1909763"/>
              <a:ext cx="728663" cy="1298575"/>
            </a:xfrm>
            <a:custGeom>
              <a:avLst/>
              <a:gdLst>
                <a:gd name="T0" fmla="*/ 0 w 104"/>
                <a:gd name="T1" fmla="*/ 68 h 186"/>
                <a:gd name="T2" fmla="*/ 34 w 104"/>
                <a:gd name="T3" fmla="*/ 124 h 186"/>
                <a:gd name="T4" fmla="*/ 83 w 104"/>
                <a:gd name="T5" fmla="*/ 186 h 186"/>
                <a:gd name="T6" fmla="*/ 104 w 104"/>
                <a:gd name="T7" fmla="*/ 169 h 186"/>
                <a:gd name="T8" fmla="*/ 54 w 104"/>
                <a:gd name="T9" fmla="*/ 96 h 186"/>
                <a:gd name="T10" fmla="*/ 10 w 104"/>
                <a:gd name="T11" fmla="*/ 0 h 186"/>
                <a:gd name="T12" fmla="*/ 0 w 104"/>
                <a:gd name="T13" fmla="*/ 68 h 186"/>
              </a:gdLst>
              <a:ahLst/>
              <a:cxnLst>
                <a:cxn ang="0">
                  <a:pos x="T0" y="T1"/>
                </a:cxn>
                <a:cxn ang="0">
                  <a:pos x="T2" y="T3"/>
                </a:cxn>
                <a:cxn ang="0">
                  <a:pos x="T4" y="T5"/>
                </a:cxn>
                <a:cxn ang="0">
                  <a:pos x="T6" y="T7"/>
                </a:cxn>
                <a:cxn ang="0">
                  <a:pos x="T8" y="T9"/>
                </a:cxn>
                <a:cxn ang="0">
                  <a:pos x="T10" y="T11"/>
                </a:cxn>
                <a:cxn ang="0">
                  <a:pos x="T12" y="T13"/>
                </a:cxn>
              </a:cxnLst>
              <a:rect l="0" t="0" r="r" b="b"/>
              <a:pathLst>
                <a:path w="104" h="186">
                  <a:moveTo>
                    <a:pt x="0" y="68"/>
                  </a:moveTo>
                  <a:cubicBezTo>
                    <a:pt x="0" y="68"/>
                    <a:pt x="16" y="96"/>
                    <a:pt x="34" y="124"/>
                  </a:cubicBezTo>
                  <a:cubicBezTo>
                    <a:pt x="53" y="152"/>
                    <a:pt x="83" y="186"/>
                    <a:pt x="83" y="186"/>
                  </a:cubicBezTo>
                  <a:cubicBezTo>
                    <a:pt x="104" y="169"/>
                    <a:pt x="104" y="169"/>
                    <a:pt x="104" y="169"/>
                  </a:cubicBezTo>
                  <a:cubicBezTo>
                    <a:pt x="54" y="96"/>
                    <a:pt x="54" y="96"/>
                    <a:pt x="54" y="96"/>
                  </a:cubicBezTo>
                  <a:cubicBezTo>
                    <a:pt x="10" y="0"/>
                    <a:pt x="10" y="0"/>
                    <a:pt x="10" y="0"/>
                  </a:cubicBezTo>
                  <a:lnTo>
                    <a:pt x="0" y="68"/>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4" name="ï$ḷîḑê"/>
            <p:cNvSpPr/>
            <p:nvPr/>
          </p:nvSpPr>
          <p:spPr bwMode="auto">
            <a:xfrm>
              <a:off x="7043738" y="3990976"/>
              <a:ext cx="217488" cy="517525"/>
            </a:xfrm>
            <a:custGeom>
              <a:avLst/>
              <a:gdLst>
                <a:gd name="T0" fmla="*/ 6 w 31"/>
                <a:gd name="T1" fmla="*/ 62 h 74"/>
                <a:gd name="T2" fmla="*/ 4 w 31"/>
                <a:gd name="T3" fmla="*/ 44 h 74"/>
                <a:gd name="T4" fmla="*/ 2 w 31"/>
                <a:gd name="T5" fmla="*/ 24 h 74"/>
                <a:gd name="T6" fmla="*/ 10 w 31"/>
                <a:gd name="T7" fmla="*/ 11 h 74"/>
                <a:gd name="T8" fmla="*/ 20 w 31"/>
                <a:gd name="T9" fmla="*/ 2 h 74"/>
                <a:gd name="T10" fmla="*/ 30 w 31"/>
                <a:gd name="T11" fmla="*/ 18 h 74"/>
                <a:gd name="T12" fmla="*/ 30 w 31"/>
                <a:gd name="T13" fmla="*/ 41 h 74"/>
                <a:gd name="T14" fmla="*/ 22 w 31"/>
                <a:gd name="T15" fmla="*/ 66 h 74"/>
                <a:gd name="T16" fmla="*/ 6 w 31"/>
                <a:gd name="T17"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74">
                  <a:moveTo>
                    <a:pt x="6" y="62"/>
                  </a:moveTo>
                  <a:cubicBezTo>
                    <a:pt x="6" y="62"/>
                    <a:pt x="6" y="46"/>
                    <a:pt x="4" y="44"/>
                  </a:cubicBezTo>
                  <a:cubicBezTo>
                    <a:pt x="3" y="41"/>
                    <a:pt x="0" y="28"/>
                    <a:pt x="2" y="24"/>
                  </a:cubicBezTo>
                  <a:cubicBezTo>
                    <a:pt x="5" y="20"/>
                    <a:pt x="7" y="16"/>
                    <a:pt x="10" y="11"/>
                  </a:cubicBezTo>
                  <a:cubicBezTo>
                    <a:pt x="12" y="6"/>
                    <a:pt x="16" y="0"/>
                    <a:pt x="20" y="2"/>
                  </a:cubicBezTo>
                  <a:cubicBezTo>
                    <a:pt x="24" y="4"/>
                    <a:pt x="29" y="15"/>
                    <a:pt x="30" y="18"/>
                  </a:cubicBezTo>
                  <a:cubicBezTo>
                    <a:pt x="31" y="22"/>
                    <a:pt x="31" y="36"/>
                    <a:pt x="30" y="41"/>
                  </a:cubicBezTo>
                  <a:cubicBezTo>
                    <a:pt x="30" y="46"/>
                    <a:pt x="22" y="57"/>
                    <a:pt x="22" y="66"/>
                  </a:cubicBezTo>
                  <a:cubicBezTo>
                    <a:pt x="22" y="74"/>
                    <a:pt x="6" y="62"/>
                    <a:pt x="6" y="62"/>
                  </a:cubicBez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5" name="iṡḻîḍé"/>
            <p:cNvSpPr/>
            <p:nvPr/>
          </p:nvSpPr>
          <p:spPr bwMode="auto">
            <a:xfrm>
              <a:off x="6932613" y="4410076"/>
              <a:ext cx="300038" cy="663575"/>
            </a:xfrm>
            <a:custGeom>
              <a:avLst/>
              <a:gdLst>
                <a:gd name="T0" fmla="*/ 17 w 43"/>
                <a:gd name="T1" fmla="*/ 94 h 95"/>
                <a:gd name="T2" fmla="*/ 41 w 43"/>
                <a:gd name="T3" fmla="*/ 69 h 95"/>
                <a:gd name="T4" fmla="*/ 43 w 43"/>
                <a:gd name="T5" fmla="*/ 3 h 95"/>
                <a:gd name="T6" fmla="*/ 12 w 43"/>
                <a:gd name="T7" fmla="*/ 0 h 95"/>
                <a:gd name="T8" fmla="*/ 2 w 43"/>
                <a:gd name="T9" fmla="*/ 65 h 95"/>
                <a:gd name="T10" fmla="*/ 17 w 43"/>
                <a:gd name="T11" fmla="*/ 94 h 95"/>
              </a:gdLst>
              <a:ahLst/>
              <a:cxnLst>
                <a:cxn ang="0">
                  <a:pos x="T0" y="T1"/>
                </a:cxn>
                <a:cxn ang="0">
                  <a:pos x="T2" y="T3"/>
                </a:cxn>
                <a:cxn ang="0">
                  <a:pos x="T4" y="T5"/>
                </a:cxn>
                <a:cxn ang="0">
                  <a:pos x="T6" y="T7"/>
                </a:cxn>
                <a:cxn ang="0">
                  <a:pos x="T8" y="T9"/>
                </a:cxn>
                <a:cxn ang="0">
                  <a:pos x="T10" y="T11"/>
                </a:cxn>
              </a:cxnLst>
              <a:rect l="0" t="0" r="r" b="b"/>
              <a:pathLst>
                <a:path w="43" h="95">
                  <a:moveTo>
                    <a:pt x="17" y="94"/>
                  </a:moveTo>
                  <a:cubicBezTo>
                    <a:pt x="33" y="95"/>
                    <a:pt x="40" y="89"/>
                    <a:pt x="41" y="69"/>
                  </a:cubicBezTo>
                  <a:cubicBezTo>
                    <a:pt x="42" y="49"/>
                    <a:pt x="43" y="3"/>
                    <a:pt x="43" y="3"/>
                  </a:cubicBezTo>
                  <a:cubicBezTo>
                    <a:pt x="12" y="0"/>
                    <a:pt x="12" y="0"/>
                    <a:pt x="12" y="0"/>
                  </a:cubicBezTo>
                  <a:cubicBezTo>
                    <a:pt x="12" y="0"/>
                    <a:pt x="3" y="58"/>
                    <a:pt x="2" y="65"/>
                  </a:cubicBezTo>
                  <a:cubicBezTo>
                    <a:pt x="0" y="72"/>
                    <a:pt x="0" y="93"/>
                    <a:pt x="17" y="94"/>
                  </a:cubicBezTo>
                  <a:close/>
                </a:path>
              </a:pathLst>
            </a:custGeom>
            <a:solidFill>
              <a:srgbClr val="FE9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6" name="ïşḷidê"/>
            <p:cNvSpPr/>
            <p:nvPr/>
          </p:nvSpPr>
          <p:spPr bwMode="auto">
            <a:xfrm>
              <a:off x="7127875" y="3914776"/>
              <a:ext cx="84138" cy="153988"/>
            </a:xfrm>
            <a:custGeom>
              <a:avLst/>
              <a:gdLst>
                <a:gd name="T0" fmla="*/ 2 w 12"/>
                <a:gd name="T1" fmla="*/ 18 h 22"/>
                <a:gd name="T2" fmla="*/ 4 w 12"/>
                <a:gd name="T3" fmla="*/ 3 h 22"/>
                <a:gd name="T4" fmla="*/ 12 w 12"/>
                <a:gd name="T5" fmla="*/ 22 h 22"/>
                <a:gd name="T6" fmla="*/ 2 w 12"/>
                <a:gd name="T7" fmla="*/ 18 h 22"/>
              </a:gdLst>
              <a:ahLst/>
              <a:cxnLst>
                <a:cxn ang="0">
                  <a:pos x="T0" y="T1"/>
                </a:cxn>
                <a:cxn ang="0">
                  <a:pos x="T2" y="T3"/>
                </a:cxn>
                <a:cxn ang="0">
                  <a:pos x="T4" y="T5"/>
                </a:cxn>
                <a:cxn ang="0">
                  <a:pos x="T6" y="T7"/>
                </a:cxn>
              </a:cxnLst>
              <a:rect l="0" t="0" r="r" b="b"/>
              <a:pathLst>
                <a:path w="12" h="22">
                  <a:moveTo>
                    <a:pt x="2" y="18"/>
                  </a:moveTo>
                  <a:cubicBezTo>
                    <a:pt x="0" y="12"/>
                    <a:pt x="0" y="0"/>
                    <a:pt x="4" y="3"/>
                  </a:cubicBezTo>
                  <a:cubicBezTo>
                    <a:pt x="7" y="6"/>
                    <a:pt x="12" y="22"/>
                    <a:pt x="12" y="22"/>
                  </a:cubicBezTo>
                  <a:lnTo>
                    <a:pt x="2" y="18"/>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7" name="ísľiḍè"/>
            <p:cNvSpPr/>
            <p:nvPr/>
          </p:nvSpPr>
          <p:spPr bwMode="auto">
            <a:xfrm>
              <a:off x="7156450" y="3697288"/>
              <a:ext cx="41275" cy="419100"/>
            </a:xfrm>
            <a:custGeom>
              <a:avLst/>
              <a:gdLst>
                <a:gd name="T0" fmla="*/ 3 w 6"/>
                <a:gd name="T1" fmla="*/ 60 h 60"/>
                <a:gd name="T2" fmla="*/ 0 w 6"/>
                <a:gd name="T3" fmla="*/ 58 h 60"/>
                <a:gd name="T4" fmla="*/ 0 w 6"/>
                <a:gd name="T5" fmla="*/ 3 h 60"/>
                <a:gd name="T6" fmla="*/ 3 w 6"/>
                <a:gd name="T7" fmla="*/ 0 h 60"/>
                <a:gd name="T8" fmla="*/ 6 w 6"/>
                <a:gd name="T9" fmla="*/ 3 h 60"/>
                <a:gd name="T10" fmla="*/ 6 w 6"/>
                <a:gd name="T11" fmla="*/ 58 h 60"/>
                <a:gd name="T12" fmla="*/ 3 w 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6" h="60">
                  <a:moveTo>
                    <a:pt x="3" y="60"/>
                  </a:moveTo>
                  <a:cubicBezTo>
                    <a:pt x="2" y="60"/>
                    <a:pt x="0" y="59"/>
                    <a:pt x="0" y="58"/>
                  </a:cubicBezTo>
                  <a:cubicBezTo>
                    <a:pt x="0" y="3"/>
                    <a:pt x="0" y="3"/>
                    <a:pt x="0" y="3"/>
                  </a:cubicBezTo>
                  <a:cubicBezTo>
                    <a:pt x="0" y="1"/>
                    <a:pt x="2" y="0"/>
                    <a:pt x="3" y="0"/>
                  </a:cubicBezTo>
                  <a:cubicBezTo>
                    <a:pt x="5" y="0"/>
                    <a:pt x="6" y="1"/>
                    <a:pt x="6" y="3"/>
                  </a:cubicBezTo>
                  <a:cubicBezTo>
                    <a:pt x="6" y="58"/>
                    <a:pt x="6" y="58"/>
                    <a:pt x="6" y="58"/>
                  </a:cubicBezTo>
                  <a:cubicBezTo>
                    <a:pt x="6" y="59"/>
                    <a:pt x="5" y="60"/>
                    <a:pt x="3" y="60"/>
                  </a:cubicBezTo>
                  <a:close/>
                </a:path>
              </a:pathLst>
            </a:custGeom>
            <a:solidFill>
              <a:srgbClr val="004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8" name="îSḷïdê"/>
            <p:cNvSpPr/>
            <p:nvPr/>
          </p:nvSpPr>
          <p:spPr bwMode="auto">
            <a:xfrm>
              <a:off x="7150100" y="4040188"/>
              <a:ext cx="69850" cy="180975"/>
            </a:xfrm>
            <a:custGeom>
              <a:avLst/>
              <a:gdLst>
                <a:gd name="T0" fmla="*/ 1 w 10"/>
                <a:gd name="T1" fmla="*/ 0 h 26"/>
                <a:gd name="T2" fmla="*/ 9 w 10"/>
                <a:gd name="T3" fmla="*/ 13 h 26"/>
                <a:gd name="T4" fmla="*/ 1 w 10"/>
                <a:gd name="T5" fmla="*/ 25 h 26"/>
                <a:gd name="T6" fmla="*/ 1 w 10"/>
                <a:gd name="T7" fmla="*/ 0 h 26"/>
              </a:gdLst>
              <a:ahLst/>
              <a:cxnLst>
                <a:cxn ang="0">
                  <a:pos x="T0" y="T1"/>
                </a:cxn>
                <a:cxn ang="0">
                  <a:pos x="T2" y="T3"/>
                </a:cxn>
                <a:cxn ang="0">
                  <a:pos x="T4" y="T5"/>
                </a:cxn>
                <a:cxn ang="0">
                  <a:pos x="T6" y="T7"/>
                </a:cxn>
              </a:cxnLst>
              <a:rect l="0" t="0" r="r" b="b"/>
              <a:pathLst>
                <a:path w="10" h="26">
                  <a:moveTo>
                    <a:pt x="1" y="0"/>
                  </a:moveTo>
                  <a:cubicBezTo>
                    <a:pt x="4" y="1"/>
                    <a:pt x="10" y="7"/>
                    <a:pt x="9" y="13"/>
                  </a:cubicBezTo>
                  <a:cubicBezTo>
                    <a:pt x="8" y="20"/>
                    <a:pt x="2" y="26"/>
                    <a:pt x="1" y="25"/>
                  </a:cubicBezTo>
                  <a:cubicBezTo>
                    <a:pt x="0" y="25"/>
                    <a:pt x="1" y="0"/>
                    <a:pt x="1" y="0"/>
                  </a:cubicBez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09" name="ïSḷîḑé"/>
            <p:cNvSpPr/>
            <p:nvPr/>
          </p:nvSpPr>
          <p:spPr bwMode="auto">
            <a:xfrm>
              <a:off x="4111625" y="3495676"/>
              <a:ext cx="238125" cy="495300"/>
            </a:xfrm>
            <a:custGeom>
              <a:avLst/>
              <a:gdLst>
                <a:gd name="T0" fmla="*/ 0 w 34"/>
                <a:gd name="T1" fmla="*/ 71 h 71"/>
                <a:gd name="T2" fmla="*/ 7 w 34"/>
                <a:gd name="T3" fmla="*/ 50 h 71"/>
                <a:gd name="T4" fmla="*/ 7 w 34"/>
                <a:gd name="T5" fmla="*/ 37 h 71"/>
                <a:gd name="T6" fmla="*/ 5 w 34"/>
                <a:gd name="T7" fmla="*/ 21 h 71"/>
                <a:gd name="T8" fmla="*/ 12 w 34"/>
                <a:gd name="T9" fmla="*/ 15 h 71"/>
                <a:gd name="T10" fmla="*/ 18 w 34"/>
                <a:gd name="T11" fmla="*/ 7 h 71"/>
                <a:gd name="T12" fmla="*/ 29 w 34"/>
                <a:gd name="T13" fmla="*/ 0 h 71"/>
                <a:gd name="T14" fmla="*/ 34 w 34"/>
                <a:gd name="T15" fmla="*/ 20 h 71"/>
                <a:gd name="T16" fmla="*/ 29 w 34"/>
                <a:gd name="T17" fmla="*/ 46 h 71"/>
                <a:gd name="T18" fmla="*/ 20 w 34"/>
                <a:gd name="T19" fmla="*/ 68 h 71"/>
                <a:gd name="T20" fmla="*/ 0 w 34"/>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71">
                  <a:moveTo>
                    <a:pt x="0" y="71"/>
                  </a:moveTo>
                  <a:cubicBezTo>
                    <a:pt x="0" y="71"/>
                    <a:pt x="5" y="57"/>
                    <a:pt x="7" y="50"/>
                  </a:cubicBezTo>
                  <a:cubicBezTo>
                    <a:pt x="8" y="44"/>
                    <a:pt x="9" y="44"/>
                    <a:pt x="7" y="37"/>
                  </a:cubicBezTo>
                  <a:cubicBezTo>
                    <a:pt x="5" y="29"/>
                    <a:pt x="3" y="24"/>
                    <a:pt x="5" y="21"/>
                  </a:cubicBezTo>
                  <a:cubicBezTo>
                    <a:pt x="8" y="19"/>
                    <a:pt x="9" y="15"/>
                    <a:pt x="12" y="15"/>
                  </a:cubicBezTo>
                  <a:cubicBezTo>
                    <a:pt x="15" y="14"/>
                    <a:pt x="14" y="7"/>
                    <a:pt x="18" y="7"/>
                  </a:cubicBezTo>
                  <a:cubicBezTo>
                    <a:pt x="22" y="6"/>
                    <a:pt x="24" y="0"/>
                    <a:pt x="29" y="0"/>
                  </a:cubicBezTo>
                  <a:cubicBezTo>
                    <a:pt x="33" y="1"/>
                    <a:pt x="34" y="6"/>
                    <a:pt x="34" y="20"/>
                  </a:cubicBezTo>
                  <a:cubicBezTo>
                    <a:pt x="34" y="34"/>
                    <a:pt x="32" y="42"/>
                    <a:pt x="29" y="46"/>
                  </a:cubicBezTo>
                  <a:cubicBezTo>
                    <a:pt x="26" y="50"/>
                    <a:pt x="20" y="68"/>
                    <a:pt x="20" y="68"/>
                  </a:cubicBezTo>
                  <a:lnTo>
                    <a:pt x="0" y="71"/>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10" name="îślïḍé"/>
            <p:cNvSpPr/>
            <p:nvPr/>
          </p:nvSpPr>
          <p:spPr bwMode="auto">
            <a:xfrm>
              <a:off x="3998913" y="3956051"/>
              <a:ext cx="496888" cy="971550"/>
            </a:xfrm>
            <a:custGeom>
              <a:avLst/>
              <a:gdLst>
                <a:gd name="T0" fmla="*/ 40 w 71"/>
                <a:gd name="T1" fmla="*/ 139 h 139"/>
                <a:gd name="T2" fmla="*/ 0 w 71"/>
                <a:gd name="T3" fmla="*/ 71 h 139"/>
                <a:gd name="T4" fmla="*/ 9 w 71"/>
                <a:gd name="T5" fmla="*/ 0 h 139"/>
                <a:gd name="T6" fmla="*/ 36 w 71"/>
                <a:gd name="T7" fmla="*/ 2 h 139"/>
                <a:gd name="T8" fmla="*/ 34 w 71"/>
                <a:gd name="T9" fmla="*/ 60 h 139"/>
                <a:gd name="T10" fmla="*/ 71 w 71"/>
                <a:gd name="T11" fmla="*/ 95 h 139"/>
                <a:gd name="T12" fmla="*/ 40 w 71"/>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71" h="139">
                  <a:moveTo>
                    <a:pt x="40" y="139"/>
                  </a:moveTo>
                  <a:cubicBezTo>
                    <a:pt x="0" y="71"/>
                    <a:pt x="0" y="71"/>
                    <a:pt x="0" y="71"/>
                  </a:cubicBezTo>
                  <a:cubicBezTo>
                    <a:pt x="0" y="71"/>
                    <a:pt x="7" y="9"/>
                    <a:pt x="9" y="0"/>
                  </a:cubicBezTo>
                  <a:cubicBezTo>
                    <a:pt x="36" y="2"/>
                    <a:pt x="36" y="2"/>
                    <a:pt x="36" y="2"/>
                  </a:cubicBezTo>
                  <a:cubicBezTo>
                    <a:pt x="34" y="60"/>
                    <a:pt x="34" y="60"/>
                    <a:pt x="34" y="60"/>
                  </a:cubicBezTo>
                  <a:cubicBezTo>
                    <a:pt x="34" y="60"/>
                    <a:pt x="40" y="82"/>
                    <a:pt x="71" y="95"/>
                  </a:cubicBezTo>
                  <a:lnTo>
                    <a:pt x="40" y="139"/>
                  </a:lnTo>
                  <a:close/>
                </a:path>
              </a:pathLst>
            </a:custGeom>
            <a:solidFill>
              <a:srgbClr val="D355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11" name="îṣlïḍê"/>
            <p:cNvSpPr/>
            <p:nvPr/>
          </p:nvSpPr>
          <p:spPr bwMode="auto">
            <a:xfrm>
              <a:off x="4279900" y="3265488"/>
              <a:ext cx="49213" cy="355600"/>
            </a:xfrm>
            <a:custGeom>
              <a:avLst/>
              <a:gdLst>
                <a:gd name="T0" fmla="*/ 2 w 7"/>
                <a:gd name="T1" fmla="*/ 51 h 51"/>
                <a:gd name="T2" fmla="*/ 2 w 7"/>
                <a:gd name="T3" fmla="*/ 51 h 51"/>
                <a:gd name="T4" fmla="*/ 0 w 7"/>
                <a:gd name="T5" fmla="*/ 48 h 51"/>
                <a:gd name="T6" fmla="*/ 2 w 7"/>
                <a:gd name="T7" fmla="*/ 2 h 51"/>
                <a:gd name="T8" fmla="*/ 4 w 7"/>
                <a:gd name="T9" fmla="*/ 0 h 51"/>
                <a:gd name="T10" fmla="*/ 7 w 7"/>
                <a:gd name="T11" fmla="*/ 2 h 51"/>
                <a:gd name="T12" fmla="*/ 5 w 7"/>
                <a:gd name="T13" fmla="*/ 48 h 51"/>
                <a:gd name="T14" fmla="*/ 2 w 7"/>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1">
                  <a:moveTo>
                    <a:pt x="2" y="51"/>
                  </a:moveTo>
                  <a:cubicBezTo>
                    <a:pt x="2" y="51"/>
                    <a:pt x="2" y="51"/>
                    <a:pt x="2" y="51"/>
                  </a:cubicBezTo>
                  <a:cubicBezTo>
                    <a:pt x="1" y="51"/>
                    <a:pt x="0" y="49"/>
                    <a:pt x="0" y="48"/>
                  </a:cubicBezTo>
                  <a:cubicBezTo>
                    <a:pt x="2" y="2"/>
                    <a:pt x="2" y="2"/>
                    <a:pt x="2" y="2"/>
                  </a:cubicBezTo>
                  <a:cubicBezTo>
                    <a:pt x="2" y="1"/>
                    <a:pt x="3" y="0"/>
                    <a:pt x="4" y="0"/>
                  </a:cubicBezTo>
                  <a:cubicBezTo>
                    <a:pt x="6" y="0"/>
                    <a:pt x="7" y="1"/>
                    <a:pt x="7" y="2"/>
                  </a:cubicBezTo>
                  <a:cubicBezTo>
                    <a:pt x="5" y="48"/>
                    <a:pt x="5" y="48"/>
                    <a:pt x="5" y="48"/>
                  </a:cubicBezTo>
                  <a:cubicBezTo>
                    <a:pt x="5" y="50"/>
                    <a:pt x="4" y="51"/>
                    <a:pt x="2" y="51"/>
                  </a:cubicBezTo>
                  <a:close/>
                </a:path>
              </a:pathLst>
            </a:custGeom>
            <a:solidFill>
              <a:srgbClr val="3FB2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12" name="iSlídè"/>
            <p:cNvSpPr/>
            <p:nvPr/>
          </p:nvSpPr>
          <p:spPr bwMode="auto">
            <a:xfrm>
              <a:off x="4265613" y="3579813"/>
              <a:ext cx="63500" cy="187325"/>
            </a:xfrm>
            <a:custGeom>
              <a:avLst/>
              <a:gdLst>
                <a:gd name="T0" fmla="*/ 0 w 9"/>
                <a:gd name="T1" fmla="*/ 19 h 27"/>
                <a:gd name="T2" fmla="*/ 5 w 9"/>
                <a:gd name="T3" fmla="*/ 0 h 27"/>
                <a:gd name="T4" fmla="*/ 8 w 9"/>
                <a:gd name="T5" fmla="*/ 15 h 27"/>
                <a:gd name="T6" fmla="*/ 5 w 9"/>
                <a:gd name="T7" fmla="*/ 27 h 27"/>
                <a:gd name="T8" fmla="*/ 0 w 9"/>
                <a:gd name="T9" fmla="*/ 19 h 27"/>
              </a:gdLst>
              <a:ahLst/>
              <a:cxnLst>
                <a:cxn ang="0">
                  <a:pos x="T0" y="T1"/>
                </a:cxn>
                <a:cxn ang="0">
                  <a:pos x="T2" y="T3"/>
                </a:cxn>
                <a:cxn ang="0">
                  <a:pos x="T4" y="T5"/>
                </a:cxn>
                <a:cxn ang="0">
                  <a:pos x="T6" y="T7"/>
                </a:cxn>
                <a:cxn ang="0">
                  <a:pos x="T8" y="T9"/>
                </a:cxn>
              </a:cxnLst>
              <a:rect l="0" t="0" r="r" b="b"/>
              <a:pathLst>
                <a:path w="9" h="27">
                  <a:moveTo>
                    <a:pt x="0" y="19"/>
                  </a:moveTo>
                  <a:cubicBezTo>
                    <a:pt x="2" y="15"/>
                    <a:pt x="2" y="0"/>
                    <a:pt x="5" y="0"/>
                  </a:cubicBezTo>
                  <a:cubicBezTo>
                    <a:pt x="9" y="0"/>
                    <a:pt x="8" y="12"/>
                    <a:pt x="8" y="15"/>
                  </a:cubicBezTo>
                  <a:cubicBezTo>
                    <a:pt x="9" y="17"/>
                    <a:pt x="5" y="27"/>
                    <a:pt x="5" y="27"/>
                  </a:cubicBezTo>
                  <a:lnTo>
                    <a:pt x="0" y="19"/>
                  </a:lnTo>
                  <a:close/>
                </a:path>
              </a:pathLst>
            </a:custGeom>
            <a:solidFill>
              <a:srgbClr val="FDB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13" name="ïṥḷídè"/>
            <p:cNvSpPr/>
            <p:nvPr/>
          </p:nvSpPr>
          <p:spPr bwMode="auto">
            <a:xfrm>
              <a:off x="4160838" y="4592638"/>
              <a:ext cx="511175" cy="768350"/>
            </a:xfrm>
            <a:custGeom>
              <a:avLst/>
              <a:gdLst>
                <a:gd name="T0" fmla="*/ 0 w 73"/>
                <a:gd name="T1" fmla="*/ 110 h 110"/>
                <a:gd name="T2" fmla="*/ 4 w 73"/>
                <a:gd name="T3" fmla="*/ 27 h 110"/>
                <a:gd name="T4" fmla="*/ 45 w 73"/>
                <a:gd name="T5" fmla="*/ 3 h 110"/>
                <a:gd name="T6" fmla="*/ 45 w 73"/>
                <a:gd name="T7" fmla="*/ 0 h 110"/>
                <a:gd name="T8" fmla="*/ 73 w 73"/>
                <a:gd name="T9" fmla="*/ 0 h 110"/>
                <a:gd name="T10" fmla="*/ 73 w 73"/>
                <a:gd name="T11" fmla="*/ 110 h 110"/>
                <a:gd name="T12" fmla="*/ 0 w 73"/>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73" h="110">
                  <a:moveTo>
                    <a:pt x="0" y="110"/>
                  </a:moveTo>
                  <a:cubicBezTo>
                    <a:pt x="0" y="110"/>
                    <a:pt x="5" y="48"/>
                    <a:pt x="4" y="27"/>
                  </a:cubicBezTo>
                  <a:cubicBezTo>
                    <a:pt x="3" y="6"/>
                    <a:pt x="24" y="2"/>
                    <a:pt x="45" y="3"/>
                  </a:cubicBezTo>
                  <a:cubicBezTo>
                    <a:pt x="45" y="0"/>
                    <a:pt x="45" y="0"/>
                    <a:pt x="45" y="0"/>
                  </a:cubicBezTo>
                  <a:cubicBezTo>
                    <a:pt x="73" y="0"/>
                    <a:pt x="73" y="0"/>
                    <a:pt x="73" y="0"/>
                  </a:cubicBezTo>
                  <a:cubicBezTo>
                    <a:pt x="73" y="110"/>
                    <a:pt x="73" y="110"/>
                    <a:pt x="73" y="110"/>
                  </a:cubicBezTo>
                  <a:lnTo>
                    <a:pt x="0" y="110"/>
                  </a:lnTo>
                  <a:close/>
                </a:path>
              </a:pathLst>
            </a:custGeom>
            <a:solidFill>
              <a:srgbClr val="D355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14" name="isliďè"/>
            <p:cNvSpPr/>
            <p:nvPr/>
          </p:nvSpPr>
          <p:spPr bwMode="auto">
            <a:xfrm>
              <a:off x="4503738" y="4514851"/>
              <a:ext cx="168275" cy="77788"/>
            </a:xfrm>
            <a:prstGeom prst="rect">
              <a:avLst/>
            </a:prstGeom>
            <a:solidFill>
              <a:srgbClr val="B4D1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815" name="ïsľiḑé"/>
            <p:cNvSpPr/>
            <p:nvPr/>
          </p:nvSpPr>
          <p:spPr bwMode="auto">
            <a:xfrm>
              <a:off x="4672013" y="4592638"/>
              <a:ext cx="511175" cy="768350"/>
            </a:xfrm>
            <a:custGeom>
              <a:avLst/>
              <a:gdLst>
                <a:gd name="T0" fmla="*/ 73 w 73"/>
                <a:gd name="T1" fmla="*/ 110 h 110"/>
                <a:gd name="T2" fmla="*/ 69 w 73"/>
                <a:gd name="T3" fmla="*/ 27 h 110"/>
                <a:gd name="T4" fmla="*/ 28 w 73"/>
                <a:gd name="T5" fmla="*/ 3 h 110"/>
                <a:gd name="T6" fmla="*/ 28 w 73"/>
                <a:gd name="T7" fmla="*/ 0 h 110"/>
                <a:gd name="T8" fmla="*/ 0 w 73"/>
                <a:gd name="T9" fmla="*/ 0 h 110"/>
                <a:gd name="T10" fmla="*/ 0 w 73"/>
                <a:gd name="T11" fmla="*/ 110 h 110"/>
                <a:gd name="T12" fmla="*/ 73 w 73"/>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73" h="110">
                  <a:moveTo>
                    <a:pt x="73" y="110"/>
                  </a:moveTo>
                  <a:cubicBezTo>
                    <a:pt x="73" y="110"/>
                    <a:pt x="68" y="48"/>
                    <a:pt x="69" y="27"/>
                  </a:cubicBezTo>
                  <a:cubicBezTo>
                    <a:pt x="70" y="6"/>
                    <a:pt x="49" y="2"/>
                    <a:pt x="28" y="3"/>
                  </a:cubicBezTo>
                  <a:cubicBezTo>
                    <a:pt x="28" y="0"/>
                    <a:pt x="28" y="0"/>
                    <a:pt x="28" y="0"/>
                  </a:cubicBezTo>
                  <a:cubicBezTo>
                    <a:pt x="0" y="0"/>
                    <a:pt x="0" y="0"/>
                    <a:pt x="0" y="0"/>
                  </a:cubicBezTo>
                  <a:cubicBezTo>
                    <a:pt x="0" y="110"/>
                    <a:pt x="0" y="110"/>
                    <a:pt x="0" y="110"/>
                  </a:cubicBezTo>
                  <a:lnTo>
                    <a:pt x="73" y="110"/>
                  </a:lnTo>
                  <a:close/>
                </a:path>
              </a:pathLst>
            </a:custGeom>
            <a:solidFill>
              <a:srgbClr val="D355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16" name="îŝļïḑê"/>
            <p:cNvSpPr/>
            <p:nvPr/>
          </p:nvSpPr>
          <p:spPr bwMode="auto">
            <a:xfrm>
              <a:off x="4672013" y="4514851"/>
              <a:ext cx="166688" cy="77788"/>
            </a:xfrm>
            <a:prstGeom prst="rect">
              <a:avLst/>
            </a:prstGeom>
            <a:solidFill>
              <a:srgbClr val="B4D1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817" name="iṧḷïḓê"/>
            <p:cNvSpPr/>
            <p:nvPr/>
          </p:nvSpPr>
          <p:spPr bwMode="auto">
            <a:xfrm>
              <a:off x="4433888" y="3886201"/>
              <a:ext cx="238125" cy="684213"/>
            </a:xfrm>
            <a:custGeom>
              <a:avLst/>
              <a:gdLst>
                <a:gd name="T0" fmla="*/ 34 w 34"/>
                <a:gd name="T1" fmla="*/ 0 h 98"/>
                <a:gd name="T2" fmla="*/ 0 w 34"/>
                <a:gd name="T3" fmla="*/ 36 h 98"/>
                <a:gd name="T4" fmla="*/ 34 w 34"/>
                <a:gd name="T5" fmla="*/ 97 h 98"/>
                <a:gd name="T6" fmla="*/ 34 w 34"/>
                <a:gd name="T7" fmla="*/ 0 h 98"/>
              </a:gdLst>
              <a:ahLst/>
              <a:cxnLst>
                <a:cxn ang="0">
                  <a:pos x="T0" y="T1"/>
                </a:cxn>
                <a:cxn ang="0">
                  <a:pos x="T2" y="T3"/>
                </a:cxn>
                <a:cxn ang="0">
                  <a:pos x="T4" y="T5"/>
                </a:cxn>
                <a:cxn ang="0">
                  <a:pos x="T6" y="T7"/>
                </a:cxn>
              </a:cxnLst>
              <a:rect l="0" t="0" r="r" b="b"/>
              <a:pathLst>
                <a:path w="34" h="98">
                  <a:moveTo>
                    <a:pt x="34" y="0"/>
                  </a:moveTo>
                  <a:cubicBezTo>
                    <a:pt x="11" y="0"/>
                    <a:pt x="0" y="18"/>
                    <a:pt x="0" y="36"/>
                  </a:cubicBezTo>
                  <a:cubicBezTo>
                    <a:pt x="0" y="54"/>
                    <a:pt x="8" y="98"/>
                    <a:pt x="34" y="97"/>
                  </a:cubicBezTo>
                  <a:lnTo>
                    <a:pt x="34" y="0"/>
                  </a:lnTo>
                  <a:close/>
                </a:path>
              </a:pathLst>
            </a:custGeom>
            <a:solidFill>
              <a:srgbClr val="3712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18" name="îś1íḓe"/>
            <p:cNvSpPr/>
            <p:nvPr/>
          </p:nvSpPr>
          <p:spPr bwMode="auto">
            <a:xfrm>
              <a:off x="4672013" y="3886201"/>
              <a:ext cx="238125" cy="684213"/>
            </a:xfrm>
            <a:custGeom>
              <a:avLst/>
              <a:gdLst>
                <a:gd name="T0" fmla="*/ 0 w 34"/>
                <a:gd name="T1" fmla="*/ 0 h 98"/>
                <a:gd name="T2" fmla="*/ 34 w 34"/>
                <a:gd name="T3" fmla="*/ 36 h 98"/>
                <a:gd name="T4" fmla="*/ 0 w 34"/>
                <a:gd name="T5" fmla="*/ 97 h 98"/>
                <a:gd name="T6" fmla="*/ 0 w 34"/>
                <a:gd name="T7" fmla="*/ 0 h 98"/>
              </a:gdLst>
              <a:ahLst/>
              <a:cxnLst>
                <a:cxn ang="0">
                  <a:pos x="T0" y="T1"/>
                </a:cxn>
                <a:cxn ang="0">
                  <a:pos x="T2" y="T3"/>
                </a:cxn>
                <a:cxn ang="0">
                  <a:pos x="T4" y="T5"/>
                </a:cxn>
                <a:cxn ang="0">
                  <a:pos x="T6" y="T7"/>
                </a:cxn>
              </a:cxnLst>
              <a:rect l="0" t="0" r="r" b="b"/>
              <a:pathLst>
                <a:path w="34" h="98">
                  <a:moveTo>
                    <a:pt x="0" y="0"/>
                  </a:moveTo>
                  <a:cubicBezTo>
                    <a:pt x="23" y="0"/>
                    <a:pt x="34" y="18"/>
                    <a:pt x="34" y="36"/>
                  </a:cubicBezTo>
                  <a:cubicBezTo>
                    <a:pt x="34" y="54"/>
                    <a:pt x="27" y="98"/>
                    <a:pt x="0" y="97"/>
                  </a:cubicBezTo>
                  <a:lnTo>
                    <a:pt x="0" y="0"/>
                  </a:lnTo>
                  <a:close/>
                </a:path>
              </a:pathLst>
            </a:custGeom>
            <a:solidFill>
              <a:srgbClr val="3712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19" name="ï$lîḓè"/>
            <p:cNvSpPr/>
            <p:nvPr/>
          </p:nvSpPr>
          <p:spPr bwMode="auto">
            <a:xfrm>
              <a:off x="6113463" y="4592638"/>
              <a:ext cx="517525" cy="768350"/>
            </a:xfrm>
            <a:custGeom>
              <a:avLst/>
              <a:gdLst>
                <a:gd name="T0" fmla="*/ 1 w 74"/>
                <a:gd name="T1" fmla="*/ 110 h 110"/>
                <a:gd name="T2" fmla="*/ 1 w 74"/>
                <a:gd name="T3" fmla="*/ 27 h 110"/>
                <a:gd name="T4" fmla="*/ 46 w 74"/>
                <a:gd name="T5" fmla="*/ 3 h 110"/>
                <a:gd name="T6" fmla="*/ 46 w 74"/>
                <a:gd name="T7" fmla="*/ 0 h 110"/>
                <a:gd name="T8" fmla="*/ 74 w 74"/>
                <a:gd name="T9" fmla="*/ 0 h 110"/>
                <a:gd name="T10" fmla="*/ 74 w 74"/>
                <a:gd name="T11" fmla="*/ 110 h 110"/>
                <a:gd name="T12" fmla="*/ 1 w 7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74" h="110">
                  <a:moveTo>
                    <a:pt x="1" y="110"/>
                  </a:moveTo>
                  <a:cubicBezTo>
                    <a:pt x="1" y="110"/>
                    <a:pt x="2" y="48"/>
                    <a:pt x="1" y="27"/>
                  </a:cubicBezTo>
                  <a:cubicBezTo>
                    <a:pt x="0" y="6"/>
                    <a:pt x="26" y="2"/>
                    <a:pt x="46" y="3"/>
                  </a:cubicBezTo>
                  <a:cubicBezTo>
                    <a:pt x="46" y="0"/>
                    <a:pt x="46" y="0"/>
                    <a:pt x="46" y="0"/>
                  </a:cubicBezTo>
                  <a:cubicBezTo>
                    <a:pt x="74" y="0"/>
                    <a:pt x="74" y="0"/>
                    <a:pt x="74" y="0"/>
                  </a:cubicBezTo>
                  <a:cubicBezTo>
                    <a:pt x="74" y="110"/>
                    <a:pt x="74" y="110"/>
                    <a:pt x="74" y="110"/>
                  </a:cubicBezTo>
                  <a:lnTo>
                    <a:pt x="1" y="110"/>
                  </a:lnTo>
                  <a:close/>
                </a:path>
              </a:pathLst>
            </a:custGeom>
            <a:solidFill>
              <a:srgbClr val="FE9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20" name="íṣḷïďe"/>
            <p:cNvSpPr/>
            <p:nvPr/>
          </p:nvSpPr>
          <p:spPr bwMode="auto">
            <a:xfrm>
              <a:off x="6470650" y="4514851"/>
              <a:ext cx="160338" cy="77788"/>
            </a:xfrm>
            <a:prstGeom prst="rect">
              <a:avLst/>
            </a:prstGeom>
            <a:solidFill>
              <a:srgbClr val="B4D1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821" name="îsļîďè"/>
            <p:cNvSpPr/>
            <p:nvPr/>
          </p:nvSpPr>
          <p:spPr bwMode="auto">
            <a:xfrm>
              <a:off x="6630988" y="4592638"/>
              <a:ext cx="525463" cy="768350"/>
            </a:xfrm>
            <a:custGeom>
              <a:avLst/>
              <a:gdLst>
                <a:gd name="T0" fmla="*/ 74 w 75"/>
                <a:gd name="T1" fmla="*/ 110 h 110"/>
                <a:gd name="T2" fmla="*/ 74 w 75"/>
                <a:gd name="T3" fmla="*/ 27 h 110"/>
                <a:gd name="T4" fmla="*/ 29 w 75"/>
                <a:gd name="T5" fmla="*/ 3 h 110"/>
                <a:gd name="T6" fmla="*/ 29 w 75"/>
                <a:gd name="T7" fmla="*/ 0 h 110"/>
                <a:gd name="T8" fmla="*/ 0 w 75"/>
                <a:gd name="T9" fmla="*/ 0 h 110"/>
                <a:gd name="T10" fmla="*/ 0 w 75"/>
                <a:gd name="T11" fmla="*/ 110 h 110"/>
                <a:gd name="T12" fmla="*/ 74 w 75"/>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75" h="110">
                  <a:moveTo>
                    <a:pt x="74" y="110"/>
                  </a:moveTo>
                  <a:cubicBezTo>
                    <a:pt x="74" y="110"/>
                    <a:pt x="73" y="48"/>
                    <a:pt x="74" y="27"/>
                  </a:cubicBezTo>
                  <a:cubicBezTo>
                    <a:pt x="75" y="6"/>
                    <a:pt x="49" y="2"/>
                    <a:pt x="29" y="3"/>
                  </a:cubicBezTo>
                  <a:cubicBezTo>
                    <a:pt x="29" y="0"/>
                    <a:pt x="29" y="0"/>
                    <a:pt x="29" y="0"/>
                  </a:cubicBezTo>
                  <a:cubicBezTo>
                    <a:pt x="0" y="0"/>
                    <a:pt x="0" y="0"/>
                    <a:pt x="0" y="0"/>
                  </a:cubicBezTo>
                  <a:cubicBezTo>
                    <a:pt x="0" y="110"/>
                    <a:pt x="0" y="110"/>
                    <a:pt x="0" y="110"/>
                  </a:cubicBezTo>
                  <a:lnTo>
                    <a:pt x="74" y="110"/>
                  </a:lnTo>
                  <a:close/>
                </a:path>
              </a:pathLst>
            </a:custGeom>
            <a:solidFill>
              <a:srgbClr val="FE9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22" name="îSḻïḍe"/>
            <p:cNvSpPr/>
            <p:nvPr/>
          </p:nvSpPr>
          <p:spPr bwMode="auto">
            <a:xfrm>
              <a:off x="6630988" y="4514851"/>
              <a:ext cx="168275" cy="77788"/>
            </a:xfrm>
            <a:prstGeom prst="rect">
              <a:avLst/>
            </a:prstGeom>
            <a:solidFill>
              <a:srgbClr val="B4D1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823" name="ï$ľíḍé"/>
            <p:cNvSpPr/>
            <p:nvPr/>
          </p:nvSpPr>
          <p:spPr bwMode="auto">
            <a:xfrm>
              <a:off x="6392863" y="3949701"/>
              <a:ext cx="238125" cy="620713"/>
            </a:xfrm>
            <a:custGeom>
              <a:avLst/>
              <a:gdLst>
                <a:gd name="T0" fmla="*/ 34 w 34"/>
                <a:gd name="T1" fmla="*/ 0 h 89"/>
                <a:gd name="T2" fmla="*/ 0 w 34"/>
                <a:gd name="T3" fmla="*/ 36 h 89"/>
                <a:gd name="T4" fmla="*/ 34 w 34"/>
                <a:gd name="T5" fmla="*/ 88 h 89"/>
                <a:gd name="T6" fmla="*/ 34 w 34"/>
                <a:gd name="T7" fmla="*/ 0 h 89"/>
              </a:gdLst>
              <a:ahLst/>
              <a:cxnLst>
                <a:cxn ang="0">
                  <a:pos x="T0" y="T1"/>
                </a:cxn>
                <a:cxn ang="0">
                  <a:pos x="T2" y="T3"/>
                </a:cxn>
                <a:cxn ang="0">
                  <a:pos x="T4" y="T5"/>
                </a:cxn>
                <a:cxn ang="0">
                  <a:pos x="T6" y="T7"/>
                </a:cxn>
              </a:cxnLst>
              <a:rect l="0" t="0" r="r" b="b"/>
              <a:pathLst>
                <a:path w="34" h="89">
                  <a:moveTo>
                    <a:pt x="34" y="0"/>
                  </a:moveTo>
                  <a:cubicBezTo>
                    <a:pt x="11" y="0"/>
                    <a:pt x="0" y="18"/>
                    <a:pt x="0" y="36"/>
                  </a:cubicBezTo>
                  <a:cubicBezTo>
                    <a:pt x="0" y="54"/>
                    <a:pt x="8" y="89"/>
                    <a:pt x="34" y="88"/>
                  </a:cubicBezTo>
                  <a:lnTo>
                    <a:pt x="34" y="0"/>
                  </a:ln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24" name="íṣľíḋè"/>
            <p:cNvSpPr/>
            <p:nvPr/>
          </p:nvSpPr>
          <p:spPr bwMode="auto">
            <a:xfrm>
              <a:off x="6630988" y="3949701"/>
              <a:ext cx="246063" cy="620713"/>
            </a:xfrm>
            <a:custGeom>
              <a:avLst/>
              <a:gdLst>
                <a:gd name="T0" fmla="*/ 0 w 35"/>
                <a:gd name="T1" fmla="*/ 0 h 89"/>
                <a:gd name="T2" fmla="*/ 35 w 35"/>
                <a:gd name="T3" fmla="*/ 36 h 89"/>
                <a:gd name="T4" fmla="*/ 0 w 35"/>
                <a:gd name="T5" fmla="*/ 88 h 89"/>
                <a:gd name="T6" fmla="*/ 0 w 35"/>
                <a:gd name="T7" fmla="*/ 0 h 89"/>
              </a:gdLst>
              <a:ahLst/>
              <a:cxnLst>
                <a:cxn ang="0">
                  <a:pos x="T0" y="T1"/>
                </a:cxn>
                <a:cxn ang="0">
                  <a:pos x="T2" y="T3"/>
                </a:cxn>
                <a:cxn ang="0">
                  <a:pos x="T4" y="T5"/>
                </a:cxn>
                <a:cxn ang="0">
                  <a:pos x="T6" y="T7"/>
                </a:cxn>
              </a:cxnLst>
              <a:rect l="0" t="0" r="r" b="b"/>
              <a:pathLst>
                <a:path w="35" h="89">
                  <a:moveTo>
                    <a:pt x="0" y="0"/>
                  </a:moveTo>
                  <a:cubicBezTo>
                    <a:pt x="23" y="0"/>
                    <a:pt x="35" y="18"/>
                    <a:pt x="35" y="36"/>
                  </a:cubicBezTo>
                  <a:cubicBezTo>
                    <a:pt x="35" y="54"/>
                    <a:pt x="27" y="89"/>
                    <a:pt x="0" y="88"/>
                  </a:cubicBezTo>
                  <a:lnTo>
                    <a:pt x="0" y="0"/>
                  </a:ln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25" name="íšḻíḑe"/>
            <p:cNvSpPr/>
            <p:nvPr/>
          </p:nvSpPr>
          <p:spPr bwMode="auto">
            <a:xfrm>
              <a:off x="6380163" y="3894138"/>
              <a:ext cx="503238" cy="361950"/>
            </a:xfrm>
            <a:custGeom>
              <a:avLst/>
              <a:gdLst>
                <a:gd name="T0" fmla="*/ 11 w 72"/>
                <a:gd name="T1" fmla="*/ 0 h 52"/>
                <a:gd name="T2" fmla="*/ 41 w 72"/>
                <a:gd name="T3" fmla="*/ 5 h 52"/>
                <a:gd name="T4" fmla="*/ 41 w 72"/>
                <a:gd name="T5" fmla="*/ 5 h 52"/>
                <a:gd name="T6" fmla="*/ 43 w 72"/>
                <a:gd name="T7" fmla="*/ 5 h 52"/>
                <a:gd name="T8" fmla="*/ 70 w 72"/>
                <a:gd name="T9" fmla="*/ 31 h 52"/>
                <a:gd name="T10" fmla="*/ 70 w 72"/>
                <a:gd name="T11" fmla="*/ 31 h 52"/>
                <a:gd name="T12" fmla="*/ 68 w 72"/>
                <a:gd name="T13" fmla="*/ 52 h 52"/>
                <a:gd name="T14" fmla="*/ 67 w 72"/>
                <a:gd name="T15" fmla="*/ 48 h 52"/>
                <a:gd name="T16" fmla="*/ 65 w 72"/>
                <a:gd name="T17" fmla="*/ 43 h 52"/>
                <a:gd name="T18" fmla="*/ 65 w 72"/>
                <a:gd name="T19" fmla="*/ 42 h 52"/>
                <a:gd name="T20" fmla="*/ 64 w 72"/>
                <a:gd name="T21" fmla="*/ 38 h 52"/>
                <a:gd name="T22" fmla="*/ 37 w 72"/>
                <a:gd name="T23" fmla="*/ 25 h 52"/>
                <a:gd name="T24" fmla="*/ 9 w 72"/>
                <a:gd name="T25" fmla="*/ 38 h 52"/>
                <a:gd name="T26" fmla="*/ 8 w 72"/>
                <a:gd name="T27" fmla="*/ 42 h 52"/>
                <a:gd name="T28" fmla="*/ 8 w 72"/>
                <a:gd name="T29" fmla="*/ 43 h 52"/>
                <a:gd name="T30" fmla="*/ 6 w 72"/>
                <a:gd name="T31" fmla="*/ 48 h 52"/>
                <a:gd name="T32" fmla="*/ 6 w 72"/>
                <a:gd name="T33" fmla="*/ 52 h 52"/>
                <a:gd name="T34" fmla="*/ 3 w 72"/>
                <a:gd name="T35" fmla="*/ 41 h 52"/>
                <a:gd name="T36" fmla="*/ 3 w 72"/>
                <a:gd name="T37" fmla="*/ 40 h 52"/>
                <a:gd name="T38" fmla="*/ 11 w 72"/>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52">
                  <a:moveTo>
                    <a:pt x="11" y="0"/>
                  </a:moveTo>
                  <a:cubicBezTo>
                    <a:pt x="11" y="0"/>
                    <a:pt x="10" y="5"/>
                    <a:pt x="41" y="5"/>
                  </a:cubicBezTo>
                  <a:cubicBezTo>
                    <a:pt x="41" y="5"/>
                    <a:pt x="41" y="5"/>
                    <a:pt x="41" y="5"/>
                  </a:cubicBezTo>
                  <a:cubicBezTo>
                    <a:pt x="41" y="5"/>
                    <a:pt x="42" y="5"/>
                    <a:pt x="43" y="5"/>
                  </a:cubicBezTo>
                  <a:cubicBezTo>
                    <a:pt x="72" y="7"/>
                    <a:pt x="70" y="31"/>
                    <a:pt x="70" y="31"/>
                  </a:cubicBezTo>
                  <a:cubicBezTo>
                    <a:pt x="70" y="31"/>
                    <a:pt x="70" y="31"/>
                    <a:pt x="70" y="31"/>
                  </a:cubicBezTo>
                  <a:cubicBezTo>
                    <a:pt x="71" y="40"/>
                    <a:pt x="69" y="44"/>
                    <a:pt x="68" y="52"/>
                  </a:cubicBezTo>
                  <a:cubicBezTo>
                    <a:pt x="67" y="48"/>
                    <a:pt x="67" y="48"/>
                    <a:pt x="67" y="48"/>
                  </a:cubicBezTo>
                  <a:cubicBezTo>
                    <a:pt x="67" y="48"/>
                    <a:pt x="67" y="48"/>
                    <a:pt x="65" y="43"/>
                  </a:cubicBezTo>
                  <a:cubicBezTo>
                    <a:pt x="65" y="43"/>
                    <a:pt x="65" y="43"/>
                    <a:pt x="65" y="42"/>
                  </a:cubicBezTo>
                  <a:cubicBezTo>
                    <a:pt x="65" y="41"/>
                    <a:pt x="64" y="40"/>
                    <a:pt x="64" y="38"/>
                  </a:cubicBezTo>
                  <a:cubicBezTo>
                    <a:pt x="56" y="19"/>
                    <a:pt x="37" y="25"/>
                    <a:pt x="37" y="25"/>
                  </a:cubicBezTo>
                  <a:cubicBezTo>
                    <a:pt x="37" y="25"/>
                    <a:pt x="17" y="19"/>
                    <a:pt x="9" y="38"/>
                  </a:cubicBezTo>
                  <a:cubicBezTo>
                    <a:pt x="9" y="40"/>
                    <a:pt x="8" y="41"/>
                    <a:pt x="8" y="42"/>
                  </a:cubicBezTo>
                  <a:cubicBezTo>
                    <a:pt x="8" y="43"/>
                    <a:pt x="8" y="43"/>
                    <a:pt x="8" y="43"/>
                  </a:cubicBezTo>
                  <a:cubicBezTo>
                    <a:pt x="6" y="48"/>
                    <a:pt x="6" y="48"/>
                    <a:pt x="6" y="48"/>
                  </a:cubicBezTo>
                  <a:cubicBezTo>
                    <a:pt x="6" y="52"/>
                    <a:pt x="6" y="52"/>
                    <a:pt x="6" y="52"/>
                  </a:cubicBezTo>
                  <a:cubicBezTo>
                    <a:pt x="5" y="47"/>
                    <a:pt x="4" y="46"/>
                    <a:pt x="3" y="41"/>
                  </a:cubicBezTo>
                  <a:cubicBezTo>
                    <a:pt x="3" y="40"/>
                    <a:pt x="3" y="40"/>
                    <a:pt x="3" y="40"/>
                  </a:cubicBezTo>
                  <a:cubicBezTo>
                    <a:pt x="0" y="12"/>
                    <a:pt x="11" y="0"/>
                    <a:pt x="11" y="0"/>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26" name="iSḻíḋé"/>
            <p:cNvSpPr/>
            <p:nvPr/>
          </p:nvSpPr>
          <p:spPr bwMode="auto">
            <a:xfrm>
              <a:off x="5483225" y="4514851"/>
              <a:ext cx="336550" cy="217488"/>
            </a:xfrm>
            <a:custGeom>
              <a:avLst/>
              <a:gdLst>
                <a:gd name="T0" fmla="*/ 48 w 48"/>
                <a:gd name="T1" fmla="*/ 16 h 31"/>
                <a:gd name="T2" fmla="*/ 39 w 48"/>
                <a:gd name="T3" fmla="*/ 0 h 31"/>
                <a:gd name="T4" fmla="*/ 10 w 48"/>
                <a:gd name="T5" fmla="*/ 0 h 31"/>
                <a:gd name="T6" fmla="*/ 0 w 48"/>
                <a:gd name="T7" fmla="*/ 16 h 31"/>
                <a:gd name="T8" fmla="*/ 0 w 48"/>
                <a:gd name="T9" fmla="*/ 16 h 31"/>
                <a:gd name="T10" fmla="*/ 10 w 48"/>
                <a:gd name="T11" fmla="*/ 31 h 31"/>
                <a:gd name="T12" fmla="*/ 39 w 48"/>
                <a:gd name="T13" fmla="*/ 31 h 31"/>
                <a:gd name="T14" fmla="*/ 48 w 48"/>
                <a:gd name="T15" fmla="*/ 1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1">
                  <a:moveTo>
                    <a:pt x="48" y="16"/>
                  </a:moveTo>
                  <a:cubicBezTo>
                    <a:pt x="48" y="7"/>
                    <a:pt x="44" y="0"/>
                    <a:pt x="39" y="0"/>
                  </a:cubicBezTo>
                  <a:cubicBezTo>
                    <a:pt x="10" y="0"/>
                    <a:pt x="10" y="0"/>
                    <a:pt x="10" y="0"/>
                  </a:cubicBezTo>
                  <a:cubicBezTo>
                    <a:pt x="5" y="0"/>
                    <a:pt x="0" y="7"/>
                    <a:pt x="0" y="16"/>
                  </a:cubicBezTo>
                  <a:cubicBezTo>
                    <a:pt x="0" y="16"/>
                    <a:pt x="0" y="16"/>
                    <a:pt x="0" y="16"/>
                  </a:cubicBezTo>
                  <a:cubicBezTo>
                    <a:pt x="0" y="24"/>
                    <a:pt x="5" y="31"/>
                    <a:pt x="10" y="31"/>
                  </a:cubicBezTo>
                  <a:cubicBezTo>
                    <a:pt x="39" y="31"/>
                    <a:pt x="39" y="31"/>
                    <a:pt x="39" y="31"/>
                  </a:cubicBezTo>
                  <a:cubicBezTo>
                    <a:pt x="44" y="31"/>
                    <a:pt x="48" y="24"/>
                    <a:pt x="48" y="16"/>
                  </a:cubicBezTo>
                  <a:close/>
                </a:path>
              </a:pathLst>
            </a:custGeom>
            <a:solidFill>
              <a:srgbClr val="003B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27" name="ísľîḓé"/>
            <p:cNvSpPr/>
            <p:nvPr/>
          </p:nvSpPr>
          <p:spPr bwMode="auto">
            <a:xfrm>
              <a:off x="5203825" y="4633913"/>
              <a:ext cx="447675" cy="733425"/>
            </a:xfrm>
            <a:custGeom>
              <a:avLst/>
              <a:gdLst>
                <a:gd name="T0" fmla="*/ 0 w 64"/>
                <a:gd name="T1" fmla="*/ 105 h 105"/>
                <a:gd name="T2" fmla="*/ 8 w 64"/>
                <a:gd name="T3" fmla="*/ 29 h 105"/>
                <a:gd name="T4" fmla="*/ 47 w 64"/>
                <a:gd name="T5" fmla="*/ 0 h 105"/>
                <a:gd name="T6" fmla="*/ 64 w 64"/>
                <a:gd name="T7" fmla="*/ 0 h 105"/>
                <a:gd name="T8" fmla="*/ 64 w 64"/>
                <a:gd name="T9" fmla="*/ 105 h 105"/>
                <a:gd name="T10" fmla="*/ 0 w 64"/>
                <a:gd name="T11" fmla="*/ 105 h 105"/>
              </a:gdLst>
              <a:ahLst/>
              <a:cxnLst>
                <a:cxn ang="0">
                  <a:pos x="T0" y="T1"/>
                </a:cxn>
                <a:cxn ang="0">
                  <a:pos x="T2" y="T3"/>
                </a:cxn>
                <a:cxn ang="0">
                  <a:pos x="T4" y="T5"/>
                </a:cxn>
                <a:cxn ang="0">
                  <a:pos x="T6" y="T7"/>
                </a:cxn>
                <a:cxn ang="0">
                  <a:pos x="T8" y="T9"/>
                </a:cxn>
                <a:cxn ang="0">
                  <a:pos x="T10" y="T11"/>
                </a:cxn>
              </a:cxnLst>
              <a:rect l="0" t="0" r="r" b="b"/>
              <a:pathLst>
                <a:path w="64" h="105">
                  <a:moveTo>
                    <a:pt x="0" y="105"/>
                  </a:moveTo>
                  <a:cubicBezTo>
                    <a:pt x="0" y="105"/>
                    <a:pt x="5" y="48"/>
                    <a:pt x="8" y="29"/>
                  </a:cubicBezTo>
                  <a:cubicBezTo>
                    <a:pt x="12" y="2"/>
                    <a:pt x="47" y="0"/>
                    <a:pt x="47" y="0"/>
                  </a:cubicBezTo>
                  <a:cubicBezTo>
                    <a:pt x="64" y="0"/>
                    <a:pt x="64" y="0"/>
                    <a:pt x="64" y="0"/>
                  </a:cubicBezTo>
                  <a:cubicBezTo>
                    <a:pt x="64" y="105"/>
                    <a:pt x="64" y="105"/>
                    <a:pt x="64" y="105"/>
                  </a:cubicBezTo>
                  <a:lnTo>
                    <a:pt x="0" y="105"/>
                  </a:lnTo>
                  <a:close/>
                </a:path>
              </a:pathLst>
            </a:custGeom>
            <a:solidFill>
              <a:srgbClr val="3FB2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28" name="išḷiďé"/>
            <p:cNvSpPr/>
            <p:nvPr/>
          </p:nvSpPr>
          <p:spPr bwMode="auto">
            <a:xfrm>
              <a:off x="5651500" y="4633913"/>
              <a:ext cx="455613" cy="733425"/>
            </a:xfrm>
            <a:custGeom>
              <a:avLst/>
              <a:gdLst>
                <a:gd name="T0" fmla="*/ 65 w 65"/>
                <a:gd name="T1" fmla="*/ 105 h 105"/>
                <a:gd name="T2" fmla="*/ 57 w 65"/>
                <a:gd name="T3" fmla="*/ 29 h 105"/>
                <a:gd name="T4" fmla="*/ 18 w 65"/>
                <a:gd name="T5" fmla="*/ 0 h 105"/>
                <a:gd name="T6" fmla="*/ 0 w 65"/>
                <a:gd name="T7" fmla="*/ 0 h 105"/>
                <a:gd name="T8" fmla="*/ 0 w 65"/>
                <a:gd name="T9" fmla="*/ 105 h 105"/>
                <a:gd name="T10" fmla="*/ 65 w 65"/>
                <a:gd name="T11" fmla="*/ 105 h 105"/>
              </a:gdLst>
              <a:ahLst/>
              <a:cxnLst>
                <a:cxn ang="0">
                  <a:pos x="T0" y="T1"/>
                </a:cxn>
                <a:cxn ang="0">
                  <a:pos x="T2" y="T3"/>
                </a:cxn>
                <a:cxn ang="0">
                  <a:pos x="T4" y="T5"/>
                </a:cxn>
                <a:cxn ang="0">
                  <a:pos x="T6" y="T7"/>
                </a:cxn>
                <a:cxn ang="0">
                  <a:pos x="T8" y="T9"/>
                </a:cxn>
                <a:cxn ang="0">
                  <a:pos x="T10" y="T11"/>
                </a:cxn>
              </a:cxnLst>
              <a:rect l="0" t="0" r="r" b="b"/>
              <a:pathLst>
                <a:path w="65" h="105">
                  <a:moveTo>
                    <a:pt x="65" y="105"/>
                  </a:moveTo>
                  <a:cubicBezTo>
                    <a:pt x="65" y="105"/>
                    <a:pt x="60" y="48"/>
                    <a:pt x="57" y="29"/>
                  </a:cubicBezTo>
                  <a:cubicBezTo>
                    <a:pt x="53" y="2"/>
                    <a:pt x="18" y="0"/>
                    <a:pt x="18" y="0"/>
                  </a:cubicBezTo>
                  <a:cubicBezTo>
                    <a:pt x="0" y="0"/>
                    <a:pt x="0" y="0"/>
                    <a:pt x="0" y="0"/>
                  </a:cubicBezTo>
                  <a:cubicBezTo>
                    <a:pt x="0" y="105"/>
                    <a:pt x="0" y="105"/>
                    <a:pt x="0" y="105"/>
                  </a:cubicBezTo>
                  <a:lnTo>
                    <a:pt x="65" y="105"/>
                  </a:lnTo>
                  <a:close/>
                </a:path>
              </a:pathLst>
            </a:custGeom>
            <a:solidFill>
              <a:srgbClr val="3FB2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29" name="işliḑè"/>
            <p:cNvSpPr/>
            <p:nvPr/>
          </p:nvSpPr>
          <p:spPr bwMode="auto">
            <a:xfrm>
              <a:off x="5133975" y="5381626"/>
              <a:ext cx="279400" cy="404813"/>
            </a:xfrm>
            <a:custGeom>
              <a:avLst/>
              <a:gdLst>
                <a:gd name="T0" fmla="*/ 1 w 40"/>
                <a:gd name="T1" fmla="*/ 6 h 58"/>
                <a:gd name="T2" fmla="*/ 7 w 40"/>
                <a:gd name="T3" fmla="*/ 0 h 58"/>
                <a:gd name="T4" fmla="*/ 34 w 40"/>
                <a:gd name="T5" fmla="*/ 0 h 58"/>
                <a:gd name="T6" fmla="*/ 40 w 40"/>
                <a:gd name="T7" fmla="*/ 6 h 58"/>
                <a:gd name="T8" fmla="*/ 40 w 40"/>
                <a:gd name="T9" fmla="*/ 52 h 58"/>
                <a:gd name="T10" fmla="*/ 34 w 40"/>
                <a:gd name="T11" fmla="*/ 58 h 58"/>
                <a:gd name="T12" fmla="*/ 12 w 40"/>
                <a:gd name="T13" fmla="*/ 58 h 58"/>
                <a:gd name="T14" fmla="*/ 5 w 40"/>
                <a:gd name="T15" fmla="*/ 52 h 58"/>
                <a:gd name="T16" fmla="*/ 1 w 40"/>
                <a:gd name="T1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1" y="6"/>
                  </a:moveTo>
                  <a:cubicBezTo>
                    <a:pt x="0" y="3"/>
                    <a:pt x="3" y="0"/>
                    <a:pt x="7" y="0"/>
                  </a:cubicBezTo>
                  <a:cubicBezTo>
                    <a:pt x="34" y="0"/>
                    <a:pt x="34" y="0"/>
                    <a:pt x="34" y="0"/>
                  </a:cubicBezTo>
                  <a:cubicBezTo>
                    <a:pt x="37" y="0"/>
                    <a:pt x="40" y="3"/>
                    <a:pt x="40" y="6"/>
                  </a:cubicBezTo>
                  <a:cubicBezTo>
                    <a:pt x="40" y="52"/>
                    <a:pt x="40" y="52"/>
                    <a:pt x="40" y="52"/>
                  </a:cubicBezTo>
                  <a:cubicBezTo>
                    <a:pt x="40" y="55"/>
                    <a:pt x="37" y="58"/>
                    <a:pt x="34" y="58"/>
                  </a:cubicBezTo>
                  <a:cubicBezTo>
                    <a:pt x="12" y="58"/>
                    <a:pt x="12" y="58"/>
                    <a:pt x="12" y="58"/>
                  </a:cubicBezTo>
                  <a:cubicBezTo>
                    <a:pt x="9" y="58"/>
                    <a:pt x="6" y="55"/>
                    <a:pt x="5" y="52"/>
                  </a:cubicBezTo>
                  <a:lnTo>
                    <a:pt x="1" y="6"/>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0" name="ïśḷidê"/>
            <p:cNvSpPr/>
            <p:nvPr/>
          </p:nvSpPr>
          <p:spPr bwMode="auto">
            <a:xfrm>
              <a:off x="5076825" y="5353051"/>
              <a:ext cx="225425" cy="77788"/>
            </a:xfrm>
            <a:custGeom>
              <a:avLst/>
              <a:gdLst>
                <a:gd name="T0" fmla="*/ 0 w 32"/>
                <a:gd name="T1" fmla="*/ 5 h 11"/>
                <a:gd name="T2" fmla="*/ 7 w 32"/>
                <a:gd name="T3" fmla="*/ 0 h 11"/>
                <a:gd name="T4" fmla="*/ 26 w 32"/>
                <a:gd name="T5" fmla="*/ 0 h 11"/>
                <a:gd name="T6" fmla="*/ 32 w 32"/>
                <a:gd name="T7" fmla="*/ 5 h 11"/>
                <a:gd name="T8" fmla="*/ 26 w 32"/>
                <a:gd name="T9" fmla="*/ 11 h 11"/>
                <a:gd name="T10" fmla="*/ 7 w 32"/>
                <a:gd name="T11" fmla="*/ 11 h 11"/>
                <a:gd name="T12" fmla="*/ 0 w 3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0" y="5"/>
                  </a:moveTo>
                  <a:cubicBezTo>
                    <a:pt x="0" y="2"/>
                    <a:pt x="3" y="0"/>
                    <a:pt x="7" y="0"/>
                  </a:cubicBezTo>
                  <a:cubicBezTo>
                    <a:pt x="26" y="0"/>
                    <a:pt x="26" y="0"/>
                    <a:pt x="26" y="0"/>
                  </a:cubicBezTo>
                  <a:cubicBezTo>
                    <a:pt x="30" y="0"/>
                    <a:pt x="32" y="2"/>
                    <a:pt x="32" y="5"/>
                  </a:cubicBezTo>
                  <a:cubicBezTo>
                    <a:pt x="32" y="8"/>
                    <a:pt x="30" y="11"/>
                    <a:pt x="26" y="11"/>
                  </a:cubicBezTo>
                  <a:cubicBezTo>
                    <a:pt x="7" y="11"/>
                    <a:pt x="7" y="11"/>
                    <a:pt x="7" y="11"/>
                  </a:cubicBezTo>
                  <a:cubicBezTo>
                    <a:pt x="3" y="11"/>
                    <a:pt x="0" y="8"/>
                    <a:pt x="0" y="5"/>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1" name="íṩļïďè"/>
            <p:cNvSpPr/>
            <p:nvPr/>
          </p:nvSpPr>
          <p:spPr bwMode="auto">
            <a:xfrm>
              <a:off x="5895975" y="5381626"/>
              <a:ext cx="273050" cy="404813"/>
            </a:xfrm>
            <a:custGeom>
              <a:avLst/>
              <a:gdLst>
                <a:gd name="T0" fmla="*/ 39 w 39"/>
                <a:gd name="T1" fmla="*/ 6 h 58"/>
                <a:gd name="T2" fmla="*/ 33 w 39"/>
                <a:gd name="T3" fmla="*/ 0 h 58"/>
                <a:gd name="T4" fmla="*/ 6 w 39"/>
                <a:gd name="T5" fmla="*/ 0 h 58"/>
                <a:gd name="T6" fmla="*/ 0 w 39"/>
                <a:gd name="T7" fmla="*/ 6 h 58"/>
                <a:gd name="T8" fmla="*/ 0 w 39"/>
                <a:gd name="T9" fmla="*/ 52 h 58"/>
                <a:gd name="T10" fmla="*/ 6 w 39"/>
                <a:gd name="T11" fmla="*/ 58 h 58"/>
                <a:gd name="T12" fmla="*/ 27 w 39"/>
                <a:gd name="T13" fmla="*/ 58 h 58"/>
                <a:gd name="T14" fmla="*/ 34 w 39"/>
                <a:gd name="T15" fmla="*/ 52 h 58"/>
                <a:gd name="T16" fmla="*/ 39 w 39"/>
                <a:gd name="T1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8">
                  <a:moveTo>
                    <a:pt x="39" y="6"/>
                  </a:moveTo>
                  <a:cubicBezTo>
                    <a:pt x="39" y="3"/>
                    <a:pt x="37" y="0"/>
                    <a:pt x="33" y="0"/>
                  </a:cubicBezTo>
                  <a:cubicBezTo>
                    <a:pt x="6" y="0"/>
                    <a:pt x="6" y="0"/>
                    <a:pt x="6" y="0"/>
                  </a:cubicBezTo>
                  <a:cubicBezTo>
                    <a:pt x="3" y="0"/>
                    <a:pt x="0" y="3"/>
                    <a:pt x="0" y="6"/>
                  </a:cubicBezTo>
                  <a:cubicBezTo>
                    <a:pt x="0" y="52"/>
                    <a:pt x="0" y="52"/>
                    <a:pt x="0" y="52"/>
                  </a:cubicBezTo>
                  <a:cubicBezTo>
                    <a:pt x="0" y="55"/>
                    <a:pt x="3" y="58"/>
                    <a:pt x="6" y="58"/>
                  </a:cubicBezTo>
                  <a:cubicBezTo>
                    <a:pt x="27" y="58"/>
                    <a:pt x="27" y="58"/>
                    <a:pt x="27" y="58"/>
                  </a:cubicBezTo>
                  <a:cubicBezTo>
                    <a:pt x="31" y="58"/>
                    <a:pt x="34" y="55"/>
                    <a:pt x="34" y="52"/>
                  </a:cubicBezTo>
                  <a:lnTo>
                    <a:pt x="39" y="6"/>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2" name="íṡḻîďè"/>
            <p:cNvSpPr/>
            <p:nvPr/>
          </p:nvSpPr>
          <p:spPr bwMode="auto">
            <a:xfrm>
              <a:off x="6000750" y="5353051"/>
              <a:ext cx="225425" cy="77788"/>
            </a:xfrm>
            <a:custGeom>
              <a:avLst/>
              <a:gdLst>
                <a:gd name="T0" fmla="*/ 32 w 32"/>
                <a:gd name="T1" fmla="*/ 5 h 11"/>
                <a:gd name="T2" fmla="*/ 26 w 32"/>
                <a:gd name="T3" fmla="*/ 0 h 11"/>
                <a:gd name="T4" fmla="*/ 7 w 32"/>
                <a:gd name="T5" fmla="*/ 0 h 11"/>
                <a:gd name="T6" fmla="*/ 0 w 32"/>
                <a:gd name="T7" fmla="*/ 5 h 11"/>
                <a:gd name="T8" fmla="*/ 7 w 32"/>
                <a:gd name="T9" fmla="*/ 11 h 11"/>
                <a:gd name="T10" fmla="*/ 26 w 32"/>
                <a:gd name="T11" fmla="*/ 11 h 11"/>
                <a:gd name="T12" fmla="*/ 32 w 3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5"/>
                  </a:moveTo>
                  <a:cubicBezTo>
                    <a:pt x="32" y="2"/>
                    <a:pt x="30" y="0"/>
                    <a:pt x="26" y="0"/>
                  </a:cubicBezTo>
                  <a:cubicBezTo>
                    <a:pt x="7" y="0"/>
                    <a:pt x="7" y="0"/>
                    <a:pt x="7" y="0"/>
                  </a:cubicBezTo>
                  <a:cubicBezTo>
                    <a:pt x="3" y="0"/>
                    <a:pt x="0" y="2"/>
                    <a:pt x="0" y="5"/>
                  </a:cubicBezTo>
                  <a:cubicBezTo>
                    <a:pt x="0" y="8"/>
                    <a:pt x="3" y="11"/>
                    <a:pt x="7" y="11"/>
                  </a:cubicBezTo>
                  <a:cubicBezTo>
                    <a:pt x="26" y="11"/>
                    <a:pt x="26" y="11"/>
                    <a:pt x="26" y="11"/>
                  </a:cubicBezTo>
                  <a:cubicBezTo>
                    <a:pt x="30" y="11"/>
                    <a:pt x="32" y="8"/>
                    <a:pt x="32" y="5"/>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3" name="iṣḻïdè"/>
            <p:cNvSpPr/>
            <p:nvPr/>
          </p:nvSpPr>
          <p:spPr bwMode="auto">
            <a:xfrm>
              <a:off x="5259388" y="4752976"/>
              <a:ext cx="790575" cy="1033463"/>
            </a:xfrm>
            <a:custGeom>
              <a:avLst/>
              <a:gdLst>
                <a:gd name="T0" fmla="*/ 113 w 113"/>
                <a:gd name="T1" fmla="*/ 130 h 148"/>
                <a:gd name="T2" fmla="*/ 94 w 113"/>
                <a:gd name="T3" fmla="*/ 148 h 148"/>
                <a:gd name="T4" fmla="*/ 19 w 113"/>
                <a:gd name="T5" fmla="*/ 148 h 148"/>
                <a:gd name="T6" fmla="*/ 0 w 113"/>
                <a:gd name="T7" fmla="*/ 130 h 148"/>
                <a:gd name="T8" fmla="*/ 0 w 113"/>
                <a:gd name="T9" fmla="*/ 18 h 148"/>
                <a:gd name="T10" fmla="*/ 19 w 113"/>
                <a:gd name="T11" fmla="*/ 0 h 148"/>
                <a:gd name="T12" fmla="*/ 94 w 113"/>
                <a:gd name="T13" fmla="*/ 0 h 148"/>
                <a:gd name="T14" fmla="*/ 113 w 113"/>
                <a:gd name="T15" fmla="*/ 18 h 148"/>
                <a:gd name="T16" fmla="*/ 113 w 113"/>
                <a:gd name="T17" fmla="*/ 1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8">
                  <a:moveTo>
                    <a:pt x="113" y="130"/>
                  </a:moveTo>
                  <a:cubicBezTo>
                    <a:pt x="113" y="140"/>
                    <a:pt x="104" y="148"/>
                    <a:pt x="94" y="148"/>
                  </a:cubicBezTo>
                  <a:cubicBezTo>
                    <a:pt x="19" y="148"/>
                    <a:pt x="19" y="148"/>
                    <a:pt x="19" y="148"/>
                  </a:cubicBezTo>
                  <a:cubicBezTo>
                    <a:pt x="8" y="148"/>
                    <a:pt x="0" y="140"/>
                    <a:pt x="0" y="130"/>
                  </a:cubicBezTo>
                  <a:cubicBezTo>
                    <a:pt x="0" y="18"/>
                    <a:pt x="0" y="18"/>
                    <a:pt x="0" y="18"/>
                  </a:cubicBezTo>
                  <a:cubicBezTo>
                    <a:pt x="0" y="8"/>
                    <a:pt x="8" y="0"/>
                    <a:pt x="19" y="0"/>
                  </a:cubicBezTo>
                  <a:cubicBezTo>
                    <a:pt x="94" y="0"/>
                    <a:pt x="94" y="0"/>
                    <a:pt x="94" y="0"/>
                  </a:cubicBezTo>
                  <a:cubicBezTo>
                    <a:pt x="104" y="0"/>
                    <a:pt x="113" y="8"/>
                    <a:pt x="113" y="18"/>
                  </a:cubicBezTo>
                  <a:lnTo>
                    <a:pt x="113" y="130"/>
                  </a:lnTo>
                  <a:close/>
                </a:path>
              </a:pathLst>
            </a:custGeom>
            <a:solidFill>
              <a:srgbClr val="875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4" name="íṡḻíḋé"/>
            <p:cNvSpPr/>
            <p:nvPr/>
          </p:nvSpPr>
          <p:spPr bwMode="auto">
            <a:xfrm>
              <a:off x="6113463" y="5381626"/>
              <a:ext cx="279400" cy="404813"/>
            </a:xfrm>
            <a:custGeom>
              <a:avLst/>
              <a:gdLst>
                <a:gd name="T0" fmla="*/ 1 w 40"/>
                <a:gd name="T1" fmla="*/ 6 h 58"/>
                <a:gd name="T2" fmla="*/ 7 w 40"/>
                <a:gd name="T3" fmla="*/ 0 h 58"/>
                <a:gd name="T4" fmla="*/ 34 w 40"/>
                <a:gd name="T5" fmla="*/ 0 h 58"/>
                <a:gd name="T6" fmla="*/ 40 w 40"/>
                <a:gd name="T7" fmla="*/ 6 h 58"/>
                <a:gd name="T8" fmla="*/ 40 w 40"/>
                <a:gd name="T9" fmla="*/ 52 h 58"/>
                <a:gd name="T10" fmla="*/ 34 w 40"/>
                <a:gd name="T11" fmla="*/ 58 h 58"/>
                <a:gd name="T12" fmla="*/ 13 w 40"/>
                <a:gd name="T13" fmla="*/ 58 h 58"/>
                <a:gd name="T14" fmla="*/ 5 w 40"/>
                <a:gd name="T15" fmla="*/ 52 h 58"/>
                <a:gd name="T16" fmla="*/ 1 w 40"/>
                <a:gd name="T1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1" y="6"/>
                  </a:moveTo>
                  <a:cubicBezTo>
                    <a:pt x="0" y="3"/>
                    <a:pt x="3" y="0"/>
                    <a:pt x="7" y="0"/>
                  </a:cubicBezTo>
                  <a:cubicBezTo>
                    <a:pt x="34" y="0"/>
                    <a:pt x="34" y="0"/>
                    <a:pt x="34" y="0"/>
                  </a:cubicBezTo>
                  <a:cubicBezTo>
                    <a:pt x="37" y="0"/>
                    <a:pt x="40" y="3"/>
                    <a:pt x="40" y="6"/>
                  </a:cubicBezTo>
                  <a:cubicBezTo>
                    <a:pt x="40" y="52"/>
                    <a:pt x="40" y="52"/>
                    <a:pt x="40" y="52"/>
                  </a:cubicBezTo>
                  <a:cubicBezTo>
                    <a:pt x="40" y="55"/>
                    <a:pt x="37" y="58"/>
                    <a:pt x="34" y="58"/>
                  </a:cubicBezTo>
                  <a:cubicBezTo>
                    <a:pt x="13" y="58"/>
                    <a:pt x="13" y="58"/>
                    <a:pt x="13" y="58"/>
                  </a:cubicBezTo>
                  <a:cubicBezTo>
                    <a:pt x="9" y="58"/>
                    <a:pt x="6" y="55"/>
                    <a:pt x="5" y="52"/>
                  </a:cubicBezTo>
                  <a:lnTo>
                    <a:pt x="1" y="6"/>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5" name="ïSľîḓe"/>
            <p:cNvSpPr/>
            <p:nvPr/>
          </p:nvSpPr>
          <p:spPr bwMode="auto">
            <a:xfrm>
              <a:off x="6057900" y="5353051"/>
              <a:ext cx="230188" cy="77788"/>
            </a:xfrm>
            <a:custGeom>
              <a:avLst/>
              <a:gdLst>
                <a:gd name="T0" fmla="*/ 0 w 33"/>
                <a:gd name="T1" fmla="*/ 5 h 11"/>
                <a:gd name="T2" fmla="*/ 7 w 33"/>
                <a:gd name="T3" fmla="*/ 0 h 11"/>
                <a:gd name="T4" fmla="*/ 26 w 33"/>
                <a:gd name="T5" fmla="*/ 0 h 11"/>
                <a:gd name="T6" fmla="*/ 33 w 33"/>
                <a:gd name="T7" fmla="*/ 5 h 11"/>
                <a:gd name="T8" fmla="*/ 26 w 33"/>
                <a:gd name="T9" fmla="*/ 11 h 11"/>
                <a:gd name="T10" fmla="*/ 7 w 33"/>
                <a:gd name="T11" fmla="*/ 11 h 11"/>
                <a:gd name="T12" fmla="*/ 0 w 33"/>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0" y="5"/>
                  </a:moveTo>
                  <a:cubicBezTo>
                    <a:pt x="0" y="2"/>
                    <a:pt x="3" y="0"/>
                    <a:pt x="7" y="0"/>
                  </a:cubicBezTo>
                  <a:cubicBezTo>
                    <a:pt x="26" y="0"/>
                    <a:pt x="26" y="0"/>
                    <a:pt x="26" y="0"/>
                  </a:cubicBezTo>
                  <a:cubicBezTo>
                    <a:pt x="30" y="0"/>
                    <a:pt x="33" y="2"/>
                    <a:pt x="33" y="5"/>
                  </a:cubicBezTo>
                  <a:cubicBezTo>
                    <a:pt x="33" y="8"/>
                    <a:pt x="30" y="11"/>
                    <a:pt x="26" y="11"/>
                  </a:cubicBezTo>
                  <a:cubicBezTo>
                    <a:pt x="7" y="11"/>
                    <a:pt x="7" y="11"/>
                    <a:pt x="7" y="11"/>
                  </a:cubicBezTo>
                  <a:cubicBezTo>
                    <a:pt x="3" y="11"/>
                    <a:pt x="0" y="8"/>
                    <a:pt x="0" y="5"/>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6" name="ï$ḻíḋe"/>
            <p:cNvSpPr/>
            <p:nvPr/>
          </p:nvSpPr>
          <p:spPr bwMode="auto">
            <a:xfrm>
              <a:off x="6877050" y="5381626"/>
              <a:ext cx="279400" cy="404813"/>
            </a:xfrm>
            <a:custGeom>
              <a:avLst/>
              <a:gdLst>
                <a:gd name="T0" fmla="*/ 39 w 40"/>
                <a:gd name="T1" fmla="*/ 6 h 58"/>
                <a:gd name="T2" fmla="*/ 33 w 40"/>
                <a:gd name="T3" fmla="*/ 0 h 58"/>
                <a:gd name="T4" fmla="*/ 6 w 40"/>
                <a:gd name="T5" fmla="*/ 0 h 58"/>
                <a:gd name="T6" fmla="*/ 0 w 40"/>
                <a:gd name="T7" fmla="*/ 6 h 58"/>
                <a:gd name="T8" fmla="*/ 0 w 40"/>
                <a:gd name="T9" fmla="*/ 52 h 58"/>
                <a:gd name="T10" fmla="*/ 6 w 40"/>
                <a:gd name="T11" fmla="*/ 58 h 58"/>
                <a:gd name="T12" fmla="*/ 27 w 40"/>
                <a:gd name="T13" fmla="*/ 58 h 58"/>
                <a:gd name="T14" fmla="*/ 35 w 40"/>
                <a:gd name="T15" fmla="*/ 52 h 58"/>
                <a:gd name="T16" fmla="*/ 39 w 40"/>
                <a:gd name="T1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39" y="6"/>
                  </a:moveTo>
                  <a:cubicBezTo>
                    <a:pt x="40" y="3"/>
                    <a:pt x="37" y="0"/>
                    <a:pt x="33" y="0"/>
                  </a:cubicBezTo>
                  <a:cubicBezTo>
                    <a:pt x="6" y="0"/>
                    <a:pt x="6" y="0"/>
                    <a:pt x="6" y="0"/>
                  </a:cubicBezTo>
                  <a:cubicBezTo>
                    <a:pt x="3" y="0"/>
                    <a:pt x="0" y="3"/>
                    <a:pt x="0" y="6"/>
                  </a:cubicBezTo>
                  <a:cubicBezTo>
                    <a:pt x="0" y="52"/>
                    <a:pt x="0" y="52"/>
                    <a:pt x="0" y="52"/>
                  </a:cubicBezTo>
                  <a:cubicBezTo>
                    <a:pt x="0" y="55"/>
                    <a:pt x="3" y="58"/>
                    <a:pt x="6" y="58"/>
                  </a:cubicBezTo>
                  <a:cubicBezTo>
                    <a:pt x="27" y="58"/>
                    <a:pt x="27" y="58"/>
                    <a:pt x="27" y="58"/>
                  </a:cubicBezTo>
                  <a:cubicBezTo>
                    <a:pt x="31" y="58"/>
                    <a:pt x="34" y="55"/>
                    <a:pt x="35" y="52"/>
                  </a:cubicBezTo>
                  <a:lnTo>
                    <a:pt x="39" y="6"/>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7" name="iś1îḓé"/>
            <p:cNvSpPr/>
            <p:nvPr/>
          </p:nvSpPr>
          <p:spPr bwMode="auto">
            <a:xfrm>
              <a:off x="6981825" y="5353051"/>
              <a:ext cx="230188" cy="77788"/>
            </a:xfrm>
            <a:custGeom>
              <a:avLst/>
              <a:gdLst>
                <a:gd name="T0" fmla="*/ 33 w 33"/>
                <a:gd name="T1" fmla="*/ 5 h 11"/>
                <a:gd name="T2" fmla="*/ 26 w 33"/>
                <a:gd name="T3" fmla="*/ 0 h 11"/>
                <a:gd name="T4" fmla="*/ 7 w 33"/>
                <a:gd name="T5" fmla="*/ 0 h 11"/>
                <a:gd name="T6" fmla="*/ 0 w 33"/>
                <a:gd name="T7" fmla="*/ 5 h 11"/>
                <a:gd name="T8" fmla="*/ 7 w 33"/>
                <a:gd name="T9" fmla="*/ 11 h 11"/>
                <a:gd name="T10" fmla="*/ 26 w 33"/>
                <a:gd name="T11" fmla="*/ 11 h 11"/>
                <a:gd name="T12" fmla="*/ 33 w 33"/>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33" y="5"/>
                  </a:moveTo>
                  <a:cubicBezTo>
                    <a:pt x="33" y="2"/>
                    <a:pt x="30" y="0"/>
                    <a:pt x="26" y="0"/>
                  </a:cubicBezTo>
                  <a:cubicBezTo>
                    <a:pt x="7" y="0"/>
                    <a:pt x="7" y="0"/>
                    <a:pt x="7" y="0"/>
                  </a:cubicBezTo>
                  <a:cubicBezTo>
                    <a:pt x="3" y="0"/>
                    <a:pt x="0" y="2"/>
                    <a:pt x="0" y="5"/>
                  </a:cubicBezTo>
                  <a:cubicBezTo>
                    <a:pt x="0" y="8"/>
                    <a:pt x="3" y="11"/>
                    <a:pt x="7" y="11"/>
                  </a:cubicBezTo>
                  <a:cubicBezTo>
                    <a:pt x="26" y="11"/>
                    <a:pt x="26" y="11"/>
                    <a:pt x="26" y="11"/>
                  </a:cubicBezTo>
                  <a:cubicBezTo>
                    <a:pt x="30" y="11"/>
                    <a:pt x="33" y="8"/>
                    <a:pt x="33" y="5"/>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8" name="îṡ1ïďê"/>
            <p:cNvSpPr/>
            <p:nvPr/>
          </p:nvSpPr>
          <p:spPr bwMode="auto">
            <a:xfrm>
              <a:off x="6238875" y="4752976"/>
              <a:ext cx="792163" cy="1033463"/>
            </a:xfrm>
            <a:custGeom>
              <a:avLst/>
              <a:gdLst>
                <a:gd name="T0" fmla="*/ 113 w 113"/>
                <a:gd name="T1" fmla="*/ 130 h 148"/>
                <a:gd name="T2" fmla="*/ 94 w 113"/>
                <a:gd name="T3" fmla="*/ 148 h 148"/>
                <a:gd name="T4" fmla="*/ 19 w 113"/>
                <a:gd name="T5" fmla="*/ 148 h 148"/>
                <a:gd name="T6" fmla="*/ 0 w 113"/>
                <a:gd name="T7" fmla="*/ 130 h 148"/>
                <a:gd name="T8" fmla="*/ 0 w 113"/>
                <a:gd name="T9" fmla="*/ 18 h 148"/>
                <a:gd name="T10" fmla="*/ 19 w 113"/>
                <a:gd name="T11" fmla="*/ 0 h 148"/>
                <a:gd name="T12" fmla="*/ 94 w 113"/>
                <a:gd name="T13" fmla="*/ 0 h 148"/>
                <a:gd name="T14" fmla="*/ 113 w 113"/>
                <a:gd name="T15" fmla="*/ 18 h 148"/>
                <a:gd name="T16" fmla="*/ 113 w 113"/>
                <a:gd name="T17" fmla="*/ 1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8">
                  <a:moveTo>
                    <a:pt x="113" y="130"/>
                  </a:moveTo>
                  <a:cubicBezTo>
                    <a:pt x="113" y="140"/>
                    <a:pt x="105" y="148"/>
                    <a:pt x="94" y="148"/>
                  </a:cubicBezTo>
                  <a:cubicBezTo>
                    <a:pt x="19" y="148"/>
                    <a:pt x="19" y="148"/>
                    <a:pt x="19" y="148"/>
                  </a:cubicBezTo>
                  <a:cubicBezTo>
                    <a:pt x="8" y="148"/>
                    <a:pt x="0" y="140"/>
                    <a:pt x="0" y="130"/>
                  </a:cubicBezTo>
                  <a:cubicBezTo>
                    <a:pt x="0" y="18"/>
                    <a:pt x="0" y="18"/>
                    <a:pt x="0" y="18"/>
                  </a:cubicBezTo>
                  <a:cubicBezTo>
                    <a:pt x="0" y="8"/>
                    <a:pt x="8" y="0"/>
                    <a:pt x="19" y="0"/>
                  </a:cubicBezTo>
                  <a:cubicBezTo>
                    <a:pt x="94" y="0"/>
                    <a:pt x="94" y="0"/>
                    <a:pt x="94" y="0"/>
                  </a:cubicBezTo>
                  <a:cubicBezTo>
                    <a:pt x="105" y="0"/>
                    <a:pt x="113" y="8"/>
                    <a:pt x="113" y="18"/>
                  </a:cubicBezTo>
                  <a:lnTo>
                    <a:pt x="113" y="130"/>
                  </a:lnTo>
                  <a:close/>
                </a:path>
              </a:pathLst>
            </a:custGeom>
            <a:solidFill>
              <a:srgbClr val="875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39" name="íş1íḓê"/>
            <p:cNvSpPr/>
            <p:nvPr/>
          </p:nvSpPr>
          <p:spPr bwMode="auto">
            <a:xfrm>
              <a:off x="7450138" y="4543426"/>
              <a:ext cx="328613" cy="215900"/>
            </a:xfrm>
            <a:custGeom>
              <a:avLst/>
              <a:gdLst>
                <a:gd name="T0" fmla="*/ 47 w 47"/>
                <a:gd name="T1" fmla="*/ 15 h 31"/>
                <a:gd name="T2" fmla="*/ 38 w 47"/>
                <a:gd name="T3" fmla="*/ 0 h 31"/>
                <a:gd name="T4" fmla="*/ 9 w 47"/>
                <a:gd name="T5" fmla="*/ 0 h 31"/>
                <a:gd name="T6" fmla="*/ 0 w 47"/>
                <a:gd name="T7" fmla="*/ 15 h 31"/>
                <a:gd name="T8" fmla="*/ 0 w 47"/>
                <a:gd name="T9" fmla="*/ 15 h 31"/>
                <a:gd name="T10" fmla="*/ 9 w 47"/>
                <a:gd name="T11" fmla="*/ 31 h 31"/>
                <a:gd name="T12" fmla="*/ 38 w 47"/>
                <a:gd name="T13" fmla="*/ 31 h 31"/>
                <a:gd name="T14" fmla="*/ 47 w 4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1">
                  <a:moveTo>
                    <a:pt x="47" y="15"/>
                  </a:moveTo>
                  <a:cubicBezTo>
                    <a:pt x="47" y="7"/>
                    <a:pt x="43" y="0"/>
                    <a:pt x="38" y="0"/>
                  </a:cubicBezTo>
                  <a:cubicBezTo>
                    <a:pt x="9" y="0"/>
                    <a:pt x="9" y="0"/>
                    <a:pt x="9" y="0"/>
                  </a:cubicBezTo>
                  <a:cubicBezTo>
                    <a:pt x="4" y="0"/>
                    <a:pt x="0" y="7"/>
                    <a:pt x="0" y="15"/>
                  </a:cubicBezTo>
                  <a:cubicBezTo>
                    <a:pt x="0" y="15"/>
                    <a:pt x="0" y="15"/>
                    <a:pt x="0" y="15"/>
                  </a:cubicBezTo>
                  <a:cubicBezTo>
                    <a:pt x="0" y="24"/>
                    <a:pt x="4" y="31"/>
                    <a:pt x="9" y="31"/>
                  </a:cubicBezTo>
                  <a:cubicBezTo>
                    <a:pt x="38" y="31"/>
                    <a:pt x="38" y="31"/>
                    <a:pt x="38" y="31"/>
                  </a:cubicBezTo>
                  <a:cubicBezTo>
                    <a:pt x="43" y="31"/>
                    <a:pt x="47" y="24"/>
                    <a:pt x="47" y="15"/>
                  </a:cubicBezTo>
                  <a:close/>
                </a:path>
              </a:pathLst>
            </a:custGeom>
            <a:solidFill>
              <a:srgbClr val="B4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0" name="iSlïdê"/>
            <p:cNvSpPr/>
            <p:nvPr/>
          </p:nvSpPr>
          <p:spPr bwMode="auto">
            <a:xfrm>
              <a:off x="7162800" y="4662488"/>
              <a:ext cx="455613" cy="704850"/>
            </a:xfrm>
            <a:custGeom>
              <a:avLst/>
              <a:gdLst>
                <a:gd name="T0" fmla="*/ 0 w 65"/>
                <a:gd name="T1" fmla="*/ 101 h 101"/>
                <a:gd name="T2" fmla="*/ 8 w 65"/>
                <a:gd name="T3" fmla="*/ 27 h 101"/>
                <a:gd name="T4" fmla="*/ 47 w 65"/>
                <a:gd name="T5" fmla="*/ 0 h 101"/>
                <a:gd name="T6" fmla="*/ 65 w 65"/>
                <a:gd name="T7" fmla="*/ 0 h 101"/>
                <a:gd name="T8" fmla="*/ 65 w 65"/>
                <a:gd name="T9" fmla="*/ 101 h 101"/>
                <a:gd name="T10" fmla="*/ 0 w 65"/>
                <a:gd name="T11" fmla="*/ 101 h 101"/>
              </a:gdLst>
              <a:ahLst/>
              <a:cxnLst>
                <a:cxn ang="0">
                  <a:pos x="T0" y="T1"/>
                </a:cxn>
                <a:cxn ang="0">
                  <a:pos x="T2" y="T3"/>
                </a:cxn>
                <a:cxn ang="0">
                  <a:pos x="T4" y="T5"/>
                </a:cxn>
                <a:cxn ang="0">
                  <a:pos x="T6" y="T7"/>
                </a:cxn>
                <a:cxn ang="0">
                  <a:pos x="T8" y="T9"/>
                </a:cxn>
                <a:cxn ang="0">
                  <a:pos x="T10" y="T11"/>
                </a:cxn>
              </a:cxnLst>
              <a:rect l="0" t="0" r="r" b="b"/>
              <a:pathLst>
                <a:path w="65" h="101">
                  <a:moveTo>
                    <a:pt x="0" y="101"/>
                  </a:moveTo>
                  <a:cubicBezTo>
                    <a:pt x="0" y="101"/>
                    <a:pt x="5" y="46"/>
                    <a:pt x="8" y="27"/>
                  </a:cubicBezTo>
                  <a:cubicBezTo>
                    <a:pt x="12" y="1"/>
                    <a:pt x="47" y="0"/>
                    <a:pt x="47" y="0"/>
                  </a:cubicBezTo>
                  <a:cubicBezTo>
                    <a:pt x="65" y="0"/>
                    <a:pt x="65" y="0"/>
                    <a:pt x="65" y="0"/>
                  </a:cubicBezTo>
                  <a:cubicBezTo>
                    <a:pt x="65" y="101"/>
                    <a:pt x="65" y="101"/>
                    <a:pt x="65" y="101"/>
                  </a:cubicBezTo>
                  <a:lnTo>
                    <a:pt x="0" y="101"/>
                  </a:lnTo>
                  <a:close/>
                </a:path>
              </a:pathLst>
            </a:custGeom>
            <a:solidFill>
              <a:srgbClr val="003B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1" name="ïŝļïḓé"/>
            <p:cNvSpPr/>
            <p:nvPr/>
          </p:nvSpPr>
          <p:spPr bwMode="auto">
            <a:xfrm>
              <a:off x="7618413" y="4662488"/>
              <a:ext cx="447675" cy="704850"/>
            </a:xfrm>
            <a:custGeom>
              <a:avLst/>
              <a:gdLst>
                <a:gd name="T0" fmla="*/ 64 w 64"/>
                <a:gd name="T1" fmla="*/ 101 h 101"/>
                <a:gd name="T2" fmla="*/ 56 w 64"/>
                <a:gd name="T3" fmla="*/ 27 h 101"/>
                <a:gd name="T4" fmla="*/ 17 w 64"/>
                <a:gd name="T5" fmla="*/ 0 h 101"/>
                <a:gd name="T6" fmla="*/ 0 w 64"/>
                <a:gd name="T7" fmla="*/ 0 h 101"/>
                <a:gd name="T8" fmla="*/ 0 w 64"/>
                <a:gd name="T9" fmla="*/ 101 h 101"/>
                <a:gd name="T10" fmla="*/ 64 w 64"/>
                <a:gd name="T11" fmla="*/ 101 h 101"/>
              </a:gdLst>
              <a:ahLst/>
              <a:cxnLst>
                <a:cxn ang="0">
                  <a:pos x="T0" y="T1"/>
                </a:cxn>
                <a:cxn ang="0">
                  <a:pos x="T2" y="T3"/>
                </a:cxn>
                <a:cxn ang="0">
                  <a:pos x="T4" y="T5"/>
                </a:cxn>
                <a:cxn ang="0">
                  <a:pos x="T6" y="T7"/>
                </a:cxn>
                <a:cxn ang="0">
                  <a:pos x="T8" y="T9"/>
                </a:cxn>
                <a:cxn ang="0">
                  <a:pos x="T10" y="T11"/>
                </a:cxn>
              </a:cxnLst>
              <a:rect l="0" t="0" r="r" b="b"/>
              <a:pathLst>
                <a:path w="64" h="101">
                  <a:moveTo>
                    <a:pt x="64" y="101"/>
                  </a:moveTo>
                  <a:cubicBezTo>
                    <a:pt x="64" y="101"/>
                    <a:pt x="59" y="46"/>
                    <a:pt x="56" y="27"/>
                  </a:cubicBezTo>
                  <a:cubicBezTo>
                    <a:pt x="52" y="1"/>
                    <a:pt x="17" y="0"/>
                    <a:pt x="17" y="0"/>
                  </a:cubicBezTo>
                  <a:cubicBezTo>
                    <a:pt x="0" y="0"/>
                    <a:pt x="0" y="0"/>
                    <a:pt x="0" y="0"/>
                  </a:cubicBezTo>
                  <a:cubicBezTo>
                    <a:pt x="0" y="101"/>
                    <a:pt x="0" y="101"/>
                    <a:pt x="0" y="101"/>
                  </a:cubicBezTo>
                  <a:lnTo>
                    <a:pt x="64" y="101"/>
                  </a:lnTo>
                  <a:close/>
                </a:path>
              </a:pathLst>
            </a:custGeom>
            <a:solidFill>
              <a:srgbClr val="003B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2" name="íṧľîḓê"/>
            <p:cNvSpPr/>
            <p:nvPr/>
          </p:nvSpPr>
          <p:spPr bwMode="auto">
            <a:xfrm>
              <a:off x="4160838" y="5381626"/>
              <a:ext cx="273050" cy="404813"/>
            </a:xfrm>
            <a:custGeom>
              <a:avLst/>
              <a:gdLst>
                <a:gd name="T0" fmla="*/ 0 w 39"/>
                <a:gd name="T1" fmla="*/ 6 h 58"/>
                <a:gd name="T2" fmla="*/ 6 w 39"/>
                <a:gd name="T3" fmla="*/ 0 h 58"/>
                <a:gd name="T4" fmla="*/ 33 w 39"/>
                <a:gd name="T5" fmla="*/ 0 h 58"/>
                <a:gd name="T6" fmla="*/ 39 w 39"/>
                <a:gd name="T7" fmla="*/ 6 h 58"/>
                <a:gd name="T8" fmla="*/ 39 w 39"/>
                <a:gd name="T9" fmla="*/ 52 h 58"/>
                <a:gd name="T10" fmla="*/ 33 w 39"/>
                <a:gd name="T11" fmla="*/ 58 h 58"/>
                <a:gd name="T12" fmla="*/ 12 w 39"/>
                <a:gd name="T13" fmla="*/ 58 h 58"/>
                <a:gd name="T14" fmla="*/ 5 w 39"/>
                <a:gd name="T15" fmla="*/ 52 h 58"/>
                <a:gd name="T16" fmla="*/ 0 w 39"/>
                <a:gd name="T1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8">
                  <a:moveTo>
                    <a:pt x="0" y="6"/>
                  </a:moveTo>
                  <a:cubicBezTo>
                    <a:pt x="0" y="3"/>
                    <a:pt x="2" y="0"/>
                    <a:pt x="6" y="0"/>
                  </a:cubicBezTo>
                  <a:cubicBezTo>
                    <a:pt x="33" y="0"/>
                    <a:pt x="33" y="0"/>
                    <a:pt x="33" y="0"/>
                  </a:cubicBezTo>
                  <a:cubicBezTo>
                    <a:pt x="36" y="0"/>
                    <a:pt x="39" y="3"/>
                    <a:pt x="39" y="6"/>
                  </a:cubicBezTo>
                  <a:cubicBezTo>
                    <a:pt x="39" y="52"/>
                    <a:pt x="39" y="52"/>
                    <a:pt x="39" y="52"/>
                  </a:cubicBezTo>
                  <a:cubicBezTo>
                    <a:pt x="39" y="55"/>
                    <a:pt x="36" y="58"/>
                    <a:pt x="33" y="58"/>
                  </a:cubicBezTo>
                  <a:cubicBezTo>
                    <a:pt x="12" y="58"/>
                    <a:pt x="12" y="58"/>
                    <a:pt x="12" y="58"/>
                  </a:cubicBezTo>
                  <a:cubicBezTo>
                    <a:pt x="8" y="58"/>
                    <a:pt x="5" y="55"/>
                    <a:pt x="5" y="52"/>
                  </a:cubicBezTo>
                  <a:lnTo>
                    <a:pt x="0" y="6"/>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3" name="íşḷíḓê"/>
            <p:cNvSpPr/>
            <p:nvPr/>
          </p:nvSpPr>
          <p:spPr bwMode="auto">
            <a:xfrm>
              <a:off x="4097338" y="5353051"/>
              <a:ext cx="231775" cy="77788"/>
            </a:xfrm>
            <a:custGeom>
              <a:avLst/>
              <a:gdLst>
                <a:gd name="T0" fmla="*/ 0 w 33"/>
                <a:gd name="T1" fmla="*/ 5 h 11"/>
                <a:gd name="T2" fmla="*/ 7 w 33"/>
                <a:gd name="T3" fmla="*/ 0 h 11"/>
                <a:gd name="T4" fmla="*/ 26 w 33"/>
                <a:gd name="T5" fmla="*/ 0 h 11"/>
                <a:gd name="T6" fmla="*/ 33 w 33"/>
                <a:gd name="T7" fmla="*/ 5 h 11"/>
                <a:gd name="T8" fmla="*/ 26 w 33"/>
                <a:gd name="T9" fmla="*/ 11 h 11"/>
                <a:gd name="T10" fmla="*/ 7 w 33"/>
                <a:gd name="T11" fmla="*/ 11 h 11"/>
                <a:gd name="T12" fmla="*/ 0 w 33"/>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0" y="5"/>
                  </a:moveTo>
                  <a:cubicBezTo>
                    <a:pt x="0" y="2"/>
                    <a:pt x="3" y="0"/>
                    <a:pt x="7" y="0"/>
                  </a:cubicBezTo>
                  <a:cubicBezTo>
                    <a:pt x="26" y="0"/>
                    <a:pt x="26" y="0"/>
                    <a:pt x="26" y="0"/>
                  </a:cubicBezTo>
                  <a:cubicBezTo>
                    <a:pt x="30" y="0"/>
                    <a:pt x="33" y="2"/>
                    <a:pt x="33" y="5"/>
                  </a:cubicBezTo>
                  <a:cubicBezTo>
                    <a:pt x="33" y="8"/>
                    <a:pt x="30" y="11"/>
                    <a:pt x="26" y="11"/>
                  </a:cubicBezTo>
                  <a:cubicBezTo>
                    <a:pt x="7" y="11"/>
                    <a:pt x="7" y="11"/>
                    <a:pt x="7" y="11"/>
                  </a:cubicBezTo>
                  <a:cubicBezTo>
                    <a:pt x="3" y="11"/>
                    <a:pt x="0" y="8"/>
                    <a:pt x="0" y="5"/>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4" name="îšlíḋé"/>
            <p:cNvSpPr/>
            <p:nvPr/>
          </p:nvSpPr>
          <p:spPr bwMode="auto">
            <a:xfrm>
              <a:off x="4916488" y="5381626"/>
              <a:ext cx="279400" cy="404813"/>
            </a:xfrm>
            <a:custGeom>
              <a:avLst/>
              <a:gdLst>
                <a:gd name="T0" fmla="*/ 39 w 40"/>
                <a:gd name="T1" fmla="*/ 6 h 58"/>
                <a:gd name="T2" fmla="*/ 33 w 40"/>
                <a:gd name="T3" fmla="*/ 0 h 58"/>
                <a:gd name="T4" fmla="*/ 6 w 40"/>
                <a:gd name="T5" fmla="*/ 0 h 58"/>
                <a:gd name="T6" fmla="*/ 0 w 40"/>
                <a:gd name="T7" fmla="*/ 6 h 58"/>
                <a:gd name="T8" fmla="*/ 0 w 40"/>
                <a:gd name="T9" fmla="*/ 52 h 58"/>
                <a:gd name="T10" fmla="*/ 6 w 40"/>
                <a:gd name="T11" fmla="*/ 58 h 58"/>
                <a:gd name="T12" fmla="*/ 28 w 40"/>
                <a:gd name="T13" fmla="*/ 58 h 58"/>
                <a:gd name="T14" fmla="*/ 35 w 40"/>
                <a:gd name="T15" fmla="*/ 52 h 58"/>
                <a:gd name="T16" fmla="*/ 39 w 40"/>
                <a:gd name="T1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39" y="6"/>
                  </a:moveTo>
                  <a:cubicBezTo>
                    <a:pt x="40" y="3"/>
                    <a:pt x="37" y="0"/>
                    <a:pt x="33" y="0"/>
                  </a:cubicBezTo>
                  <a:cubicBezTo>
                    <a:pt x="6" y="0"/>
                    <a:pt x="6" y="0"/>
                    <a:pt x="6" y="0"/>
                  </a:cubicBezTo>
                  <a:cubicBezTo>
                    <a:pt x="3" y="0"/>
                    <a:pt x="0" y="3"/>
                    <a:pt x="0" y="6"/>
                  </a:cubicBezTo>
                  <a:cubicBezTo>
                    <a:pt x="0" y="52"/>
                    <a:pt x="0" y="52"/>
                    <a:pt x="0" y="52"/>
                  </a:cubicBezTo>
                  <a:cubicBezTo>
                    <a:pt x="0" y="55"/>
                    <a:pt x="3" y="58"/>
                    <a:pt x="6" y="58"/>
                  </a:cubicBezTo>
                  <a:cubicBezTo>
                    <a:pt x="28" y="58"/>
                    <a:pt x="28" y="58"/>
                    <a:pt x="28" y="58"/>
                  </a:cubicBezTo>
                  <a:cubicBezTo>
                    <a:pt x="31" y="58"/>
                    <a:pt x="34" y="55"/>
                    <a:pt x="35" y="52"/>
                  </a:cubicBezTo>
                  <a:lnTo>
                    <a:pt x="39" y="6"/>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5" name="ïṥľiḍè"/>
            <p:cNvSpPr/>
            <p:nvPr/>
          </p:nvSpPr>
          <p:spPr bwMode="auto">
            <a:xfrm>
              <a:off x="5021263" y="5353051"/>
              <a:ext cx="231775" cy="77788"/>
            </a:xfrm>
            <a:custGeom>
              <a:avLst/>
              <a:gdLst>
                <a:gd name="T0" fmla="*/ 33 w 33"/>
                <a:gd name="T1" fmla="*/ 5 h 11"/>
                <a:gd name="T2" fmla="*/ 26 w 33"/>
                <a:gd name="T3" fmla="*/ 0 h 11"/>
                <a:gd name="T4" fmla="*/ 7 w 33"/>
                <a:gd name="T5" fmla="*/ 0 h 11"/>
                <a:gd name="T6" fmla="*/ 0 w 33"/>
                <a:gd name="T7" fmla="*/ 5 h 11"/>
                <a:gd name="T8" fmla="*/ 7 w 33"/>
                <a:gd name="T9" fmla="*/ 11 h 11"/>
                <a:gd name="T10" fmla="*/ 26 w 33"/>
                <a:gd name="T11" fmla="*/ 11 h 11"/>
                <a:gd name="T12" fmla="*/ 33 w 33"/>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33" y="5"/>
                  </a:moveTo>
                  <a:cubicBezTo>
                    <a:pt x="33" y="2"/>
                    <a:pt x="30" y="0"/>
                    <a:pt x="26" y="0"/>
                  </a:cubicBezTo>
                  <a:cubicBezTo>
                    <a:pt x="7" y="0"/>
                    <a:pt x="7" y="0"/>
                    <a:pt x="7" y="0"/>
                  </a:cubicBezTo>
                  <a:cubicBezTo>
                    <a:pt x="3" y="0"/>
                    <a:pt x="0" y="2"/>
                    <a:pt x="0" y="5"/>
                  </a:cubicBezTo>
                  <a:cubicBezTo>
                    <a:pt x="0" y="8"/>
                    <a:pt x="3" y="11"/>
                    <a:pt x="7" y="11"/>
                  </a:cubicBezTo>
                  <a:cubicBezTo>
                    <a:pt x="26" y="11"/>
                    <a:pt x="26" y="11"/>
                    <a:pt x="26" y="11"/>
                  </a:cubicBezTo>
                  <a:cubicBezTo>
                    <a:pt x="30" y="11"/>
                    <a:pt x="33" y="8"/>
                    <a:pt x="33" y="5"/>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6" name="ï$liḓê"/>
            <p:cNvSpPr/>
            <p:nvPr/>
          </p:nvSpPr>
          <p:spPr bwMode="auto">
            <a:xfrm>
              <a:off x="4279900" y="4752976"/>
              <a:ext cx="790575" cy="1033463"/>
            </a:xfrm>
            <a:custGeom>
              <a:avLst/>
              <a:gdLst>
                <a:gd name="T0" fmla="*/ 113 w 113"/>
                <a:gd name="T1" fmla="*/ 130 h 148"/>
                <a:gd name="T2" fmla="*/ 94 w 113"/>
                <a:gd name="T3" fmla="*/ 148 h 148"/>
                <a:gd name="T4" fmla="*/ 19 w 113"/>
                <a:gd name="T5" fmla="*/ 148 h 148"/>
                <a:gd name="T6" fmla="*/ 0 w 113"/>
                <a:gd name="T7" fmla="*/ 130 h 148"/>
                <a:gd name="T8" fmla="*/ 0 w 113"/>
                <a:gd name="T9" fmla="*/ 18 h 148"/>
                <a:gd name="T10" fmla="*/ 19 w 113"/>
                <a:gd name="T11" fmla="*/ 0 h 148"/>
                <a:gd name="T12" fmla="*/ 94 w 113"/>
                <a:gd name="T13" fmla="*/ 0 h 148"/>
                <a:gd name="T14" fmla="*/ 113 w 113"/>
                <a:gd name="T15" fmla="*/ 18 h 148"/>
                <a:gd name="T16" fmla="*/ 113 w 113"/>
                <a:gd name="T17" fmla="*/ 1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8">
                  <a:moveTo>
                    <a:pt x="113" y="130"/>
                  </a:moveTo>
                  <a:cubicBezTo>
                    <a:pt x="113" y="140"/>
                    <a:pt x="105" y="148"/>
                    <a:pt x="94" y="148"/>
                  </a:cubicBezTo>
                  <a:cubicBezTo>
                    <a:pt x="19" y="148"/>
                    <a:pt x="19" y="148"/>
                    <a:pt x="19" y="148"/>
                  </a:cubicBezTo>
                  <a:cubicBezTo>
                    <a:pt x="8" y="148"/>
                    <a:pt x="0" y="140"/>
                    <a:pt x="0" y="130"/>
                  </a:cubicBezTo>
                  <a:cubicBezTo>
                    <a:pt x="0" y="18"/>
                    <a:pt x="0" y="18"/>
                    <a:pt x="0" y="18"/>
                  </a:cubicBezTo>
                  <a:cubicBezTo>
                    <a:pt x="0" y="8"/>
                    <a:pt x="8" y="0"/>
                    <a:pt x="19" y="0"/>
                  </a:cubicBezTo>
                  <a:cubicBezTo>
                    <a:pt x="94" y="0"/>
                    <a:pt x="94" y="0"/>
                    <a:pt x="94" y="0"/>
                  </a:cubicBezTo>
                  <a:cubicBezTo>
                    <a:pt x="105" y="0"/>
                    <a:pt x="113" y="8"/>
                    <a:pt x="113" y="18"/>
                  </a:cubicBezTo>
                  <a:lnTo>
                    <a:pt x="113" y="130"/>
                  </a:lnTo>
                  <a:close/>
                </a:path>
              </a:pathLst>
            </a:custGeom>
            <a:solidFill>
              <a:srgbClr val="875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7" name="ïŝļíḑe"/>
            <p:cNvSpPr/>
            <p:nvPr/>
          </p:nvSpPr>
          <p:spPr bwMode="auto">
            <a:xfrm>
              <a:off x="7100888" y="5381626"/>
              <a:ext cx="273050" cy="404813"/>
            </a:xfrm>
            <a:custGeom>
              <a:avLst/>
              <a:gdLst>
                <a:gd name="T0" fmla="*/ 0 w 39"/>
                <a:gd name="T1" fmla="*/ 6 h 58"/>
                <a:gd name="T2" fmla="*/ 6 w 39"/>
                <a:gd name="T3" fmla="*/ 0 h 58"/>
                <a:gd name="T4" fmla="*/ 33 w 39"/>
                <a:gd name="T5" fmla="*/ 0 h 58"/>
                <a:gd name="T6" fmla="*/ 39 w 39"/>
                <a:gd name="T7" fmla="*/ 6 h 58"/>
                <a:gd name="T8" fmla="*/ 39 w 39"/>
                <a:gd name="T9" fmla="*/ 52 h 58"/>
                <a:gd name="T10" fmla="*/ 33 w 39"/>
                <a:gd name="T11" fmla="*/ 58 h 58"/>
                <a:gd name="T12" fmla="*/ 12 w 39"/>
                <a:gd name="T13" fmla="*/ 58 h 58"/>
                <a:gd name="T14" fmla="*/ 5 w 39"/>
                <a:gd name="T15" fmla="*/ 52 h 58"/>
                <a:gd name="T16" fmla="*/ 0 w 39"/>
                <a:gd name="T1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8">
                  <a:moveTo>
                    <a:pt x="0" y="6"/>
                  </a:moveTo>
                  <a:cubicBezTo>
                    <a:pt x="0" y="3"/>
                    <a:pt x="2" y="0"/>
                    <a:pt x="6" y="0"/>
                  </a:cubicBezTo>
                  <a:cubicBezTo>
                    <a:pt x="33" y="0"/>
                    <a:pt x="33" y="0"/>
                    <a:pt x="33" y="0"/>
                  </a:cubicBezTo>
                  <a:cubicBezTo>
                    <a:pt x="36" y="0"/>
                    <a:pt x="39" y="3"/>
                    <a:pt x="39" y="6"/>
                  </a:cubicBezTo>
                  <a:cubicBezTo>
                    <a:pt x="39" y="52"/>
                    <a:pt x="39" y="52"/>
                    <a:pt x="39" y="52"/>
                  </a:cubicBezTo>
                  <a:cubicBezTo>
                    <a:pt x="39" y="55"/>
                    <a:pt x="36" y="58"/>
                    <a:pt x="33" y="58"/>
                  </a:cubicBezTo>
                  <a:cubicBezTo>
                    <a:pt x="12" y="58"/>
                    <a:pt x="12" y="58"/>
                    <a:pt x="12" y="58"/>
                  </a:cubicBezTo>
                  <a:cubicBezTo>
                    <a:pt x="8" y="58"/>
                    <a:pt x="5" y="55"/>
                    <a:pt x="5" y="52"/>
                  </a:cubicBezTo>
                  <a:lnTo>
                    <a:pt x="0" y="6"/>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8" name="îṣlíďê"/>
            <p:cNvSpPr/>
            <p:nvPr/>
          </p:nvSpPr>
          <p:spPr bwMode="auto">
            <a:xfrm>
              <a:off x="7037388" y="5353051"/>
              <a:ext cx="231775" cy="77788"/>
            </a:xfrm>
            <a:custGeom>
              <a:avLst/>
              <a:gdLst>
                <a:gd name="T0" fmla="*/ 0 w 33"/>
                <a:gd name="T1" fmla="*/ 5 h 11"/>
                <a:gd name="T2" fmla="*/ 7 w 33"/>
                <a:gd name="T3" fmla="*/ 0 h 11"/>
                <a:gd name="T4" fmla="*/ 26 w 33"/>
                <a:gd name="T5" fmla="*/ 0 h 11"/>
                <a:gd name="T6" fmla="*/ 33 w 33"/>
                <a:gd name="T7" fmla="*/ 5 h 11"/>
                <a:gd name="T8" fmla="*/ 26 w 33"/>
                <a:gd name="T9" fmla="*/ 11 h 11"/>
                <a:gd name="T10" fmla="*/ 7 w 33"/>
                <a:gd name="T11" fmla="*/ 11 h 11"/>
                <a:gd name="T12" fmla="*/ 0 w 33"/>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0" y="5"/>
                  </a:moveTo>
                  <a:cubicBezTo>
                    <a:pt x="0" y="2"/>
                    <a:pt x="3" y="0"/>
                    <a:pt x="7" y="0"/>
                  </a:cubicBezTo>
                  <a:cubicBezTo>
                    <a:pt x="26" y="0"/>
                    <a:pt x="26" y="0"/>
                    <a:pt x="26" y="0"/>
                  </a:cubicBezTo>
                  <a:cubicBezTo>
                    <a:pt x="30" y="0"/>
                    <a:pt x="33" y="2"/>
                    <a:pt x="33" y="5"/>
                  </a:cubicBezTo>
                  <a:cubicBezTo>
                    <a:pt x="33" y="8"/>
                    <a:pt x="30" y="11"/>
                    <a:pt x="26" y="11"/>
                  </a:cubicBezTo>
                  <a:cubicBezTo>
                    <a:pt x="7" y="11"/>
                    <a:pt x="7" y="11"/>
                    <a:pt x="7" y="11"/>
                  </a:cubicBezTo>
                  <a:cubicBezTo>
                    <a:pt x="3" y="11"/>
                    <a:pt x="0" y="8"/>
                    <a:pt x="0" y="5"/>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49" name="iṣlíḍe"/>
            <p:cNvSpPr/>
            <p:nvPr/>
          </p:nvSpPr>
          <p:spPr bwMode="auto">
            <a:xfrm>
              <a:off x="7856538" y="5381626"/>
              <a:ext cx="279400" cy="404813"/>
            </a:xfrm>
            <a:custGeom>
              <a:avLst/>
              <a:gdLst>
                <a:gd name="T0" fmla="*/ 39 w 40"/>
                <a:gd name="T1" fmla="*/ 6 h 58"/>
                <a:gd name="T2" fmla="*/ 33 w 40"/>
                <a:gd name="T3" fmla="*/ 0 h 58"/>
                <a:gd name="T4" fmla="*/ 6 w 40"/>
                <a:gd name="T5" fmla="*/ 0 h 58"/>
                <a:gd name="T6" fmla="*/ 0 w 40"/>
                <a:gd name="T7" fmla="*/ 6 h 58"/>
                <a:gd name="T8" fmla="*/ 0 w 40"/>
                <a:gd name="T9" fmla="*/ 52 h 58"/>
                <a:gd name="T10" fmla="*/ 6 w 40"/>
                <a:gd name="T11" fmla="*/ 58 h 58"/>
                <a:gd name="T12" fmla="*/ 28 w 40"/>
                <a:gd name="T13" fmla="*/ 58 h 58"/>
                <a:gd name="T14" fmla="*/ 35 w 40"/>
                <a:gd name="T15" fmla="*/ 52 h 58"/>
                <a:gd name="T16" fmla="*/ 39 w 40"/>
                <a:gd name="T1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39" y="6"/>
                  </a:moveTo>
                  <a:cubicBezTo>
                    <a:pt x="40" y="3"/>
                    <a:pt x="37" y="0"/>
                    <a:pt x="33" y="0"/>
                  </a:cubicBezTo>
                  <a:cubicBezTo>
                    <a:pt x="6" y="0"/>
                    <a:pt x="6" y="0"/>
                    <a:pt x="6" y="0"/>
                  </a:cubicBezTo>
                  <a:cubicBezTo>
                    <a:pt x="3" y="0"/>
                    <a:pt x="0" y="3"/>
                    <a:pt x="0" y="6"/>
                  </a:cubicBezTo>
                  <a:cubicBezTo>
                    <a:pt x="0" y="52"/>
                    <a:pt x="0" y="52"/>
                    <a:pt x="0" y="52"/>
                  </a:cubicBezTo>
                  <a:cubicBezTo>
                    <a:pt x="0" y="55"/>
                    <a:pt x="3" y="58"/>
                    <a:pt x="6" y="58"/>
                  </a:cubicBezTo>
                  <a:cubicBezTo>
                    <a:pt x="28" y="58"/>
                    <a:pt x="28" y="58"/>
                    <a:pt x="28" y="58"/>
                  </a:cubicBezTo>
                  <a:cubicBezTo>
                    <a:pt x="31" y="58"/>
                    <a:pt x="34" y="55"/>
                    <a:pt x="35" y="52"/>
                  </a:cubicBezTo>
                  <a:lnTo>
                    <a:pt x="39" y="6"/>
                  </a:lnTo>
                  <a:close/>
                </a:path>
              </a:pathLst>
            </a:custGeom>
            <a:solidFill>
              <a:srgbClr val="5B36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50" name="îṡľïde"/>
            <p:cNvSpPr/>
            <p:nvPr/>
          </p:nvSpPr>
          <p:spPr bwMode="auto">
            <a:xfrm>
              <a:off x="7961313" y="5353051"/>
              <a:ext cx="231775" cy="77788"/>
            </a:xfrm>
            <a:custGeom>
              <a:avLst/>
              <a:gdLst>
                <a:gd name="T0" fmla="*/ 33 w 33"/>
                <a:gd name="T1" fmla="*/ 5 h 11"/>
                <a:gd name="T2" fmla="*/ 26 w 33"/>
                <a:gd name="T3" fmla="*/ 0 h 11"/>
                <a:gd name="T4" fmla="*/ 7 w 33"/>
                <a:gd name="T5" fmla="*/ 0 h 11"/>
                <a:gd name="T6" fmla="*/ 0 w 33"/>
                <a:gd name="T7" fmla="*/ 5 h 11"/>
                <a:gd name="T8" fmla="*/ 7 w 33"/>
                <a:gd name="T9" fmla="*/ 11 h 11"/>
                <a:gd name="T10" fmla="*/ 26 w 33"/>
                <a:gd name="T11" fmla="*/ 11 h 11"/>
                <a:gd name="T12" fmla="*/ 33 w 33"/>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33" y="5"/>
                  </a:moveTo>
                  <a:cubicBezTo>
                    <a:pt x="33" y="2"/>
                    <a:pt x="30" y="0"/>
                    <a:pt x="26" y="0"/>
                  </a:cubicBezTo>
                  <a:cubicBezTo>
                    <a:pt x="7" y="0"/>
                    <a:pt x="7" y="0"/>
                    <a:pt x="7" y="0"/>
                  </a:cubicBezTo>
                  <a:cubicBezTo>
                    <a:pt x="3" y="0"/>
                    <a:pt x="0" y="2"/>
                    <a:pt x="0" y="5"/>
                  </a:cubicBezTo>
                  <a:cubicBezTo>
                    <a:pt x="0" y="8"/>
                    <a:pt x="3" y="11"/>
                    <a:pt x="7" y="11"/>
                  </a:cubicBezTo>
                  <a:cubicBezTo>
                    <a:pt x="26" y="11"/>
                    <a:pt x="26" y="11"/>
                    <a:pt x="26" y="11"/>
                  </a:cubicBezTo>
                  <a:cubicBezTo>
                    <a:pt x="30" y="11"/>
                    <a:pt x="33" y="8"/>
                    <a:pt x="33" y="5"/>
                  </a:cubicBezTo>
                  <a:close/>
                </a:path>
              </a:pathLst>
            </a:custGeom>
            <a:solidFill>
              <a:srgbClr val="402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51" name="isľiḓè"/>
            <p:cNvSpPr/>
            <p:nvPr/>
          </p:nvSpPr>
          <p:spPr bwMode="auto">
            <a:xfrm>
              <a:off x="7219950" y="4752976"/>
              <a:ext cx="790575" cy="1033463"/>
            </a:xfrm>
            <a:custGeom>
              <a:avLst/>
              <a:gdLst>
                <a:gd name="T0" fmla="*/ 113 w 113"/>
                <a:gd name="T1" fmla="*/ 130 h 148"/>
                <a:gd name="T2" fmla="*/ 94 w 113"/>
                <a:gd name="T3" fmla="*/ 148 h 148"/>
                <a:gd name="T4" fmla="*/ 19 w 113"/>
                <a:gd name="T5" fmla="*/ 148 h 148"/>
                <a:gd name="T6" fmla="*/ 0 w 113"/>
                <a:gd name="T7" fmla="*/ 130 h 148"/>
                <a:gd name="T8" fmla="*/ 0 w 113"/>
                <a:gd name="T9" fmla="*/ 18 h 148"/>
                <a:gd name="T10" fmla="*/ 19 w 113"/>
                <a:gd name="T11" fmla="*/ 0 h 148"/>
                <a:gd name="T12" fmla="*/ 94 w 113"/>
                <a:gd name="T13" fmla="*/ 0 h 148"/>
                <a:gd name="T14" fmla="*/ 113 w 113"/>
                <a:gd name="T15" fmla="*/ 18 h 148"/>
                <a:gd name="T16" fmla="*/ 113 w 113"/>
                <a:gd name="T17" fmla="*/ 1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8">
                  <a:moveTo>
                    <a:pt x="113" y="130"/>
                  </a:moveTo>
                  <a:cubicBezTo>
                    <a:pt x="113" y="140"/>
                    <a:pt x="105" y="148"/>
                    <a:pt x="94" y="148"/>
                  </a:cubicBezTo>
                  <a:cubicBezTo>
                    <a:pt x="19" y="148"/>
                    <a:pt x="19" y="148"/>
                    <a:pt x="19" y="148"/>
                  </a:cubicBezTo>
                  <a:cubicBezTo>
                    <a:pt x="8" y="148"/>
                    <a:pt x="0" y="140"/>
                    <a:pt x="0" y="130"/>
                  </a:cubicBezTo>
                  <a:cubicBezTo>
                    <a:pt x="0" y="18"/>
                    <a:pt x="0" y="18"/>
                    <a:pt x="0" y="18"/>
                  </a:cubicBezTo>
                  <a:cubicBezTo>
                    <a:pt x="0" y="8"/>
                    <a:pt x="8" y="0"/>
                    <a:pt x="19" y="0"/>
                  </a:cubicBezTo>
                  <a:cubicBezTo>
                    <a:pt x="94" y="0"/>
                    <a:pt x="94" y="0"/>
                    <a:pt x="94" y="0"/>
                  </a:cubicBezTo>
                  <a:cubicBezTo>
                    <a:pt x="105" y="0"/>
                    <a:pt x="113" y="8"/>
                    <a:pt x="113" y="18"/>
                  </a:cubicBezTo>
                  <a:lnTo>
                    <a:pt x="113" y="130"/>
                  </a:lnTo>
                  <a:close/>
                </a:path>
              </a:pathLst>
            </a:custGeom>
            <a:solidFill>
              <a:srgbClr val="875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52" name="î$lîḍe"/>
            <p:cNvSpPr/>
            <p:nvPr/>
          </p:nvSpPr>
          <p:spPr bwMode="auto">
            <a:xfrm>
              <a:off x="5680075" y="4403726"/>
              <a:ext cx="279400" cy="223838"/>
            </a:xfrm>
            <a:custGeom>
              <a:avLst/>
              <a:gdLst>
                <a:gd name="T0" fmla="*/ 34 w 40"/>
                <a:gd name="T1" fmla="*/ 0 h 32"/>
                <a:gd name="T2" fmla="*/ 30 w 40"/>
                <a:gd name="T3" fmla="*/ 2 h 32"/>
                <a:gd name="T4" fmla="*/ 25 w 40"/>
                <a:gd name="T5" fmla="*/ 1 h 32"/>
                <a:gd name="T6" fmla="*/ 16 w 40"/>
                <a:gd name="T7" fmla="*/ 9 h 32"/>
                <a:gd name="T8" fmla="*/ 8 w 40"/>
                <a:gd name="T9" fmla="*/ 16 h 32"/>
                <a:gd name="T10" fmla="*/ 8 w 40"/>
                <a:gd name="T11" fmla="*/ 16 h 32"/>
                <a:gd name="T12" fmla="*/ 8 w 40"/>
                <a:gd name="T13" fmla="*/ 16 h 32"/>
                <a:gd name="T14" fmla="*/ 0 w 40"/>
                <a:gd name="T15" fmla="*/ 24 h 32"/>
                <a:gd name="T16" fmla="*/ 8 w 40"/>
                <a:gd name="T17" fmla="*/ 32 h 32"/>
                <a:gd name="T18" fmla="*/ 14 w 40"/>
                <a:gd name="T19" fmla="*/ 29 h 32"/>
                <a:gd name="T20" fmla="*/ 18 w 40"/>
                <a:gd name="T21" fmla="*/ 29 h 32"/>
                <a:gd name="T22" fmla="*/ 27 w 40"/>
                <a:gd name="T23" fmla="*/ 20 h 32"/>
                <a:gd name="T24" fmla="*/ 27 w 40"/>
                <a:gd name="T25" fmla="*/ 19 h 32"/>
                <a:gd name="T26" fmla="*/ 34 w 40"/>
                <a:gd name="T27" fmla="*/ 12 h 32"/>
                <a:gd name="T28" fmla="*/ 34 w 40"/>
                <a:gd name="T29" fmla="*/ 12 h 32"/>
                <a:gd name="T30" fmla="*/ 40 w 40"/>
                <a:gd name="T31" fmla="*/ 6 h 32"/>
                <a:gd name="T32" fmla="*/ 34 w 40"/>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2">
                  <a:moveTo>
                    <a:pt x="34" y="0"/>
                  </a:moveTo>
                  <a:cubicBezTo>
                    <a:pt x="32" y="0"/>
                    <a:pt x="31" y="1"/>
                    <a:pt x="30" y="2"/>
                  </a:cubicBezTo>
                  <a:cubicBezTo>
                    <a:pt x="28" y="1"/>
                    <a:pt x="27" y="1"/>
                    <a:pt x="25" y="1"/>
                  </a:cubicBezTo>
                  <a:cubicBezTo>
                    <a:pt x="20" y="1"/>
                    <a:pt x="16" y="4"/>
                    <a:pt x="16" y="9"/>
                  </a:cubicBezTo>
                  <a:cubicBezTo>
                    <a:pt x="11" y="9"/>
                    <a:pt x="8" y="12"/>
                    <a:pt x="8" y="16"/>
                  </a:cubicBezTo>
                  <a:cubicBezTo>
                    <a:pt x="8" y="16"/>
                    <a:pt x="8" y="16"/>
                    <a:pt x="8" y="16"/>
                  </a:cubicBezTo>
                  <a:cubicBezTo>
                    <a:pt x="8" y="16"/>
                    <a:pt x="8" y="16"/>
                    <a:pt x="8" y="16"/>
                  </a:cubicBezTo>
                  <a:cubicBezTo>
                    <a:pt x="4" y="16"/>
                    <a:pt x="0" y="20"/>
                    <a:pt x="0" y="24"/>
                  </a:cubicBezTo>
                  <a:cubicBezTo>
                    <a:pt x="0" y="28"/>
                    <a:pt x="4" y="32"/>
                    <a:pt x="8" y="32"/>
                  </a:cubicBezTo>
                  <a:cubicBezTo>
                    <a:pt x="11" y="32"/>
                    <a:pt x="13" y="31"/>
                    <a:pt x="14" y="29"/>
                  </a:cubicBezTo>
                  <a:cubicBezTo>
                    <a:pt x="15" y="29"/>
                    <a:pt x="16" y="29"/>
                    <a:pt x="18" y="29"/>
                  </a:cubicBezTo>
                  <a:cubicBezTo>
                    <a:pt x="23" y="29"/>
                    <a:pt x="27" y="25"/>
                    <a:pt x="27" y="20"/>
                  </a:cubicBezTo>
                  <a:cubicBezTo>
                    <a:pt x="27" y="20"/>
                    <a:pt x="27" y="19"/>
                    <a:pt x="27" y="19"/>
                  </a:cubicBezTo>
                  <a:cubicBezTo>
                    <a:pt x="30" y="18"/>
                    <a:pt x="33" y="15"/>
                    <a:pt x="34" y="12"/>
                  </a:cubicBezTo>
                  <a:cubicBezTo>
                    <a:pt x="34" y="12"/>
                    <a:pt x="34" y="12"/>
                    <a:pt x="34" y="12"/>
                  </a:cubicBezTo>
                  <a:cubicBezTo>
                    <a:pt x="37" y="12"/>
                    <a:pt x="40" y="9"/>
                    <a:pt x="40" y="6"/>
                  </a:cubicBezTo>
                  <a:cubicBezTo>
                    <a:pt x="40" y="3"/>
                    <a:pt x="37" y="0"/>
                    <a:pt x="34" y="0"/>
                  </a:cubicBezTo>
                  <a:close/>
                </a:path>
              </a:pathLst>
            </a:custGeom>
            <a:solidFill>
              <a:srgbClr val="1E20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53" name="í$liḓé"/>
            <p:cNvSpPr/>
            <p:nvPr/>
          </p:nvSpPr>
          <p:spPr bwMode="auto">
            <a:xfrm>
              <a:off x="5357813" y="4348163"/>
              <a:ext cx="322263" cy="285750"/>
            </a:xfrm>
            <a:custGeom>
              <a:avLst/>
              <a:gdLst>
                <a:gd name="T0" fmla="*/ 39 w 46"/>
                <a:gd name="T1" fmla="*/ 25 h 41"/>
                <a:gd name="T2" fmla="*/ 36 w 46"/>
                <a:gd name="T3" fmla="*/ 26 h 41"/>
                <a:gd name="T4" fmla="*/ 30 w 46"/>
                <a:gd name="T5" fmla="*/ 20 h 41"/>
                <a:gd name="T6" fmla="*/ 32 w 46"/>
                <a:gd name="T7" fmla="*/ 14 h 41"/>
                <a:gd name="T8" fmla="*/ 20 w 46"/>
                <a:gd name="T9" fmla="*/ 2 h 41"/>
                <a:gd name="T10" fmla="*/ 15 w 46"/>
                <a:gd name="T11" fmla="*/ 3 h 41"/>
                <a:gd name="T12" fmla="*/ 10 w 46"/>
                <a:gd name="T13" fmla="*/ 0 h 41"/>
                <a:gd name="T14" fmla="*/ 3 w 46"/>
                <a:gd name="T15" fmla="*/ 7 h 41"/>
                <a:gd name="T16" fmla="*/ 5 w 46"/>
                <a:gd name="T17" fmla="*/ 12 h 41"/>
                <a:gd name="T18" fmla="*/ 0 w 46"/>
                <a:gd name="T19" fmla="*/ 20 h 41"/>
                <a:gd name="T20" fmla="*/ 9 w 46"/>
                <a:gd name="T21" fmla="*/ 30 h 41"/>
                <a:gd name="T22" fmla="*/ 11 w 46"/>
                <a:gd name="T23" fmla="*/ 30 h 41"/>
                <a:gd name="T24" fmla="*/ 11 w 46"/>
                <a:gd name="T25" fmla="*/ 31 h 41"/>
                <a:gd name="T26" fmla="*/ 17 w 46"/>
                <a:gd name="T27" fmla="*/ 37 h 41"/>
                <a:gd name="T28" fmla="*/ 18 w 46"/>
                <a:gd name="T29" fmla="*/ 36 h 41"/>
                <a:gd name="T30" fmla="*/ 27 w 46"/>
                <a:gd name="T31" fmla="*/ 41 h 41"/>
                <a:gd name="T32" fmla="*/ 34 w 46"/>
                <a:gd name="T33" fmla="*/ 38 h 41"/>
                <a:gd name="T34" fmla="*/ 39 w 46"/>
                <a:gd name="T35" fmla="*/ 40 h 41"/>
                <a:gd name="T36" fmla="*/ 46 w 46"/>
                <a:gd name="T37" fmla="*/ 32 h 41"/>
                <a:gd name="T38" fmla="*/ 39 w 46"/>
                <a:gd name="T39"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41">
                  <a:moveTo>
                    <a:pt x="39" y="25"/>
                  </a:moveTo>
                  <a:cubicBezTo>
                    <a:pt x="38" y="25"/>
                    <a:pt x="37" y="25"/>
                    <a:pt x="36" y="26"/>
                  </a:cubicBezTo>
                  <a:cubicBezTo>
                    <a:pt x="35" y="23"/>
                    <a:pt x="33" y="21"/>
                    <a:pt x="30" y="20"/>
                  </a:cubicBezTo>
                  <a:cubicBezTo>
                    <a:pt x="31" y="18"/>
                    <a:pt x="32" y="16"/>
                    <a:pt x="32" y="14"/>
                  </a:cubicBezTo>
                  <a:cubicBezTo>
                    <a:pt x="32" y="8"/>
                    <a:pt x="26" y="2"/>
                    <a:pt x="20" y="2"/>
                  </a:cubicBezTo>
                  <a:cubicBezTo>
                    <a:pt x="18" y="2"/>
                    <a:pt x="17" y="3"/>
                    <a:pt x="15" y="3"/>
                  </a:cubicBezTo>
                  <a:cubicBezTo>
                    <a:pt x="14" y="1"/>
                    <a:pt x="12" y="0"/>
                    <a:pt x="10" y="0"/>
                  </a:cubicBezTo>
                  <a:cubicBezTo>
                    <a:pt x="6" y="0"/>
                    <a:pt x="3" y="3"/>
                    <a:pt x="3" y="7"/>
                  </a:cubicBezTo>
                  <a:cubicBezTo>
                    <a:pt x="3" y="9"/>
                    <a:pt x="4" y="11"/>
                    <a:pt x="5" y="12"/>
                  </a:cubicBezTo>
                  <a:cubicBezTo>
                    <a:pt x="2" y="13"/>
                    <a:pt x="0" y="17"/>
                    <a:pt x="0" y="20"/>
                  </a:cubicBezTo>
                  <a:cubicBezTo>
                    <a:pt x="0" y="26"/>
                    <a:pt x="4" y="30"/>
                    <a:pt x="9" y="30"/>
                  </a:cubicBezTo>
                  <a:cubicBezTo>
                    <a:pt x="10" y="30"/>
                    <a:pt x="11" y="30"/>
                    <a:pt x="11" y="30"/>
                  </a:cubicBezTo>
                  <a:cubicBezTo>
                    <a:pt x="11" y="30"/>
                    <a:pt x="11" y="31"/>
                    <a:pt x="11" y="31"/>
                  </a:cubicBezTo>
                  <a:cubicBezTo>
                    <a:pt x="11" y="34"/>
                    <a:pt x="14" y="37"/>
                    <a:pt x="17" y="37"/>
                  </a:cubicBezTo>
                  <a:cubicBezTo>
                    <a:pt x="17" y="37"/>
                    <a:pt x="18" y="37"/>
                    <a:pt x="18" y="36"/>
                  </a:cubicBezTo>
                  <a:cubicBezTo>
                    <a:pt x="20" y="39"/>
                    <a:pt x="23" y="41"/>
                    <a:pt x="27" y="41"/>
                  </a:cubicBezTo>
                  <a:cubicBezTo>
                    <a:pt x="30" y="41"/>
                    <a:pt x="33" y="40"/>
                    <a:pt x="34" y="38"/>
                  </a:cubicBezTo>
                  <a:cubicBezTo>
                    <a:pt x="36" y="39"/>
                    <a:pt x="37" y="40"/>
                    <a:pt x="39" y="40"/>
                  </a:cubicBezTo>
                  <a:cubicBezTo>
                    <a:pt x="43" y="40"/>
                    <a:pt x="46" y="36"/>
                    <a:pt x="46" y="32"/>
                  </a:cubicBezTo>
                  <a:cubicBezTo>
                    <a:pt x="46" y="28"/>
                    <a:pt x="43" y="25"/>
                    <a:pt x="39" y="25"/>
                  </a:cubicBezTo>
                  <a:close/>
                </a:path>
              </a:pathLst>
            </a:custGeom>
            <a:solidFill>
              <a:srgbClr val="1E20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54" name="íṣļîdé"/>
            <p:cNvSpPr/>
            <p:nvPr/>
          </p:nvSpPr>
          <p:spPr bwMode="auto">
            <a:xfrm>
              <a:off x="5427663" y="4040188"/>
              <a:ext cx="476250" cy="552450"/>
            </a:xfrm>
            <a:custGeom>
              <a:avLst/>
              <a:gdLst>
                <a:gd name="T0" fmla="*/ 62 w 68"/>
                <a:gd name="T1" fmla="*/ 43 h 79"/>
                <a:gd name="T2" fmla="*/ 61 w 68"/>
                <a:gd name="T3" fmla="*/ 16 h 79"/>
                <a:gd name="T4" fmla="*/ 34 w 68"/>
                <a:gd name="T5" fmla="*/ 0 h 79"/>
                <a:gd name="T6" fmla="*/ 7 w 68"/>
                <a:gd name="T7" fmla="*/ 16 h 79"/>
                <a:gd name="T8" fmla="*/ 7 w 68"/>
                <a:gd name="T9" fmla="*/ 43 h 79"/>
                <a:gd name="T10" fmla="*/ 3 w 68"/>
                <a:gd name="T11" fmla="*/ 52 h 79"/>
                <a:gd name="T12" fmla="*/ 6 w 68"/>
                <a:gd name="T13" fmla="*/ 58 h 79"/>
                <a:gd name="T14" fmla="*/ 11 w 68"/>
                <a:gd name="T15" fmla="*/ 59 h 79"/>
                <a:gd name="T16" fmla="*/ 22 w 68"/>
                <a:gd name="T17" fmla="*/ 73 h 79"/>
                <a:gd name="T18" fmla="*/ 34 w 68"/>
                <a:gd name="T19" fmla="*/ 79 h 79"/>
                <a:gd name="T20" fmla="*/ 46 w 68"/>
                <a:gd name="T21" fmla="*/ 73 h 79"/>
                <a:gd name="T22" fmla="*/ 57 w 68"/>
                <a:gd name="T23" fmla="*/ 59 h 79"/>
                <a:gd name="T24" fmla="*/ 62 w 68"/>
                <a:gd name="T25" fmla="*/ 58 h 79"/>
                <a:gd name="T26" fmla="*/ 65 w 68"/>
                <a:gd name="T27" fmla="*/ 52 h 79"/>
                <a:gd name="T28" fmla="*/ 62 w 68"/>
                <a:gd name="T29" fmla="*/ 4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79">
                  <a:moveTo>
                    <a:pt x="62" y="43"/>
                  </a:moveTo>
                  <a:cubicBezTo>
                    <a:pt x="62" y="43"/>
                    <a:pt x="66" y="26"/>
                    <a:pt x="61" y="16"/>
                  </a:cubicBezTo>
                  <a:cubicBezTo>
                    <a:pt x="56" y="6"/>
                    <a:pt x="48" y="0"/>
                    <a:pt x="34" y="0"/>
                  </a:cubicBezTo>
                  <a:cubicBezTo>
                    <a:pt x="20" y="0"/>
                    <a:pt x="12" y="6"/>
                    <a:pt x="7" y="16"/>
                  </a:cubicBezTo>
                  <a:cubicBezTo>
                    <a:pt x="2" y="26"/>
                    <a:pt x="7" y="43"/>
                    <a:pt x="7" y="43"/>
                  </a:cubicBezTo>
                  <a:cubicBezTo>
                    <a:pt x="0" y="42"/>
                    <a:pt x="1" y="49"/>
                    <a:pt x="3" y="52"/>
                  </a:cubicBezTo>
                  <a:cubicBezTo>
                    <a:pt x="5" y="55"/>
                    <a:pt x="5" y="55"/>
                    <a:pt x="6" y="58"/>
                  </a:cubicBezTo>
                  <a:cubicBezTo>
                    <a:pt x="8" y="62"/>
                    <a:pt x="11" y="59"/>
                    <a:pt x="11" y="59"/>
                  </a:cubicBezTo>
                  <a:cubicBezTo>
                    <a:pt x="13" y="64"/>
                    <a:pt x="14" y="66"/>
                    <a:pt x="22" y="73"/>
                  </a:cubicBezTo>
                  <a:cubicBezTo>
                    <a:pt x="28" y="79"/>
                    <a:pt x="31" y="79"/>
                    <a:pt x="34" y="79"/>
                  </a:cubicBezTo>
                  <a:cubicBezTo>
                    <a:pt x="37" y="79"/>
                    <a:pt x="40" y="79"/>
                    <a:pt x="46" y="73"/>
                  </a:cubicBezTo>
                  <a:cubicBezTo>
                    <a:pt x="54" y="66"/>
                    <a:pt x="55" y="64"/>
                    <a:pt x="57" y="59"/>
                  </a:cubicBezTo>
                  <a:cubicBezTo>
                    <a:pt x="57" y="59"/>
                    <a:pt x="61" y="62"/>
                    <a:pt x="62" y="58"/>
                  </a:cubicBezTo>
                  <a:cubicBezTo>
                    <a:pt x="63" y="55"/>
                    <a:pt x="63" y="55"/>
                    <a:pt x="65" y="52"/>
                  </a:cubicBezTo>
                  <a:cubicBezTo>
                    <a:pt x="67" y="49"/>
                    <a:pt x="68" y="42"/>
                    <a:pt x="62" y="43"/>
                  </a:cubicBezTo>
                  <a:close/>
                </a:path>
              </a:pathLst>
            </a:custGeom>
            <a:solidFill>
              <a:srgbClr val="1E20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55" name="ïṣḻïḑè"/>
            <p:cNvSpPr/>
            <p:nvPr/>
          </p:nvSpPr>
          <p:spPr bwMode="auto">
            <a:xfrm>
              <a:off x="5294313" y="3935413"/>
              <a:ext cx="720725" cy="523875"/>
            </a:xfrm>
            <a:custGeom>
              <a:avLst/>
              <a:gdLst>
                <a:gd name="T0" fmla="*/ 97 w 103"/>
                <a:gd name="T1" fmla="*/ 53 h 75"/>
                <a:gd name="T2" fmla="*/ 101 w 103"/>
                <a:gd name="T3" fmla="*/ 44 h 75"/>
                <a:gd name="T4" fmla="*/ 98 w 103"/>
                <a:gd name="T5" fmla="*/ 37 h 75"/>
                <a:gd name="T6" fmla="*/ 100 w 103"/>
                <a:gd name="T7" fmla="*/ 31 h 75"/>
                <a:gd name="T8" fmla="*/ 90 w 103"/>
                <a:gd name="T9" fmla="*/ 21 h 75"/>
                <a:gd name="T10" fmla="*/ 88 w 103"/>
                <a:gd name="T11" fmla="*/ 21 h 75"/>
                <a:gd name="T12" fmla="*/ 88 w 103"/>
                <a:gd name="T13" fmla="*/ 21 h 75"/>
                <a:gd name="T14" fmla="*/ 75 w 103"/>
                <a:gd name="T15" fmla="*/ 8 h 75"/>
                <a:gd name="T16" fmla="*/ 71 w 103"/>
                <a:gd name="T17" fmla="*/ 9 h 75"/>
                <a:gd name="T18" fmla="*/ 66 w 103"/>
                <a:gd name="T19" fmla="*/ 4 h 75"/>
                <a:gd name="T20" fmla="*/ 65 w 103"/>
                <a:gd name="T21" fmla="*/ 4 h 75"/>
                <a:gd name="T22" fmla="*/ 57 w 103"/>
                <a:gd name="T23" fmla="*/ 0 h 75"/>
                <a:gd name="T24" fmla="*/ 50 w 103"/>
                <a:gd name="T25" fmla="*/ 3 h 75"/>
                <a:gd name="T26" fmla="*/ 44 w 103"/>
                <a:gd name="T27" fmla="*/ 1 h 75"/>
                <a:gd name="T28" fmla="*/ 33 w 103"/>
                <a:gd name="T29" fmla="*/ 10 h 75"/>
                <a:gd name="T30" fmla="*/ 28 w 103"/>
                <a:gd name="T31" fmla="*/ 8 h 75"/>
                <a:gd name="T32" fmla="*/ 19 w 103"/>
                <a:gd name="T33" fmla="*/ 15 h 75"/>
                <a:gd name="T34" fmla="*/ 18 w 103"/>
                <a:gd name="T35" fmla="*/ 15 h 75"/>
                <a:gd name="T36" fmla="*/ 7 w 103"/>
                <a:gd name="T37" fmla="*/ 26 h 75"/>
                <a:gd name="T38" fmla="*/ 7 w 103"/>
                <a:gd name="T39" fmla="*/ 30 h 75"/>
                <a:gd name="T40" fmla="*/ 3 w 103"/>
                <a:gd name="T41" fmla="*/ 36 h 75"/>
                <a:gd name="T42" fmla="*/ 4 w 103"/>
                <a:gd name="T43" fmla="*/ 40 h 75"/>
                <a:gd name="T44" fmla="*/ 0 w 103"/>
                <a:gd name="T45" fmla="*/ 48 h 75"/>
                <a:gd name="T46" fmla="*/ 5 w 103"/>
                <a:gd name="T47" fmla="*/ 56 h 75"/>
                <a:gd name="T48" fmla="*/ 2 w 103"/>
                <a:gd name="T49" fmla="*/ 64 h 75"/>
                <a:gd name="T50" fmla="*/ 13 w 103"/>
                <a:gd name="T51" fmla="*/ 75 h 75"/>
                <a:gd name="T52" fmla="*/ 24 w 103"/>
                <a:gd name="T53" fmla="*/ 65 h 75"/>
                <a:gd name="T54" fmla="*/ 28 w 103"/>
                <a:gd name="T55" fmla="*/ 59 h 75"/>
                <a:gd name="T56" fmla="*/ 27 w 103"/>
                <a:gd name="T57" fmla="*/ 57 h 75"/>
                <a:gd name="T58" fmla="*/ 36 w 103"/>
                <a:gd name="T59" fmla="*/ 47 h 75"/>
                <a:gd name="T60" fmla="*/ 34 w 103"/>
                <a:gd name="T61" fmla="*/ 41 h 75"/>
                <a:gd name="T62" fmla="*/ 39 w 103"/>
                <a:gd name="T63" fmla="*/ 34 h 75"/>
                <a:gd name="T64" fmla="*/ 38 w 103"/>
                <a:gd name="T65" fmla="*/ 32 h 75"/>
                <a:gd name="T66" fmla="*/ 39 w 103"/>
                <a:gd name="T67" fmla="*/ 33 h 75"/>
                <a:gd name="T68" fmla="*/ 46 w 103"/>
                <a:gd name="T69" fmla="*/ 39 h 75"/>
                <a:gd name="T70" fmla="*/ 47 w 103"/>
                <a:gd name="T71" fmla="*/ 39 h 75"/>
                <a:gd name="T72" fmla="*/ 55 w 103"/>
                <a:gd name="T73" fmla="*/ 45 h 75"/>
                <a:gd name="T74" fmla="*/ 59 w 103"/>
                <a:gd name="T75" fmla="*/ 44 h 75"/>
                <a:gd name="T76" fmla="*/ 59 w 103"/>
                <a:gd name="T77" fmla="*/ 45 h 75"/>
                <a:gd name="T78" fmla="*/ 72 w 103"/>
                <a:gd name="T79" fmla="*/ 58 h 75"/>
                <a:gd name="T80" fmla="*/ 75 w 103"/>
                <a:gd name="T81" fmla="*/ 58 h 75"/>
                <a:gd name="T82" fmla="*/ 75 w 103"/>
                <a:gd name="T83" fmla="*/ 59 h 75"/>
                <a:gd name="T84" fmla="*/ 81 w 103"/>
                <a:gd name="T85" fmla="*/ 67 h 75"/>
                <a:gd name="T86" fmla="*/ 91 w 103"/>
                <a:gd name="T87" fmla="*/ 74 h 75"/>
                <a:gd name="T88" fmla="*/ 103 w 103"/>
                <a:gd name="T89" fmla="*/ 63 h 75"/>
                <a:gd name="T90" fmla="*/ 97 w 103"/>
                <a:gd name="T91"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75">
                  <a:moveTo>
                    <a:pt x="97" y="53"/>
                  </a:moveTo>
                  <a:cubicBezTo>
                    <a:pt x="100" y="51"/>
                    <a:pt x="101" y="48"/>
                    <a:pt x="101" y="44"/>
                  </a:cubicBezTo>
                  <a:cubicBezTo>
                    <a:pt x="101" y="41"/>
                    <a:pt x="100" y="39"/>
                    <a:pt x="98" y="37"/>
                  </a:cubicBezTo>
                  <a:cubicBezTo>
                    <a:pt x="99" y="35"/>
                    <a:pt x="100" y="33"/>
                    <a:pt x="100" y="31"/>
                  </a:cubicBezTo>
                  <a:cubicBezTo>
                    <a:pt x="100" y="26"/>
                    <a:pt x="95" y="21"/>
                    <a:pt x="90" y="21"/>
                  </a:cubicBezTo>
                  <a:cubicBezTo>
                    <a:pt x="89" y="21"/>
                    <a:pt x="88" y="21"/>
                    <a:pt x="88" y="21"/>
                  </a:cubicBezTo>
                  <a:cubicBezTo>
                    <a:pt x="88" y="21"/>
                    <a:pt x="88" y="21"/>
                    <a:pt x="88" y="21"/>
                  </a:cubicBezTo>
                  <a:cubicBezTo>
                    <a:pt x="88" y="14"/>
                    <a:pt x="82" y="8"/>
                    <a:pt x="75" y="8"/>
                  </a:cubicBezTo>
                  <a:cubicBezTo>
                    <a:pt x="74" y="8"/>
                    <a:pt x="73" y="9"/>
                    <a:pt x="71" y="9"/>
                  </a:cubicBezTo>
                  <a:cubicBezTo>
                    <a:pt x="71" y="6"/>
                    <a:pt x="69" y="4"/>
                    <a:pt x="66" y="4"/>
                  </a:cubicBezTo>
                  <a:cubicBezTo>
                    <a:pt x="65" y="4"/>
                    <a:pt x="65" y="4"/>
                    <a:pt x="65" y="4"/>
                  </a:cubicBezTo>
                  <a:cubicBezTo>
                    <a:pt x="63" y="1"/>
                    <a:pt x="60" y="0"/>
                    <a:pt x="57" y="0"/>
                  </a:cubicBezTo>
                  <a:cubicBezTo>
                    <a:pt x="54" y="0"/>
                    <a:pt x="52" y="1"/>
                    <a:pt x="50" y="3"/>
                  </a:cubicBezTo>
                  <a:cubicBezTo>
                    <a:pt x="48" y="2"/>
                    <a:pt x="46" y="1"/>
                    <a:pt x="44" y="1"/>
                  </a:cubicBezTo>
                  <a:cubicBezTo>
                    <a:pt x="39" y="1"/>
                    <a:pt x="34" y="5"/>
                    <a:pt x="33" y="10"/>
                  </a:cubicBezTo>
                  <a:cubicBezTo>
                    <a:pt x="32" y="9"/>
                    <a:pt x="30" y="8"/>
                    <a:pt x="28" y="8"/>
                  </a:cubicBezTo>
                  <a:cubicBezTo>
                    <a:pt x="24" y="8"/>
                    <a:pt x="21" y="11"/>
                    <a:pt x="19" y="15"/>
                  </a:cubicBezTo>
                  <a:cubicBezTo>
                    <a:pt x="19" y="15"/>
                    <a:pt x="19" y="15"/>
                    <a:pt x="18" y="15"/>
                  </a:cubicBezTo>
                  <a:cubicBezTo>
                    <a:pt x="12" y="15"/>
                    <a:pt x="7" y="20"/>
                    <a:pt x="7" y="26"/>
                  </a:cubicBezTo>
                  <a:cubicBezTo>
                    <a:pt x="7" y="27"/>
                    <a:pt x="7" y="28"/>
                    <a:pt x="7" y="30"/>
                  </a:cubicBezTo>
                  <a:cubicBezTo>
                    <a:pt x="5" y="30"/>
                    <a:pt x="3" y="33"/>
                    <a:pt x="3" y="36"/>
                  </a:cubicBezTo>
                  <a:cubicBezTo>
                    <a:pt x="3" y="38"/>
                    <a:pt x="3" y="39"/>
                    <a:pt x="4" y="40"/>
                  </a:cubicBezTo>
                  <a:cubicBezTo>
                    <a:pt x="2" y="42"/>
                    <a:pt x="0" y="45"/>
                    <a:pt x="0" y="48"/>
                  </a:cubicBezTo>
                  <a:cubicBezTo>
                    <a:pt x="0" y="51"/>
                    <a:pt x="2" y="54"/>
                    <a:pt x="5" y="56"/>
                  </a:cubicBezTo>
                  <a:cubicBezTo>
                    <a:pt x="3" y="58"/>
                    <a:pt x="2" y="61"/>
                    <a:pt x="2" y="64"/>
                  </a:cubicBezTo>
                  <a:cubicBezTo>
                    <a:pt x="2" y="70"/>
                    <a:pt x="7" y="75"/>
                    <a:pt x="13" y="75"/>
                  </a:cubicBezTo>
                  <a:cubicBezTo>
                    <a:pt x="19" y="75"/>
                    <a:pt x="23" y="71"/>
                    <a:pt x="24" y="65"/>
                  </a:cubicBezTo>
                  <a:cubicBezTo>
                    <a:pt x="26" y="64"/>
                    <a:pt x="28" y="62"/>
                    <a:pt x="28" y="59"/>
                  </a:cubicBezTo>
                  <a:cubicBezTo>
                    <a:pt x="28" y="58"/>
                    <a:pt x="28" y="58"/>
                    <a:pt x="27" y="57"/>
                  </a:cubicBezTo>
                  <a:cubicBezTo>
                    <a:pt x="32" y="56"/>
                    <a:pt x="36" y="52"/>
                    <a:pt x="36" y="47"/>
                  </a:cubicBezTo>
                  <a:cubicBezTo>
                    <a:pt x="36" y="45"/>
                    <a:pt x="35" y="43"/>
                    <a:pt x="34" y="41"/>
                  </a:cubicBezTo>
                  <a:cubicBezTo>
                    <a:pt x="37" y="40"/>
                    <a:pt x="39" y="37"/>
                    <a:pt x="39" y="34"/>
                  </a:cubicBezTo>
                  <a:cubicBezTo>
                    <a:pt x="39" y="33"/>
                    <a:pt x="38" y="33"/>
                    <a:pt x="38" y="32"/>
                  </a:cubicBezTo>
                  <a:cubicBezTo>
                    <a:pt x="39" y="33"/>
                    <a:pt x="39" y="33"/>
                    <a:pt x="39" y="33"/>
                  </a:cubicBezTo>
                  <a:cubicBezTo>
                    <a:pt x="40" y="36"/>
                    <a:pt x="43" y="39"/>
                    <a:pt x="46" y="39"/>
                  </a:cubicBezTo>
                  <a:cubicBezTo>
                    <a:pt x="46" y="39"/>
                    <a:pt x="47" y="39"/>
                    <a:pt x="47" y="39"/>
                  </a:cubicBezTo>
                  <a:cubicBezTo>
                    <a:pt x="48" y="42"/>
                    <a:pt x="51" y="45"/>
                    <a:pt x="55" y="45"/>
                  </a:cubicBezTo>
                  <a:cubicBezTo>
                    <a:pt x="57" y="45"/>
                    <a:pt x="58" y="45"/>
                    <a:pt x="59" y="44"/>
                  </a:cubicBezTo>
                  <a:cubicBezTo>
                    <a:pt x="59" y="45"/>
                    <a:pt x="59" y="45"/>
                    <a:pt x="59" y="45"/>
                  </a:cubicBezTo>
                  <a:cubicBezTo>
                    <a:pt x="59" y="53"/>
                    <a:pt x="65" y="58"/>
                    <a:pt x="72" y="58"/>
                  </a:cubicBezTo>
                  <a:cubicBezTo>
                    <a:pt x="73" y="58"/>
                    <a:pt x="74" y="58"/>
                    <a:pt x="75" y="58"/>
                  </a:cubicBezTo>
                  <a:cubicBezTo>
                    <a:pt x="75" y="58"/>
                    <a:pt x="75" y="59"/>
                    <a:pt x="75" y="59"/>
                  </a:cubicBezTo>
                  <a:cubicBezTo>
                    <a:pt x="75" y="63"/>
                    <a:pt x="77" y="66"/>
                    <a:pt x="81" y="67"/>
                  </a:cubicBezTo>
                  <a:cubicBezTo>
                    <a:pt x="82" y="71"/>
                    <a:pt x="86" y="74"/>
                    <a:pt x="91" y="74"/>
                  </a:cubicBezTo>
                  <a:cubicBezTo>
                    <a:pt x="97" y="74"/>
                    <a:pt x="103" y="69"/>
                    <a:pt x="103" y="63"/>
                  </a:cubicBezTo>
                  <a:cubicBezTo>
                    <a:pt x="103" y="59"/>
                    <a:pt x="100" y="55"/>
                    <a:pt x="97" y="53"/>
                  </a:cubicBezTo>
                  <a:close/>
                </a:path>
              </a:pathLst>
            </a:custGeom>
            <a:solidFill>
              <a:srgbClr val="1E20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56" name="îSḷídè"/>
            <p:cNvSpPr/>
            <p:nvPr/>
          </p:nvSpPr>
          <p:spPr bwMode="auto">
            <a:xfrm>
              <a:off x="7373938" y="3935413"/>
              <a:ext cx="488950" cy="692150"/>
            </a:xfrm>
            <a:custGeom>
              <a:avLst/>
              <a:gdLst>
                <a:gd name="T0" fmla="*/ 70 w 70"/>
                <a:gd name="T1" fmla="*/ 54 h 99"/>
                <a:gd name="T2" fmla="*/ 54 w 70"/>
                <a:gd name="T3" fmla="*/ 24 h 99"/>
                <a:gd name="T4" fmla="*/ 40 w 70"/>
                <a:gd name="T5" fmla="*/ 20 h 99"/>
                <a:gd name="T6" fmla="*/ 40 w 70"/>
                <a:gd name="T7" fmla="*/ 16 h 99"/>
                <a:gd name="T8" fmla="*/ 18 w 70"/>
                <a:gd name="T9" fmla="*/ 2 h 99"/>
                <a:gd name="T10" fmla="*/ 7 w 70"/>
                <a:gd name="T11" fmla="*/ 24 h 99"/>
                <a:gd name="T12" fmla="*/ 10 w 70"/>
                <a:gd name="T13" fmla="*/ 29 h 99"/>
                <a:gd name="T14" fmla="*/ 1 w 70"/>
                <a:gd name="T15" fmla="*/ 58 h 99"/>
                <a:gd name="T16" fmla="*/ 35 w 70"/>
                <a:gd name="T17" fmla="*/ 99 h 99"/>
                <a:gd name="T18" fmla="*/ 70 w 70"/>
                <a:gd name="T19"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9">
                  <a:moveTo>
                    <a:pt x="70" y="54"/>
                  </a:moveTo>
                  <a:cubicBezTo>
                    <a:pt x="70" y="44"/>
                    <a:pt x="68" y="30"/>
                    <a:pt x="54" y="24"/>
                  </a:cubicBezTo>
                  <a:cubicBezTo>
                    <a:pt x="49" y="21"/>
                    <a:pt x="44" y="20"/>
                    <a:pt x="40" y="20"/>
                  </a:cubicBezTo>
                  <a:cubicBezTo>
                    <a:pt x="40" y="19"/>
                    <a:pt x="40" y="18"/>
                    <a:pt x="40" y="16"/>
                  </a:cubicBezTo>
                  <a:cubicBezTo>
                    <a:pt x="37" y="7"/>
                    <a:pt x="27" y="0"/>
                    <a:pt x="18" y="2"/>
                  </a:cubicBezTo>
                  <a:cubicBezTo>
                    <a:pt x="9" y="4"/>
                    <a:pt x="5" y="15"/>
                    <a:pt x="7" y="24"/>
                  </a:cubicBezTo>
                  <a:cubicBezTo>
                    <a:pt x="8" y="26"/>
                    <a:pt x="9" y="28"/>
                    <a:pt x="10" y="29"/>
                  </a:cubicBezTo>
                  <a:cubicBezTo>
                    <a:pt x="0" y="36"/>
                    <a:pt x="0" y="50"/>
                    <a:pt x="1" y="58"/>
                  </a:cubicBezTo>
                  <a:cubicBezTo>
                    <a:pt x="3" y="88"/>
                    <a:pt x="26" y="99"/>
                    <a:pt x="35" y="99"/>
                  </a:cubicBezTo>
                  <a:cubicBezTo>
                    <a:pt x="45" y="99"/>
                    <a:pt x="69" y="87"/>
                    <a:pt x="70" y="54"/>
                  </a:cubicBezTo>
                  <a:close/>
                </a:path>
              </a:pathLst>
            </a:custGeom>
            <a:solidFill>
              <a:srgbClr val="1E20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5" name="文本框 4"/>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5、最佳实践-壳牌</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4941993" y="1949873"/>
            <a:ext cx="6721687" cy="3975100"/>
          </a:xfrm>
          <a:prstGeom prst="rect">
            <a:avLst/>
          </a:prstGeom>
          <a:noFill/>
        </p:spPr>
        <p:txBody>
          <a:bodyPr wrap="square" rtlCol="0" anchor="t">
            <a:spAutoFit/>
          </a:bodyPr>
          <a:lstStyle/>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保持甲方在承包方安全管理中的主导地位</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提高自身管理水平和素质</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对承包方严要求、严执行</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对承包方领队严格把关，实行考核制度</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提高承包方进入的门槛，相对固定的承包方建立战略合作和伙伴关系</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狠抓现场管理和基层安全管理队伍水平的提高</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在健康安全环保绩效考核时，将承包方事故计入相关所属单位的绩效</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48167" y="2252980"/>
            <a:ext cx="4278207" cy="4130887"/>
            <a:chOff x="3416301" y="1130300"/>
            <a:chExt cx="5359400" cy="5173663"/>
          </a:xfrm>
        </p:grpSpPr>
        <p:sp>
          <p:nvSpPr>
            <p:cNvPr id="279" name="îṥḻïḑé"/>
            <p:cNvSpPr/>
            <p:nvPr/>
          </p:nvSpPr>
          <p:spPr bwMode="auto">
            <a:xfrm>
              <a:off x="3760789" y="1404938"/>
              <a:ext cx="1422400" cy="719138"/>
            </a:xfrm>
            <a:custGeom>
              <a:avLst/>
              <a:gdLst>
                <a:gd name="T0" fmla="*/ 896 w 896"/>
                <a:gd name="T1" fmla="*/ 453 h 453"/>
                <a:gd name="T2" fmla="*/ 0 w 896"/>
                <a:gd name="T3" fmla="*/ 453 h 453"/>
                <a:gd name="T4" fmla="*/ 6 w 896"/>
                <a:gd name="T5" fmla="*/ 0 h 453"/>
                <a:gd name="T6" fmla="*/ 890 w 896"/>
                <a:gd name="T7" fmla="*/ 0 h 453"/>
                <a:gd name="T8" fmla="*/ 896 w 896"/>
                <a:gd name="T9" fmla="*/ 453 h 453"/>
              </a:gdLst>
              <a:ahLst/>
              <a:cxnLst>
                <a:cxn ang="0">
                  <a:pos x="T0" y="T1"/>
                </a:cxn>
                <a:cxn ang="0">
                  <a:pos x="T2" y="T3"/>
                </a:cxn>
                <a:cxn ang="0">
                  <a:pos x="T4" y="T5"/>
                </a:cxn>
                <a:cxn ang="0">
                  <a:pos x="T6" y="T7"/>
                </a:cxn>
                <a:cxn ang="0">
                  <a:pos x="T8" y="T9"/>
                </a:cxn>
              </a:cxnLst>
              <a:rect l="0" t="0" r="r" b="b"/>
              <a:pathLst>
                <a:path w="896" h="453">
                  <a:moveTo>
                    <a:pt x="896" y="453"/>
                  </a:moveTo>
                  <a:lnTo>
                    <a:pt x="0" y="453"/>
                  </a:lnTo>
                  <a:lnTo>
                    <a:pt x="6" y="0"/>
                  </a:lnTo>
                  <a:lnTo>
                    <a:pt x="890" y="0"/>
                  </a:lnTo>
                  <a:lnTo>
                    <a:pt x="896" y="453"/>
                  </a:lnTo>
                  <a:close/>
                </a:path>
              </a:pathLst>
            </a:custGeom>
            <a:solidFill>
              <a:srgbClr val="EBEB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0" name="íṡlide"/>
            <p:cNvSpPr/>
            <p:nvPr/>
          </p:nvSpPr>
          <p:spPr bwMode="auto">
            <a:xfrm>
              <a:off x="3816351" y="1428750"/>
              <a:ext cx="1308100" cy="695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81" name="iṩļïḍè"/>
            <p:cNvSpPr/>
            <p:nvPr/>
          </p:nvSpPr>
          <p:spPr bwMode="auto">
            <a:xfrm>
              <a:off x="3736976" y="3024188"/>
              <a:ext cx="1470025" cy="120650"/>
            </a:xfrm>
            <a:prstGeom prst="rect">
              <a:avLst/>
            </a:prstGeom>
            <a:solidFill>
              <a:srgbClr val="D6AD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82" name="îṥ1îde"/>
            <p:cNvSpPr/>
            <p:nvPr/>
          </p:nvSpPr>
          <p:spPr bwMode="auto">
            <a:xfrm>
              <a:off x="3736976" y="3082925"/>
              <a:ext cx="1470025" cy="61913"/>
            </a:xfrm>
            <a:prstGeom prst="rect">
              <a:avLst/>
            </a:prstGeom>
            <a:solidFill>
              <a:srgbClr val="BF8F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83" name="îŝļïḋè"/>
            <p:cNvSpPr/>
            <p:nvPr/>
          </p:nvSpPr>
          <p:spPr bwMode="auto">
            <a:xfrm>
              <a:off x="3959226" y="3144838"/>
              <a:ext cx="74613" cy="139700"/>
            </a:xfrm>
            <a:custGeom>
              <a:avLst/>
              <a:gdLst>
                <a:gd name="T0" fmla="*/ 0 w 25"/>
                <a:gd name="T1" fmla="*/ 0 h 48"/>
                <a:gd name="T2" fmla="*/ 0 w 25"/>
                <a:gd name="T3" fmla="*/ 36 h 48"/>
                <a:gd name="T4" fmla="*/ 12 w 25"/>
                <a:gd name="T5" fmla="*/ 48 h 48"/>
                <a:gd name="T6" fmla="*/ 25 w 25"/>
                <a:gd name="T7" fmla="*/ 36 h 48"/>
                <a:gd name="T8" fmla="*/ 25 w 25"/>
                <a:gd name="T9" fmla="*/ 0 h 48"/>
                <a:gd name="T10" fmla="*/ 0 w 25"/>
                <a:gd name="T11" fmla="*/ 0 h 48"/>
              </a:gdLst>
              <a:ahLst/>
              <a:cxnLst>
                <a:cxn ang="0">
                  <a:pos x="T0" y="T1"/>
                </a:cxn>
                <a:cxn ang="0">
                  <a:pos x="T2" y="T3"/>
                </a:cxn>
                <a:cxn ang="0">
                  <a:pos x="T4" y="T5"/>
                </a:cxn>
                <a:cxn ang="0">
                  <a:pos x="T6" y="T7"/>
                </a:cxn>
                <a:cxn ang="0">
                  <a:pos x="T8" y="T9"/>
                </a:cxn>
                <a:cxn ang="0">
                  <a:pos x="T10" y="T11"/>
                </a:cxn>
              </a:cxnLst>
              <a:rect l="0" t="0" r="r" b="b"/>
              <a:pathLst>
                <a:path w="25" h="48">
                  <a:moveTo>
                    <a:pt x="0" y="0"/>
                  </a:moveTo>
                  <a:cubicBezTo>
                    <a:pt x="0" y="36"/>
                    <a:pt x="0" y="36"/>
                    <a:pt x="0" y="36"/>
                  </a:cubicBezTo>
                  <a:cubicBezTo>
                    <a:pt x="0" y="42"/>
                    <a:pt x="6" y="48"/>
                    <a:pt x="12" y="48"/>
                  </a:cubicBezTo>
                  <a:cubicBezTo>
                    <a:pt x="19" y="48"/>
                    <a:pt x="25" y="42"/>
                    <a:pt x="25" y="36"/>
                  </a:cubicBezTo>
                  <a:cubicBezTo>
                    <a:pt x="25" y="0"/>
                    <a:pt x="25" y="0"/>
                    <a:pt x="25" y="0"/>
                  </a:cubicBezTo>
                  <a:lnTo>
                    <a:pt x="0" y="0"/>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4" name="íş1îḑe"/>
            <p:cNvSpPr/>
            <p:nvPr/>
          </p:nvSpPr>
          <p:spPr bwMode="auto">
            <a:xfrm>
              <a:off x="3995739" y="3144838"/>
              <a:ext cx="38100" cy="133350"/>
            </a:xfrm>
            <a:custGeom>
              <a:avLst/>
              <a:gdLst>
                <a:gd name="T0" fmla="*/ 6 w 13"/>
                <a:gd name="T1" fmla="*/ 46 h 46"/>
                <a:gd name="T2" fmla="*/ 13 w 13"/>
                <a:gd name="T3" fmla="*/ 36 h 46"/>
                <a:gd name="T4" fmla="*/ 13 w 13"/>
                <a:gd name="T5" fmla="*/ 0 h 46"/>
                <a:gd name="T6" fmla="*/ 0 w 13"/>
                <a:gd name="T7" fmla="*/ 0 h 46"/>
                <a:gd name="T8" fmla="*/ 0 w 13"/>
                <a:gd name="T9" fmla="*/ 36 h 46"/>
                <a:gd name="T10" fmla="*/ 6 w 13"/>
                <a:gd name="T11" fmla="*/ 46 h 46"/>
              </a:gdLst>
              <a:ahLst/>
              <a:cxnLst>
                <a:cxn ang="0">
                  <a:pos x="T0" y="T1"/>
                </a:cxn>
                <a:cxn ang="0">
                  <a:pos x="T2" y="T3"/>
                </a:cxn>
                <a:cxn ang="0">
                  <a:pos x="T4" y="T5"/>
                </a:cxn>
                <a:cxn ang="0">
                  <a:pos x="T6" y="T7"/>
                </a:cxn>
                <a:cxn ang="0">
                  <a:pos x="T8" y="T9"/>
                </a:cxn>
                <a:cxn ang="0">
                  <a:pos x="T10" y="T11"/>
                </a:cxn>
              </a:cxnLst>
              <a:rect l="0" t="0" r="r" b="b"/>
              <a:pathLst>
                <a:path w="13" h="46">
                  <a:moveTo>
                    <a:pt x="6" y="46"/>
                  </a:moveTo>
                  <a:cubicBezTo>
                    <a:pt x="10" y="44"/>
                    <a:pt x="13" y="40"/>
                    <a:pt x="13" y="36"/>
                  </a:cubicBezTo>
                  <a:cubicBezTo>
                    <a:pt x="13" y="0"/>
                    <a:pt x="13" y="0"/>
                    <a:pt x="13" y="0"/>
                  </a:cubicBezTo>
                  <a:cubicBezTo>
                    <a:pt x="0" y="0"/>
                    <a:pt x="0" y="0"/>
                    <a:pt x="0" y="0"/>
                  </a:cubicBezTo>
                  <a:cubicBezTo>
                    <a:pt x="0" y="36"/>
                    <a:pt x="0" y="36"/>
                    <a:pt x="0" y="36"/>
                  </a:cubicBezTo>
                  <a:cubicBezTo>
                    <a:pt x="0" y="40"/>
                    <a:pt x="3" y="44"/>
                    <a:pt x="6" y="46"/>
                  </a:cubicBezTo>
                  <a:close/>
                </a:path>
              </a:pathLst>
            </a:custGeom>
            <a:solidFill>
              <a:srgbClr val="8C6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5" name="îṣḻiḋé"/>
            <p:cNvSpPr/>
            <p:nvPr/>
          </p:nvSpPr>
          <p:spPr bwMode="auto">
            <a:xfrm>
              <a:off x="4911726" y="3144838"/>
              <a:ext cx="73025" cy="139700"/>
            </a:xfrm>
            <a:custGeom>
              <a:avLst/>
              <a:gdLst>
                <a:gd name="T0" fmla="*/ 25 w 25"/>
                <a:gd name="T1" fmla="*/ 0 h 48"/>
                <a:gd name="T2" fmla="*/ 25 w 25"/>
                <a:gd name="T3" fmla="*/ 36 h 48"/>
                <a:gd name="T4" fmla="*/ 12 w 25"/>
                <a:gd name="T5" fmla="*/ 48 h 48"/>
                <a:gd name="T6" fmla="*/ 0 w 25"/>
                <a:gd name="T7" fmla="*/ 36 h 48"/>
                <a:gd name="T8" fmla="*/ 0 w 25"/>
                <a:gd name="T9" fmla="*/ 0 h 48"/>
                <a:gd name="T10" fmla="*/ 25 w 25"/>
                <a:gd name="T11" fmla="*/ 0 h 48"/>
              </a:gdLst>
              <a:ahLst/>
              <a:cxnLst>
                <a:cxn ang="0">
                  <a:pos x="T0" y="T1"/>
                </a:cxn>
                <a:cxn ang="0">
                  <a:pos x="T2" y="T3"/>
                </a:cxn>
                <a:cxn ang="0">
                  <a:pos x="T4" y="T5"/>
                </a:cxn>
                <a:cxn ang="0">
                  <a:pos x="T6" y="T7"/>
                </a:cxn>
                <a:cxn ang="0">
                  <a:pos x="T8" y="T9"/>
                </a:cxn>
                <a:cxn ang="0">
                  <a:pos x="T10" y="T11"/>
                </a:cxn>
              </a:cxnLst>
              <a:rect l="0" t="0" r="r" b="b"/>
              <a:pathLst>
                <a:path w="25" h="48">
                  <a:moveTo>
                    <a:pt x="25" y="0"/>
                  </a:moveTo>
                  <a:cubicBezTo>
                    <a:pt x="25" y="36"/>
                    <a:pt x="25" y="36"/>
                    <a:pt x="25" y="36"/>
                  </a:cubicBezTo>
                  <a:cubicBezTo>
                    <a:pt x="25" y="42"/>
                    <a:pt x="19" y="48"/>
                    <a:pt x="12" y="48"/>
                  </a:cubicBezTo>
                  <a:cubicBezTo>
                    <a:pt x="6" y="48"/>
                    <a:pt x="0" y="42"/>
                    <a:pt x="0" y="36"/>
                  </a:cubicBezTo>
                  <a:cubicBezTo>
                    <a:pt x="0" y="0"/>
                    <a:pt x="0" y="0"/>
                    <a:pt x="0" y="0"/>
                  </a:cubicBezTo>
                  <a:lnTo>
                    <a:pt x="25" y="0"/>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6" name="îṧľîďe"/>
            <p:cNvSpPr/>
            <p:nvPr/>
          </p:nvSpPr>
          <p:spPr bwMode="auto">
            <a:xfrm>
              <a:off x="4911726" y="3144838"/>
              <a:ext cx="34925" cy="133350"/>
            </a:xfrm>
            <a:custGeom>
              <a:avLst/>
              <a:gdLst>
                <a:gd name="T0" fmla="*/ 6 w 12"/>
                <a:gd name="T1" fmla="*/ 46 h 46"/>
                <a:gd name="T2" fmla="*/ 0 w 12"/>
                <a:gd name="T3" fmla="*/ 36 h 46"/>
                <a:gd name="T4" fmla="*/ 0 w 12"/>
                <a:gd name="T5" fmla="*/ 0 h 46"/>
                <a:gd name="T6" fmla="*/ 12 w 12"/>
                <a:gd name="T7" fmla="*/ 0 h 46"/>
                <a:gd name="T8" fmla="*/ 12 w 12"/>
                <a:gd name="T9" fmla="*/ 36 h 46"/>
                <a:gd name="T10" fmla="*/ 6 w 12"/>
                <a:gd name="T11" fmla="*/ 46 h 46"/>
              </a:gdLst>
              <a:ahLst/>
              <a:cxnLst>
                <a:cxn ang="0">
                  <a:pos x="T0" y="T1"/>
                </a:cxn>
                <a:cxn ang="0">
                  <a:pos x="T2" y="T3"/>
                </a:cxn>
                <a:cxn ang="0">
                  <a:pos x="T4" y="T5"/>
                </a:cxn>
                <a:cxn ang="0">
                  <a:pos x="T6" y="T7"/>
                </a:cxn>
                <a:cxn ang="0">
                  <a:pos x="T8" y="T9"/>
                </a:cxn>
                <a:cxn ang="0">
                  <a:pos x="T10" y="T11"/>
                </a:cxn>
              </a:cxnLst>
              <a:rect l="0" t="0" r="r" b="b"/>
              <a:pathLst>
                <a:path w="12" h="46">
                  <a:moveTo>
                    <a:pt x="6" y="46"/>
                  </a:moveTo>
                  <a:cubicBezTo>
                    <a:pt x="3" y="44"/>
                    <a:pt x="0" y="40"/>
                    <a:pt x="0" y="36"/>
                  </a:cubicBezTo>
                  <a:cubicBezTo>
                    <a:pt x="0" y="0"/>
                    <a:pt x="0" y="0"/>
                    <a:pt x="0" y="0"/>
                  </a:cubicBezTo>
                  <a:cubicBezTo>
                    <a:pt x="12" y="0"/>
                    <a:pt x="12" y="0"/>
                    <a:pt x="12" y="0"/>
                  </a:cubicBezTo>
                  <a:cubicBezTo>
                    <a:pt x="12" y="36"/>
                    <a:pt x="12" y="36"/>
                    <a:pt x="12" y="36"/>
                  </a:cubicBezTo>
                  <a:cubicBezTo>
                    <a:pt x="12" y="40"/>
                    <a:pt x="10" y="44"/>
                    <a:pt x="6" y="46"/>
                  </a:cubicBezTo>
                  <a:close/>
                </a:path>
              </a:pathLst>
            </a:custGeom>
            <a:solidFill>
              <a:srgbClr val="8C6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7" name="ïṣļíḓé"/>
            <p:cNvSpPr/>
            <p:nvPr/>
          </p:nvSpPr>
          <p:spPr bwMode="auto">
            <a:xfrm>
              <a:off x="3933826" y="2863850"/>
              <a:ext cx="287338" cy="160338"/>
            </a:xfrm>
            <a:custGeom>
              <a:avLst/>
              <a:gdLst>
                <a:gd name="T0" fmla="*/ 0 w 181"/>
                <a:gd name="T1" fmla="*/ 0 h 101"/>
                <a:gd name="T2" fmla="*/ 29 w 181"/>
                <a:gd name="T3" fmla="*/ 101 h 101"/>
                <a:gd name="T4" fmla="*/ 149 w 181"/>
                <a:gd name="T5" fmla="*/ 101 h 101"/>
                <a:gd name="T6" fmla="*/ 181 w 181"/>
                <a:gd name="T7" fmla="*/ 0 h 101"/>
                <a:gd name="T8" fmla="*/ 0 w 181"/>
                <a:gd name="T9" fmla="*/ 0 h 101"/>
              </a:gdLst>
              <a:ahLst/>
              <a:cxnLst>
                <a:cxn ang="0">
                  <a:pos x="T0" y="T1"/>
                </a:cxn>
                <a:cxn ang="0">
                  <a:pos x="T2" y="T3"/>
                </a:cxn>
                <a:cxn ang="0">
                  <a:pos x="T4" y="T5"/>
                </a:cxn>
                <a:cxn ang="0">
                  <a:pos x="T6" y="T7"/>
                </a:cxn>
                <a:cxn ang="0">
                  <a:pos x="T8" y="T9"/>
                </a:cxn>
              </a:cxnLst>
              <a:rect l="0" t="0" r="r" b="b"/>
              <a:pathLst>
                <a:path w="181" h="101">
                  <a:moveTo>
                    <a:pt x="0" y="0"/>
                  </a:moveTo>
                  <a:lnTo>
                    <a:pt x="29" y="101"/>
                  </a:lnTo>
                  <a:lnTo>
                    <a:pt x="149" y="101"/>
                  </a:lnTo>
                  <a:lnTo>
                    <a:pt x="181" y="0"/>
                  </a:lnTo>
                  <a:lnTo>
                    <a:pt x="0" y="0"/>
                  </a:lnTo>
                  <a:close/>
                </a:path>
              </a:pathLst>
            </a:custGeom>
            <a:solidFill>
              <a:srgbClr val="BF8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8" name="íšľïḋê"/>
            <p:cNvSpPr/>
            <p:nvPr/>
          </p:nvSpPr>
          <p:spPr bwMode="auto">
            <a:xfrm>
              <a:off x="4076701" y="2433638"/>
              <a:ext cx="184150" cy="307975"/>
            </a:xfrm>
            <a:custGeom>
              <a:avLst/>
              <a:gdLst>
                <a:gd name="T0" fmla="*/ 5 w 63"/>
                <a:gd name="T1" fmla="*/ 45 h 105"/>
                <a:gd name="T2" fmla="*/ 18 w 63"/>
                <a:gd name="T3" fmla="*/ 105 h 105"/>
                <a:gd name="T4" fmla="*/ 58 w 63"/>
                <a:gd name="T5" fmla="*/ 59 h 105"/>
                <a:gd name="T6" fmla="*/ 45 w 63"/>
                <a:gd name="T7" fmla="*/ 0 h 105"/>
                <a:gd name="T8" fmla="*/ 5 w 63"/>
                <a:gd name="T9" fmla="*/ 45 h 105"/>
              </a:gdLst>
              <a:ahLst/>
              <a:cxnLst>
                <a:cxn ang="0">
                  <a:pos x="T0" y="T1"/>
                </a:cxn>
                <a:cxn ang="0">
                  <a:pos x="T2" y="T3"/>
                </a:cxn>
                <a:cxn ang="0">
                  <a:pos x="T4" y="T5"/>
                </a:cxn>
                <a:cxn ang="0">
                  <a:pos x="T6" y="T7"/>
                </a:cxn>
                <a:cxn ang="0">
                  <a:pos x="T8" y="T9"/>
                </a:cxn>
              </a:cxnLst>
              <a:rect l="0" t="0" r="r" b="b"/>
              <a:pathLst>
                <a:path w="63" h="105">
                  <a:moveTo>
                    <a:pt x="5" y="45"/>
                  </a:moveTo>
                  <a:cubicBezTo>
                    <a:pt x="0" y="67"/>
                    <a:pt x="5" y="89"/>
                    <a:pt x="18" y="105"/>
                  </a:cubicBezTo>
                  <a:cubicBezTo>
                    <a:pt x="37" y="97"/>
                    <a:pt x="52" y="81"/>
                    <a:pt x="58" y="59"/>
                  </a:cubicBezTo>
                  <a:cubicBezTo>
                    <a:pt x="63" y="37"/>
                    <a:pt x="58" y="15"/>
                    <a:pt x="45" y="0"/>
                  </a:cubicBezTo>
                  <a:cubicBezTo>
                    <a:pt x="26" y="7"/>
                    <a:pt x="11" y="24"/>
                    <a:pt x="5" y="45"/>
                  </a:cubicBezTo>
                  <a:close/>
                </a:path>
              </a:pathLst>
            </a:custGeom>
            <a:solidFill>
              <a:srgbClr val="0082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9" name="ïṥlïďe"/>
            <p:cNvSpPr/>
            <p:nvPr/>
          </p:nvSpPr>
          <p:spPr bwMode="auto">
            <a:xfrm>
              <a:off x="4129089" y="2433638"/>
              <a:ext cx="79375" cy="307975"/>
            </a:xfrm>
            <a:custGeom>
              <a:avLst/>
              <a:gdLst>
                <a:gd name="T0" fmla="*/ 10 w 27"/>
                <a:gd name="T1" fmla="*/ 51 h 105"/>
                <a:gd name="T2" fmla="*/ 0 w 27"/>
                <a:gd name="T3" fmla="*/ 105 h 105"/>
                <a:gd name="T4" fmla="*/ 17 w 27"/>
                <a:gd name="T5" fmla="*/ 53 h 105"/>
                <a:gd name="T6" fmla="*/ 27 w 27"/>
                <a:gd name="T7" fmla="*/ 0 h 105"/>
                <a:gd name="T8" fmla="*/ 10 w 27"/>
                <a:gd name="T9" fmla="*/ 51 h 105"/>
              </a:gdLst>
              <a:ahLst/>
              <a:cxnLst>
                <a:cxn ang="0">
                  <a:pos x="T0" y="T1"/>
                </a:cxn>
                <a:cxn ang="0">
                  <a:pos x="T2" y="T3"/>
                </a:cxn>
                <a:cxn ang="0">
                  <a:pos x="T4" y="T5"/>
                </a:cxn>
                <a:cxn ang="0">
                  <a:pos x="T6" y="T7"/>
                </a:cxn>
                <a:cxn ang="0">
                  <a:pos x="T8" y="T9"/>
                </a:cxn>
              </a:cxnLst>
              <a:rect l="0" t="0" r="r" b="b"/>
              <a:pathLst>
                <a:path w="27" h="105">
                  <a:moveTo>
                    <a:pt x="10" y="51"/>
                  </a:moveTo>
                  <a:cubicBezTo>
                    <a:pt x="5" y="73"/>
                    <a:pt x="1" y="93"/>
                    <a:pt x="0" y="105"/>
                  </a:cubicBezTo>
                  <a:cubicBezTo>
                    <a:pt x="5" y="94"/>
                    <a:pt x="11" y="75"/>
                    <a:pt x="17" y="53"/>
                  </a:cubicBezTo>
                  <a:cubicBezTo>
                    <a:pt x="22" y="31"/>
                    <a:pt x="26" y="12"/>
                    <a:pt x="27" y="0"/>
                  </a:cubicBezTo>
                  <a:cubicBezTo>
                    <a:pt x="22" y="11"/>
                    <a:pt x="16" y="30"/>
                    <a:pt x="10" y="51"/>
                  </a:cubicBezTo>
                  <a:close/>
                </a:path>
              </a:pathLst>
            </a:custGeom>
            <a:solidFill>
              <a:srgbClr val="006B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0" name="iśḷíḋê"/>
            <p:cNvSpPr/>
            <p:nvPr/>
          </p:nvSpPr>
          <p:spPr bwMode="auto">
            <a:xfrm>
              <a:off x="3906839" y="2433638"/>
              <a:ext cx="187325" cy="307975"/>
            </a:xfrm>
            <a:custGeom>
              <a:avLst/>
              <a:gdLst>
                <a:gd name="T0" fmla="*/ 58 w 64"/>
                <a:gd name="T1" fmla="*/ 45 h 105"/>
                <a:gd name="T2" fmla="*/ 46 w 64"/>
                <a:gd name="T3" fmla="*/ 105 h 105"/>
                <a:gd name="T4" fmla="*/ 6 w 64"/>
                <a:gd name="T5" fmla="*/ 59 h 105"/>
                <a:gd name="T6" fmla="*/ 18 w 64"/>
                <a:gd name="T7" fmla="*/ 0 h 105"/>
                <a:gd name="T8" fmla="*/ 58 w 64"/>
                <a:gd name="T9" fmla="*/ 45 h 105"/>
              </a:gdLst>
              <a:ahLst/>
              <a:cxnLst>
                <a:cxn ang="0">
                  <a:pos x="T0" y="T1"/>
                </a:cxn>
                <a:cxn ang="0">
                  <a:pos x="T2" y="T3"/>
                </a:cxn>
                <a:cxn ang="0">
                  <a:pos x="T4" y="T5"/>
                </a:cxn>
                <a:cxn ang="0">
                  <a:pos x="T6" y="T7"/>
                </a:cxn>
                <a:cxn ang="0">
                  <a:pos x="T8" y="T9"/>
                </a:cxn>
              </a:cxnLst>
              <a:rect l="0" t="0" r="r" b="b"/>
              <a:pathLst>
                <a:path w="64" h="105">
                  <a:moveTo>
                    <a:pt x="58" y="45"/>
                  </a:moveTo>
                  <a:cubicBezTo>
                    <a:pt x="64" y="67"/>
                    <a:pt x="59" y="89"/>
                    <a:pt x="46" y="105"/>
                  </a:cubicBezTo>
                  <a:cubicBezTo>
                    <a:pt x="27" y="97"/>
                    <a:pt x="12" y="81"/>
                    <a:pt x="6" y="59"/>
                  </a:cubicBezTo>
                  <a:cubicBezTo>
                    <a:pt x="0" y="37"/>
                    <a:pt x="6" y="15"/>
                    <a:pt x="18" y="0"/>
                  </a:cubicBezTo>
                  <a:cubicBezTo>
                    <a:pt x="37" y="7"/>
                    <a:pt x="53" y="24"/>
                    <a:pt x="58" y="45"/>
                  </a:cubicBezTo>
                  <a:close/>
                </a:path>
              </a:pathLst>
            </a:custGeom>
            <a:solidFill>
              <a:srgbClr val="0082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1" name="íṥlíḋè"/>
            <p:cNvSpPr/>
            <p:nvPr/>
          </p:nvSpPr>
          <p:spPr bwMode="auto">
            <a:xfrm>
              <a:off x="3959226" y="2433638"/>
              <a:ext cx="82550" cy="307975"/>
            </a:xfrm>
            <a:custGeom>
              <a:avLst/>
              <a:gdLst>
                <a:gd name="T0" fmla="*/ 17 w 28"/>
                <a:gd name="T1" fmla="*/ 51 h 105"/>
                <a:gd name="T2" fmla="*/ 28 w 28"/>
                <a:gd name="T3" fmla="*/ 105 h 105"/>
                <a:gd name="T4" fmla="*/ 11 w 28"/>
                <a:gd name="T5" fmla="*/ 53 h 105"/>
                <a:gd name="T6" fmla="*/ 0 w 28"/>
                <a:gd name="T7" fmla="*/ 0 h 105"/>
                <a:gd name="T8" fmla="*/ 17 w 28"/>
                <a:gd name="T9" fmla="*/ 51 h 105"/>
              </a:gdLst>
              <a:ahLst/>
              <a:cxnLst>
                <a:cxn ang="0">
                  <a:pos x="T0" y="T1"/>
                </a:cxn>
                <a:cxn ang="0">
                  <a:pos x="T2" y="T3"/>
                </a:cxn>
                <a:cxn ang="0">
                  <a:pos x="T4" y="T5"/>
                </a:cxn>
                <a:cxn ang="0">
                  <a:pos x="T6" y="T7"/>
                </a:cxn>
                <a:cxn ang="0">
                  <a:pos x="T8" y="T9"/>
                </a:cxn>
              </a:cxnLst>
              <a:rect l="0" t="0" r="r" b="b"/>
              <a:pathLst>
                <a:path w="28" h="105">
                  <a:moveTo>
                    <a:pt x="17" y="51"/>
                  </a:moveTo>
                  <a:cubicBezTo>
                    <a:pt x="23" y="73"/>
                    <a:pt x="27" y="93"/>
                    <a:pt x="28" y="105"/>
                  </a:cubicBezTo>
                  <a:cubicBezTo>
                    <a:pt x="23" y="94"/>
                    <a:pt x="17" y="75"/>
                    <a:pt x="11" y="53"/>
                  </a:cubicBezTo>
                  <a:cubicBezTo>
                    <a:pt x="5" y="31"/>
                    <a:pt x="2" y="12"/>
                    <a:pt x="0" y="0"/>
                  </a:cubicBezTo>
                  <a:cubicBezTo>
                    <a:pt x="5" y="11"/>
                    <a:pt x="12" y="30"/>
                    <a:pt x="17" y="51"/>
                  </a:cubicBezTo>
                  <a:close/>
                </a:path>
              </a:pathLst>
            </a:custGeom>
            <a:solidFill>
              <a:srgbClr val="006B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2" name="îşḷîḋé"/>
            <p:cNvSpPr/>
            <p:nvPr/>
          </p:nvSpPr>
          <p:spPr bwMode="auto">
            <a:xfrm>
              <a:off x="4044951" y="2574925"/>
              <a:ext cx="249238" cy="236538"/>
            </a:xfrm>
            <a:custGeom>
              <a:avLst/>
              <a:gdLst>
                <a:gd name="T0" fmla="*/ 24 w 85"/>
                <a:gd name="T1" fmla="*/ 20 h 81"/>
                <a:gd name="T2" fmla="*/ 2 w 85"/>
                <a:gd name="T3" fmla="*/ 77 h 81"/>
                <a:gd name="T4" fmla="*/ 61 w 85"/>
                <a:gd name="T5" fmla="*/ 61 h 81"/>
                <a:gd name="T6" fmla="*/ 83 w 85"/>
                <a:gd name="T7" fmla="*/ 4 h 81"/>
                <a:gd name="T8" fmla="*/ 24 w 85"/>
                <a:gd name="T9" fmla="*/ 20 h 81"/>
              </a:gdLst>
              <a:ahLst/>
              <a:cxnLst>
                <a:cxn ang="0">
                  <a:pos x="T0" y="T1"/>
                </a:cxn>
                <a:cxn ang="0">
                  <a:pos x="T2" y="T3"/>
                </a:cxn>
                <a:cxn ang="0">
                  <a:pos x="T4" y="T5"/>
                </a:cxn>
                <a:cxn ang="0">
                  <a:pos x="T6" y="T7"/>
                </a:cxn>
                <a:cxn ang="0">
                  <a:pos x="T8" y="T9"/>
                </a:cxn>
              </a:cxnLst>
              <a:rect l="0" t="0" r="r" b="b"/>
              <a:pathLst>
                <a:path w="85" h="81">
                  <a:moveTo>
                    <a:pt x="24" y="20"/>
                  </a:moveTo>
                  <a:cubicBezTo>
                    <a:pt x="8" y="36"/>
                    <a:pt x="0" y="57"/>
                    <a:pt x="2" y="77"/>
                  </a:cubicBezTo>
                  <a:cubicBezTo>
                    <a:pt x="22" y="81"/>
                    <a:pt x="44" y="76"/>
                    <a:pt x="61" y="61"/>
                  </a:cubicBezTo>
                  <a:cubicBezTo>
                    <a:pt x="77" y="46"/>
                    <a:pt x="85" y="24"/>
                    <a:pt x="83" y="4"/>
                  </a:cubicBezTo>
                  <a:cubicBezTo>
                    <a:pt x="63" y="0"/>
                    <a:pt x="41" y="5"/>
                    <a:pt x="24" y="20"/>
                  </a:cubicBezTo>
                  <a:close/>
                </a:path>
              </a:pathLst>
            </a:custGeom>
            <a:solidFill>
              <a:srgbClr val="0096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3" name="ïS1íḋé"/>
            <p:cNvSpPr/>
            <p:nvPr/>
          </p:nvSpPr>
          <p:spPr bwMode="auto">
            <a:xfrm>
              <a:off x="4051301" y="2586038"/>
              <a:ext cx="236538" cy="212725"/>
            </a:xfrm>
            <a:custGeom>
              <a:avLst/>
              <a:gdLst>
                <a:gd name="T0" fmla="*/ 38 w 81"/>
                <a:gd name="T1" fmla="*/ 34 h 73"/>
                <a:gd name="T2" fmla="*/ 0 w 81"/>
                <a:gd name="T3" fmla="*/ 73 h 73"/>
                <a:gd name="T4" fmla="*/ 43 w 81"/>
                <a:gd name="T5" fmla="*/ 39 h 73"/>
                <a:gd name="T6" fmla="*/ 81 w 81"/>
                <a:gd name="T7" fmla="*/ 0 h 73"/>
                <a:gd name="T8" fmla="*/ 38 w 81"/>
                <a:gd name="T9" fmla="*/ 34 h 73"/>
              </a:gdLst>
              <a:ahLst/>
              <a:cxnLst>
                <a:cxn ang="0">
                  <a:pos x="T0" y="T1"/>
                </a:cxn>
                <a:cxn ang="0">
                  <a:pos x="T2" y="T3"/>
                </a:cxn>
                <a:cxn ang="0">
                  <a:pos x="T4" y="T5"/>
                </a:cxn>
                <a:cxn ang="0">
                  <a:pos x="T6" y="T7"/>
                </a:cxn>
                <a:cxn ang="0">
                  <a:pos x="T8" y="T9"/>
                </a:cxn>
              </a:cxnLst>
              <a:rect l="0" t="0" r="r" b="b"/>
              <a:pathLst>
                <a:path w="81" h="73">
                  <a:moveTo>
                    <a:pt x="38" y="34"/>
                  </a:moveTo>
                  <a:cubicBezTo>
                    <a:pt x="22" y="49"/>
                    <a:pt x="8" y="63"/>
                    <a:pt x="0" y="73"/>
                  </a:cubicBezTo>
                  <a:cubicBezTo>
                    <a:pt x="11" y="66"/>
                    <a:pt x="26" y="54"/>
                    <a:pt x="43" y="39"/>
                  </a:cubicBezTo>
                  <a:cubicBezTo>
                    <a:pt x="59" y="24"/>
                    <a:pt x="73" y="10"/>
                    <a:pt x="81" y="0"/>
                  </a:cubicBezTo>
                  <a:cubicBezTo>
                    <a:pt x="71" y="7"/>
                    <a:pt x="55" y="19"/>
                    <a:pt x="38" y="34"/>
                  </a:cubicBezTo>
                  <a:close/>
                </a:path>
              </a:pathLst>
            </a:custGeom>
            <a:solidFill>
              <a:srgbClr val="0075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4" name="îṧľïdé"/>
            <p:cNvSpPr/>
            <p:nvPr/>
          </p:nvSpPr>
          <p:spPr bwMode="auto">
            <a:xfrm>
              <a:off x="3857626" y="2606675"/>
              <a:ext cx="246063" cy="198438"/>
            </a:xfrm>
            <a:custGeom>
              <a:avLst/>
              <a:gdLst>
                <a:gd name="T0" fmla="*/ 29 w 84"/>
                <a:gd name="T1" fmla="*/ 53 h 68"/>
                <a:gd name="T2" fmla="*/ 84 w 84"/>
                <a:gd name="T3" fmla="*/ 63 h 68"/>
                <a:gd name="T4" fmla="*/ 55 w 84"/>
                <a:gd name="T5" fmla="*/ 16 h 68"/>
                <a:gd name="T6" fmla="*/ 0 w 84"/>
                <a:gd name="T7" fmla="*/ 5 h 68"/>
                <a:gd name="T8" fmla="*/ 29 w 84"/>
                <a:gd name="T9" fmla="*/ 53 h 68"/>
              </a:gdLst>
              <a:ahLst/>
              <a:cxnLst>
                <a:cxn ang="0">
                  <a:pos x="T0" y="T1"/>
                </a:cxn>
                <a:cxn ang="0">
                  <a:pos x="T2" y="T3"/>
                </a:cxn>
                <a:cxn ang="0">
                  <a:pos x="T4" y="T5"/>
                </a:cxn>
                <a:cxn ang="0">
                  <a:pos x="T6" y="T7"/>
                </a:cxn>
                <a:cxn ang="0">
                  <a:pos x="T8" y="T9"/>
                </a:cxn>
              </a:cxnLst>
              <a:rect l="0" t="0" r="r" b="b"/>
              <a:pathLst>
                <a:path w="84" h="68">
                  <a:moveTo>
                    <a:pt x="29" y="53"/>
                  </a:moveTo>
                  <a:cubicBezTo>
                    <a:pt x="47" y="65"/>
                    <a:pt x="67" y="68"/>
                    <a:pt x="84" y="63"/>
                  </a:cubicBezTo>
                  <a:cubicBezTo>
                    <a:pt x="83" y="46"/>
                    <a:pt x="72" y="28"/>
                    <a:pt x="55" y="16"/>
                  </a:cubicBezTo>
                  <a:cubicBezTo>
                    <a:pt x="37" y="4"/>
                    <a:pt x="17" y="0"/>
                    <a:pt x="0" y="5"/>
                  </a:cubicBezTo>
                  <a:cubicBezTo>
                    <a:pt x="2" y="23"/>
                    <a:pt x="12" y="41"/>
                    <a:pt x="29" y="53"/>
                  </a:cubicBezTo>
                  <a:close/>
                </a:path>
              </a:pathLst>
            </a:custGeom>
            <a:solidFill>
              <a:srgbClr val="0096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5" name="îŝḻíḍé"/>
            <p:cNvSpPr/>
            <p:nvPr/>
          </p:nvSpPr>
          <p:spPr bwMode="auto">
            <a:xfrm>
              <a:off x="3857626" y="2620963"/>
              <a:ext cx="246063" cy="169863"/>
            </a:xfrm>
            <a:custGeom>
              <a:avLst/>
              <a:gdLst>
                <a:gd name="T0" fmla="*/ 41 w 84"/>
                <a:gd name="T1" fmla="*/ 31 h 58"/>
                <a:gd name="T2" fmla="*/ 84 w 84"/>
                <a:gd name="T3" fmla="*/ 58 h 58"/>
                <a:gd name="T4" fmla="*/ 44 w 84"/>
                <a:gd name="T5" fmla="*/ 27 h 58"/>
                <a:gd name="T6" fmla="*/ 0 w 84"/>
                <a:gd name="T7" fmla="*/ 0 h 58"/>
                <a:gd name="T8" fmla="*/ 41 w 84"/>
                <a:gd name="T9" fmla="*/ 31 h 58"/>
              </a:gdLst>
              <a:ahLst/>
              <a:cxnLst>
                <a:cxn ang="0">
                  <a:pos x="T0" y="T1"/>
                </a:cxn>
                <a:cxn ang="0">
                  <a:pos x="T2" y="T3"/>
                </a:cxn>
                <a:cxn ang="0">
                  <a:pos x="T4" y="T5"/>
                </a:cxn>
                <a:cxn ang="0">
                  <a:pos x="T6" y="T7"/>
                </a:cxn>
                <a:cxn ang="0">
                  <a:pos x="T8" y="T9"/>
                </a:cxn>
              </a:cxnLst>
              <a:rect l="0" t="0" r="r" b="b"/>
              <a:pathLst>
                <a:path w="84" h="58">
                  <a:moveTo>
                    <a:pt x="41" y="31"/>
                  </a:moveTo>
                  <a:cubicBezTo>
                    <a:pt x="58" y="44"/>
                    <a:pt x="74" y="53"/>
                    <a:pt x="84" y="58"/>
                  </a:cubicBezTo>
                  <a:cubicBezTo>
                    <a:pt x="76" y="51"/>
                    <a:pt x="61" y="39"/>
                    <a:pt x="44" y="27"/>
                  </a:cubicBezTo>
                  <a:cubicBezTo>
                    <a:pt x="26" y="15"/>
                    <a:pt x="10" y="5"/>
                    <a:pt x="0" y="0"/>
                  </a:cubicBezTo>
                  <a:cubicBezTo>
                    <a:pt x="8" y="8"/>
                    <a:pt x="23" y="19"/>
                    <a:pt x="41" y="31"/>
                  </a:cubicBezTo>
                  <a:close/>
                </a:path>
              </a:pathLst>
            </a:custGeom>
            <a:solidFill>
              <a:srgbClr val="0075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6" name="íṩľîḓe"/>
            <p:cNvSpPr/>
            <p:nvPr/>
          </p:nvSpPr>
          <p:spPr bwMode="auto">
            <a:xfrm>
              <a:off x="3997326" y="2478088"/>
              <a:ext cx="165100" cy="347663"/>
            </a:xfrm>
            <a:custGeom>
              <a:avLst/>
              <a:gdLst>
                <a:gd name="T0" fmla="*/ 1 w 56"/>
                <a:gd name="T1" fmla="*/ 58 h 119"/>
                <a:gd name="T2" fmla="*/ 25 w 56"/>
                <a:gd name="T3" fmla="*/ 119 h 119"/>
                <a:gd name="T4" fmla="*/ 55 w 56"/>
                <a:gd name="T5" fmla="*/ 61 h 119"/>
                <a:gd name="T6" fmla="*/ 31 w 56"/>
                <a:gd name="T7" fmla="*/ 0 h 119"/>
                <a:gd name="T8" fmla="*/ 1 w 56"/>
                <a:gd name="T9" fmla="*/ 58 h 119"/>
              </a:gdLst>
              <a:ahLst/>
              <a:cxnLst>
                <a:cxn ang="0">
                  <a:pos x="T0" y="T1"/>
                </a:cxn>
                <a:cxn ang="0">
                  <a:pos x="T2" y="T3"/>
                </a:cxn>
                <a:cxn ang="0">
                  <a:pos x="T4" y="T5"/>
                </a:cxn>
                <a:cxn ang="0">
                  <a:pos x="T6" y="T7"/>
                </a:cxn>
                <a:cxn ang="0">
                  <a:pos x="T8" y="T9"/>
                </a:cxn>
              </a:cxnLst>
              <a:rect l="0" t="0" r="r" b="b"/>
              <a:pathLst>
                <a:path w="56" h="119">
                  <a:moveTo>
                    <a:pt x="1" y="58"/>
                  </a:moveTo>
                  <a:cubicBezTo>
                    <a:pt x="0" y="83"/>
                    <a:pt x="10" y="105"/>
                    <a:pt x="25" y="119"/>
                  </a:cubicBezTo>
                  <a:cubicBezTo>
                    <a:pt x="42" y="107"/>
                    <a:pt x="54" y="85"/>
                    <a:pt x="55" y="61"/>
                  </a:cubicBezTo>
                  <a:cubicBezTo>
                    <a:pt x="56" y="36"/>
                    <a:pt x="46" y="14"/>
                    <a:pt x="31" y="0"/>
                  </a:cubicBezTo>
                  <a:cubicBezTo>
                    <a:pt x="14" y="12"/>
                    <a:pt x="2" y="34"/>
                    <a:pt x="1" y="58"/>
                  </a:cubicBezTo>
                  <a:close/>
                </a:path>
              </a:pathLst>
            </a:custGeom>
            <a:solidFill>
              <a:srgbClr val="00B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7" name="ísḷiḋe"/>
            <p:cNvSpPr/>
            <p:nvPr/>
          </p:nvSpPr>
          <p:spPr bwMode="auto">
            <a:xfrm>
              <a:off x="4068764" y="2478088"/>
              <a:ext cx="22225" cy="347663"/>
            </a:xfrm>
            <a:custGeom>
              <a:avLst/>
              <a:gdLst>
                <a:gd name="T0" fmla="*/ 1 w 8"/>
                <a:gd name="T1" fmla="*/ 59 h 119"/>
                <a:gd name="T2" fmla="*/ 1 w 8"/>
                <a:gd name="T3" fmla="*/ 119 h 119"/>
                <a:gd name="T4" fmla="*/ 7 w 8"/>
                <a:gd name="T5" fmla="*/ 60 h 119"/>
                <a:gd name="T6" fmla="*/ 7 w 8"/>
                <a:gd name="T7" fmla="*/ 0 h 119"/>
                <a:gd name="T8" fmla="*/ 1 w 8"/>
                <a:gd name="T9" fmla="*/ 59 h 119"/>
              </a:gdLst>
              <a:ahLst/>
              <a:cxnLst>
                <a:cxn ang="0">
                  <a:pos x="T0" y="T1"/>
                </a:cxn>
                <a:cxn ang="0">
                  <a:pos x="T2" y="T3"/>
                </a:cxn>
                <a:cxn ang="0">
                  <a:pos x="T4" y="T5"/>
                </a:cxn>
                <a:cxn ang="0">
                  <a:pos x="T6" y="T7"/>
                </a:cxn>
                <a:cxn ang="0">
                  <a:pos x="T8" y="T9"/>
                </a:cxn>
              </a:cxnLst>
              <a:rect l="0" t="0" r="r" b="b"/>
              <a:pathLst>
                <a:path w="8" h="119">
                  <a:moveTo>
                    <a:pt x="1" y="59"/>
                  </a:moveTo>
                  <a:cubicBezTo>
                    <a:pt x="0" y="84"/>
                    <a:pt x="0" y="106"/>
                    <a:pt x="1" y="119"/>
                  </a:cubicBezTo>
                  <a:cubicBezTo>
                    <a:pt x="4" y="106"/>
                    <a:pt x="6" y="84"/>
                    <a:pt x="7" y="60"/>
                  </a:cubicBezTo>
                  <a:cubicBezTo>
                    <a:pt x="8" y="35"/>
                    <a:pt x="8" y="13"/>
                    <a:pt x="7" y="0"/>
                  </a:cubicBezTo>
                  <a:cubicBezTo>
                    <a:pt x="4" y="13"/>
                    <a:pt x="2" y="35"/>
                    <a:pt x="1" y="59"/>
                  </a:cubicBezTo>
                  <a:close/>
                </a:path>
              </a:pathLst>
            </a:custGeom>
            <a:solidFill>
              <a:srgbClr val="0096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8" name="iṩlîďê"/>
            <p:cNvSpPr/>
            <p:nvPr/>
          </p:nvSpPr>
          <p:spPr bwMode="auto">
            <a:xfrm>
              <a:off x="3884614" y="2738438"/>
              <a:ext cx="385763" cy="149225"/>
            </a:xfrm>
            <a:custGeom>
              <a:avLst/>
              <a:gdLst>
                <a:gd name="T0" fmla="*/ 0 w 132"/>
                <a:gd name="T1" fmla="*/ 7 h 51"/>
                <a:gd name="T2" fmla="*/ 8 w 132"/>
                <a:gd name="T3" fmla="*/ 46 h 51"/>
                <a:gd name="T4" fmla="*/ 16 w 132"/>
                <a:gd name="T5" fmla="*/ 51 h 51"/>
                <a:gd name="T6" fmla="*/ 116 w 132"/>
                <a:gd name="T7" fmla="*/ 51 h 51"/>
                <a:gd name="T8" fmla="*/ 123 w 132"/>
                <a:gd name="T9" fmla="*/ 46 h 51"/>
                <a:gd name="T10" fmla="*/ 131 w 132"/>
                <a:gd name="T11" fmla="*/ 7 h 51"/>
                <a:gd name="T12" fmla="*/ 123 w 132"/>
                <a:gd name="T13" fmla="*/ 0 h 51"/>
                <a:gd name="T14" fmla="*/ 9 w 132"/>
                <a:gd name="T15" fmla="*/ 0 h 51"/>
                <a:gd name="T16" fmla="*/ 0 w 132"/>
                <a:gd name="T17"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1">
                  <a:moveTo>
                    <a:pt x="0" y="7"/>
                  </a:moveTo>
                  <a:cubicBezTo>
                    <a:pt x="8" y="46"/>
                    <a:pt x="8" y="46"/>
                    <a:pt x="8" y="46"/>
                  </a:cubicBezTo>
                  <a:cubicBezTo>
                    <a:pt x="9" y="49"/>
                    <a:pt x="12" y="51"/>
                    <a:pt x="16" y="51"/>
                  </a:cubicBezTo>
                  <a:cubicBezTo>
                    <a:pt x="116" y="51"/>
                    <a:pt x="116" y="51"/>
                    <a:pt x="116" y="51"/>
                  </a:cubicBezTo>
                  <a:cubicBezTo>
                    <a:pt x="119" y="51"/>
                    <a:pt x="123" y="49"/>
                    <a:pt x="123" y="46"/>
                  </a:cubicBezTo>
                  <a:cubicBezTo>
                    <a:pt x="131" y="7"/>
                    <a:pt x="131" y="7"/>
                    <a:pt x="131" y="7"/>
                  </a:cubicBezTo>
                  <a:cubicBezTo>
                    <a:pt x="132" y="4"/>
                    <a:pt x="128" y="0"/>
                    <a:pt x="123" y="0"/>
                  </a:cubicBezTo>
                  <a:cubicBezTo>
                    <a:pt x="9" y="0"/>
                    <a:pt x="9" y="0"/>
                    <a:pt x="9" y="0"/>
                  </a:cubicBezTo>
                  <a:cubicBezTo>
                    <a:pt x="4" y="0"/>
                    <a:pt x="0" y="4"/>
                    <a:pt x="0" y="7"/>
                  </a:cubicBezTo>
                  <a:close/>
                </a:path>
              </a:pathLst>
            </a:custGeom>
            <a:solidFill>
              <a:srgbClr val="BF8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9" name="iṧḻiḑè"/>
            <p:cNvSpPr/>
            <p:nvPr/>
          </p:nvSpPr>
          <p:spPr bwMode="auto">
            <a:xfrm>
              <a:off x="3898901" y="2825750"/>
              <a:ext cx="357188" cy="61913"/>
            </a:xfrm>
            <a:custGeom>
              <a:avLst/>
              <a:gdLst>
                <a:gd name="T0" fmla="*/ 0 w 122"/>
                <a:gd name="T1" fmla="*/ 0 h 21"/>
                <a:gd name="T2" fmla="*/ 3 w 122"/>
                <a:gd name="T3" fmla="*/ 16 h 21"/>
                <a:gd name="T4" fmla="*/ 11 w 122"/>
                <a:gd name="T5" fmla="*/ 21 h 21"/>
                <a:gd name="T6" fmla="*/ 111 w 122"/>
                <a:gd name="T7" fmla="*/ 21 h 21"/>
                <a:gd name="T8" fmla="*/ 118 w 122"/>
                <a:gd name="T9" fmla="*/ 16 h 21"/>
                <a:gd name="T10" fmla="*/ 122 w 122"/>
                <a:gd name="T11" fmla="*/ 0 h 21"/>
                <a:gd name="T12" fmla="*/ 0 w 1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22" h="21">
                  <a:moveTo>
                    <a:pt x="0" y="0"/>
                  </a:moveTo>
                  <a:cubicBezTo>
                    <a:pt x="3" y="16"/>
                    <a:pt x="3" y="16"/>
                    <a:pt x="3" y="16"/>
                  </a:cubicBezTo>
                  <a:cubicBezTo>
                    <a:pt x="4" y="19"/>
                    <a:pt x="7" y="21"/>
                    <a:pt x="11" y="21"/>
                  </a:cubicBezTo>
                  <a:cubicBezTo>
                    <a:pt x="111" y="21"/>
                    <a:pt x="111" y="21"/>
                    <a:pt x="111" y="21"/>
                  </a:cubicBezTo>
                  <a:cubicBezTo>
                    <a:pt x="114" y="21"/>
                    <a:pt x="118" y="19"/>
                    <a:pt x="118" y="16"/>
                  </a:cubicBezTo>
                  <a:cubicBezTo>
                    <a:pt x="122" y="0"/>
                    <a:pt x="122" y="0"/>
                    <a:pt x="122" y="0"/>
                  </a:cubicBezTo>
                  <a:lnTo>
                    <a:pt x="0" y="0"/>
                  </a:lnTo>
                  <a:close/>
                </a:path>
              </a:pathLst>
            </a:custGeom>
            <a:solidFill>
              <a:srgbClr val="A174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0" name="íṩļîḓè"/>
            <p:cNvSpPr/>
            <p:nvPr/>
          </p:nvSpPr>
          <p:spPr bwMode="auto">
            <a:xfrm>
              <a:off x="4357689" y="2433638"/>
              <a:ext cx="34925" cy="590550"/>
            </a:xfrm>
            <a:prstGeom prst="rect">
              <a:avLst/>
            </a:prstGeom>
            <a:solidFill>
              <a:srgbClr val="8C69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1" name="íśľiḋê"/>
            <p:cNvSpPr/>
            <p:nvPr/>
          </p:nvSpPr>
          <p:spPr bwMode="auto">
            <a:xfrm>
              <a:off x="4471989" y="2433638"/>
              <a:ext cx="38100" cy="590550"/>
            </a:xfrm>
            <a:prstGeom prst="rect">
              <a:avLst/>
            </a:prstGeom>
            <a:solidFill>
              <a:srgbClr val="8C69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2" name="iślïde"/>
            <p:cNvSpPr/>
            <p:nvPr/>
          </p:nvSpPr>
          <p:spPr bwMode="auto">
            <a:xfrm>
              <a:off x="4392614" y="2433638"/>
              <a:ext cx="79375" cy="590550"/>
            </a:xfrm>
            <a:prstGeom prst="rect">
              <a:avLst/>
            </a:prstGeom>
            <a:solidFill>
              <a:srgbClr val="8C69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3" name="iṣļiḓé"/>
            <p:cNvSpPr/>
            <p:nvPr/>
          </p:nvSpPr>
          <p:spPr bwMode="auto">
            <a:xfrm>
              <a:off x="4392614" y="2457450"/>
              <a:ext cx="79375" cy="56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4" name="íšḻiḋé"/>
            <p:cNvSpPr/>
            <p:nvPr/>
          </p:nvSpPr>
          <p:spPr bwMode="auto">
            <a:xfrm>
              <a:off x="4708526" y="2647950"/>
              <a:ext cx="38100" cy="376238"/>
            </a:xfrm>
            <a:prstGeom prst="rect">
              <a:avLst/>
            </a:prstGeom>
            <a:solidFill>
              <a:srgbClr val="00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5" name="ï$ḻïḋè"/>
            <p:cNvSpPr/>
            <p:nvPr/>
          </p:nvSpPr>
          <p:spPr bwMode="auto">
            <a:xfrm>
              <a:off x="4822826" y="2647950"/>
              <a:ext cx="38100" cy="376238"/>
            </a:xfrm>
            <a:prstGeom prst="rect">
              <a:avLst/>
            </a:prstGeom>
            <a:solidFill>
              <a:srgbClr val="00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6" name="îŝľíḓê"/>
            <p:cNvSpPr/>
            <p:nvPr/>
          </p:nvSpPr>
          <p:spPr bwMode="auto">
            <a:xfrm>
              <a:off x="4746626" y="2647950"/>
              <a:ext cx="76200" cy="376238"/>
            </a:xfrm>
            <a:prstGeom prst="rect">
              <a:avLst/>
            </a:prstGeom>
            <a:solidFill>
              <a:srgbClr val="00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7" name="ï$lîḍé"/>
            <p:cNvSpPr/>
            <p:nvPr/>
          </p:nvSpPr>
          <p:spPr bwMode="auto">
            <a:xfrm>
              <a:off x="4746626" y="2662238"/>
              <a:ext cx="76200"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8" name="îsḷïdê"/>
            <p:cNvSpPr/>
            <p:nvPr/>
          </p:nvSpPr>
          <p:spPr bwMode="auto">
            <a:xfrm>
              <a:off x="4510089" y="2519363"/>
              <a:ext cx="34925" cy="504825"/>
            </a:xfrm>
            <a:prstGeom prst="rect">
              <a:avLst/>
            </a:prstGeom>
            <a:solidFill>
              <a:srgbClr val="C44A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9" name="ïśḷïḋê"/>
            <p:cNvSpPr/>
            <p:nvPr/>
          </p:nvSpPr>
          <p:spPr bwMode="auto">
            <a:xfrm>
              <a:off x="4670426" y="2519363"/>
              <a:ext cx="38100" cy="504825"/>
            </a:xfrm>
            <a:prstGeom prst="rect">
              <a:avLst/>
            </a:prstGeom>
            <a:solidFill>
              <a:srgbClr val="C44A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0" name="îṩ1ïḋê"/>
            <p:cNvSpPr/>
            <p:nvPr/>
          </p:nvSpPr>
          <p:spPr bwMode="auto">
            <a:xfrm>
              <a:off x="4545014" y="2519363"/>
              <a:ext cx="125413" cy="504825"/>
            </a:xfrm>
            <a:prstGeom prst="rect">
              <a:avLst/>
            </a:prstGeom>
            <a:solidFill>
              <a:srgbClr val="C44A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1" name="ïś1ïḋè"/>
            <p:cNvSpPr/>
            <p:nvPr/>
          </p:nvSpPr>
          <p:spPr bwMode="auto">
            <a:xfrm>
              <a:off x="4545014" y="2541588"/>
              <a:ext cx="125413" cy="48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2" name="ïŝḻîḍé"/>
            <p:cNvSpPr/>
            <p:nvPr/>
          </p:nvSpPr>
          <p:spPr bwMode="auto">
            <a:xfrm>
              <a:off x="4829176" y="2554288"/>
              <a:ext cx="211138" cy="469900"/>
            </a:xfrm>
            <a:custGeom>
              <a:avLst/>
              <a:gdLst>
                <a:gd name="T0" fmla="*/ 22 w 133"/>
                <a:gd name="T1" fmla="*/ 0 h 296"/>
                <a:gd name="T2" fmla="*/ 0 w 133"/>
                <a:gd name="T3" fmla="*/ 9 h 296"/>
                <a:gd name="T4" fmla="*/ 112 w 133"/>
                <a:gd name="T5" fmla="*/ 296 h 296"/>
                <a:gd name="T6" fmla="*/ 133 w 133"/>
                <a:gd name="T7" fmla="*/ 287 h 296"/>
                <a:gd name="T8" fmla="*/ 22 w 133"/>
                <a:gd name="T9" fmla="*/ 0 h 296"/>
              </a:gdLst>
              <a:ahLst/>
              <a:cxnLst>
                <a:cxn ang="0">
                  <a:pos x="T0" y="T1"/>
                </a:cxn>
                <a:cxn ang="0">
                  <a:pos x="T2" y="T3"/>
                </a:cxn>
                <a:cxn ang="0">
                  <a:pos x="T4" y="T5"/>
                </a:cxn>
                <a:cxn ang="0">
                  <a:pos x="T6" y="T7"/>
                </a:cxn>
                <a:cxn ang="0">
                  <a:pos x="T8" y="T9"/>
                </a:cxn>
              </a:cxnLst>
              <a:rect l="0" t="0" r="r" b="b"/>
              <a:pathLst>
                <a:path w="133" h="296">
                  <a:moveTo>
                    <a:pt x="22" y="0"/>
                  </a:moveTo>
                  <a:lnTo>
                    <a:pt x="0" y="9"/>
                  </a:lnTo>
                  <a:lnTo>
                    <a:pt x="112" y="296"/>
                  </a:lnTo>
                  <a:lnTo>
                    <a:pt x="133" y="287"/>
                  </a:lnTo>
                  <a:lnTo>
                    <a:pt x="22" y="0"/>
                  </a:lnTo>
                  <a:close/>
                </a:path>
              </a:pathLst>
            </a:custGeom>
            <a:solidFill>
              <a:srgbClr val="B25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3" name="íṧľíḍe"/>
            <p:cNvSpPr/>
            <p:nvPr/>
          </p:nvSpPr>
          <p:spPr bwMode="auto">
            <a:xfrm>
              <a:off x="4916489" y="2520950"/>
              <a:ext cx="211138" cy="471488"/>
            </a:xfrm>
            <a:custGeom>
              <a:avLst/>
              <a:gdLst>
                <a:gd name="T0" fmla="*/ 22 w 133"/>
                <a:gd name="T1" fmla="*/ 0 h 297"/>
                <a:gd name="T2" fmla="*/ 0 w 133"/>
                <a:gd name="T3" fmla="*/ 10 h 297"/>
                <a:gd name="T4" fmla="*/ 111 w 133"/>
                <a:gd name="T5" fmla="*/ 297 h 297"/>
                <a:gd name="T6" fmla="*/ 133 w 133"/>
                <a:gd name="T7" fmla="*/ 288 h 297"/>
                <a:gd name="T8" fmla="*/ 22 w 133"/>
                <a:gd name="T9" fmla="*/ 0 h 297"/>
              </a:gdLst>
              <a:ahLst/>
              <a:cxnLst>
                <a:cxn ang="0">
                  <a:pos x="T0" y="T1"/>
                </a:cxn>
                <a:cxn ang="0">
                  <a:pos x="T2" y="T3"/>
                </a:cxn>
                <a:cxn ang="0">
                  <a:pos x="T4" y="T5"/>
                </a:cxn>
                <a:cxn ang="0">
                  <a:pos x="T6" y="T7"/>
                </a:cxn>
                <a:cxn ang="0">
                  <a:pos x="T8" y="T9"/>
                </a:cxn>
              </a:cxnLst>
              <a:rect l="0" t="0" r="r" b="b"/>
              <a:pathLst>
                <a:path w="133" h="297">
                  <a:moveTo>
                    <a:pt x="22" y="0"/>
                  </a:moveTo>
                  <a:lnTo>
                    <a:pt x="0" y="10"/>
                  </a:lnTo>
                  <a:lnTo>
                    <a:pt x="111" y="297"/>
                  </a:lnTo>
                  <a:lnTo>
                    <a:pt x="133" y="288"/>
                  </a:lnTo>
                  <a:lnTo>
                    <a:pt x="22" y="0"/>
                  </a:lnTo>
                  <a:close/>
                </a:path>
              </a:pathLst>
            </a:custGeom>
            <a:solidFill>
              <a:srgbClr val="B25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4" name="ïş1ïdê"/>
            <p:cNvSpPr/>
            <p:nvPr/>
          </p:nvSpPr>
          <p:spPr bwMode="auto">
            <a:xfrm>
              <a:off x="4864101" y="2536825"/>
              <a:ext cx="228600" cy="473075"/>
            </a:xfrm>
            <a:custGeom>
              <a:avLst/>
              <a:gdLst>
                <a:gd name="T0" fmla="*/ 0 w 144"/>
                <a:gd name="T1" fmla="*/ 11 h 298"/>
                <a:gd name="T2" fmla="*/ 33 w 144"/>
                <a:gd name="T3" fmla="*/ 0 h 298"/>
                <a:gd name="T4" fmla="*/ 144 w 144"/>
                <a:gd name="T5" fmla="*/ 287 h 298"/>
                <a:gd name="T6" fmla="*/ 111 w 144"/>
                <a:gd name="T7" fmla="*/ 298 h 298"/>
                <a:gd name="T8" fmla="*/ 0 w 144"/>
                <a:gd name="T9" fmla="*/ 11 h 298"/>
              </a:gdLst>
              <a:ahLst/>
              <a:cxnLst>
                <a:cxn ang="0">
                  <a:pos x="T0" y="T1"/>
                </a:cxn>
                <a:cxn ang="0">
                  <a:pos x="T2" y="T3"/>
                </a:cxn>
                <a:cxn ang="0">
                  <a:pos x="T4" y="T5"/>
                </a:cxn>
                <a:cxn ang="0">
                  <a:pos x="T6" y="T7"/>
                </a:cxn>
                <a:cxn ang="0">
                  <a:pos x="T8" y="T9"/>
                </a:cxn>
              </a:cxnLst>
              <a:rect l="0" t="0" r="r" b="b"/>
              <a:pathLst>
                <a:path w="144" h="298">
                  <a:moveTo>
                    <a:pt x="0" y="11"/>
                  </a:moveTo>
                  <a:lnTo>
                    <a:pt x="33" y="0"/>
                  </a:lnTo>
                  <a:lnTo>
                    <a:pt x="144" y="287"/>
                  </a:lnTo>
                  <a:lnTo>
                    <a:pt x="111" y="298"/>
                  </a:lnTo>
                  <a:lnTo>
                    <a:pt x="0" y="11"/>
                  </a:lnTo>
                  <a:close/>
                </a:path>
              </a:pathLst>
            </a:custGeom>
            <a:solidFill>
              <a:srgbClr val="B25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5" name="îŝľíḓe"/>
            <p:cNvSpPr/>
            <p:nvPr/>
          </p:nvSpPr>
          <p:spPr bwMode="auto">
            <a:xfrm>
              <a:off x="4873626" y="2554288"/>
              <a:ext cx="219075" cy="455613"/>
            </a:xfrm>
            <a:custGeom>
              <a:avLst/>
              <a:gdLst>
                <a:gd name="T0" fmla="*/ 0 w 138"/>
                <a:gd name="T1" fmla="*/ 13 h 287"/>
                <a:gd name="T2" fmla="*/ 31 w 138"/>
                <a:gd name="T3" fmla="*/ 0 h 287"/>
                <a:gd name="T4" fmla="*/ 138 w 138"/>
                <a:gd name="T5" fmla="*/ 276 h 287"/>
                <a:gd name="T6" fmla="*/ 105 w 138"/>
                <a:gd name="T7" fmla="*/ 287 h 287"/>
                <a:gd name="T8" fmla="*/ 0 w 138"/>
                <a:gd name="T9" fmla="*/ 13 h 287"/>
              </a:gdLst>
              <a:ahLst/>
              <a:cxnLst>
                <a:cxn ang="0">
                  <a:pos x="T0" y="T1"/>
                </a:cxn>
                <a:cxn ang="0">
                  <a:pos x="T2" y="T3"/>
                </a:cxn>
                <a:cxn ang="0">
                  <a:pos x="T4" y="T5"/>
                </a:cxn>
                <a:cxn ang="0">
                  <a:pos x="T6" y="T7"/>
                </a:cxn>
                <a:cxn ang="0">
                  <a:pos x="T8" y="T9"/>
                </a:cxn>
              </a:cxnLst>
              <a:rect l="0" t="0" r="r" b="b"/>
              <a:pathLst>
                <a:path w="138" h="287">
                  <a:moveTo>
                    <a:pt x="0" y="13"/>
                  </a:moveTo>
                  <a:lnTo>
                    <a:pt x="31" y="0"/>
                  </a:lnTo>
                  <a:lnTo>
                    <a:pt x="138" y="276"/>
                  </a:lnTo>
                  <a:lnTo>
                    <a:pt x="105" y="28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6" name="ïSḻíḑe"/>
            <p:cNvSpPr/>
            <p:nvPr/>
          </p:nvSpPr>
          <p:spPr bwMode="auto">
            <a:xfrm>
              <a:off x="6769101" y="1220788"/>
              <a:ext cx="482600" cy="482600"/>
            </a:xfrm>
            <a:custGeom>
              <a:avLst/>
              <a:gdLst>
                <a:gd name="T0" fmla="*/ 156 w 165"/>
                <a:gd name="T1" fmla="*/ 100 h 165"/>
                <a:gd name="T2" fmla="*/ 100 w 165"/>
                <a:gd name="T3" fmla="*/ 155 h 165"/>
                <a:gd name="T4" fmla="*/ 65 w 165"/>
                <a:gd name="T5" fmla="*/ 155 h 165"/>
                <a:gd name="T6" fmla="*/ 10 w 165"/>
                <a:gd name="T7" fmla="*/ 100 h 165"/>
                <a:gd name="T8" fmla="*/ 10 w 165"/>
                <a:gd name="T9" fmla="*/ 65 h 165"/>
                <a:gd name="T10" fmla="*/ 65 w 165"/>
                <a:gd name="T11" fmla="*/ 9 h 165"/>
                <a:gd name="T12" fmla="*/ 100 w 165"/>
                <a:gd name="T13" fmla="*/ 9 h 165"/>
                <a:gd name="T14" fmla="*/ 156 w 165"/>
                <a:gd name="T15" fmla="*/ 65 h 165"/>
                <a:gd name="T16" fmla="*/ 156 w 165"/>
                <a:gd name="T17" fmla="*/ 10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156" y="100"/>
                  </a:moveTo>
                  <a:cubicBezTo>
                    <a:pt x="100" y="155"/>
                    <a:pt x="100" y="155"/>
                    <a:pt x="100" y="155"/>
                  </a:cubicBezTo>
                  <a:cubicBezTo>
                    <a:pt x="91" y="165"/>
                    <a:pt x="75" y="165"/>
                    <a:pt x="65" y="155"/>
                  </a:cubicBezTo>
                  <a:cubicBezTo>
                    <a:pt x="10" y="100"/>
                    <a:pt x="10" y="100"/>
                    <a:pt x="10" y="100"/>
                  </a:cubicBezTo>
                  <a:cubicBezTo>
                    <a:pt x="0" y="90"/>
                    <a:pt x="0" y="75"/>
                    <a:pt x="10" y="65"/>
                  </a:cubicBezTo>
                  <a:cubicBezTo>
                    <a:pt x="65" y="9"/>
                    <a:pt x="65" y="9"/>
                    <a:pt x="65" y="9"/>
                  </a:cubicBezTo>
                  <a:cubicBezTo>
                    <a:pt x="75" y="0"/>
                    <a:pt x="91" y="0"/>
                    <a:pt x="100" y="9"/>
                  </a:cubicBezTo>
                  <a:cubicBezTo>
                    <a:pt x="156" y="65"/>
                    <a:pt x="156" y="65"/>
                    <a:pt x="156" y="65"/>
                  </a:cubicBezTo>
                  <a:cubicBezTo>
                    <a:pt x="165" y="75"/>
                    <a:pt x="165" y="90"/>
                    <a:pt x="156" y="100"/>
                  </a:cubicBezTo>
                  <a:close/>
                </a:path>
              </a:pathLst>
            </a:custGeom>
            <a:noFill/>
            <a:ln w="23813" cap="rnd">
              <a:solidFill>
                <a:srgbClr val="C9C9B9"/>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17" name="îŝḻíďè"/>
            <p:cNvSpPr/>
            <p:nvPr/>
          </p:nvSpPr>
          <p:spPr bwMode="auto">
            <a:xfrm>
              <a:off x="6980239" y="1130300"/>
              <a:ext cx="60325" cy="163513"/>
            </a:xfrm>
            <a:custGeom>
              <a:avLst/>
              <a:gdLst>
                <a:gd name="T0" fmla="*/ 11 w 21"/>
                <a:gd name="T1" fmla="*/ 56 h 56"/>
                <a:gd name="T2" fmla="*/ 11 w 21"/>
                <a:gd name="T3" fmla="*/ 56 h 56"/>
                <a:gd name="T4" fmla="*/ 0 w 21"/>
                <a:gd name="T5" fmla="*/ 45 h 56"/>
                <a:gd name="T6" fmla="*/ 0 w 21"/>
                <a:gd name="T7" fmla="*/ 11 h 56"/>
                <a:gd name="T8" fmla="*/ 11 w 21"/>
                <a:gd name="T9" fmla="*/ 0 h 56"/>
                <a:gd name="T10" fmla="*/ 11 w 21"/>
                <a:gd name="T11" fmla="*/ 0 h 56"/>
                <a:gd name="T12" fmla="*/ 21 w 21"/>
                <a:gd name="T13" fmla="*/ 11 h 56"/>
                <a:gd name="T14" fmla="*/ 21 w 21"/>
                <a:gd name="T15" fmla="*/ 45 h 56"/>
                <a:gd name="T16" fmla="*/ 11 w 21"/>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6">
                  <a:moveTo>
                    <a:pt x="11" y="56"/>
                  </a:moveTo>
                  <a:cubicBezTo>
                    <a:pt x="11" y="56"/>
                    <a:pt x="11" y="56"/>
                    <a:pt x="11" y="56"/>
                  </a:cubicBezTo>
                  <a:cubicBezTo>
                    <a:pt x="5" y="56"/>
                    <a:pt x="0" y="51"/>
                    <a:pt x="0" y="45"/>
                  </a:cubicBezTo>
                  <a:cubicBezTo>
                    <a:pt x="0" y="11"/>
                    <a:pt x="0" y="11"/>
                    <a:pt x="0" y="11"/>
                  </a:cubicBezTo>
                  <a:cubicBezTo>
                    <a:pt x="0" y="5"/>
                    <a:pt x="5" y="0"/>
                    <a:pt x="11" y="0"/>
                  </a:cubicBezTo>
                  <a:cubicBezTo>
                    <a:pt x="11" y="0"/>
                    <a:pt x="11" y="0"/>
                    <a:pt x="11" y="0"/>
                  </a:cubicBezTo>
                  <a:cubicBezTo>
                    <a:pt x="17" y="0"/>
                    <a:pt x="21" y="5"/>
                    <a:pt x="21" y="11"/>
                  </a:cubicBezTo>
                  <a:cubicBezTo>
                    <a:pt x="21" y="45"/>
                    <a:pt x="21" y="45"/>
                    <a:pt x="21" y="45"/>
                  </a:cubicBezTo>
                  <a:cubicBezTo>
                    <a:pt x="21" y="51"/>
                    <a:pt x="17" y="56"/>
                    <a:pt x="11" y="56"/>
                  </a:cubicBezTo>
                  <a:close/>
                </a:path>
              </a:pathLst>
            </a:custGeom>
            <a:solidFill>
              <a:srgbClr val="4265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8" name="isḻiḓè"/>
            <p:cNvSpPr/>
            <p:nvPr/>
          </p:nvSpPr>
          <p:spPr bwMode="auto">
            <a:xfrm>
              <a:off x="5543551" y="1428750"/>
              <a:ext cx="2933700" cy="2008188"/>
            </a:xfrm>
            <a:custGeom>
              <a:avLst/>
              <a:gdLst>
                <a:gd name="T0" fmla="*/ 972 w 1003"/>
                <a:gd name="T1" fmla="*/ 687 h 687"/>
                <a:gd name="T2" fmla="*/ 32 w 1003"/>
                <a:gd name="T3" fmla="*/ 687 h 687"/>
                <a:gd name="T4" fmla="*/ 0 w 1003"/>
                <a:gd name="T5" fmla="*/ 656 h 687"/>
                <a:gd name="T6" fmla="*/ 0 w 1003"/>
                <a:gd name="T7" fmla="*/ 31 h 687"/>
                <a:gd name="T8" fmla="*/ 32 w 1003"/>
                <a:gd name="T9" fmla="*/ 0 h 687"/>
                <a:gd name="T10" fmla="*/ 972 w 1003"/>
                <a:gd name="T11" fmla="*/ 0 h 687"/>
                <a:gd name="T12" fmla="*/ 1003 w 1003"/>
                <a:gd name="T13" fmla="*/ 31 h 687"/>
                <a:gd name="T14" fmla="*/ 1003 w 1003"/>
                <a:gd name="T15" fmla="*/ 656 h 687"/>
                <a:gd name="T16" fmla="*/ 972 w 1003"/>
                <a:gd name="T17" fmla="*/ 68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3" h="687">
                  <a:moveTo>
                    <a:pt x="972" y="687"/>
                  </a:moveTo>
                  <a:cubicBezTo>
                    <a:pt x="32" y="687"/>
                    <a:pt x="32" y="687"/>
                    <a:pt x="32" y="687"/>
                  </a:cubicBezTo>
                  <a:cubicBezTo>
                    <a:pt x="14" y="687"/>
                    <a:pt x="0" y="673"/>
                    <a:pt x="0" y="656"/>
                  </a:cubicBezTo>
                  <a:cubicBezTo>
                    <a:pt x="0" y="31"/>
                    <a:pt x="0" y="31"/>
                    <a:pt x="0" y="31"/>
                  </a:cubicBezTo>
                  <a:cubicBezTo>
                    <a:pt x="0" y="14"/>
                    <a:pt x="14" y="0"/>
                    <a:pt x="32" y="0"/>
                  </a:cubicBezTo>
                  <a:cubicBezTo>
                    <a:pt x="972" y="0"/>
                    <a:pt x="972" y="0"/>
                    <a:pt x="972" y="0"/>
                  </a:cubicBezTo>
                  <a:cubicBezTo>
                    <a:pt x="989" y="0"/>
                    <a:pt x="1003" y="14"/>
                    <a:pt x="1003" y="31"/>
                  </a:cubicBezTo>
                  <a:cubicBezTo>
                    <a:pt x="1003" y="656"/>
                    <a:pt x="1003" y="656"/>
                    <a:pt x="1003" y="656"/>
                  </a:cubicBezTo>
                  <a:cubicBezTo>
                    <a:pt x="1003" y="673"/>
                    <a:pt x="989" y="687"/>
                    <a:pt x="972" y="687"/>
                  </a:cubicBezTo>
                  <a:close/>
                </a:path>
              </a:pathLst>
            </a:custGeom>
            <a:solidFill>
              <a:srgbClr val="D6AD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9" name="íś1ïďè"/>
            <p:cNvSpPr/>
            <p:nvPr/>
          </p:nvSpPr>
          <p:spPr bwMode="auto">
            <a:xfrm>
              <a:off x="5689601" y="1560513"/>
              <a:ext cx="2644775" cy="1747838"/>
            </a:xfrm>
            <a:custGeom>
              <a:avLst/>
              <a:gdLst>
                <a:gd name="T0" fmla="*/ 876 w 904"/>
                <a:gd name="T1" fmla="*/ 598 h 598"/>
                <a:gd name="T2" fmla="*/ 28 w 904"/>
                <a:gd name="T3" fmla="*/ 598 h 598"/>
                <a:gd name="T4" fmla="*/ 0 w 904"/>
                <a:gd name="T5" fmla="*/ 570 h 598"/>
                <a:gd name="T6" fmla="*/ 0 w 904"/>
                <a:gd name="T7" fmla="*/ 27 h 598"/>
                <a:gd name="T8" fmla="*/ 28 w 904"/>
                <a:gd name="T9" fmla="*/ 0 h 598"/>
                <a:gd name="T10" fmla="*/ 876 w 904"/>
                <a:gd name="T11" fmla="*/ 0 h 598"/>
                <a:gd name="T12" fmla="*/ 904 w 904"/>
                <a:gd name="T13" fmla="*/ 27 h 598"/>
                <a:gd name="T14" fmla="*/ 904 w 904"/>
                <a:gd name="T15" fmla="*/ 570 h 598"/>
                <a:gd name="T16" fmla="*/ 876 w 904"/>
                <a:gd name="T17"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4" h="598">
                  <a:moveTo>
                    <a:pt x="876" y="598"/>
                  </a:moveTo>
                  <a:cubicBezTo>
                    <a:pt x="28" y="598"/>
                    <a:pt x="28" y="598"/>
                    <a:pt x="28" y="598"/>
                  </a:cubicBezTo>
                  <a:cubicBezTo>
                    <a:pt x="12" y="598"/>
                    <a:pt x="0" y="585"/>
                    <a:pt x="0" y="570"/>
                  </a:cubicBezTo>
                  <a:cubicBezTo>
                    <a:pt x="0" y="27"/>
                    <a:pt x="0" y="27"/>
                    <a:pt x="0" y="27"/>
                  </a:cubicBezTo>
                  <a:cubicBezTo>
                    <a:pt x="0" y="12"/>
                    <a:pt x="12" y="0"/>
                    <a:pt x="28" y="0"/>
                  </a:cubicBezTo>
                  <a:cubicBezTo>
                    <a:pt x="876" y="0"/>
                    <a:pt x="876" y="0"/>
                    <a:pt x="876" y="0"/>
                  </a:cubicBezTo>
                  <a:cubicBezTo>
                    <a:pt x="891" y="0"/>
                    <a:pt x="904" y="12"/>
                    <a:pt x="904" y="27"/>
                  </a:cubicBezTo>
                  <a:cubicBezTo>
                    <a:pt x="904" y="570"/>
                    <a:pt x="904" y="570"/>
                    <a:pt x="904" y="570"/>
                  </a:cubicBezTo>
                  <a:cubicBezTo>
                    <a:pt x="904" y="585"/>
                    <a:pt x="891" y="598"/>
                    <a:pt x="876" y="598"/>
                  </a:cubicBezTo>
                  <a:close/>
                </a:path>
              </a:pathLst>
            </a:custGeom>
            <a:solidFill>
              <a:srgbClr val="BF8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0" name="ïs1iḍé"/>
            <p:cNvSpPr/>
            <p:nvPr/>
          </p:nvSpPr>
          <p:spPr bwMode="auto">
            <a:xfrm>
              <a:off x="5765801" y="1603375"/>
              <a:ext cx="2489200" cy="1657350"/>
            </a:xfrm>
            <a:custGeom>
              <a:avLst/>
              <a:gdLst>
                <a:gd name="T0" fmla="*/ 825 w 851"/>
                <a:gd name="T1" fmla="*/ 567 h 567"/>
                <a:gd name="T2" fmla="*/ 26 w 851"/>
                <a:gd name="T3" fmla="*/ 567 h 567"/>
                <a:gd name="T4" fmla="*/ 0 w 851"/>
                <a:gd name="T5" fmla="*/ 541 h 567"/>
                <a:gd name="T6" fmla="*/ 0 w 851"/>
                <a:gd name="T7" fmla="*/ 26 h 567"/>
                <a:gd name="T8" fmla="*/ 26 w 851"/>
                <a:gd name="T9" fmla="*/ 0 h 567"/>
                <a:gd name="T10" fmla="*/ 825 w 851"/>
                <a:gd name="T11" fmla="*/ 0 h 567"/>
                <a:gd name="T12" fmla="*/ 851 w 851"/>
                <a:gd name="T13" fmla="*/ 26 h 567"/>
                <a:gd name="T14" fmla="*/ 851 w 851"/>
                <a:gd name="T15" fmla="*/ 541 h 567"/>
                <a:gd name="T16" fmla="*/ 825 w 851"/>
                <a:gd name="T17"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 h="567">
                  <a:moveTo>
                    <a:pt x="825" y="567"/>
                  </a:moveTo>
                  <a:cubicBezTo>
                    <a:pt x="26" y="567"/>
                    <a:pt x="26" y="567"/>
                    <a:pt x="26" y="567"/>
                  </a:cubicBezTo>
                  <a:cubicBezTo>
                    <a:pt x="12" y="567"/>
                    <a:pt x="0" y="555"/>
                    <a:pt x="0" y="541"/>
                  </a:cubicBezTo>
                  <a:cubicBezTo>
                    <a:pt x="0" y="26"/>
                    <a:pt x="0" y="26"/>
                    <a:pt x="0" y="26"/>
                  </a:cubicBezTo>
                  <a:cubicBezTo>
                    <a:pt x="0" y="12"/>
                    <a:pt x="12" y="0"/>
                    <a:pt x="26" y="0"/>
                  </a:cubicBezTo>
                  <a:cubicBezTo>
                    <a:pt x="825" y="0"/>
                    <a:pt x="825" y="0"/>
                    <a:pt x="825" y="0"/>
                  </a:cubicBezTo>
                  <a:cubicBezTo>
                    <a:pt x="840" y="0"/>
                    <a:pt x="851" y="12"/>
                    <a:pt x="851" y="26"/>
                  </a:cubicBezTo>
                  <a:cubicBezTo>
                    <a:pt x="851" y="541"/>
                    <a:pt x="851" y="541"/>
                    <a:pt x="851" y="541"/>
                  </a:cubicBezTo>
                  <a:cubicBezTo>
                    <a:pt x="851" y="555"/>
                    <a:pt x="840" y="567"/>
                    <a:pt x="825" y="5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1" name="ïṡ1îďè"/>
            <p:cNvSpPr/>
            <p:nvPr/>
          </p:nvSpPr>
          <p:spPr bwMode="auto">
            <a:xfrm>
              <a:off x="5881689" y="1873250"/>
              <a:ext cx="2241550" cy="1039813"/>
            </a:xfrm>
            <a:custGeom>
              <a:avLst/>
              <a:gdLst>
                <a:gd name="T0" fmla="*/ 0 w 1412"/>
                <a:gd name="T1" fmla="*/ 655 h 655"/>
                <a:gd name="T2" fmla="*/ 194 w 1412"/>
                <a:gd name="T3" fmla="*/ 313 h 655"/>
                <a:gd name="T4" fmla="*/ 288 w 1412"/>
                <a:gd name="T5" fmla="*/ 419 h 655"/>
                <a:gd name="T6" fmla="*/ 498 w 1412"/>
                <a:gd name="T7" fmla="*/ 110 h 655"/>
                <a:gd name="T8" fmla="*/ 727 w 1412"/>
                <a:gd name="T9" fmla="*/ 512 h 655"/>
                <a:gd name="T10" fmla="*/ 950 w 1412"/>
                <a:gd name="T11" fmla="*/ 206 h 655"/>
                <a:gd name="T12" fmla="*/ 1068 w 1412"/>
                <a:gd name="T13" fmla="*/ 383 h 655"/>
                <a:gd name="T14" fmla="*/ 1412 w 1412"/>
                <a:gd name="T15" fmla="*/ 0 h 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2" h="655">
                  <a:moveTo>
                    <a:pt x="0" y="655"/>
                  </a:moveTo>
                  <a:lnTo>
                    <a:pt x="194" y="313"/>
                  </a:lnTo>
                  <a:lnTo>
                    <a:pt x="288" y="419"/>
                  </a:lnTo>
                  <a:lnTo>
                    <a:pt x="498" y="110"/>
                  </a:lnTo>
                  <a:lnTo>
                    <a:pt x="727" y="512"/>
                  </a:lnTo>
                  <a:lnTo>
                    <a:pt x="950" y="206"/>
                  </a:lnTo>
                  <a:lnTo>
                    <a:pt x="1068" y="383"/>
                  </a:lnTo>
                  <a:lnTo>
                    <a:pt x="1412" y="0"/>
                  </a:lnTo>
                </a:path>
              </a:pathLst>
            </a:custGeom>
            <a:noFill/>
            <a:ln w="34925" cap="rnd">
              <a:solidFill>
                <a:srgbClr val="00966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22" name="îşlíḓé"/>
            <p:cNvSpPr/>
            <p:nvPr/>
          </p:nvSpPr>
          <p:spPr bwMode="auto">
            <a:xfrm>
              <a:off x="6127751" y="2305050"/>
              <a:ext cx="127000" cy="125413"/>
            </a:xfrm>
            <a:prstGeom prst="ellipse">
              <a:avLst/>
            </a:prstGeom>
            <a:noFill/>
            <a:ln w="23813" cap="rnd">
              <a:solidFill>
                <a:srgbClr val="00966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23" name="íṥ1îḓê"/>
            <p:cNvSpPr/>
            <p:nvPr/>
          </p:nvSpPr>
          <p:spPr bwMode="auto">
            <a:xfrm>
              <a:off x="6276976" y="2474913"/>
              <a:ext cx="127000" cy="125413"/>
            </a:xfrm>
            <a:prstGeom prst="ellipse">
              <a:avLst/>
            </a:prstGeom>
            <a:noFill/>
            <a:ln w="23813" cap="rnd">
              <a:solidFill>
                <a:srgbClr val="00966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24" name="iṡ1ïdè"/>
            <p:cNvSpPr/>
            <p:nvPr/>
          </p:nvSpPr>
          <p:spPr bwMode="auto">
            <a:xfrm>
              <a:off x="6610351" y="1998663"/>
              <a:ext cx="127000" cy="125413"/>
            </a:xfrm>
            <a:prstGeom prst="ellipse">
              <a:avLst/>
            </a:prstGeom>
            <a:noFill/>
            <a:ln w="23813" cap="rnd">
              <a:solidFill>
                <a:srgbClr val="00966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25" name="işlîḍè"/>
            <p:cNvSpPr/>
            <p:nvPr/>
          </p:nvSpPr>
          <p:spPr bwMode="auto">
            <a:xfrm>
              <a:off x="6970714" y="2617788"/>
              <a:ext cx="125413" cy="125413"/>
            </a:xfrm>
            <a:prstGeom prst="ellipse">
              <a:avLst/>
            </a:prstGeom>
            <a:noFill/>
            <a:ln w="23813" cap="rnd">
              <a:solidFill>
                <a:srgbClr val="00966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26" name="iṩľíḍé"/>
            <p:cNvSpPr/>
            <p:nvPr/>
          </p:nvSpPr>
          <p:spPr bwMode="auto">
            <a:xfrm>
              <a:off x="7321551" y="2138363"/>
              <a:ext cx="127000" cy="125413"/>
            </a:xfrm>
            <a:prstGeom prst="ellipse">
              <a:avLst/>
            </a:prstGeom>
            <a:noFill/>
            <a:ln w="23813" cap="rnd">
              <a:solidFill>
                <a:srgbClr val="00966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27" name="íṡlíḓé"/>
            <p:cNvSpPr/>
            <p:nvPr/>
          </p:nvSpPr>
          <p:spPr bwMode="auto">
            <a:xfrm>
              <a:off x="7515226" y="2413000"/>
              <a:ext cx="125413" cy="125413"/>
            </a:xfrm>
            <a:prstGeom prst="ellipse">
              <a:avLst/>
            </a:prstGeom>
            <a:noFill/>
            <a:ln w="23813" cap="rnd">
              <a:solidFill>
                <a:srgbClr val="00966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28" name="isļíḑè"/>
            <p:cNvSpPr/>
            <p:nvPr/>
          </p:nvSpPr>
          <p:spPr bwMode="auto">
            <a:xfrm>
              <a:off x="4437064" y="5675313"/>
              <a:ext cx="3341688" cy="315913"/>
            </a:xfrm>
            <a:custGeom>
              <a:avLst/>
              <a:gdLst>
                <a:gd name="T0" fmla="*/ 1088 w 1142"/>
                <a:gd name="T1" fmla="*/ 108 h 108"/>
                <a:gd name="T2" fmla="*/ 54 w 1142"/>
                <a:gd name="T3" fmla="*/ 108 h 108"/>
                <a:gd name="T4" fmla="*/ 0 w 1142"/>
                <a:gd name="T5" fmla="*/ 54 h 108"/>
                <a:gd name="T6" fmla="*/ 0 w 1142"/>
                <a:gd name="T7" fmla="*/ 54 h 108"/>
                <a:gd name="T8" fmla="*/ 54 w 1142"/>
                <a:gd name="T9" fmla="*/ 0 h 108"/>
                <a:gd name="T10" fmla="*/ 1088 w 1142"/>
                <a:gd name="T11" fmla="*/ 0 h 108"/>
                <a:gd name="T12" fmla="*/ 1142 w 1142"/>
                <a:gd name="T13" fmla="*/ 54 h 108"/>
                <a:gd name="T14" fmla="*/ 1142 w 1142"/>
                <a:gd name="T15" fmla="*/ 54 h 108"/>
                <a:gd name="T16" fmla="*/ 1088 w 114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 h="108">
                  <a:moveTo>
                    <a:pt x="1088" y="108"/>
                  </a:moveTo>
                  <a:cubicBezTo>
                    <a:pt x="54" y="108"/>
                    <a:pt x="54" y="108"/>
                    <a:pt x="54" y="108"/>
                  </a:cubicBezTo>
                  <a:cubicBezTo>
                    <a:pt x="25" y="108"/>
                    <a:pt x="0" y="84"/>
                    <a:pt x="0" y="54"/>
                  </a:cubicBezTo>
                  <a:cubicBezTo>
                    <a:pt x="0" y="54"/>
                    <a:pt x="0" y="54"/>
                    <a:pt x="0" y="54"/>
                  </a:cubicBezTo>
                  <a:cubicBezTo>
                    <a:pt x="0" y="25"/>
                    <a:pt x="25" y="0"/>
                    <a:pt x="54" y="0"/>
                  </a:cubicBezTo>
                  <a:cubicBezTo>
                    <a:pt x="1088" y="0"/>
                    <a:pt x="1088" y="0"/>
                    <a:pt x="1088" y="0"/>
                  </a:cubicBezTo>
                  <a:cubicBezTo>
                    <a:pt x="1117" y="0"/>
                    <a:pt x="1142" y="25"/>
                    <a:pt x="1142" y="54"/>
                  </a:cubicBezTo>
                  <a:cubicBezTo>
                    <a:pt x="1142" y="54"/>
                    <a:pt x="1142" y="54"/>
                    <a:pt x="1142" y="54"/>
                  </a:cubicBezTo>
                  <a:cubicBezTo>
                    <a:pt x="1142" y="84"/>
                    <a:pt x="1117" y="108"/>
                    <a:pt x="1088" y="108"/>
                  </a:cubicBezTo>
                  <a:close/>
                </a:path>
              </a:pathLst>
            </a:custGeom>
            <a:solidFill>
              <a:srgbClr val="EBEB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9" name="isliďe"/>
            <p:cNvSpPr/>
            <p:nvPr/>
          </p:nvSpPr>
          <p:spPr bwMode="auto">
            <a:xfrm>
              <a:off x="3552826" y="5614988"/>
              <a:ext cx="1168400" cy="314325"/>
            </a:xfrm>
            <a:custGeom>
              <a:avLst/>
              <a:gdLst>
                <a:gd name="T0" fmla="*/ 345 w 399"/>
                <a:gd name="T1" fmla="*/ 108 h 108"/>
                <a:gd name="T2" fmla="*/ 54 w 399"/>
                <a:gd name="T3" fmla="*/ 108 h 108"/>
                <a:gd name="T4" fmla="*/ 0 w 399"/>
                <a:gd name="T5" fmla="*/ 54 h 108"/>
                <a:gd name="T6" fmla="*/ 0 w 399"/>
                <a:gd name="T7" fmla="*/ 54 h 108"/>
                <a:gd name="T8" fmla="*/ 54 w 399"/>
                <a:gd name="T9" fmla="*/ 0 h 108"/>
                <a:gd name="T10" fmla="*/ 345 w 399"/>
                <a:gd name="T11" fmla="*/ 0 h 108"/>
                <a:gd name="T12" fmla="*/ 399 w 399"/>
                <a:gd name="T13" fmla="*/ 54 h 108"/>
                <a:gd name="T14" fmla="*/ 399 w 399"/>
                <a:gd name="T15" fmla="*/ 54 h 108"/>
                <a:gd name="T16" fmla="*/ 345 w 399"/>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08">
                  <a:moveTo>
                    <a:pt x="345" y="108"/>
                  </a:moveTo>
                  <a:cubicBezTo>
                    <a:pt x="54" y="108"/>
                    <a:pt x="54" y="108"/>
                    <a:pt x="54" y="108"/>
                  </a:cubicBezTo>
                  <a:cubicBezTo>
                    <a:pt x="24" y="108"/>
                    <a:pt x="0" y="84"/>
                    <a:pt x="0" y="54"/>
                  </a:cubicBezTo>
                  <a:cubicBezTo>
                    <a:pt x="0" y="54"/>
                    <a:pt x="0" y="54"/>
                    <a:pt x="0" y="54"/>
                  </a:cubicBezTo>
                  <a:cubicBezTo>
                    <a:pt x="0" y="25"/>
                    <a:pt x="24" y="0"/>
                    <a:pt x="54" y="0"/>
                  </a:cubicBezTo>
                  <a:cubicBezTo>
                    <a:pt x="345" y="0"/>
                    <a:pt x="345" y="0"/>
                    <a:pt x="345" y="0"/>
                  </a:cubicBezTo>
                  <a:cubicBezTo>
                    <a:pt x="375" y="0"/>
                    <a:pt x="399" y="25"/>
                    <a:pt x="399" y="54"/>
                  </a:cubicBezTo>
                  <a:cubicBezTo>
                    <a:pt x="399" y="54"/>
                    <a:pt x="399" y="54"/>
                    <a:pt x="399" y="54"/>
                  </a:cubicBezTo>
                  <a:cubicBezTo>
                    <a:pt x="399" y="84"/>
                    <a:pt x="375" y="108"/>
                    <a:pt x="345" y="108"/>
                  </a:cubicBezTo>
                  <a:close/>
                </a:path>
              </a:pathLst>
            </a:custGeom>
            <a:solidFill>
              <a:srgbClr val="EBEB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0" name="íşľîḑê"/>
            <p:cNvSpPr/>
            <p:nvPr/>
          </p:nvSpPr>
          <p:spPr bwMode="auto">
            <a:xfrm>
              <a:off x="7431089" y="5614988"/>
              <a:ext cx="1169988" cy="314325"/>
            </a:xfrm>
            <a:custGeom>
              <a:avLst/>
              <a:gdLst>
                <a:gd name="T0" fmla="*/ 346 w 400"/>
                <a:gd name="T1" fmla="*/ 108 h 108"/>
                <a:gd name="T2" fmla="*/ 54 w 400"/>
                <a:gd name="T3" fmla="*/ 108 h 108"/>
                <a:gd name="T4" fmla="*/ 0 w 400"/>
                <a:gd name="T5" fmla="*/ 54 h 108"/>
                <a:gd name="T6" fmla="*/ 0 w 400"/>
                <a:gd name="T7" fmla="*/ 54 h 108"/>
                <a:gd name="T8" fmla="*/ 54 w 400"/>
                <a:gd name="T9" fmla="*/ 0 h 108"/>
                <a:gd name="T10" fmla="*/ 346 w 400"/>
                <a:gd name="T11" fmla="*/ 0 h 108"/>
                <a:gd name="T12" fmla="*/ 400 w 400"/>
                <a:gd name="T13" fmla="*/ 54 h 108"/>
                <a:gd name="T14" fmla="*/ 400 w 400"/>
                <a:gd name="T15" fmla="*/ 54 h 108"/>
                <a:gd name="T16" fmla="*/ 346 w 400"/>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108">
                  <a:moveTo>
                    <a:pt x="346" y="108"/>
                  </a:moveTo>
                  <a:cubicBezTo>
                    <a:pt x="54" y="108"/>
                    <a:pt x="54" y="108"/>
                    <a:pt x="54" y="108"/>
                  </a:cubicBezTo>
                  <a:cubicBezTo>
                    <a:pt x="24" y="108"/>
                    <a:pt x="0" y="84"/>
                    <a:pt x="0" y="54"/>
                  </a:cubicBezTo>
                  <a:cubicBezTo>
                    <a:pt x="0" y="54"/>
                    <a:pt x="0" y="54"/>
                    <a:pt x="0" y="54"/>
                  </a:cubicBezTo>
                  <a:cubicBezTo>
                    <a:pt x="0" y="25"/>
                    <a:pt x="24" y="0"/>
                    <a:pt x="54" y="0"/>
                  </a:cubicBezTo>
                  <a:cubicBezTo>
                    <a:pt x="346" y="0"/>
                    <a:pt x="346" y="0"/>
                    <a:pt x="346" y="0"/>
                  </a:cubicBezTo>
                  <a:cubicBezTo>
                    <a:pt x="375" y="0"/>
                    <a:pt x="400" y="25"/>
                    <a:pt x="400" y="54"/>
                  </a:cubicBezTo>
                  <a:cubicBezTo>
                    <a:pt x="400" y="54"/>
                    <a:pt x="400" y="54"/>
                    <a:pt x="400" y="54"/>
                  </a:cubicBezTo>
                  <a:cubicBezTo>
                    <a:pt x="400" y="84"/>
                    <a:pt x="375" y="108"/>
                    <a:pt x="346" y="108"/>
                  </a:cubicBezTo>
                  <a:close/>
                </a:path>
              </a:pathLst>
            </a:custGeom>
            <a:solidFill>
              <a:srgbClr val="EBEB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1" name="iṧļîḋè"/>
            <p:cNvSpPr/>
            <p:nvPr/>
          </p:nvSpPr>
          <p:spPr bwMode="auto">
            <a:xfrm>
              <a:off x="5326064" y="5383213"/>
              <a:ext cx="1168400" cy="315913"/>
            </a:xfrm>
            <a:custGeom>
              <a:avLst/>
              <a:gdLst>
                <a:gd name="T0" fmla="*/ 345 w 399"/>
                <a:gd name="T1" fmla="*/ 108 h 108"/>
                <a:gd name="T2" fmla="*/ 54 w 399"/>
                <a:gd name="T3" fmla="*/ 108 h 108"/>
                <a:gd name="T4" fmla="*/ 0 w 399"/>
                <a:gd name="T5" fmla="*/ 54 h 108"/>
                <a:gd name="T6" fmla="*/ 0 w 399"/>
                <a:gd name="T7" fmla="*/ 54 h 108"/>
                <a:gd name="T8" fmla="*/ 54 w 399"/>
                <a:gd name="T9" fmla="*/ 0 h 108"/>
                <a:gd name="T10" fmla="*/ 345 w 399"/>
                <a:gd name="T11" fmla="*/ 0 h 108"/>
                <a:gd name="T12" fmla="*/ 399 w 399"/>
                <a:gd name="T13" fmla="*/ 54 h 108"/>
                <a:gd name="T14" fmla="*/ 399 w 399"/>
                <a:gd name="T15" fmla="*/ 54 h 108"/>
                <a:gd name="T16" fmla="*/ 345 w 399"/>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08">
                  <a:moveTo>
                    <a:pt x="345" y="108"/>
                  </a:moveTo>
                  <a:cubicBezTo>
                    <a:pt x="54" y="108"/>
                    <a:pt x="54" y="108"/>
                    <a:pt x="54" y="108"/>
                  </a:cubicBezTo>
                  <a:cubicBezTo>
                    <a:pt x="24" y="108"/>
                    <a:pt x="0" y="83"/>
                    <a:pt x="0" y="54"/>
                  </a:cubicBezTo>
                  <a:cubicBezTo>
                    <a:pt x="0" y="54"/>
                    <a:pt x="0" y="54"/>
                    <a:pt x="0" y="54"/>
                  </a:cubicBezTo>
                  <a:cubicBezTo>
                    <a:pt x="0" y="24"/>
                    <a:pt x="24" y="0"/>
                    <a:pt x="54" y="0"/>
                  </a:cubicBezTo>
                  <a:cubicBezTo>
                    <a:pt x="345" y="0"/>
                    <a:pt x="345" y="0"/>
                    <a:pt x="345" y="0"/>
                  </a:cubicBezTo>
                  <a:cubicBezTo>
                    <a:pt x="375" y="0"/>
                    <a:pt x="399" y="24"/>
                    <a:pt x="399" y="54"/>
                  </a:cubicBezTo>
                  <a:cubicBezTo>
                    <a:pt x="399" y="54"/>
                    <a:pt x="399" y="54"/>
                    <a:pt x="399" y="54"/>
                  </a:cubicBezTo>
                  <a:cubicBezTo>
                    <a:pt x="399" y="83"/>
                    <a:pt x="375" y="108"/>
                    <a:pt x="345" y="108"/>
                  </a:cubicBezTo>
                  <a:close/>
                </a:path>
              </a:pathLst>
            </a:custGeom>
            <a:solidFill>
              <a:srgbClr val="EBEB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2" name="íş1íḍè"/>
            <p:cNvSpPr/>
            <p:nvPr/>
          </p:nvSpPr>
          <p:spPr bwMode="auto">
            <a:xfrm>
              <a:off x="5151439" y="5988050"/>
              <a:ext cx="1166813" cy="315913"/>
            </a:xfrm>
            <a:custGeom>
              <a:avLst/>
              <a:gdLst>
                <a:gd name="T0" fmla="*/ 345 w 399"/>
                <a:gd name="T1" fmla="*/ 108 h 108"/>
                <a:gd name="T2" fmla="*/ 54 w 399"/>
                <a:gd name="T3" fmla="*/ 108 h 108"/>
                <a:gd name="T4" fmla="*/ 0 w 399"/>
                <a:gd name="T5" fmla="*/ 54 h 108"/>
                <a:gd name="T6" fmla="*/ 0 w 399"/>
                <a:gd name="T7" fmla="*/ 54 h 108"/>
                <a:gd name="T8" fmla="*/ 54 w 399"/>
                <a:gd name="T9" fmla="*/ 0 h 108"/>
                <a:gd name="T10" fmla="*/ 345 w 399"/>
                <a:gd name="T11" fmla="*/ 0 h 108"/>
                <a:gd name="T12" fmla="*/ 399 w 399"/>
                <a:gd name="T13" fmla="*/ 54 h 108"/>
                <a:gd name="T14" fmla="*/ 399 w 399"/>
                <a:gd name="T15" fmla="*/ 54 h 108"/>
                <a:gd name="T16" fmla="*/ 345 w 399"/>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08">
                  <a:moveTo>
                    <a:pt x="345" y="108"/>
                  </a:moveTo>
                  <a:cubicBezTo>
                    <a:pt x="54" y="108"/>
                    <a:pt x="54" y="108"/>
                    <a:pt x="54" y="108"/>
                  </a:cubicBezTo>
                  <a:cubicBezTo>
                    <a:pt x="24" y="108"/>
                    <a:pt x="0" y="84"/>
                    <a:pt x="0" y="54"/>
                  </a:cubicBezTo>
                  <a:cubicBezTo>
                    <a:pt x="0" y="54"/>
                    <a:pt x="0" y="54"/>
                    <a:pt x="0" y="54"/>
                  </a:cubicBezTo>
                  <a:cubicBezTo>
                    <a:pt x="0" y="25"/>
                    <a:pt x="24" y="0"/>
                    <a:pt x="54" y="0"/>
                  </a:cubicBezTo>
                  <a:cubicBezTo>
                    <a:pt x="345" y="0"/>
                    <a:pt x="345" y="0"/>
                    <a:pt x="345" y="0"/>
                  </a:cubicBezTo>
                  <a:cubicBezTo>
                    <a:pt x="375" y="0"/>
                    <a:pt x="399" y="25"/>
                    <a:pt x="399" y="54"/>
                  </a:cubicBezTo>
                  <a:cubicBezTo>
                    <a:pt x="399" y="54"/>
                    <a:pt x="399" y="54"/>
                    <a:pt x="399" y="54"/>
                  </a:cubicBezTo>
                  <a:cubicBezTo>
                    <a:pt x="399" y="84"/>
                    <a:pt x="375" y="108"/>
                    <a:pt x="345" y="108"/>
                  </a:cubicBezTo>
                  <a:close/>
                </a:path>
              </a:pathLst>
            </a:custGeom>
            <a:solidFill>
              <a:srgbClr val="EBEB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3" name="îṣļíḓê"/>
            <p:cNvSpPr/>
            <p:nvPr/>
          </p:nvSpPr>
          <p:spPr bwMode="auto">
            <a:xfrm>
              <a:off x="5627689" y="4083050"/>
              <a:ext cx="588963" cy="1238250"/>
            </a:xfrm>
            <a:custGeom>
              <a:avLst/>
              <a:gdLst>
                <a:gd name="T0" fmla="*/ 371 w 371"/>
                <a:gd name="T1" fmla="*/ 0 h 780"/>
                <a:gd name="T2" fmla="*/ 328 w 371"/>
                <a:gd name="T3" fmla="*/ 780 h 780"/>
                <a:gd name="T4" fmla="*/ 214 w 371"/>
                <a:gd name="T5" fmla="*/ 780 h 780"/>
                <a:gd name="T6" fmla="*/ 184 w 371"/>
                <a:gd name="T7" fmla="*/ 118 h 780"/>
                <a:gd name="T8" fmla="*/ 157 w 371"/>
                <a:gd name="T9" fmla="*/ 780 h 780"/>
                <a:gd name="T10" fmla="*/ 42 w 371"/>
                <a:gd name="T11" fmla="*/ 780 h 780"/>
                <a:gd name="T12" fmla="*/ 0 w 371"/>
                <a:gd name="T13" fmla="*/ 0 h 780"/>
                <a:gd name="T14" fmla="*/ 371 w 371"/>
                <a:gd name="T15" fmla="*/ 0 h 7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780">
                  <a:moveTo>
                    <a:pt x="371" y="0"/>
                  </a:moveTo>
                  <a:lnTo>
                    <a:pt x="328" y="780"/>
                  </a:lnTo>
                  <a:lnTo>
                    <a:pt x="214" y="780"/>
                  </a:lnTo>
                  <a:lnTo>
                    <a:pt x="184" y="118"/>
                  </a:lnTo>
                  <a:lnTo>
                    <a:pt x="157" y="780"/>
                  </a:lnTo>
                  <a:lnTo>
                    <a:pt x="42" y="780"/>
                  </a:lnTo>
                  <a:lnTo>
                    <a:pt x="0" y="0"/>
                  </a:lnTo>
                  <a:lnTo>
                    <a:pt x="371" y="0"/>
                  </a:ln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4" name="ïṧľïḑè"/>
            <p:cNvSpPr/>
            <p:nvPr/>
          </p:nvSpPr>
          <p:spPr bwMode="auto">
            <a:xfrm>
              <a:off x="6904039" y="2940050"/>
              <a:ext cx="198438" cy="244475"/>
            </a:xfrm>
            <a:custGeom>
              <a:avLst/>
              <a:gdLst>
                <a:gd name="T0" fmla="*/ 64 w 125"/>
                <a:gd name="T1" fmla="*/ 0 h 154"/>
                <a:gd name="T2" fmla="*/ 125 w 125"/>
                <a:gd name="T3" fmla="*/ 31 h 154"/>
                <a:gd name="T4" fmla="*/ 61 w 125"/>
                <a:gd name="T5" fmla="*/ 154 h 154"/>
                <a:gd name="T6" fmla="*/ 0 w 125"/>
                <a:gd name="T7" fmla="*/ 123 h 154"/>
                <a:gd name="T8" fmla="*/ 64 w 125"/>
                <a:gd name="T9" fmla="*/ 0 h 154"/>
              </a:gdLst>
              <a:ahLst/>
              <a:cxnLst>
                <a:cxn ang="0">
                  <a:pos x="T0" y="T1"/>
                </a:cxn>
                <a:cxn ang="0">
                  <a:pos x="T2" y="T3"/>
                </a:cxn>
                <a:cxn ang="0">
                  <a:pos x="T4" y="T5"/>
                </a:cxn>
                <a:cxn ang="0">
                  <a:pos x="T6" y="T7"/>
                </a:cxn>
                <a:cxn ang="0">
                  <a:pos x="T8" y="T9"/>
                </a:cxn>
              </a:cxnLst>
              <a:rect l="0" t="0" r="r" b="b"/>
              <a:pathLst>
                <a:path w="125" h="154">
                  <a:moveTo>
                    <a:pt x="64" y="0"/>
                  </a:moveTo>
                  <a:lnTo>
                    <a:pt x="125" y="31"/>
                  </a:lnTo>
                  <a:lnTo>
                    <a:pt x="61" y="154"/>
                  </a:lnTo>
                  <a:lnTo>
                    <a:pt x="0" y="123"/>
                  </a:lnTo>
                  <a:lnTo>
                    <a:pt x="64" y="0"/>
                  </a:ln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5" name="išľíďé"/>
            <p:cNvSpPr/>
            <p:nvPr/>
          </p:nvSpPr>
          <p:spPr bwMode="auto">
            <a:xfrm>
              <a:off x="7000876" y="2686050"/>
              <a:ext cx="128588" cy="236538"/>
            </a:xfrm>
            <a:custGeom>
              <a:avLst/>
              <a:gdLst>
                <a:gd name="T0" fmla="*/ 6 w 44"/>
                <a:gd name="T1" fmla="*/ 79 h 81"/>
                <a:gd name="T2" fmla="*/ 6 w 44"/>
                <a:gd name="T3" fmla="*/ 79 h 81"/>
                <a:gd name="T4" fmla="*/ 2 w 44"/>
                <a:gd name="T5" fmla="*/ 68 h 81"/>
                <a:gd name="T6" fmla="*/ 26 w 44"/>
                <a:gd name="T7" fmla="*/ 7 h 81"/>
                <a:gd name="T8" fmla="*/ 37 w 44"/>
                <a:gd name="T9" fmla="*/ 2 h 81"/>
                <a:gd name="T10" fmla="*/ 37 w 44"/>
                <a:gd name="T11" fmla="*/ 2 h 81"/>
                <a:gd name="T12" fmla="*/ 42 w 44"/>
                <a:gd name="T13" fmla="*/ 13 h 81"/>
                <a:gd name="T14" fmla="*/ 18 w 44"/>
                <a:gd name="T15" fmla="*/ 75 h 81"/>
                <a:gd name="T16" fmla="*/ 6 w 44"/>
                <a:gd name="T17"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81">
                  <a:moveTo>
                    <a:pt x="6" y="79"/>
                  </a:moveTo>
                  <a:cubicBezTo>
                    <a:pt x="6" y="79"/>
                    <a:pt x="6" y="79"/>
                    <a:pt x="6" y="79"/>
                  </a:cubicBezTo>
                  <a:cubicBezTo>
                    <a:pt x="2" y="78"/>
                    <a:pt x="0" y="73"/>
                    <a:pt x="2" y="68"/>
                  </a:cubicBezTo>
                  <a:cubicBezTo>
                    <a:pt x="26" y="7"/>
                    <a:pt x="26" y="7"/>
                    <a:pt x="26" y="7"/>
                  </a:cubicBezTo>
                  <a:cubicBezTo>
                    <a:pt x="28" y="2"/>
                    <a:pt x="33" y="0"/>
                    <a:pt x="37" y="2"/>
                  </a:cubicBezTo>
                  <a:cubicBezTo>
                    <a:pt x="37" y="2"/>
                    <a:pt x="37" y="2"/>
                    <a:pt x="37" y="2"/>
                  </a:cubicBezTo>
                  <a:cubicBezTo>
                    <a:pt x="42" y="4"/>
                    <a:pt x="44" y="9"/>
                    <a:pt x="42" y="13"/>
                  </a:cubicBezTo>
                  <a:cubicBezTo>
                    <a:pt x="18" y="75"/>
                    <a:pt x="18" y="75"/>
                    <a:pt x="18" y="75"/>
                  </a:cubicBezTo>
                  <a:cubicBezTo>
                    <a:pt x="16" y="79"/>
                    <a:pt x="11" y="81"/>
                    <a:pt x="6" y="79"/>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6" name="iṧḷíḋê"/>
            <p:cNvSpPr/>
            <p:nvPr/>
          </p:nvSpPr>
          <p:spPr bwMode="auto">
            <a:xfrm>
              <a:off x="7056439" y="2690813"/>
              <a:ext cx="153988" cy="225425"/>
            </a:xfrm>
            <a:custGeom>
              <a:avLst/>
              <a:gdLst>
                <a:gd name="T0" fmla="*/ 6 w 53"/>
                <a:gd name="T1" fmla="*/ 75 h 77"/>
                <a:gd name="T2" fmla="*/ 6 w 53"/>
                <a:gd name="T3" fmla="*/ 75 h 77"/>
                <a:gd name="T4" fmla="*/ 3 w 53"/>
                <a:gd name="T5" fmla="*/ 63 h 77"/>
                <a:gd name="T6" fmla="*/ 36 w 53"/>
                <a:gd name="T7" fmla="*/ 6 h 77"/>
                <a:gd name="T8" fmla="*/ 48 w 53"/>
                <a:gd name="T9" fmla="*/ 2 h 77"/>
                <a:gd name="T10" fmla="*/ 48 w 53"/>
                <a:gd name="T11" fmla="*/ 2 h 77"/>
                <a:gd name="T12" fmla="*/ 51 w 53"/>
                <a:gd name="T13" fmla="*/ 14 h 77"/>
                <a:gd name="T14" fmla="*/ 18 w 53"/>
                <a:gd name="T15" fmla="*/ 72 h 77"/>
                <a:gd name="T16" fmla="*/ 6 w 53"/>
                <a:gd name="T1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7">
                  <a:moveTo>
                    <a:pt x="6" y="75"/>
                  </a:moveTo>
                  <a:cubicBezTo>
                    <a:pt x="6" y="75"/>
                    <a:pt x="6" y="75"/>
                    <a:pt x="6" y="75"/>
                  </a:cubicBezTo>
                  <a:cubicBezTo>
                    <a:pt x="2" y="72"/>
                    <a:pt x="0" y="67"/>
                    <a:pt x="3" y="63"/>
                  </a:cubicBezTo>
                  <a:cubicBezTo>
                    <a:pt x="36" y="6"/>
                    <a:pt x="36" y="6"/>
                    <a:pt x="36" y="6"/>
                  </a:cubicBezTo>
                  <a:cubicBezTo>
                    <a:pt x="38" y="1"/>
                    <a:pt x="44" y="0"/>
                    <a:pt x="48" y="2"/>
                  </a:cubicBezTo>
                  <a:cubicBezTo>
                    <a:pt x="48" y="2"/>
                    <a:pt x="48" y="2"/>
                    <a:pt x="48" y="2"/>
                  </a:cubicBezTo>
                  <a:cubicBezTo>
                    <a:pt x="52" y="5"/>
                    <a:pt x="53" y="10"/>
                    <a:pt x="51" y="14"/>
                  </a:cubicBezTo>
                  <a:cubicBezTo>
                    <a:pt x="18" y="72"/>
                    <a:pt x="18" y="72"/>
                    <a:pt x="18" y="72"/>
                  </a:cubicBezTo>
                  <a:cubicBezTo>
                    <a:pt x="15" y="76"/>
                    <a:pt x="10" y="77"/>
                    <a:pt x="6" y="75"/>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7" name="iṩḷidé"/>
            <p:cNvSpPr/>
            <p:nvPr/>
          </p:nvSpPr>
          <p:spPr bwMode="auto">
            <a:xfrm>
              <a:off x="7094539" y="2746375"/>
              <a:ext cx="171450" cy="214313"/>
            </a:xfrm>
            <a:custGeom>
              <a:avLst/>
              <a:gdLst>
                <a:gd name="T0" fmla="*/ 4 w 59"/>
                <a:gd name="T1" fmla="*/ 70 h 73"/>
                <a:gd name="T2" fmla="*/ 4 w 59"/>
                <a:gd name="T3" fmla="*/ 70 h 73"/>
                <a:gd name="T4" fmla="*/ 3 w 59"/>
                <a:gd name="T5" fmla="*/ 58 h 73"/>
                <a:gd name="T6" fmla="*/ 42 w 59"/>
                <a:gd name="T7" fmla="*/ 5 h 73"/>
                <a:gd name="T8" fmla="*/ 55 w 59"/>
                <a:gd name="T9" fmla="*/ 3 h 73"/>
                <a:gd name="T10" fmla="*/ 55 w 59"/>
                <a:gd name="T11" fmla="*/ 3 h 73"/>
                <a:gd name="T12" fmla="*/ 56 w 59"/>
                <a:gd name="T13" fmla="*/ 15 h 73"/>
                <a:gd name="T14" fmla="*/ 16 w 59"/>
                <a:gd name="T15" fmla="*/ 68 h 73"/>
                <a:gd name="T16" fmla="*/ 4 w 59"/>
                <a:gd name="T1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3">
                  <a:moveTo>
                    <a:pt x="4" y="70"/>
                  </a:moveTo>
                  <a:cubicBezTo>
                    <a:pt x="4" y="70"/>
                    <a:pt x="4" y="70"/>
                    <a:pt x="4" y="70"/>
                  </a:cubicBezTo>
                  <a:cubicBezTo>
                    <a:pt x="1" y="67"/>
                    <a:pt x="0" y="61"/>
                    <a:pt x="3" y="58"/>
                  </a:cubicBezTo>
                  <a:cubicBezTo>
                    <a:pt x="42" y="5"/>
                    <a:pt x="42" y="5"/>
                    <a:pt x="42" y="5"/>
                  </a:cubicBezTo>
                  <a:cubicBezTo>
                    <a:pt x="45" y="1"/>
                    <a:pt x="51" y="0"/>
                    <a:pt x="55" y="3"/>
                  </a:cubicBezTo>
                  <a:cubicBezTo>
                    <a:pt x="55" y="3"/>
                    <a:pt x="55" y="3"/>
                    <a:pt x="55" y="3"/>
                  </a:cubicBezTo>
                  <a:cubicBezTo>
                    <a:pt x="58" y="6"/>
                    <a:pt x="59" y="11"/>
                    <a:pt x="56" y="15"/>
                  </a:cubicBezTo>
                  <a:cubicBezTo>
                    <a:pt x="16" y="68"/>
                    <a:pt x="16" y="68"/>
                    <a:pt x="16" y="68"/>
                  </a:cubicBezTo>
                  <a:cubicBezTo>
                    <a:pt x="14" y="72"/>
                    <a:pt x="8" y="73"/>
                    <a:pt x="4" y="70"/>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8" name="íŝḷïḍè"/>
            <p:cNvSpPr/>
            <p:nvPr/>
          </p:nvSpPr>
          <p:spPr bwMode="auto">
            <a:xfrm>
              <a:off x="7085014" y="2840038"/>
              <a:ext cx="193675" cy="193675"/>
            </a:xfrm>
            <a:custGeom>
              <a:avLst/>
              <a:gdLst>
                <a:gd name="T0" fmla="*/ 4 w 66"/>
                <a:gd name="T1" fmla="*/ 62 h 66"/>
                <a:gd name="T2" fmla="*/ 4 w 66"/>
                <a:gd name="T3" fmla="*/ 62 h 66"/>
                <a:gd name="T4" fmla="*/ 4 w 66"/>
                <a:gd name="T5" fmla="*/ 50 h 66"/>
                <a:gd name="T6" fmla="*/ 50 w 66"/>
                <a:gd name="T7" fmla="*/ 3 h 66"/>
                <a:gd name="T8" fmla="*/ 63 w 66"/>
                <a:gd name="T9" fmla="*/ 3 h 66"/>
                <a:gd name="T10" fmla="*/ 63 w 66"/>
                <a:gd name="T11" fmla="*/ 3 h 66"/>
                <a:gd name="T12" fmla="*/ 63 w 66"/>
                <a:gd name="T13" fmla="*/ 15 h 66"/>
                <a:gd name="T14" fmla="*/ 16 w 66"/>
                <a:gd name="T15" fmla="*/ 62 h 66"/>
                <a:gd name="T16" fmla="*/ 4 w 66"/>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4" y="62"/>
                  </a:moveTo>
                  <a:cubicBezTo>
                    <a:pt x="4" y="62"/>
                    <a:pt x="4" y="62"/>
                    <a:pt x="4" y="62"/>
                  </a:cubicBezTo>
                  <a:cubicBezTo>
                    <a:pt x="0" y="59"/>
                    <a:pt x="0" y="53"/>
                    <a:pt x="4" y="50"/>
                  </a:cubicBezTo>
                  <a:cubicBezTo>
                    <a:pt x="50" y="3"/>
                    <a:pt x="50" y="3"/>
                    <a:pt x="50" y="3"/>
                  </a:cubicBezTo>
                  <a:cubicBezTo>
                    <a:pt x="54" y="0"/>
                    <a:pt x="59" y="0"/>
                    <a:pt x="63" y="3"/>
                  </a:cubicBezTo>
                  <a:cubicBezTo>
                    <a:pt x="63" y="3"/>
                    <a:pt x="63" y="3"/>
                    <a:pt x="63" y="3"/>
                  </a:cubicBezTo>
                  <a:cubicBezTo>
                    <a:pt x="66" y="7"/>
                    <a:pt x="66" y="12"/>
                    <a:pt x="63" y="15"/>
                  </a:cubicBezTo>
                  <a:cubicBezTo>
                    <a:pt x="16" y="62"/>
                    <a:pt x="16" y="62"/>
                    <a:pt x="16" y="62"/>
                  </a:cubicBezTo>
                  <a:cubicBezTo>
                    <a:pt x="12" y="66"/>
                    <a:pt x="7" y="66"/>
                    <a:pt x="4" y="62"/>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9" name="íslíḑê"/>
            <p:cNvSpPr/>
            <p:nvPr/>
          </p:nvSpPr>
          <p:spPr bwMode="auto">
            <a:xfrm>
              <a:off x="6956426" y="2816225"/>
              <a:ext cx="233363" cy="246063"/>
            </a:xfrm>
            <a:custGeom>
              <a:avLst/>
              <a:gdLst>
                <a:gd name="T0" fmla="*/ 57 w 80"/>
                <a:gd name="T1" fmla="*/ 9 h 84"/>
                <a:gd name="T2" fmla="*/ 57 w 80"/>
                <a:gd name="T3" fmla="*/ 9 h 84"/>
                <a:gd name="T4" fmla="*/ 72 w 80"/>
                <a:gd name="T5" fmla="*/ 55 h 84"/>
                <a:gd name="T6" fmla="*/ 68 w 80"/>
                <a:gd name="T7" fmla="*/ 61 h 84"/>
                <a:gd name="T8" fmla="*/ 23 w 80"/>
                <a:gd name="T9" fmla="*/ 76 h 84"/>
                <a:gd name="T10" fmla="*/ 23 w 80"/>
                <a:gd name="T11" fmla="*/ 76 h 84"/>
                <a:gd name="T12" fmla="*/ 8 w 80"/>
                <a:gd name="T13" fmla="*/ 30 h 84"/>
                <a:gd name="T14" fmla="*/ 12 w 80"/>
                <a:gd name="T15" fmla="*/ 23 h 84"/>
                <a:gd name="T16" fmla="*/ 57 w 80"/>
                <a:gd name="T1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4">
                  <a:moveTo>
                    <a:pt x="57" y="9"/>
                  </a:moveTo>
                  <a:cubicBezTo>
                    <a:pt x="57" y="9"/>
                    <a:pt x="57" y="9"/>
                    <a:pt x="57" y="9"/>
                  </a:cubicBezTo>
                  <a:cubicBezTo>
                    <a:pt x="74" y="18"/>
                    <a:pt x="80" y="38"/>
                    <a:pt x="72" y="55"/>
                  </a:cubicBezTo>
                  <a:cubicBezTo>
                    <a:pt x="68" y="61"/>
                    <a:pt x="68" y="61"/>
                    <a:pt x="68" y="61"/>
                  </a:cubicBezTo>
                  <a:cubicBezTo>
                    <a:pt x="60" y="78"/>
                    <a:pt x="39" y="84"/>
                    <a:pt x="23" y="76"/>
                  </a:cubicBezTo>
                  <a:cubicBezTo>
                    <a:pt x="23" y="76"/>
                    <a:pt x="23" y="76"/>
                    <a:pt x="23" y="76"/>
                  </a:cubicBezTo>
                  <a:cubicBezTo>
                    <a:pt x="6" y="67"/>
                    <a:pt x="0" y="46"/>
                    <a:pt x="8" y="30"/>
                  </a:cubicBezTo>
                  <a:cubicBezTo>
                    <a:pt x="12" y="23"/>
                    <a:pt x="12" y="23"/>
                    <a:pt x="12" y="23"/>
                  </a:cubicBezTo>
                  <a:cubicBezTo>
                    <a:pt x="20" y="7"/>
                    <a:pt x="41" y="0"/>
                    <a:pt x="57" y="9"/>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0" name="îṡlíḑè"/>
            <p:cNvSpPr/>
            <p:nvPr/>
          </p:nvSpPr>
          <p:spPr bwMode="auto">
            <a:xfrm>
              <a:off x="6929439" y="2814638"/>
              <a:ext cx="109538" cy="160338"/>
            </a:xfrm>
            <a:custGeom>
              <a:avLst/>
              <a:gdLst>
                <a:gd name="T0" fmla="*/ 28 w 37"/>
                <a:gd name="T1" fmla="*/ 53 h 55"/>
                <a:gd name="T2" fmla="*/ 28 w 37"/>
                <a:gd name="T3" fmla="*/ 53 h 55"/>
                <a:gd name="T4" fmla="*/ 13 w 37"/>
                <a:gd name="T5" fmla="*/ 46 h 55"/>
                <a:gd name="T6" fmla="*/ 2 w 37"/>
                <a:gd name="T7" fmla="*/ 17 h 55"/>
                <a:gd name="T8" fmla="*/ 9 w 37"/>
                <a:gd name="T9" fmla="*/ 2 h 55"/>
                <a:gd name="T10" fmla="*/ 9 w 37"/>
                <a:gd name="T11" fmla="*/ 2 h 55"/>
                <a:gd name="T12" fmla="*/ 24 w 37"/>
                <a:gd name="T13" fmla="*/ 9 h 55"/>
                <a:gd name="T14" fmla="*/ 35 w 37"/>
                <a:gd name="T15" fmla="*/ 38 h 55"/>
                <a:gd name="T16" fmla="*/ 28 w 37"/>
                <a:gd name="T1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5">
                  <a:moveTo>
                    <a:pt x="28" y="53"/>
                  </a:moveTo>
                  <a:cubicBezTo>
                    <a:pt x="28" y="53"/>
                    <a:pt x="28" y="53"/>
                    <a:pt x="28" y="53"/>
                  </a:cubicBezTo>
                  <a:cubicBezTo>
                    <a:pt x="22" y="55"/>
                    <a:pt x="16" y="52"/>
                    <a:pt x="13" y="46"/>
                  </a:cubicBezTo>
                  <a:cubicBezTo>
                    <a:pt x="2" y="17"/>
                    <a:pt x="2" y="17"/>
                    <a:pt x="2" y="17"/>
                  </a:cubicBezTo>
                  <a:cubicBezTo>
                    <a:pt x="0" y="11"/>
                    <a:pt x="3" y="5"/>
                    <a:pt x="9" y="2"/>
                  </a:cubicBezTo>
                  <a:cubicBezTo>
                    <a:pt x="9" y="2"/>
                    <a:pt x="9" y="2"/>
                    <a:pt x="9" y="2"/>
                  </a:cubicBezTo>
                  <a:cubicBezTo>
                    <a:pt x="15" y="0"/>
                    <a:pt x="22" y="3"/>
                    <a:pt x="24" y="9"/>
                  </a:cubicBezTo>
                  <a:cubicBezTo>
                    <a:pt x="35" y="38"/>
                    <a:pt x="35" y="38"/>
                    <a:pt x="35" y="38"/>
                  </a:cubicBezTo>
                  <a:cubicBezTo>
                    <a:pt x="37" y="44"/>
                    <a:pt x="34" y="50"/>
                    <a:pt x="28" y="53"/>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1" name="ïS1îḋé"/>
            <p:cNvSpPr/>
            <p:nvPr/>
          </p:nvSpPr>
          <p:spPr bwMode="auto">
            <a:xfrm>
              <a:off x="6242051" y="3013075"/>
              <a:ext cx="833438" cy="501650"/>
            </a:xfrm>
            <a:custGeom>
              <a:avLst/>
              <a:gdLst>
                <a:gd name="T0" fmla="*/ 235 w 285"/>
                <a:gd name="T1" fmla="*/ 0 h 172"/>
                <a:gd name="T2" fmla="*/ 153 w 285"/>
                <a:gd name="T3" fmla="*/ 70 h 172"/>
                <a:gd name="T4" fmla="*/ 26 w 285"/>
                <a:gd name="T5" fmla="*/ 53 h 172"/>
                <a:gd name="T6" fmla="*/ 0 w 285"/>
                <a:gd name="T7" fmla="*/ 142 h 172"/>
                <a:gd name="T8" fmla="*/ 151 w 285"/>
                <a:gd name="T9" fmla="*/ 159 h 172"/>
                <a:gd name="T10" fmla="*/ 285 w 285"/>
                <a:gd name="T11" fmla="*/ 33 h 172"/>
                <a:gd name="T12" fmla="*/ 235 w 285"/>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285" h="172">
                  <a:moveTo>
                    <a:pt x="235" y="0"/>
                  </a:moveTo>
                  <a:cubicBezTo>
                    <a:pt x="234" y="2"/>
                    <a:pt x="207" y="61"/>
                    <a:pt x="153" y="70"/>
                  </a:cubicBezTo>
                  <a:cubicBezTo>
                    <a:pt x="88" y="80"/>
                    <a:pt x="26" y="53"/>
                    <a:pt x="26" y="53"/>
                  </a:cubicBezTo>
                  <a:cubicBezTo>
                    <a:pt x="0" y="142"/>
                    <a:pt x="0" y="142"/>
                    <a:pt x="0" y="142"/>
                  </a:cubicBezTo>
                  <a:cubicBezTo>
                    <a:pt x="0" y="142"/>
                    <a:pt x="53" y="172"/>
                    <a:pt x="151" y="159"/>
                  </a:cubicBezTo>
                  <a:cubicBezTo>
                    <a:pt x="222" y="148"/>
                    <a:pt x="269" y="73"/>
                    <a:pt x="285" y="33"/>
                  </a:cubicBezTo>
                  <a:cubicBezTo>
                    <a:pt x="269" y="22"/>
                    <a:pt x="252" y="11"/>
                    <a:pt x="235" y="0"/>
                  </a:cubicBez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2" name="îśľîḋè"/>
            <p:cNvSpPr/>
            <p:nvPr/>
          </p:nvSpPr>
          <p:spPr bwMode="auto">
            <a:xfrm>
              <a:off x="5522914" y="3059113"/>
              <a:ext cx="795338" cy="1131888"/>
            </a:xfrm>
            <a:custGeom>
              <a:avLst/>
              <a:gdLst>
                <a:gd name="T0" fmla="*/ 272 w 272"/>
                <a:gd name="T1" fmla="*/ 37 h 387"/>
                <a:gd name="T2" fmla="*/ 136 w 272"/>
                <a:gd name="T3" fmla="*/ 0 h 387"/>
                <a:gd name="T4" fmla="*/ 0 w 272"/>
                <a:gd name="T5" fmla="*/ 37 h 387"/>
                <a:gd name="T6" fmla="*/ 27 w 272"/>
                <a:gd name="T7" fmla="*/ 359 h 387"/>
                <a:gd name="T8" fmla="*/ 122 w 272"/>
                <a:gd name="T9" fmla="*/ 387 h 387"/>
                <a:gd name="T10" fmla="*/ 136 w 272"/>
                <a:gd name="T11" fmla="*/ 361 h 387"/>
                <a:gd name="T12" fmla="*/ 151 w 272"/>
                <a:gd name="T13" fmla="*/ 387 h 387"/>
                <a:gd name="T14" fmla="*/ 245 w 272"/>
                <a:gd name="T15" fmla="*/ 359 h 387"/>
                <a:gd name="T16" fmla="*/ 272 w 272"/>
                <a:gd name="T17" fmla="*/ 3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387">
                  <a:moveTo>
                    <a:pt x="272" y="37"/>
                  </a:moveTo>
                  <a:cubicBezTo>
                    <a:pt x="272" y="37"/>
                    <a:pt x="192" y="0"/>
                    <a:pt x="136" y="0"/>
                  </a:cubicBezTo>
                  <a:cubicBezTo>
                    <a:pt x="81" y="0"/>
                    <a:pt x="0" y="37"/>
                    <a:pt x="0" y="37"/>
                  </a:cubicBezTo>
                  <a:cubicBezTo>
                    <a:pt x="27" y="359"/>
                    <a:pt x="27" y="359"/>
                    <a:pt x="27" y="359"/>
                  </a:cubicBezTo>
                  <a:cubicBezTo>
                    <a:pt x="27" y="359"/>
                    <a:pt x="54" y="384"/>
                    <a:pt x="122" y="387"/>
                  </a:cubicBezTo>
                  <a:cubicBezTo>
                    <a:pt x="136" y="361"/>
                    <a:pt x="136" y="361"/>
                    <a:pt x="136" y="361"/>
                  </a:cubicBezTo>
                  <a:cubicBezTo>
                    <a:pt x="151" y="387"/>
                    <a:pt x="151" y="387"/>
                    <a:pt x="151" y="387"/>
                  </a:cubicBezTo>
                  <a:cubicBezTo>
                    <a:pt x="220" y="384"/>
                    <a:pt x="245" y="359"/>
                    <a:pt x="245" y="359"/>
                  </a:cubicBezTo>
                  <a:lnTo>
                    <a:pt x="272" y="37"/>
                  </a:lnTo>
                  <a:close/>
                </a:path>
              </a:pathLst>
            </a:custGeom>
            <a:solidFill>
              <a:srgbClr val="0053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3" name="iṧḷîḑê"/>
            <p:cNvSpPr/>
            <p:nvPr/>
          </p:nvSpPr>
          <p:spPr bwMode="auto">
            <a:xfrm>
              <a:off x="5659439" y="3100388"/>
              <a:ext cx="539750" cy="552450"/>
            </a:xfrm>
            <a:custGeom>
              <a:avLst/>
              <a:gdLst>
                <a:gd name="T0" fmla="*/ 30 w 340"/>
                <a:gd name="T1" fmla="*/ 0 h 348"/>
                <a:gd name="T2" fmla="*/ 0 w 340"/>
                <a:gd name="T3" fmla="*/ 142 h 348"/>
                <a:gd name="T4" fmla="*/ 59 w 340"/>
                <a:gd name="T5" fmla="*/ 175 h 348"/>
                <a:gd name="T6" fmla="*/ 52 w 340"/>
                <a:gd name="T7" fmla="*/ 258 h 348"/>
                <a:gd name="T8" fmla="*/ 164 w 340"/>
                <a:gd name="T9" fmla="*/ 313 h 348"/>
                <a:gd name="T10" fmla="*/ 161 w 340"/>
                <a:gd name="T11" fmla="*/ 348 h 348"/>
                <a:gd name="T12" fmla="*/ 279 w 340"/>
                <a:gd name="T13" fmla="*/ 243 h 348"/>
                <a:gd name="T14" fmla="*/ 266 w 340"/>
                <a:gd name="T15" fmla="*/ 153 h 348"/>
                <a:gd name="T16" fmla="*/ 340 w 340"/>
                <a:gd name="T17" fmla="*/ 120 h 348"/>
                <a:gd name="T18" fmla="*/ 299 w 340"/>
                <a:gd name="T19" fmla="*/ 9 h 348"/>
                <a:gd name="T20" fmla="*/ 30 w 340"/>
                <a:gd name="T2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8">
                  <a:moveTo>
                    <a:pt x="30" y="0"/>
                  </a:moveTo>
                  <a:lnTo>
                    <a:pt x="0" y="142"/>
                  </a:lnTo>
                  <a:lnTo>
                    <a:pt x="59" y="175"/>
                  </a:lnTo>
                  <a:lnTo>
                    <a:pt x="52" y="258"/>
                  </a:lnTo>
                  <a:lnTo>
                    <a:pt x="164" y="313"/>
                  </a:lnTo>
                  <a:lnTo>
                    <a:pt x="161" y="348"/>
                  </a:lnTo>
                  <a:lnTo>
                    <a:pt x="279" y="243"/>
                  </a:lnTo>
                  <a:lnTo>
                    <a:pt x="266" y="153"/>
                  </a:lnTo>
                  <a:lnTo>
                    <a:pt x="340" y="120"/>
                  </a:lnTo>
                  <a:lnTo>
                    <a:pt x="299" y="9"/>
                  </a:lnTo>
                  <a:lnTo>
                    <a:pt x="30" y="0"/>
                  </a:ln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4" name="íśľiďê"/>
            <p:cNvSpPr/>
            <p:nvPr/>
          </p:nvSpPr>
          <p:spPr bwMode="auto">
            <a:xfrm>
              <a:off x="5707064" y="3100388"/>
              <a:ext cx="427038" cy="295275"/>
            </a:xfrm>
            <a:custGeom>
              <a:avLst/>
              <a:gdLst>
                <a:gd name="T0" fmla="*/ 0 w 269"/>
                <a:gd name="T1" fmla="*/ 0 h 186"/>
                <a:gd name="T2" fmla="*/ 134 w 269"/>
                <a:gd name="T3" fmla="*/ 186 h 186"/>
                <a:gd name="T4" fmla="*/ 269 w 269"/>
                <a:gd name="T5" fmla="*/ 0 h 186"/>
                <a:gd name="T6" fmla="*/ 0 w 269"/>
                <a:gd name="T7" fmla="*/ 0 h 186"/>
              </a:gdLst>
              <a:ahLst/>
              <a:cxnLst>
                <a:cxn ang="0">
                  <a:pos x="T0" y="T1"/>
                </a:cxn>
                <a:cxn ang="0">
                  <a:pos x="T2" y="T3"/>
                </a:cxn>
                <a:cxn ang="0">
                  <a:pos x="T4" y="T5"/>
                </a:cxn>
                <a:cxn ang="0">
                  <a:pos x="T6" y="T7"/>
                </a:cxn>
              </a:cxnLst>
              <a:rect l="0" t="0" r="r" b="b"/>
              <a:pathLst>
                <a:path w="269" h="186">
                  <a:moveTo>
                    <a:pt x="0" y="0"/>
                  </a:moveTo>
                  <a:lnTo>
                    <a:pt x="134" y="186"/>
                  </a:lnTo>
                  <a:lnTo>
                    <a:pt x="269" y="0"/>
                  </a:lnTo>
                  <a:lnTo>
                    <a:pt x="0" y="0"/>
                  </a:lnTo>
                  <a:close/>
                </a:path>
              </a:pathLst>
            </a:custGeom>
            <a:solidFill>
              <a:srgbClr val="EBEB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5" name="íṧ1ïďê"/>
            <p:cNvSpPr/>
            <p:nvPr/>
          </p:nvSpPr>
          <p:spPr bwMode="auto">
            <a:xfrm>
              <a:off x="5803901" y="2881313"/>
              <a:ext cx="236538" cy="315913"/>
            </a:xfrm>
            <a:custGeom>
              <a:avLst/>
              <a:gdLst>
                <a:gd name="T0" fmla="*/ 40 w 81"/>
                <a:gd name="T1" fmla="*/ 108 h 108"/>
                <a:gd name="T2" fmla="*/ 40 w 81"/>
                <a:gd name="T3" fmla="*/ 108 h 108"/>
                <a:gd name="T4" fmla="*/ 0 w 81"/>
                <a:gd name="T5" fmla="*/ 67 h 108"/>
                <a:gd name="T6" fmla="*/ 0 w 81"/>
                <a:gd name="T7" fmla="*/ 41 h 108"/>
                <a:gd name="T8" fmla="*/ 40 w 81"/>
                <a:gd name="T9" fmla="*/ 0 h 108"/>
                <a:gd name="T10" fmla="*/ 40 w 81"/>
                <a:gd name="T11" fmla="*/ 0 h 108"/>
                <a:gd name="T12" fmla="*/ 81 w 81"/>
                <a:gd name="T13" fmla="*/ 41 h 108"/>
                <a:gd name="T14" fmla="*/ 81 w 81"/>
                <a:gd name="T15" fmla="*/ 67 h 108"/>
                <a:gd name="T16" fmla="*/ 40 w 81"/>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08">
                  <a:moveTo>
                    <a:pt x="40" y="108"/>
                  </a:moveTo>
                  <a:cubicBezTo>
                    <a:pt x="40" y="108"/>
                    <a:pt x="40" y="108"/>
                    <a:pt x="40" y="108"/>
                  </a:cubicBezTo>
                  <a:cubicBezTo>
                    <a:pt x="18" y="108"/>
                    <a:pt x="0" y="90"/>
                    <a:pt x="0" y="67"/>
                  </a:cubicBezTo>
                  <a:cubicBezTo>
                    <a:pt x="0" y="41"/>
                    <a:pt x="0" y="41"/>
                    <a:pt x="0" y="41"/>
                  </a:cubicBezTo>
                  <a:cubicBezTo>
                    <a:pt x="0" y="18"/>
                    <a:pt x="18" y="0"/>
                    <a:pt x="40" y="0"/>
                  </a:cubicBezTo>
                  <a:cubicBezTo>
                    <a:pt x="40" y="0"/>
                    <a:pt x="40" y="0"/>
                    <a:pt x="40" y="0"/>
                  </a:cubicBezTo>
                  <a:cubicBezTo>
                    <a:pt x="63" y="0"/>
                    <a:pt x="81" y="18"/>
                    <a:pt x="81" y="41"/>
                  </a:cubicBezTo>
                  <a:cubicBezTo>
                    <a:pt x="81" y="67"/>
                    <a:pt x="81" y="67"/>
                    <a:pt x="81" y="67"/>
                  </a:cubicBezTo>
                  <a:cubicBezTo>
                    <a:pt x="81" y="90"/>
                    <a:pt x="63" y="108"/>
                    <a:pt x="40" y="108"/>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6" name="îšḻíḋê"/>
            <p:cNvSpPr/>
            <p:nvPr/>
          </p:nvSpPr>
          <p:spPr bwMode="auto">
            <a:xfrm>
              <a:off x="5513389" y="2513013"/>
              <a:ext cx="166688" cy="222250"/>
            </a:xfrm>
            <a:custGeom>
              <a:avLst/>
              <a:gdLst>
                <a:gd name="T0" fmla="*/ 37 w 57"/>
                <a:gd name="T1" fmla="*/ 73 h 76"/>
                <a:gd name="T2" fmla="*/ 37 w 57"/>
                <a:gd name="T3" fmla="*/ 73 h 76"/>
                <a:gd name="T4" fmla="*/ 9 w 57"/>
                <a:gd name="T5" fmla="*/ 56 h 76"/>
                <a:gd name="T6" fmla="*/ 3 w 57"/>
                <a:gd name="T7" fmla="*/ 31 h 76"/>
                <a:gd name="T8" fmla="*/ 20 w 57"/>
                <a:gd name="T9" fmla="*/ 3 h 76"/>
                <a:gd name="T10" fmla="*/ 20 w 57"/>
                <a:gd name="T11" fmla="*/ 3 h 76"/>
                <a:gd name="T12" fmla="*/ 48 w 57"/>
                <a:gd name="T13" fmla="*/ 20 h 76"/>
                <a:gd name="T14" fmla="*/ 54 w 57"/>
                <a:gd name="T15" fmla="*/ 45 h 76"/>
                <a:gd name="T16" fmla="*/ 37 w 57"/>
                <a:gd name="T17"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6">
                  <a:moveTo>
                    <a:pt x="37" y="73"/>
                  </a:moveTo>
                  <a:cubicBezTo>
                    <a:pt x="37" y="73"/>
                    <a:pt x="37" y="73"/>
                    <a:pt x="37" y="73"/>
                  </a:cubicBezTo>
                  <a:cubicBezTo>
                    <a:pt x="24" y="76"/>
                    <a:pt x="12" y="68"/>
                    <a:pt x="9" y="56"/>
                  </a:cubicBezTo>
                  <a:cubicBezTo>
                    <a:pt x="3" y="31"/>
                    <a:pt x="3" y="31"/>
                    <a:pt x="3" y="31"/>
                  </a:cubicBezTo>
                  <a:cubicBezTo>
                    <a:pt x="0" y="19"/>
                    <a:pt x="7" y="6"/>
                    <a:pt x="20" y="3"/>
                  </a:cubicBezTo>
                  <a:cubicBezTo>
                    <a:pt x="20" y="3"/>
                    <a:pt x="20" y="3"/>
                    <a:pt x="20" y="3"/>
                  </a:cubicBezTo>
                  <a:cubicBezTo>
                    <a:pt x="32" y="0"/>
                    <a:pt x="45" y="8"/>
                    <a:pt x="48" y="20"/>
                  </a:cubicBezTo>
                  <a:cubicBezTo>
                    <a:pt x="54" y="45"/>
                    <a:pt x="54" y="45"/>
                    <a:pt x="54" y="45"/>
                  </a:cubicBezTo>
                  <a:cubicBezTo>
                    <a:pt x="57" y="57"/>
                    <a:pt x="49" y="70"/>
                    <a:pt x="37" y="73"/>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7" name="îṧľiḋe"/>
            <p:cNvSpPr/>
            <p:nvPr/>
          </p:nvSpPr>
          <p:spPr bwMode="auto">
            <a:xfrm>
              <a:off x="6161089" y="2513013"/>
              <a:ext cx="166688" cy="222250"/>
            </a:xfrm>
            <a:custGeom>
              <a:avLst/>
              <a:gdLst>
                <a:gd name="T0" fmla="*/ 20 w 57"/>
                <a:gd name="T1" fmla="*/ 73 h 76"/>
                <a:gd name="T2" fmla="*/ 20 w 57"/>
                <a:gd name="T3" fmla="*/ 73 h 76"/>
                <a:gd name="T4" fmla="*/ 48 w 57"/>
                <a:gd name="T5" fmla="*/ 56 h 76"/>
                <a:gd name="T6" fmla="*/ 54 w 57"/>
                <a:gd name="T7" fmla="*/ 31 h 76"/>
                <a:gd name="T8" fmla="*/ 37 w 57"/>
                <a:gd name="T9" fmla="*/ 3 h 76"/>
                <a:gd name="T10" fmla="*/ 37 w 57"/>
                <a:gd name="T11" fmla="*/ 3 h 76"/>
                <a:gd name="T12" fmla="*/ 9 w 57"/>
                <a:gd name="T13" fmla="*/ 20 h 76"/>
                <a:gd name="T14" fmla="*/ 3 w 57"/>
                <a:gd name="T15" fmla="*/ 45 h 76"/>
                <a:gd name="T16" fmla="*/ 20 w 57"/>
                <a:gd name="T17"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6">
                  <a:moveTo>
                    <a:pt x="20" y="73"/>
                  </a:moveTo>
                  <a:cubicBezTo>
                    <a:pt x="20" y="73"/>
                    <a:pt x="20" y="73"/>
                    <a:pt x="20" y="73"/>
                  </a:cubicBezTo>
                  <a:cubicBezTo>
                    <a:pt x="32" y="76"/>
                    <a:pt x="45" y="68"/>
                    <a:pt x="48" y="56"/>
                  </a:cubicBezTo>
                  <a:cubicBezTo>
                    <a:pt x="54" y="31"/>
                    <a:pt x="54" y="31"/>
                    <a:pt x="54" y="31"/>
                  </a:cubicBezTo>
                  <a:cubicBezTo>
                    <a:pt x="57" y="19"/>
                    <a:pt x="49" y="6"/>
                    <a:pt x="37" y="3"/>
                  </a:cubicBezTo>
                  <a:cubicBezTo>
                    <a:pt x="37" y="3"/>
                    <a:pt x="37" y="3"/>
                    <a:pt x="37" y="3"/>
                  </a:cubicBezTo>
                  <a:cubicBezTo>
                    <a:pt x="25" y="0"/>
                    <a:pt x="12" y="8"/>
                    <a:pt x="9" y="20"/>
                  </a:cubicBezTo>
                  <a:cubicBezTo>
                    <a:pt x="3" y="45"/>
                    <a:pt x="3" y="45"/>
                    <a:pt x="3" y="45"/>
                  </a:cubicBezTo>
                  <a:cubicBezTo>
                    <a:pt x="0" y="57"/>
                    <a:pt x="8" y="70"/>
                    <a:pt x="20" y="73"/>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8" name="iŝḻïḋê"/>
            <p:cNvSpPr/>
            <p:nvPr/>
          </p:nvSpPr>
          <p:spPr bwMode="auto">
            <a:xfrm>
              <a:off x="5607051" y="2185988"/>
              <a:ext cx="635000" cy="844550"/>
            </a:xfrm>
            <a:custGeom>
              <a:avLst/>
              <a:gdLst>
                <a:gd name="T0" fmla="*/ 109 w 217"/>
                <a:gd name="T1" fmla="*/ 289 h 289"/>
                <a:gd name="T2" fmla="*/ 109 w 217"/>
                <a:gd name="T3" fmla="*/ 289 h 289"/>
                <a:gd name="T4" fmla="*/ 0 w 217"/>
                <a:gd name="T5" fmla="*/ 180 h 289"/>
                <a:gd name="T6" fmla="*/ 0 w 217"/>
                <a:gd name="T7" fmla="*/ 108 h 289"/>
                <a:gd name="T8" fmla="*/ 109 w 217"/>
                <a:gd name="T9" fmla="*/ 0 h 289"/>
                <a:gd name="T10" fmla="*/ 109 w 217"/>
                <a:gd name="T11" fmla="*/ 0 h 289"/>
                <a:gd name="T12" fmla="*/ 217 w 217"/>
                <a:gd name="T13" fmla="*/ 108 h 289"/>
                <a:gd name="T14" fmla="*/ 217 w 217"/>
                <a:gd name="T15" fmla="*/ 180 h 289"/>
                <a:gd name="T16" fmla="*/ 109 w 217"/>
                <a:gd name="T1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289">
                  <a:moveTo>
                    <a:pt x="109" y="289"/>
                  </a:moveTo>
                  <a:cubicBezTo>
                    <a:pt x="109" y="289"/>
                    <a:pt x="109" y="289"/>
                    <a:pt x="109" y="289"/>
                  </a:cubicBezTo>
                  <a:cubicBezTo>
                    <a:pt x="49" y="289"/>
                    <a:pt x="0" y="240"/>
                    <a:pt x="0" y="180"/>
                  </a:cubicBezTo>
                  <a:cubicBezTo>
                    <a:pt x="0" y="108"/>
                    <a:pt x="0" y="108"/>
                    <a:pt x="0" y="108"/>
                  </a:cubicBezTo>
                  <a:cubicBezTo>
                    <a:pt x="0" y="49"/>
                    <a:pt x="49" y="0"/>
                    <a:pt x="109" y="0"/>
                  </a:cubicBezTo>
                  <a:cubicBezTo>
                    <a:pt x="109" y="0"/>
                    <a:pt x="109" y="0"/>
                    <a:pt x="109" y="0"/>
                  </a:cubicBezTo>
                  <a:cubicBezTo>
                    <a:pt x="168" y="0"/>
                    <a:pt x="217" y="49"/>
                    <a:pt x="217" y="108"/>
                  </a:cubicBezTo>
                  <a:cubicBezTo>
                    <a:pt x="217" y="180"/>
                    <a:pt x="217" y="180"/>
                    <a:pt x="217" y="180"/>
                  </a:cubicBezTo>
                  <a:cubicBezTo>
                    <a:pt x="217" y="240"/>
                    <a:pt x="168" y="289"/>
                    <a:pt x="109" y="289"/>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9" name="išḷíḓe"/>
            <p:cNvSpPr/>
            <p:nvPr/>
          </p:nvSpPr>
          <p:spPr bwMode="auto">
            <a:xfrm>
              <a:off x="5803901" y="2760663"/>
              <a:ext cx="236538" cy="120650"/>
            </a:xfrm>
            <a:custGeom>
              <a:avLst/>
              <a:gdLst>
                <a:gd name="T0" fmla="*/ 81 w 81"/>
                <a:gd name="T1" fmla="*/ 0 h 41"/>
                <a:gd name="T2" fmla="*/ 40 w 81"/>
                <a:gd name="T3" fmla="*/ 41 h 41"/>
                <a:gd name="T4" fmla="*/ 0 w 81"/>
                <a:gd name="T5" fmla="*/ 0 h 41"/>
              </a:gdLst>
              <a:ahLst/>
              <a:cxnLst>
                <a:cxn ang="0">
                  <a:pos x="T0" y="T1"/>
                </a:cxn>
                <a:cxn ang="0">
                  <a:pos x="T2" y="T3"/>
                </a:cxn>
                <a:cxn ang="0">
                  <a:pos x="T4" y="T5"/>
                </a:cxn>
              </a:cxnLst>
              <a:rect l="0" t="0" r="r" b="b"/>
              <a:pathLst>
                <a:path w="81" h="41">
                  <a:moveTo>
                    <a:pt x="81" y="0"/>
                  </a:moveTo>
                  <a:cubicBezTo>
                    <a:pt x="81" y="23"/>
                    <a:pt x="63" y="41"/>
                    <a:pt x="40" y="41"/>
                  </a:cubicBezTo>
                  <a:cubicBezTo>
                    <a:pt x="18" y="41"/>
                    <a:pt x="0" y="23"/>
                    <a:pt x="0" y="0"/>
                  </a:cubicBezTo>
                </a:path>
              </a:pathLst>
            </a:custGeom>
            <a:noFill/>
            <a:ln w="23813" cap="rnd">
              <a:solidFill>
                <a:srgbClr val="AD887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50" name="iṧ1iḋè"/>
            <p:cNvSpPr/>
            <p:nvPr/>
          </p:nvSpPr>
          <p:spPr bwMode="auto">
            <a:xfrm>
              <a:off x="6072189" y="2147888"/>
              <a:ext cx="257175" cy="574675"/>
            </a:xfrm>
            <a:custGeom>
              <a:avLst/>
              <a:gdLst>
                <a:gd name="T0" fmla="*/ 0 w 88"/>
                <a:gd name="T1" fmla="*/ 4 h 197"/>
                <a:gd name="T2" fmla="*/ 58 w 88"/>
                <a:gd name="T3" fmla="*/ 190 h 197"/>
                <a:gd name="T4" fmla="*/ 44 w 88"/>
                <a:gd name="T5" fmla="*/ 155 h 197"/>
                <a:gd name="T6" fmla="*/ 8 w 88"/>
                <a:gd name="T7" fmla="*/ 63 h 197"/>
                <a:gd name="T8" fmla="*/ 0 w 88"/>
                <a:gd name="T9" fmla="*/ 4 h 197"/>
              </a:gdLst>
              <a:ahLst/>
              <a:cxnLst>
                <a:cxn ang="0">
                  <a:pos x="T0" y="T1"/>
                </a:cxn>
                <a:cxn ang="0">
                  <a:pos x="T2" y="T3"/>
                </a:cxn>
                <a:cxn ang="0">
                  <a:pos x="T4" y="T5"/>
                </a:cxn>
                <a:cxn ang="0">
                  <a:pos x="T6" y="T7"/>
                </a:cxn>
                <a:cxn ang="0">
                  <a:pos x="T8" y="T9"/>
                </a:cxn>
              </a:cxnLst>
              <a:rect l="0" t="0" r="r" b="b"/>
              <a:pathLst>
                <a:path w="88" h="197">
                  <a:moveTo>
                    <a:pt x="0" y="4"/>
                  </a:moveTo>
                  <a:cubicBezTo>
                    <a:pt x="88" y="0"/>
                    <a:pt x="70" y="160"/>
                    <a:pt x="58" y="190"/>
                  </a:cubicBezTo>
                  <a:cubicBezTo>
                    <a:pt x="58" y="190"/>
                    <a:pt x="43" y="197"/>
                    <a:pt x="44" y="155"/>
                  </a:cubicBezTo>
                  <a:cubicBezTo>
                    <a:pt x="46" y="113"/>
                    <a:pt x="34" y="80"/>
                    <a:pt x="8" y="63"/>
                  </a:cubicBezTo>
                  <a:lnTo>
                    <a:pt x="0" y="4"/>
                  </a:lnTo>
                  <a:close/>
                </a:path>
              </a:pathLst>
            </a:custGeom>
            <a:solidFill>
              <a:srgbClr val="8C6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1" name="íŝľíďè"/>
            <p:cNvSpPr/>
            <p:nvPr/>
          </p:nvSpPr>
          <p:spPr bwMode="auto">
            <a:xfrm>
              <a:off x="5527676" y="2079625"/>
              <a:ext cx="822325" cy="642938"/>
            </a:xfrm>
            <a:custGeom>
              <a:avLst/>
              <a:gdLst>
                <a:gd name="T0" fmla="*/ 25 w 281"/>
                <a:gd name="T1" fmla="*/ 213 h 220"/>
                <a:gd name="T2" fmla="*/ 39 w 281"/>
                <a:gd name="T3" fmla="*/ 178 h 220"/>
                <a:gd name="T4" fmla="*/ 75 w 281"/>
                <a:gd name="T5" fmla="*/ 86 h 220"/>
                <a:gd name="T6" fmla="*/ 281 w 281"/>
                <a:gd name="T7" fmla="*/ 38 h 220"/>
                <a:gd name="T8" fmla="*/ 232 w 281"/>
                <a:gd name="T9" fmla="*/ 36 h 220"/>
                <a:gd name="T10" fmla="*/ 259 w 281"/>
                <a:gd name="T11" fmla="*/ 0 h 220"/>
                <a:gd name="T12" fmla="*/ 97 w 281"/>
                <a:gd name="T13" fmla="*/ 20 h 220"/>
                <a:gd name="T14" fmla="*/ 25 w 281"/>
                <a:gd name="T15" fmla="*/ 213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220">
                  <a:moveTo>
                    <a:pt x="25" y="213"/>
                  </a:moveTo>
                  <a:cubicBezTo>
                    <a:pt x="25" y="213"/>
                    <a:pt x="40" y="220"/>
                    <a:pt x="39" y="178"/>
                  </a:cubicBezTo>
                  <a:cubicBezTo>
                    <a:pt x="37" y="136"/>
                    <a:pt x="49" y="103"/>
                    <a:pt x="75" y="86"/>
                  </a:cubicBezTo>
                  <a:cubicBezTo>
                    <a:pt x="75" y="86"/>
                    <a:pt x="210" y="142"/>
                    <a:pt x="281" y="38"/>
                  </a:cubicBezTo>
                  <a:cubicBezTo>
                    <a:pt x="281" y="38"/>
                    <a:pt x="260" y="39"/>
                    <a:pt x="232" y="36"/>
                  </a:cubicBezTo>
                  <a:cubicBezTo>
                    <a:pt x="232" y="36"/>
                    <a:pt x="251" y="36"/>
                    <a:pt x="259" y="0"/>
                  </a:cubicBezTo>
                  <a:cubicBezTo>
                    <a:pt x="259" y="0"/>
                    <a:pt x="210" y="25"/>
                    <a:pt x="97" y="20"/>
                  </a:cubicBezTo>
                  <a:cubicBezTo>
                    <a:pt x="0" y="16"/>
                    <a:pt x="13" y="183"/>
                    <a:pt x="25" y="213"/>
                  </a:cubicBezTo>
                  <a:close/>
                </a:path>
              </a:pathLst>
            </a:custGeom>
            <a:solidFill>
              <a:srgbClr val="A876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2" name="íṧľïdé"/>
            <p:cNvSpPr/>
            <p:nvPr/>
          </p:nvSpPr>
          <p:spPr bwMode="auto">
            <a:xfrm>
              <a:off x="5707064" y="2538413"/>
              <a:ext cx="107950" cy="100013"/>
            </a:xfrm>
            <a:custGeom>
              <a:avLst/>
              <a:gdLst>
                <a:gd name="T0" fmla="*/ 0 w 37"/>
                <a:gd name="T1" fmla="*/ 34 h 34"/>
                <a:gd name="T2" fmla="*/ 0 w 37"/>
                <a:gd name="T3" fmla="*/ 15 h 34"/>
                <a:gd name="T4" fmla="*/ 19 w 37"/>
                <a:gd name="T5" fmla="*/ 0 h 34"/>
                <a:gd name="T6" fmla="*/ 19 w 37"/>
                <a:gd name="T7" fmla="*/ 0 h 34"/>
                <a:gd name="T8" fmla="*/ 37 w 37"/>
                <a:gd name="T9" fmla="*/ 15 h 34"/>
                <a:gd name="T10" fmla="*/ 37 w 37"/>
                <a:gd name="T11" fmla="*/ 34 h 34"/>
              </a:gdLst>
              <a:ahLst/>
              <a:cxnLst>
                <a:cxn ang="0">
                  <a:pos x="T0" y="T1"/>
                </a:cxn>
                <a:cxn ang="0">
                  <a:pos x="T2" y="T3"/>
                </a:cxn>
                <a:cxn ang="0">
                  <a:pos x="T4" y="T5"/>
                </a:cxn>
                <a:cxn ang="0">
                  <a:pos x="T6" y="T7"/>
                </a:cxn>
                <a:cxn ang="0">
                  <a:pos x="T8" y="T9"/>
                </a:cxn>
                <a:cxn ang="0">
                  <a:pos x="T10" y="T11"/>
                </a:cxn>
              </a:cxnLst>
              <a:rect l="0" t="0" r="r" b="b"/>
              <a:pathLst>
                <a:path w="37" h="34">
                  <a:moveTo>
                    <a:pt x="0" y="34"/>
                  </a:moveTo>
                  <a:cubicBezTo>
                    <a:pt x="0" y="15"/>
                    <a:pt x="0" y="15"/>
                    <a:pt x="0" y="15"/>
                  </a:cubicBezTo>
                  <a:cubicBezTo>
                    <a:pt x="0" y="7"/>
                    <a:pt x="9" y="0"/>
                    <a:pt x="19" y="0"/>
                  </a:cubicBezTo>
                  <a:cubicBezTo>
                    <a:pt x="19" y="0"/>
                    <a:pt x="19" y="0"/>
                    <a:pt x="19" y="0"/>
                  </a:cubicBezTo>
                  <a:cubicBezTo>
                    <a:pt x="29" y="0"/>
                    <a:pt x="37" y="7"/>
                    <a:pt x="37" y="15"/>
                  </a:cubicBezTo>
                  <a:cubicBezTo>
                    <a:pt x="37" y="34"/>
                    <a:pt x="37" y="34"/>
                    <a:pt x="37" y="34"/>
                  </a:cubicBezTo>
                </a:path>
              </a:pathLst>
            </a:custGeom>
            <a:noFill/>
            <a:ln w="23813" cap="rnd">
              <a:solidFill>
                <a:srgbClr val="AD887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53" name="íś1íde"/>
            <p:cNvSpPr/>
            <p:nvPr/>
          </p:nvSpPr>
          <p:spPr bwMode="auto">
            <a:xfrm>
              <a:off x="6029326" y="2538413"/>
              <a:ext cx="104775" cy="100013"/>
            </a:xfrm>
            <a:custGeom>
              <a:avLst/>
              <a:gdLst>
                <a:gd name="T0" fmla="*/ 0 w 36"/>
                <a:gd name="T1" fmla="*/ 34 h 34"/>
                <a:gd name="T2" fmla="*/ 0 w 36"/>
                <a:gd name="T3" fmla="*/ 15 h 34"/>
                <a:gd name="T4" fmla="*/ 18 w 36"/>
                <a:gd name="T5" fmla="*/ 0 h 34"/>
                <a:gd name="T6" fmla="*/ 18 w 36"/>
                <a:gd name="T7" fmla="*/ 0 h 34"/>
                <a:gd name="T8" fmla="*/ 36 w 36"/>
                <a:gd name="T9" fmla="*/ 15 h 34"/>
                <a:gd name="T10" fmla="*/ 36 w 36"/>
                <a:gd name="T11" fmla="*/ 34 h 34"/>
              </a:gdLst>
              <a:ahLst/>
              <a:cxnLst>
                <a:cxn ang="0">
                  <a:pos x="T0" y="T1"/>
                </a:cxn>
                <a:cxn ang="0">
                  <a:pos x="T2" y="T3"/>
                </a:cxn>
                <a:cxn ang="0">
                  <a:pos x="T4" y="T5"/>
                </a:cxn>
                <a:cxn ang="0">
                  <a:pos x="T6" y="T7"/>
                </a:cxn>
                <a:cxn ang="0">
                  <a:pos x="T8" y="T9"/>
                </a:cxn>
                <a:cxn ang="0">
                  <a:pos x="T10" y="T11"/>
                </a:cxn>
              </a:cxnLst>
              <a:rect l="0" t="0" r="r" b="b"/>
              <a:pathLst>
                <a:path w="36" h="34">
                  <a:moveTo>
                    <a:pt x="0" y="34"/>
                  </a:moveTo>
                  <a:cubicBezTo>
                    <a:pt x="0" y="15"/>
                    <a:pt x="0" y="15"/>
                    <a:pt x="0" y="15"/>
                  </a:cubicBezTo>
                  <a:cubicBezTo>
                    <a:pt x="0" y="7"/>
                    <a:pt x="8" y="0"/>
                    <a:pt x="18" y="0"/>
                  </a:cubicBezTo>
                  <a:cubicBezTo>
                    <a:pt x="18" y="0"/>
                    <a:pt x="18" y="0"/>
                    <a:pt x="18" y="0"/>
                  </a:cubicBezTo>
                  <a:cubicBezTo>
                    <a:pt x="28" y="0"/>
                    <a:pt x="36" y="7"/>
                    <a:pt x="36" y="15"/>
                  </a:cubicBezTo>
                  <a:cubicBezTo>
                    <a:pt x="36" y="34"/>
                    <a:pt x="36" y="34"/>
                    <a:pt x="36" y="34"/>
                  </a:cubicBezTo>
                </a:path>
              </a:pathLst>
            </a:custGeom>
            <a:noFill/>
            <a:ln w="23813" cap="rnd">
              <a:solidFill>
                <a:srgbClr val="AD8874"/>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354" name="ïśļíďê"/>
            <p:cNvSpPr/>
            <p:nvPr/>
          </p:nvSpPr>
          <p:spPr bwMode="auto">
            <a:xfrm>
              <a:off x="5697539" y="2446338"/>
              <a:ext cx="109538" cy="46038"/>
            </a:xfrm>
            <a:custGeom>
              <a:avLst/>
              <a:gdLst>
                <a:gd name="T0" fmla="*/ 36 w 37"/>
                <a:gd name="T1" fmla="*/ 4 h 16"/>
                <a:gd name="T2" fmla="*/ 21 w 37"/>
                <a:gd name="T3" fmla="*/ 11 h 16"/>
                <a:gd name="T4" fmla="*/ 0 w 37"/>
                <a:gd name="T5" fmla="*/ 13 h 16"/>
                <a:gd name="T6" fmla="*/ 17 w 37"/>
                <a:gd name="T7" fmla="*/ 3 h 16"/>
                <a:gd name="T8" fmla="*/ 36 w 37"/>
                <a:gd name="T9" fmla="*/ 4 h 16"/>
              </a:gdLst>
              <a:ahLst/>
              <a:cxnLst>
                <a:cxn ang="0">
                  <a:pos x="T0" y="T1"/>
                </a:cxn>
                <a:cxn ang="0">
                  <a:pos x="T2" y="T3"/>
                </a:cxn>
                <a:cxn ang="0">
                  <a:pos x="T4" y="T5"/>
                </a:cxn>
                <a:cxn ang="0">
                  <a:pos x="T6" y="T7"/>
                </a:cxn>
                <a:cxn ang="0">
                  <a:pos x="T8" y="T9"/>
                </a:cxn>
              </a:cxnLst>
              <a:rect l="0" t="0" r="r" b="b"/>
              <a:pathLst>
                <a:path w="37" h="16">
                  <a:moveTo>
                    <a:pt x="36" y="4"/>
                  </a:moveTo>
                  <a:cubicBezTo>
                    <a:pt x="37" y="7"/>
                    <a:pt x="30" y="8"/>
                    <a:pt x="21" y="11"/>
                  </a:cubicBezTo>
                  <a:cubicBezTo>
                    <a:pt x="11" y="13"/>
                    <a:pt x="1" y="16"/>
                    <a:pt x="0" y="13"/>
                  </a:cubicBezTo>
                  <a:cubicBezTo>
                    <a:pt x="0" y="10"/>
                    <a:pt x="7" y="5"/>
                    <a:pt x="17" y="3"/>
                  </a:cubicBezTo>
                  <a:cubicBezTo>
                    <a:pt x="26" y="0"/>
                    <a:pt x="35" y="1"/>
                    <a:pt x="36" y="4"/>
                  </a:cubicBezTo>
                  <a:close/>
                </a:path>
              </a:pathLst>
            </a:custGeom>
            <a:solidFill>
              <a:srgbClr val="A876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5" name="iś1îḍé"/>
            <p:cNvSpPr/>
            <p:nvPr/>
          </p:nvSpPr>
          <p:spPr bwMode="auto">
            <a:xfrm>
              <a:off x="6029326" y="2457450"/>
              <a:ext cx="107950" cy="44450"/>
            </a:xfrm>
            <a:custGeom>
              <a:avLst/>
              <a:gdLst>
                <a:gd name="T0" fmla="*/ 1 w 37"/>
                <a:gd name="T1" fmla="*/ 4 h 15"/>
                <a:gd name="T2" fmla="*/ 16 w 37"/>
                <a:gd name="T3" fmla="*/ 10 h 15"/>
                <a:gd name="T4" fmla="*/ 36 w 37"/>
                <a:gd name="T5" fmla="*/ 12 h 15"/>
                <a:gd name="T6" fmla="*/ 20 w 37"/>
                <a:gd name="T7" fmla="*/ 2 h 15"/>
                <a:gd name="T8" fmla="*/ 1 w 37"/>
                <a:gd name="T9" fmla="*/ 4 h 15"/>
              </a:gdLst>
              <a:ahLst/>
              <a:cxnLst>
                <a:cxn ang="0">
                  <a:pos x="T0" y="T1"/>
                </a:cxn>
                <a:cxn ang="0">
                  <a:pos x="T2" y="T3"/>
                </a:cxn>
                <a:cxn ang="0">
                  <a:pos x="T4" y="T5"/>
                </a:cxn>
                <a:cxn ang="0">
                  <a:pos x="T6" y="T7"/>
                </a:cxn>
                <a:cxn ang="0">
                  <a:pos x="T8" y="T9"/>
                </a:cxn>
              </a:cxnLst>
              <a:rect l="0" t="0" r="r" b="b"/>
              <a:pathLst>
                <a:path w="37" h="15">
                  <a:moveTo>
                    <a:pt x="1" y="4"/>
                  </a:moveTo>
                  <a:cubicBezTo>
                    <a:pt x="0" y="7"/>
                    <a:pt x="6" y="8"/>
                    <a:pt x="16" y="10"/>
                  </a:cubicBezTo>
                  <a:cubicBezTo>
                    <a:pt x="26" y="13"/>
                    <a:pt x="36" y="15"/>
                    <a:pt x="36" y="12"/>
                  </a:cubicBezTo>
                  <a:cubicBezTo>
                    <a:pt x="37" y="9"/>
                    <a:pt x="30" y="5"/>
                    <a:pt x="20" y="2"/>
                  </a:cubicBezTo>
                  <a:cubicBezTo>
                    <a:pt x="10" y="0"/>
                    <a:pt x="1" y="0"/>
                    <a:pt x="1" y="4"/>
                  </a:cubicBezTo>
                  <a:close/>
                </a:path>
              </a:pathLst>
            </a:custGeom>
            <a:solidFill>
              <a:srgbClr val="A876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6" name="ïṩļïḓé"/>
            <p:cNvSpPr/>
            <p:nvPr/>
          </p:nvSpPr>
          <p:spPr bwMode="auto">
            <a:xfrm>
              <a:off x="5880101" y="2593975"/>
              <a:ext cx="84138" cy="166688"/>
            </a:xfrm>
            <a:custGeom>
              <a:avLst/>
              <a:gdLst>
                <a:gd name="T0" fmla="*/ 14 w 29"/>
                <a:gd name="T1" fmla="*/ 57 h 57"/>
                <a:gd name="T2" fmla="*/ 27 w 29"/>
                <a:gd name="T3" fmla="*/ 47 h 57"/>
                <a:gd name="T4" fmla="*/ 28 w 29"/>
                <a:gd name="T5" fmla="*/ 33 h 57"/>
                <a:gd name="T6" fmla="*/ 24 w 29"/>
                <a:gd name="T7" fmla="*/ 10 h 57"/>
                <a:gd name="T8" fmla="*/ 20 w 29"/>
                <a:gd name="T9" fmla="*/ 3 h 57"/>
                <a:gd name="T10" fmla="*/ 20 w 29"/>
                <a:gd name="T11" fmla="*/ 3 h 57"/>
                <a:gd name="T12" fmla="*/ 8 w 29"/>
                <a:gd name="T13" fmla="*/ 3 h 57"/>
                <a:gd name="T14" fmla="*/ 8 w 29"/>
                <a:gd name="T15" fmla="*/ 3 h 57"/>
                <a:gd name="T16" fmla="*/ 4 w 29"/>
                <a:gd name="T17" fmla="*/ 10 h 57"/>
                <a:gd name="T18" fmla="*/ 1 w 29"/>
                <a:gd name="T19" fmla="*/ 33 h 57"/>
                <a:gd name="T20" fmla="*/ 1 w 29"/>
                <a:gd name="T21" fmla="*/ 47 h 57"/>
                <a:gd name="T22" fmla="*/ 14 w 29"/>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57">
                  <a:moveTo>
                    <a:pt x="14" y="57"/>
                  </a:moveTo>
                  <a:cubicBezTo>
                    <a:pt x="22" y="57"/>
                    <a:pt x="25" y="52"/>
                    <a:pt x="27" y="47"/>
                  </a:cubicBezTo>
                  <a:cubicBezTo>
                    <a:pt x="29" y="43"/>
                    <a:pt x="29" y="38"/>
                    <a:pt x="28" y="33"/>
                  </a:cubicBezTo>
                  <a:cubicBezTo>
                    <a:pt x="24" y="10"/>
                    <a:pt x="24" y="10"/>
                    <a:pt x="24" y="10"/>
                  </a:cubicBezTo>
                  <a:cubicBezTo>
                    <a:pt x="24" y="7"/>
                    <a:pt x="22" y="5"/>
                    <a:pt x="20" y="3"/>
                  </a:cubicBezTo>
                  <a:cubicBezTo>
                    <a:pt x="20" y="3"/>
                    <a:pt x="20" y="3"/>
                    <a:pt x="20" y="3"/>
                  </a:cubicBezTo>
                  <a:cubicBezTo>
                    <a:pt x="17" y="0"/>
                    <a:pt x="12" y="0"/>
                    <a:pt x="8" y="3"/>
                  </a:cubicBezTo>
                  <a:cubicBezTo>
                    <a:pt x="8" y="3"/>
                    <a:pt x="8" y="3"/>
                    <a:pt x="8" y="3"/>
                  </a:cubicBezTo>
                  <a:cubicBezTo>
                    <a:pt x="6" y="5"/>
                    <a:pt x="5" y="7"/>
                    <a:pt x="4" y="10"/>
                  </a:cubicBezTo>
                  <a:cubicBezTo>
                    <a:pt x="1" y="33"/>
                    <a:pt x="1" y="33"/>
                    <a:pt x="1" y="33"/>
                  </a:cubicBezTo>
                  <a:cubicBezTo>
                    <a:pt x="0" y="38"/>
                    <a:pt x="0" y="43"/>
                    <a:pt x="1" y="47"/>
                  </a:cubicBezTo>
                  <a:cubicBezTo>
                    <a:pt x="3" y="52"/>
                    <a:pt x="7" y="57"/>
                    <a:pt x="14" y="57"/>
                  </a:cubicBezTo>
                  <a:close/>
                </a:path>
              </a:pathLst>
            </a:custGeom>
            <a:solidFill>
              <a:srgbClr val="EBB1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7" name="îṥḷîḑè"/>
            <p:cNvSpPr/>
            <p:nvPr/>
          </p:nvSpPr>
          <p:spPr bwMode="auto">
            <a:xfrm>
              <a:off x="5321301" y="4111625"/>
              <a:ext cx="107950" cy="219075"/>
            </a:xfrm>
            <a:prstGeom prst="rect">
              <a:avLst/>
            </a:prstGeom>
            <a:solidFill>
              <a:srgbClr val="FFCE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58" name="íśḻidè"/>
            <p:cNvSpPr/>
            <p:nvPr/>
          </p:nvSpPr>
          <p:spPr bwMode="auto">
            <a:xfrm>
              <a:off x="5283201" y="3167063"/>
              <a:ext cx="274638" cy="1084263"/>
            </a:xfrm>
            <a:custGeom>
              <a:avLst/>
              <a:gdLst>
                <a:gd name="T0" fmla="*/ 82 w 94"/>
                <a:gd name="T1" fmla="*/ 0 h 371"/>
                <a:gd name="T2" fmla="*/ 0 w 94"/>
                <a:gd name="T3" fmla="*/ 354 h 371"/>
                <a:gd name="T4" fmla="*/ 60 w 94"/>
                <a:gd name="T5" fmla="*/ 371 h 371"/>
                <a:gd name="T6" fmla="*/ 94 w 94"/>
                <a:gd name="T7" fmla="*/ 136 h 371"/>
                <a:gd name="T8" fmla="*/ 82 w 94"/>
                <a:gd name="T9" fmla="*/ 0 h 371"/>
              </a:gdLst>
              <a:ahLst/>
              <a:cxnLst>
                <a:cxn ang="0">
                  <a:pos x="T0" y="T1"/>
                </a:cxn>
                <a:cxn ang="0">
                  <a:pos x="T2" y="T3"/>
                </a:cxn>
                <a:cxn ang="0">
                  <a:pos x="T4" y="T5"/>
                </a:cxn>
                <a:cxn ang="0">
                  <a:pos x="T6" y="T7"/>
                </a:cxn>
                <a:cxn ang="0">
                  <a:pos x="T8" y="T9"/>
                </a:cxn>
              </a:cxnLst>
              <a:rect l="0" t="0" r="r" b="b"/>
              <a:pathLst>
                <a:path w="94" h="371">
                  <a:moveTo>
                    <a:pt x="82" y="0"/>
                  </a:moveTo>
                  <a:cubicBezTo>
                    <a:pt x="82" y="0"/>
                    <a:pt x="0" y="28"/>
                    <a:pt x="0" y="354"/>
                  </a:cubicBezTo>
                  <a:cubicBezTo>
                    <a:pt x="60" y="371"/>
                    <a:pt x="60" y="371"/>
                    <a:pt x="60" y="371"/>
                  </a:cubicBezTo>
                  <a:cubicBezTo>
                    <a:pt x="60" y="371"/>
                    <a:pt x="55" y="219"/>
                    <a:pt x="94" y="136"/>
                  </a:cubicBezTo>
                  <a:lnTo>
                    <a:pt x="82" y="0"/>
                  </a:ln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9" name="iŝḷïḋê"/>
            <p:cNvSpPr/>
            <p:nvPr/>
          </p:nvSpPr>
          <p:spPr bwMode="auto">
            <a:xfrm>
              <a:off x="5395914" y="4287838"/>
              <a:ext cx="117475" cy="104775"/>
            </a:xfrm>
            <a:custGeom>
              <a:avLst/>
              <a:gdLst>
                <a:gd name="T0" fmla="*/ 36 w 40"/>
                <a:gd name="T1" fmla="*/ 30 h 36"/>
                <a:gd name="T2" fmla="*/ 36 w 40"/>
                <a:gd name="T3" fmla="*/ 30 h 36"/>
                <a:gd name="T4" fmla="*/ 20 w 40"/>
                <a:gd name="T5" fmla="*/ 33 h 36"/>
                <a:gd name="T6" fmla="*/ 6 w 40"/>
                <a:gd name="T7" fmla="*/ 23 h 36"/>
                <a:gd name="T8" fmla="*/ 4 w 40"/>
                <a:gd name="T9" fmla="*/ 7 h 36"/>
                <a:gd name="T10" fmla="*/ 4 w 40"/>
                <a:gd name="T11" fmla="*/ 7 h 36"/>
                <a:gd name="T12" fmla="*/ 20 w 40"/>
                <a:gd name="T13" fmla="*/ 4 h 36"/>
                <a:gd name="T14" fmla="*/ 34 w 40"/>
                <a:gd name="T15" fmla="*/ 14 h 36"/>
                <a:gd name="T16" fmla="*/ 36 w 40"/>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36" y="30"/>
                  </a:moveTo>
                  <a:cubicBezTo>
                    <a:pt x="36" y="30"/>
                    <a:pt x="36" y="30"/>
                    <a:pt x="36" y="30"/>
                  </a:cubicBezTo>
                  <a:cubicBezTo>
                    <a:pt x="33" y="35"/>
                    <a:pt x="26" y="36"/>
                    <a:pt x="20" y="33"/>
                  </a:cubicBezTo>
                  <a:cubicBezTo>
                    <a:pt x="6" y="23"/>
                    <a:pt x="6" y="23"/>
                    <a:pt x="6" y="23"/>
                  </a:cubicBezTo>
                  <a:cubicBezTo>
                    <a:pt x="1" y="19"/>
                    <a:pt x="0" y="12"/>
                    <a:pt x="4" y="7"/>
                  </a:cubicBezTo>
                  <a:cubicBezTo>
                    <a:pt x="4" y="7"/>
                    <a:pt x="4" y="7"/>
                    <a:pt x="4" y="7"/>
                  </a:cubicBezTo>
                  <a:cubicBezTo>
                    <a:pt x="7" y="1"/>
                    <a:pt x="14" y="0"/>
                    <a:pt x="20" y="4"/>
                  </a:cubicBezTo>
                  <a:cubicBezTo>
                    <a:pt x="34" y="14"/>
                    <a:pt x="34" y="14"/>
                    <a:pt x="34" y="14"/>
                  </a:cubicBezTo>
                  <a:cubicBezTo>
                    <a:pt x="39" y="18"/>
                    <a:pt x="40" y="25"/>
                    <a:pt x="36" y="30"/>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0" name="ïsḷíḍé"/>
            <p:cNvSpPr/>
            <p:nvPr/>
          </p:nvSpPr>
          <p:spPr bwMode="auto">
            <a:xfrm>
              <a:off x="5270501" y="4251325"/>
              <a:ext cx="196850" cy="220663"/>
            </a:xfrm>
            <a:custGeom>
              <a:avLst/>
              <a:gdLst>
                <a:gd name="T0" fmla="*/ 34 w 67"/>
                <a:gd name="T1" fmla="*/ 75 h 75"/>
                <a:gd name="T2" fmla="*/ 34 w 67"/>
                <a:gd name="T3" fmla="*/ 75 h 75"/>
                <a:gd name="T4" fmla="*/ 0 w 67"/>
                <a:gd name="T5" fmla="*/ 41 h 75"/>
                <a:gd name="T6" fmla="*/ 0 w 67"/>
                <a:gd name="T7" fmla="*/ 34 h 75"/>
                <a:gd name="T8" fmla="*/ 34 w 67"/>
                <a:gd name="T9" fmla="*/ 0 h 75"/>
                <a:gd name="T10" fmla="*/ 34 w 67"/>
                <a:gd name="T11" fmla="*/ 0 h 75"/>
                <a:gd name="T12" fmla="*/ 67 w 67"/>
                <a:gd name="T13" fmla="*/ 34 h 75"/>
                <a:gd name="T14" fmla="*/ 67 w 67"/>
                <a:gd name="T15" fmla="*/ 41 h 75"/>
                <a:gd name="T16" fmla="*/ 34 w 67"/>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75">
                  <a:moveTo>
                    <a:pt x="34" y="75"/>
                  </a:moveTo>
                  <a:cubicBezTo>
                    <a:pt x="34" y="75"/>
                    <a:pt x="34" y="75"/>
                    <a:pt x="34" y="75"/>
                  </a:cubicBezTo>
                  <a:cubicBezTo>
                    <a:pt x="15" y="75"/>
                    <a:pt x="0" y="60"/>
                    <a:pt x="0" y="41"/>
                  </a:cubicBezTo>
                  <a:cubicBezTo>
                    <a:pt x="0" y="34"/>
                    <a:pt x="0" y="34"/>
                    <a:pt x="0" y="34"/>
                  </a:cubicBezTo>
                  <a:cubicBezTo>
                    <a:pt x="0" y="15"/>
                    <a:pt x="15" y="0"/>
                    <a:pt x="34" y="0"/>
                  </a:cubicBezTo>
                  <a:cubicBezTo>
                    <a:pt x="34" y="0"/>
                    <a:pt x="34" y="0"/>
                    <a:pt x="34" y="0"/>
                  </a:cubicBezTo>
                  <a:cubicBezTo>
                    <a:pt x="52" y="0"/>
                    <a:pt x="67" y="15"/>
                    <a:pt x="67" y="34"/>
                  </a:cubicBezTo>
                  <a:cubicBezTo>
                    <a:pt x="67" y="41"/>
                    <a:pt x="67" y="41"/>
                    <a:pt x="67" y="41"/>
                  </a:cubicBezTo>
                  <a:cubicBezTo>
                    <a:pt x="67" y="60"/>
                    <a:pt x="52" y="75"/>
                    <a:pt x="34" y="75"/>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1" name="iŝľïďé"/>
            <p:cNvSpPr/>
            <p:nvPr/>
          </p:nvSpPr>
          <p:spPr bwMode="auto">
            <a:xfrm>
              <a:off x="5475289" y="5245100"/>
              <a:ext cx="381000" cy="331788"/>
            </a:xfrm>
            <a:custGeom>
              <a:avLst/>
              <a:gdLst>
                <a:gd name="T0" fmla="*/ 84 w 130"/>
                <a:gd name="T1" fmla="*/ 0 h 113"/>
                <a:gd name="T2" fmla="*/ 80 w 130"/>
                <a:gd name="T3" fmla="*/ 44 h 113"/>
                <a:gd name="T4" fmla="*/ 25 w 130"/>
                <a:gd name="T5" fmla="*/ 88 h 113"/>
                <a:gd name="T6" fmla="*/ 63 w 130"/>
                <a:gd name="T7" fmla="*/ 106 h 113"/>
                <a:gd name="T8" fmla="*/ 130 w 130"/>
                <a:gd name="T9" fmla="*/ 72 h 113"/>
                <a:gd name="T10" fmla="*/ 130 w 130"/>
                <a:gd name="T11" fmla="*/ 14 h 113"/>
                <a:gd name="T12" fmla="*/ 84 w 130"/>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30" h="113">
                  <a:moveTo>
                    <a:pt x="84" y="0"/>
                  </a:moveTo>
                  <a:cubicBezTo>
                    <a:pt x="84" y="0"/>
                    <a:pt x="86" y="36"/>
                    <a:pt x="80" y="44"/>
                  </a:cubicBezTo>
                  <a:cubicBezTo>
                    <a:pt x="73" y="51"/>
                    <a:pt x="49" y="64"/>
                    <a:pt x="25" y="88"/>
                  </a:cubicBezTo>
                  <a:cubicBezTo>
                    <a:pt x="0" y="113"/>
                    <a:pt x="45" y="113"/>
                    <a:pt x="63" y="106"/>
                  </a:cubicBezTo>
                  <a:cubicBezTo>
                    <a:pt x="80" y="98"/>
                    <a:pt x="130" y="72"/>
                    <a:pt x="130" y="72"/>
                  </a:cubicBezTo>
                  <a:cubicBezTo>
                    <a:pt x="130" y="14"/>
                    <a:pt x="130" y="14"/>
                    <a:pt x="130" y="14"/>
                  </a:cubicBezTo>
                  <a:lnTo>
                    <a:pt x="84" y="0"/>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2" name="iṩļîḑé"/>
            <p:cNvSpPr/>
            <p:nvPr/>
          </p:nvSpPr>
          <p:spPr bwMode="auto">
            <a:xfrm>
              <a:off x="5984876" y="5245100"/>
              <a:ext cx="377825" cy="331788"/>
            </a:xfrm>
            <a:custGeom>
              <a:avLst/>
              <a:gdLst>
                <a:gd name="T0" fmla="*/ 46 w 129"/>
                <a:gd name="T1" fmla="*/ 0 h 113"/>
                <a:gd name="T2" fmla="*/ 50 w 129"/>
                <a:gd name="T3" fmla="*/ 44 h 113"/>
                <a:gd name="T4" fmla="*/ 105 w 129"/>
                <a:gd name="T5" fmla="*/ 88 h 113"/>
                <a:gd name="T6" fmla="*/ 67 w 129"/>
                <a:gd name="T7" fmla="*/ 106 h 113"/>
                <a:gd name="T8" fmla="*/ 0 w 129"/>
                <a:gd name="T9" fmla="*/ 72 h 113"/>
                <a:gd name="T10" fmla="*/ 0 w 129"/>
                <a:gd name="T11" fmla="*/ 14 h 113"/>
                <a:gd name="T12" fmla="*/ 46 w 12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29" h="113">
                  <a:moveTo>
                    <a:pt x="46" y="0"/>
                  </a:moveTo>
                  <a:cubicBezTo>
                    <a:pt x="46" y="0"/>
                    <a:pt x="44" y="36"/>
                    <a:pt x="50" y="44"/>
                  </a:cubicBezTo>
                  <a:cubicBezTo>
                    <a:pt x="56" y="51"/>
                    <a:pt x="81" y="64"/>
                    <a:pt x="105" y="88"/>
                  </a:cubicBezTo>
                  <a:cubicBezTo>
                    <a:pt x="129" y="113"/>
                    <a:pt x="85" y="113"/>
                    <a:pt x="67" y="106"/>
                  </a:cubicBezTo>
                  <a:cubicBezTo>
                    <a:pt x="49" y="98"/>
                    <a:pt x="0" y="72"/>
                    <a:pt x="0" y="72"/>
                  </a:cubicBezTo>
                  <a:cubicBezTo>
                    <a:pt x="0" y="14"/>
                    <a:pt x="0" y="14"/>
                    <a:pt x="0" y="14"/>
                  </a:cubicBezTo>
                  <a:lnTo>
                    <a:pt x="46" y="0"/>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3" name="íśļiďé"/>
            <p:cNvSpPr/>
            <p:nvPr/>
          </p:nvSpPr>
          <p:spPr bwMode="auto">
            <a:xfrm>
              <a:off x="5659439" y="5226050"/>
              <a:ext cx="249238" cy="125413"/>
            </a:xfrm>
            <a:custGeom>
              <a:avLst/>
              <a:gdLst>
                <a:gd name="T0" fmla="*/ 11 w 85"/>
                <a:gd name="T1" fmla="*/ 0 h 43"/>
                <a:gd name="T2" fmla="*/ 74 w 85"/>
                <a:gd name="T3" fmla="*/ 0 h 43"/>
                <a:gd name="T4" fmla="*/ 85 w 85"/>
                <a:gd name="T5" fmla="*/ 11 h 43"/>
                <a:gd name="T6" fmla="*/ 85 w 85"/>
                <a:gd name="T7" fmla="*/ 31 h 43"/>
                <a:gd name="T8" fmla="*/ 74 w 85"/>
                <a:gd name="T9" fmla="*/ 43 h 43"/>
                <a:gd name="T10" fmla="*/ 11 w 85"/>
                <a:gd name="T11" fmla="*/ 43 h 43"/>
                <a:gd name="T12" fmla="*/ 0 w 85"/>
                <a:gd name="T13" fmla="*/ 31 h 43"/>
                <a:gd name="T14" fmla="*/ 0 w 85"/>
                <a:gd name="T15" fmla="*/ 11 h 43"/>
                <a:gd name="T16" fmla="*/ 11 w 85"/>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3">
                  <a:moveTo>
                    <a:pt x="11" y="0"/>
                  </a:moveTo>
                  <a:cubicBezTo>
                    <a:pt x="74" y="0"/>
                    <a:pt x="74" y="0"/>
                    <a:pt x="74" y="0"/>
                  </a:cubicBezTo>
                  <a:cubicBezTo>
                    <a:pt x="80" y="0"/>
                    <a:pt x="85" y="5"/>
                    <a:pt x="85" y="11"/>
                  </a:cubicBezTo>
                  <a:cubicBezTo>
                    <a:pt x="85" y="31"/>
                    <a:pt x="85" y="31"/>
                    <a:pt x="85" y="31"/>
                  </a:cubicBezTo>
                  <a:cubicBezTo>
                    <a:pt x="85" y="37"/>
                    <a:pt x="80" y="43"/>
                    <a:pt x="74" y="43"/>
                  </a:cubicBezTo>
                  <a:cubicBezTo>
                    <a:pt x="11" y="43"/>
                    <a:pt x="11" y="43"/>
                    <a:pt x="11" y="43"/>
                  </a:cubicBezTo>
                  <a:cubicBezTo>
                    <a:pt x="5" y="43"/>
                    <a:pt x="0" y="37"/>
                    <a:pt x="0" y="31"/>
                  </a:cubicBezTo>
                  <a:cubicBezTo>
                    <a:pt x="0" y="11"/>
                    <a:pt x="0" y="11"/>
                    <a:pt x="0" y="11"/>
                  </a:cubicBezTo>
                  <a:cubicBezTo>
                    <a:pt x="0" y="5"/>
                    <a:pt x="5" y="0"/>
                    <a:pt x="11" y="0"/>
                  </a:cubicBezTo>
                  <a:close/>
                </a:path>
              </a:pathLst>
            </a:custGeom>
            <a:solidFill>
              <a:srgbClr val="0053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4" name="işlîḑé"/>
            <p:cNvSpPr/>
            <p:nvPr/>
          </p:nvSpPr>
          <p:spPr bwMode="auto">
            <a:xfrm>
              <a:off x="5937251" y="5226050"/>
              <a:ext cx="241300" cy="125413"/>
            </a:xfrm>
            <a:custGeom>
              <a:avLst/>
              <a:gdLst>
                <a:gd name="T0" fmla="*/ 11 w 82"/>
                <a:gd name="T1" fmla="*/ 0 h 43"/>
                <a:gd name="T2" fmla="*/ 71 w 82"/>
                <a:gd name="T3" fmla="*/ 0 h 43"/>
                <a:gd name="T4" fmla="*/ 82 w 82"/>
                <a:gd name="T5" fmla="*/ 11 h 43"/>
                <a:gd name="T6" fmla="*/ 82 w 82"/>
                <a:gd name="T7" fmla="*/ 31 h 43"/>
                <a:gd name="T8" fmla="*/ 71 w 82"/>
                <a:gd name="T9" fmla="*/ 43 h 43"/>
                <a:gd name="T10" fmla="*/ 11 w 82"/>
                <a:gd name="T11" fmla="*/ 43 h 43"/>
                <a:gd name="T12" fmla="*/ 0 w 82"/>
                <a:gd name="T13" fmla="*/ 31 h 43"/>
                <a:gd name="T14" fmla="*/ 0 w 82"/>
                <a:gd name="T15" fmla="*/ 11 h 43"/>
                <a:gd name="T16" fmla="*/ 11 w 8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3">
                  <a:moveTo>
                    <a:pt x="11" y="0"/>
                  </a:moveTo>
                  <a:cubicBezTo>
                    <a:pt x="71" y="0"/>
                    <a:pt x="71" y="0"/>
                    <a:pt x="71" y="0"/>
                  </a:cubicBezTo>
                  <a:cubicBezTo>
                    <a:pt x="77" y="0"/>
                    <a:pt x="82" y="5"/>
                    <a:pt x="82" y="11"/>
                  </a:cubicBezTo>
                  <a:cubicBezTo>
                    <a:pt x="82" y="31"/>
                    <a:pt x="82" y="31"/>
                    <a:pt x="82" y="31"/>
                  </a:cubicBezTo>
                  <a:cubicBezTo>
                    <a:pt x="82" y="37"/>
                    <a:pt x="77" y="43"/>
                    <a:pt x="71" y="43"/>
                  </a:cubicBezTo>
                  <a:cubicBezTo>
                    <a:pt x="11" y="43"/>
                    <a:pt x="11" y="43"/>
                    <a:pt x="11" y="43"/>
                  </a:cubicBezTo>
                  <a:cubicBezTo>
                    <a:pt x="5" y="43"/>
                    <a:pt x="0" y="37"/>
                    <a:pt x="0" y="31"/>
                  </a:cubicBezTo>
                  <a:cubicBezTo>
                    <a:pt x="0" y="11"/>
                    <a:pt x="0" y="11"/>
                    <a:pt x="0" y="11"/>
                  </a:cubicBezTo>
                  <a:cubicBezTo>
                    <a:pt x="0" y="5"/>
                    <a:pt x="5" y="0"/>
                    <a:pt x="11" y="0"/>
                  </a:cubicBezTo>
                  <a:close/>
                </a:path>
              </a:pathLst>
            </a:custGeom>
            <a:solidFill>
              <a:srgbClr val="0053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5" name="ïşlîdé"/>
            <p:cNvSpPr/>
            <p:nvPr/>
          </p:nvSpPr>
          <p:spPr bwMode="auto">
            <a:xfrm>
              <a:off x="5680076" y="3038475"/>
              <a:ext cx="239713" cy="211138"/>
            </a:xfrm>
            <a:custGeom>
              <a:avLst/>
              <a:gdLst>
                <a:gd name="T0" fmla="*/ 78 w 151"/>
                <a:gd name="T1" fmla="*/ 0 h 133"/>
                <a:gd name="T2" fmla="*/ 0 w 151"/>
                <a:gd name="T3" fmla="*/ 45 h 133"/>
                <a:gd name="T4" fmla="*/ 78 w 151"/>
                <a:gd name="T5" fmla="*/ 133 h 133"/>
                <a:gd name="T6" fmla="*/ 151 w 151"/>
                <a:gd name="T7" fmla="*/ 100 h 133"/>
                <a:gd name="T8" fmla="*/ 78 w 151"/>
                <a:gd name="T9" fmla="*/ 0 h 133"/>
              </a:gdLst>
              <a:ahLst/>
              <a:cxnLst>
                <a:cxn ang="0">
                  <a:pos x="T0" y="T1"/>
                </a:cxn>
                <a:cxn ang="0">
                  <a:pos x="T2" y="T3"/>
                </a:cxn>
                <a:cxn ang="0">
                  <a:pos x="T4" y="T5"/>
                </a:cxn>
                <a:cxn ang="0">
                  <a:pos x="T6" y="T7"/>
                </a:cxn>
                <a:cxn ang="0">
                  <a:pos x="T8" y="T9"/>
                </a:cxn>
              </a:cxnLst>
              <a:rect l="0" t="0" r="r" b="b"/>
              <a:pathLst>
                <a:path w="151" h="133">
                  <a:moveTo>
                    <a:pt x="78" y="0"/>
                  </a:moveTo>
                  <a:lnTo>
                    <a:pt x="0" y="45"/>
                  </a:lnTo>
                  <a:lnTo>
                    <a:pt x="78" y="133"/>
                  </a:lnTo>
                  <a:lnTo>
                    <a:pt x="151" y="100"/>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6" name="ï$liḍê"/>
            <p:cNvSpPr/>
            <p:nvPr/>
          </p:nvSpPr>
          <p:spPr bwMode="auto">
            <a:xfrm>
              <a:off x="5919789" y="3038475"/>
              <a:ext cx="241300" cy="211138"/>
            </a:xfrm>
            <a:custGeom>
              <a:avLst/>
              <a:gdLst>
                <a:gd name="T0" fmla="*/ 76 w 152"/>
                <a:gd name="T1" fmla="*/ 0 h 133"/>
                <a:gd name="T2" fmla="*/ 152 w 152"/>
                <a:gd name="T3" fmla="*/ 45 h 133"/>
                <a:gd name="T4" fmla="*/ 76 w 152"/>
                <a:gd name="T5" fmla="*/ 133 h 133"/>
                <a:gd name="T6" fmla="*/ 0 w 152"/>
                <a:gd name="T7" fmla="*/ 100 h 133"/>
                <a:gd name="T8" fmla="*/ 76 w 152"/>
                <a:gd name="T9" fmla="*/ 0 h 133"/>
              </a:gdLst>
              <a:ahLst/>
              <a:cxnLst>
                <a:cxn ang="0">
                  <a:pos x="T0" y="T1"/>
                </a:cxn>
                <a:cxn ang="0">
                  <a:pos x="T2" y="T3"/>
                </a:cxn>
                <a:cxn ang="0">
                  <a:pos x="T4" y="T5"/>
                </a:cxn>
                <a:cxn ang="0">
                  <a:pos x="T6" y="T7"/>
                </a:cxn>
                <a:cxn ang="0">
                  <a:pos x="T8" y="T9"/>
                </a:cxn>
              </a:cxnLst>
              <a:rect l="0" t="0" r="r" b="b"/>
              <a:pathLst>
                <a:path w="152" h="133">
                  <a:moveTo>
                    <a:pt x="76" y="0"/>
                  </a:moveTo>
                  <a:lnTo>
                    <a:pt x="152" y="45"/>
                  </a:lnTo>
                  <a:lnTo>
                    <a:pt x="76" y="133"/>
                  </a:lnTo>
                  <a:lnTo>
                    <a:pt x="0" y="10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7" name="iṩľíďé"/>
            <p:cNvSpPr/>
            <p:nvPr/>
          </p:nvSpPr>
          <p:spPr bwMode="auto">
            <a:xfrm>
              <a:off x="5565776" y="3833813"/>
              <a:ext cx="266700" cy="125413"/>
            </a:xfrm>
            <a:custGeom>
              <a:avLst/>
              <a:gdLst>
                <a:gd name="T0" fmla="*/ 168 w 168"/>
                <a:gd name="T1" fmla="*/ 79 h 79"/>
                <a:gd name="T2" fmla="*/ 2 w 168"/>
                <a:gd name="T3" fmla="*/ 46 h 79"/>
                <a:gd name="T4" fmla="*/ 0 w 168"/>
                <a:gd name="T5" fmla="*/ 0 h 79"/>
                <a:gd name="T6" fmla="*/ 166 w 168"/>
                <a:gd name="T7" fmla="*/ 33 h 79"/>
                <a:gd name="T8" fmla="*/ 168 w 168"/>
                <a:gd name="T9" fmla="*/ 79 h 79"/>
              </a:gdLst>
              <a:ahLst/>
              <a:cxnLst>
                <a:cxn ang="0">
                  <a:pos x="T0" y="T1"/>
                </a:cxn>
                <a:cxn ang="0">
                  <a:pos x="T2" y="T3"/>
                </a:cxn>
                <a:cxn ang="0">
                  <a:pos x="T4" y="T5"/>
                </a:cxn>
                <a:cxn ang="0">
                  <a:pos x="T6" y="T7"/>
                </a:cxn>
                <a:cxn ang="0">
                  <a:pos x="T8" y="T9"/>
                </a:cxn>
              </a:cxnLst>
              <a:rect l="0" t="0" r="r" b="b"/>
              <a:pathLst>
                <a:path w="168" h="79">
                  <a:moveTo>
                    <a:pt x="168" y="79"/>
                  </a:moveTo>
                  <a:lnTo>
                    <a:pt x="2" y="46"/>
                  </a:lnTo>
                  <a:lnTo>
                    <a:pt x="0" y="0"/>
                  </a:lnTo>
                  <a:lnTo>
                    <a:pt x="166" y="33"/>
                  </a:lnTo>
                  <a:lnTo>
                    <a:pt x="168" y="79"/>
                  </a:ln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8" name="ïṥ1iḍê"/>
            <p:cNvSpPr/>
            <p:nvPr/>
          </p:nvSpPr>
          <p:spPr bwMode="auto">
            <a:xfrm>
              <a:off x="6008689" y="3833813"/>
              <a:ext cx="263525" cy="125413"/>
            </a:xfrm>
            <a:custGeom>
              <a:avLst/>
              <a:gdLst>
                <a:gd name="T0" fmla="*/ 0 w 166"/>
                <a:gd name="T1" fmla="*/ 79 h 79"/>
                <a:gd name="T2" fmla="*/ 166 w 166"/>
                <a:gd name="T3" fmla="*/ 46 h 79"/>
                <a:gd name="T4" fmla="*/ 166 w 166"/>
                <a:gd name="T5" fmla="*/ 0 h 79"/>
                <a:gd name="T6" fmla="*/ 0 w 166"/>
                <a:gd name="T7" fmla="*/ 33 h 79"/>
                <a:gd name="T8" fmla="*/ 0 w 166"/>
                <a:gd name="T9" fmla="*/ 79 h 79"/>
              </a:gdLst>
              <a:ahLst/>
              <a:cxnLst>
                <a:cxn ang="0">
                  <a:pos x="T0" y="T1"/>
                </a:cxn>
                <a:cxn ang="0">
                  <a:pos x="T2" y="T3"/>
                </a:cxn>
                <a:cxn ang="0">
                  <a:pos x="T4" y="T5"/>
                </a:cxn>
                <a:cxn ang="0">
                  <a:pos x="T6" y="T7"/>
                </a:cxn>
                <a:cxn ang="0">
                  <a:pos x="T8" y="T9"/>
                </a:cxn>
              </a:cxnLst>
              <a:rect l="0" t="0" r="r" b="b"/>
              <a:pathLst>
                <a:path w="166" h="79">
                  <a:moveTo>
                    <a:pt x="0" y="79"/>
                  </a:moveTo>
                  <a:lnTo>
                    <a:pt x="166" y="46"/>
                  </a:lnTo>
                  <a:lnTo>
                    <a:pt x="166" y="0"/>
                  </a:lnTo>
                  <a:lnTo>
                    <a:pt x="0" y="33"/>
                  </a:lnTo>
                  <a:lnTo>
                    <a:pt x="0" y="79"/>
                  </a:ln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9" name="íṧliḍè"/>
            <p:cNvSpPr/>
            <p:nvPr/>
          </p:nvSpPr>
          <p:spPr bwMode="auto">
            <a:xfrm>
              <a:off x="6777039" y="4400550"/>
              <a:ext cx="374650" cy="1476375"/>
            </a:xfrm>
            <a:custGeom>
              <a:avLst/>
              <a:gdLst>
                <a:gd name="T0" fmla="*/ 125 w 128"/>
                <a:gd name="T1" fmla="*/ 472 h 505"/>
                <a:gd name="T2" fmla="*/ 46 w 128"/>
                <a:gd name="T3" fmla="*/ 0 h 505"/>
                <a:gd name="T4" fmla="*/ 0 w 128"/>
                <a:gd name="T5" fmla="*/ 0 h 505"/>
                <a:gd name="T6" fmla="*/ 82 w 128"/>
                <a:gd name="T7" fmla="*/ 485 h 505"/>
                <a:gd name="T8" fmla="*/ 102 w 128"/>
                <a:gd name="T9" fmla="*/ 505 h 505"/>
                <a:gd name="T10" fmla="*/ 102 w 128"/>
                <a:gd name="T11" fmla="*/ 505 h 505"/>
                <a:gd name="T12" fmla="*/ 125 w 128"/>
                <a:gd name="T13" fmla="*/ 472 h 505"/>
              </a:gdLst>
              <a:ahLst/>
              <a:cxnLst>
                <a:cxn ang="0">
                  <a:pos x="T0" y="T1"/>
                </a:cxn>
                <a:cxn ang="0">
                  <a:pos x="T2" y="T3"/>
                </a:cxn>
                <a:cxn ang="0">
                  <a:pos x="T4" y="T5"/>
                </a:cxn>
                <a:cxn ang="0">
                  <a:pos x="T6" y="T7"/>
                </a:cxn>
                <a:cxn ang="0">
                  <a:pos x="T8" y="T9"/>
                </a:cxn>
                <a:cxn ang="0">
                  <a:pos x="T10" y="T11"/>
                </a:cxn>
                <a:cxn ang="0">
                  <a:pos x="T12" y="T13"/>
                </a:cxn>
              </a:cxnLst>
              <a:rect l="0" t="0" r="r" b="b"/>
              <a:pathLst>
                <a:path w="128" h="505">
                  <a:moveTo>
                    <a:pt x="125" y="472"/>
                  </a:moveTo>
                  <a:cubicBezTo>
                    <a:pt x="46" y="0"/>
                    <a:pt x="46" y="0"/>
                    <a:pt x="46" y="0"/>
                  </a:cubicBezTo>
                  <a:cubicBezTo>
                    <a:pt x="0" y="0"/>
                    <a:pt x="0" y="0"/>
                    <a:pt x="0" y="0"/>
                  </a:cubicBezTo>
                  <a:cubicBezTo>
                    <a:pt x="82" y="485"/>
                    <a:pt x="82" y="485"/>
                    <a:pt x="82" y="485"/>
                  </a:cubicBezTo>
                  <a:cubicBezTo>
                    <a:pt x="84" y="497"/>
                    <a:pt x="92" y="505"/>
                    <a:pt x="102" y="505"/>
                  </a:cubicBezTo>
                  <a:cubicBezTo>
                    <a:pt x="102" y="505"/>
                    <a:pt x="102" y="505"/>
                    <a:pt x="102" y="505"/>
                  </a:cubicBezTo>
                  <a:cubicBezTo>
                    <a:pt x="117" y="505"/>
                    <a:pt x="128" y="489"/>
                    <a:pt x="125" y="472"/>
                  </a:cubicBezTo>
                  <a:close/>
                </a:path>
              </a:pathLst>
            </a:custGeom>
            <a:solidFill>
              <a:srgbClr val="8C6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0" name="îṣ1îdê"/>
            <p:cNvSpPr/>
            <p:nvPr/>
          </p:nvSpPr>
          <p:spPr bwMode="auto">
            <a:xfrm>
              <a:off x="6777039" y="4400550"/>
              <a:ext cx="176213" cy="249238"/>
            </a:xfrm>
            <a:custGeom>
              <a:avLst/>
              <a:gdLst>
                <a:gd name="T0" fmla="*/ 85 w 111"/>
                <a:gd name="T1" fmla="*/ 0 h 157"/>
                <a:gd name="T2" fmla="*/ 0 w 111"/>
                <a:gd name="T3" fmla="*/ 0 h 157"/>
                <a:gd name="T4" fmla="*/ 26 w 111"/>
                <a:gd name="T5" fmla="*/ 157 h 157"/>
                <a:gd name="T6" fmla="*/ 111 w 111"/>
                <a:gd name="T7" fmla="*/ 153 h 157"/>
                <a:gd name="T8" fmla="*/ 85 w 111"/>
                <a:gd name="T9" fmla="*/ 0 h 157"/>
              </a:gdLst>
              <a:ahLst/>
              <a:cxnLst>
                <a:cxn ang="0">
                  <a:pos x="T0" y="T1"/>
                </a:cxn>
                <a:cxn ang="0">
                  <a:pos x="T2" y="T3"/>
                </a:cxn>
                <a:cxn ang="0">
                  <a:pos x="T4" y="T5"/>
                </a:cxn>
                <a:cxn ang="0">
                  <a:pos x="T6" y="T7"/>
                </a:cxn>
                <a:cxn ang="0">
                  <a:pos x="T8" y="T9"/>
                </a:cxn>
              </a:cxnLst>
              <a:rect l="0" t="0" r="r" b="b"/>
              <a:pathLst>
                <a:path w="111" h="157">
                  <a:moveTo>
                    <a:pt x="85" y="0"/>
                  </a:moveTo>
                  <a:lnTo>
                    <a:pt x="0" y="0"/>
                  </a:lnTo>
                  <a:lnTo>
                    <a:pt x="26" y="157"/>
                  </a:lnTo>
                  <a:lnTo>
                    <a:pt x="111" y="153"/>
                  </a:lnTo>
                  <a:lnTo>
                    <a:pt x="85" y="0"/>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1" name="íṥľiḓè"/>
            <p:cNvSpPr/>
            <p:nvPr/>
          </p:nvSpPr>
          <p:spPr bwMode="auto">
            <a:xfrm>
              <a:off x="5062539" y="4400550"/>
              <a:ext cx="374650" cy="1476375"/>
            </a:xfrm>
            <a:custGeom>
              <a:avLst/>
              <a:gdLst>
                <a:gd name="T0" fmla="*/ 3 w 128"/>
                <a:gd name="T1" fmla="*/ 472 h 505"/>
                <a:gd name="T2" fmla="*/ 26 w 128"/>
                <a:gd name="T3" fmla="*/ 505 h 505"/>
                <a:gd name="T4" fmla="*/ 46 w 128"/>
                <a:gd name="T5" fmla="*/ 485 h 505"/>
                <a:gd name="T6" fmla="*/ 128 w 128"/>
                <a:gd name="T7" fmla="*/ 0 h 505"/>
                <a:gd name="T8" fmla="*/ 82 w 128"/>
                <a:gd name="T9" fmla="*/ 0 h 505"/>
                <a:gd name="T10" fmla="*/ 3 w 128"/>
                <a:gd name="T11" fmla="*/ 472 h 505"/>
              </a:gdLst>
              <a:ahLst/>
              <a:cxnLst>
                <a:cxn ang="0">
                  <a:pos x="T0" y="T1"/>
                </a:cxn>
                <a:cxn ang="0">
                  <a:pos x="T2" y="T3"/>
                </a:cxn>
                <a:cxn ang="0">
                  <a:pos x="T4" y="T5"/>
                </a:cxn>
                <a:cxn ang="0">
                  <a:pos x="T6" y="T7"/>
                </a:cxn>
                <a:cxn ang="0">
                  <a:pos x="T8" y="T9"/>
                </a:cxn>
                <a:cxn ang="0">
                  <a:pos x="T10" y="T11"/>
                </a:cxn>
              </a:cxnLst>
              <a:rect l="0" t="0" r="r" b="b"/>
              <a:pathLst>
                <a:path w="128" h="505">
                  <a:moveTo>
                    <a:pt x="3" y="472"/>
                  </a:moveTo>
                  <a:cubicBezTo>
                    <a:pt x="0" y="489"/>
                    <a:pt x="11" y="505"/>
                    <a:pt x="26" y="505"/>
                  </a:cubicBezTo>
                  <a:cubicBezTo>
                    <a:pt x="36" y="505"/>
                    <a:pt x="44" y="497"/>
                    <a:pt x="46" y="485"/>
                  </a:cubicBezTo>
                  <a:cubicBezTo>
                    <a:pt x="128" y="0"/>
                    <a:pt x="128" y="0"/>
                    <a:pt x="128" y="0"/>
                  </a:cubicBezTo>
                  <a:cubicBezTo>
                    <a:pt x="82" y="0"/>
                    <a:pt x="82" y="0"/>
                    <a:pt x="82" y="0"/>
                  </a:cubicBezTo>
                  <a:lnTo>
                    <a:pt x="3" y="472"/>
                  </a:lnTo>
                  <a:close/>
                </a:path>
              </a:pathLst>
            </a:custGeom>
            <a:solidFill>
              <a:srgbClr val="8C6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2" name="íṩḻîďè"/>
            <p:cNvSpPr/>
            <p:nvPr/>
          </p:nvSpPr>
          <p:spPr bwMode="auto">
            <a:xfrm>
              <a:off x="5249864" y="4400550"/>
              <a:ext cx="187325" cy="319088"/>
            </a:xfrm>
            <a:custGeom>
              <a:avLst/>
              <a:gdLst>
                <a:gd name="T0" fmla="*/ 85 w 118"/>
                <a:gd name="T1" fmla="*/ 197 h 201"/>
                <a:gd name="T2" fmla="*/ 118 w 118"/>
                <a:gd name="T3" fmla="*/ 0 h 201"/>
                <a:gd name="T4" fmla="*/ 33 w 118"/>
                <a:gd name="T5" fmla="*/ 0 h 201"/>
                <a:gd name="T6" fmla="*/ 0 w 118"/>
                <a:gd name="T7" fmla="*/ 201 h 201"/>
                <a:gd name="T8" fmla="*/ 85 w 118"/>
                <a:gd name="T9" fmla="*/ 197 h 201"/>
              </a:gdLst>
              <a:ahLst/>
              <a:cxnLst>
                <a:cxn ang="0">
                  <a:pos x="T0" y="T1"/>
                </a:cxn>
                <a:cxn ang="0">
                  <a:pos x="T2" y="T3"/>
                </a:cxn>
                <a:cxn ang="0">
                  <a:pos x="T4" y="T5"/>
                </a:cxn>
                <a:cxn ang="0">
                  <a:pos x="T6" y="T7"/>
                </a:cxn>
                <a:cxn ang="0">
                  <a:pos x="T8" y="T9"/>
                </a:cxn>
              </a:cxnLst>
              <a:rect l="0" t="0" r="r" b="b"/>
              <a:pathLst>
                <a:path w="118" h="201">
                  <a:moveTo>
                    <a:pt x="85" y="197"/>
                  </a:moveTo>
                  <a:lnTo>
                    <a:pt x="118" y="0"/>
                  </a:lnTo>
                  <a:lnTo>
                    <a:pt x="33" y="0"/>
                  </a:lnTo>
                  <a:lnTo>
                    <a:pt x="0" y="201"/>
                  </a:lnTo>
                  <a:lnTo>
                    <a:pt x="85" y="197"/>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3" name="íṧ1îḓê"/>
            <p:cNvSpPr/>
            <p:nvPr/>
          </p:nvSpPr>
          <p:spPr bwMode="auto">
            <a:xfrm>
              <a:off x="5692776" y="4243388"/>
              <a:ext cx="1746250" cy="180975"/>
            </a:xfrm>
            <a:custGeom>
              <a:avLst/>
              <a:gdLst>
                <a:gd name="T0" fmla="*/ 566 w 597"/>
                <a:gd name="T1" fmla="*/ 62 h 62"/>
                <a:gd name="T2" fmla="*/ 31 w 597"/>
                <a:gd name="T3" fmla="*/ 62 h 62"/>
                <a:gd name="T4" fmla="*/ 0 w 597"/>
                <a:gd name="T5" fmla="*/ 31 h 62"/>
                <a:gd name="T6" fmla="*/ 0 w 597"/>
                <a:gd name="T7" fmla="*/ 0 h 62"/>
                <a:gd name="T8" fmla="*/ 597 w 597"/>
                <a:gd name="T9" fmla="*/ 0 h 62"/>
                <a:gd name="T10" fmla="*/ 597 w 597"/>
                <a:gd name="T11" fmla="*/ 31 h 62"/>
                <a:gd name="T12" fmla="*/ 566 w 59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597" h="62">
                  <a:moveTo>
                    <a:pt x="566" y="62"/>
                  </a:moveTo>
                  <a:cubicBezTo>
                    <a:pt x="31" y="62"/>
                    <a:pt x="31" y="62"/>
                    <a:pt x="31" y="62"/>
                  </a:cubicBezTo>
                  <a:cubicBezTo>
                    <a:pt x="14" y="62"/>
                    <a:pt x="0" y="48"/>
                    <a:pt x="0" y="31"/>
                  </a:cubicBezTo>
                  <a:cubicBezTo>
                    <a:pt x="0" y="0"/>
                    <a:pt x="0" y="0"/>
                    <a:pt x="0" y="0"/>
                  </a:cubicBezTo>
                  <a:cubicBezTo>
                    <a:pt x="597" y="0"/>
                    <a:pt x="597" y="0"/>
                    <a:pt x="597" y="0"/>
                  </a:cubicBezTo>
                  <a:cubicBezTo>
                    <a:pt x="597" y="31"/>
                    <a:pt x="597" y="31"/>
                    <a:pt x="597" y="31"/>
                  </a:cubicBezTo>
                  <a:cubicBezTo>
                    <a:pt x="597" y="48"/>
                    <a:pt x="583" y="62"/>
                    <a:pt x="566" y="62"/>
                  </a:cubicBezTo>
                  <a:close/>
                </a:path>
              </a:pathLst>
            </a:custGeom>
            <a:solidFill>
              <a:srgbClr val="A876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4" name="îṥļiḋe"/>
            <p:cNvSpPr/>
            <p:nvPr/>
          </p:nvSpPr>
          <p:spPr bwMode="auto">
            <a:xfrm>
              <a:off x="4791076" y="4243388"/>
              <a:ext cx="1746250" cy="180975"/>
            </a:xfrm>
            <a:custGeom>
              <a:avLst/>
              <a:gdLst>
                <a:gd name="T0" fmla="*/ 566 w 597"/>
                <a:gd name="T1" fmla="*/ 62 h 62"/>
                <a:gd name="T2" fmla="*/ 31 w 597"/>
                <a:gd name="T3" fmla="*/ 62 h 62"/>
                <a:gd name="T4" fmla="*/ 0 w 597"/>
                <a:gd name="T5" fmla="*/ 31 h 62"/>
                <a:gd name="T6" fmla="*/ 0 w 597"/>
                <a:gd name="T7" fmla="*/ 0 h 62"/>
                <a:gd name="T8" fmla="*/ 597 w 597"/>
                <a:gd name="T9" fmla="*/ 0 h 62"/>
                <a:gd name="T10" fmla="*/ 597 w 597"/>
                <a:gd name="T11" fmla="*/ 31 h 62"/>
                <a:gd name="T12" fmla="*/ 566 w 59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597" h="62">
                  <a:moveTo>
                    <a:pt x="566" y="62"/>
                  </a:moveTo>
                  <a:cubicBezTo>
                    <a:pt x="31" y="62"/>
                    <a:pt x="31" y="62"/>
                    <a:pt x="31" y="62"/>
                  </a:cubicBezTo>
                  <a:cubicBezTo>
                    <a:pt x="14" y="62"/>
                    <a:pt x="0" y="48"/>
                    <a:pt x="0" y="31"/>
                  </a:cubicBezTo>
                  <a:cubicBezTo>
                    <a:pt x="0" y="0"/>
                    <a:pt x="0" y="0"/>
                    <a:pt x="0" y="0"/>
                  </a:cubicBezTo>
                  <a:cubicBezTo>
                    <a:pt x="597" y="0"/>
                    <a:pt x="597" y="0"/>
                    <a:pt x="597" y="0"/>
                  </a:cubicBezTo>
                  <a:cubicBezTo>
                    <a:pt x="597" y="31"/>
                    <a:pt x="597" y="31"/>
                    <a:pt x="597" y="31"/>
                  </a:cubicBezTo>
                  <a:cubicBezTo>
                    <a:pt x="597" y="48"/>
                    <a:pt x="583" y="62"/>
                    <a:pt x="566" y="62"/>
                  </a:cubicBezTo>
                  <a:close/>
                </a:path>
              </a:pathLst>
            </a:custGeom>
            <a:solidFill>
              <a:srgbClr val="BF8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5" name="íŝḷïḍê"/>
            <p:cNvSpPr/>
            <p:nvPr/>
          </p:nvSpPr>
          <p:spPr bwMode="auto">
            <a:xfrm>
              <a:off x="5370514" y="4173538"/>
              <a:ext cx="2363788" cy="139700"/>
            </a:xfrm>
            <a:custGeom>
              <a:avLst/>
              <a:gdLst>
                <a:gd name="T0" fmla="*/ 784 w 808"/>
                <a:gd name="T1" fmla="*/ 48 h 48"/>
                <a:gd name="T2" fmla="*/ 24 w 808"/>
                <a:gd name="T3" fmla="*/ 48 h 48"/>
                <a:gd name="T4" fmla="*/ 0 w 808"/>
                <a:gd name="T5" fmla="*/ 24 h 48"/>
                <a:gd name="T6" fmla="*/ 0 w 808"/>
                <a:gd name="T7" fmla="*/ 24 h 48"/>
                <a:gd name="T8" fmla="*/ 24 w 808"/>
                <a:gd name="T9" fmla="*/ 0 h 48"/>
                <a:gd name="T10" fmla="*/ 784 w 808"/>
                <a:gd name="T11" fmla="*/ 0 h 48"/>
                <a:gd name="T12" fmla="*/ 808 w 808"/>
                <a:gd name="T13" fmla="*/ 24 h 48"/>
                <a:gd name="T14" fmla="*/ 808 w 808"/>
                <a:gd name="T15" fmla="*/ 24 h 48"/>
                <a:gd name="T16" fmla="*/ 784 w 80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48">
                  <a:moveTo>
                    <a:pt x="784" y="48"/>
                  </a:moveTo>
                  <a:cubicBezTo>
                    <a:pt x="24" y="48"/>
                    <a:pt x="24" y="48"/>
                    <a:pt x="24" y="48"/>
                  </a:cubicBezTo>
                  <a:cubicBezTo>
                    <a:pt x="11" y="48"/>
                    <a:pt x="0" y="38"/>
                    <a:pt x="0" y="24"/>
                  </a:cubicBezTo>
                  <a:cubicBezTo>
                    <a:pt x="0" y="24"/>
                    <a:pt x="0" y="24"/>
                    <a:pt x="0" y="24"/>
                  </a:cubicBezTo>
                  <a:cubicBezTo>
                    <a:pt x="0" y="11"/>
                    <a:pt x="11" y="0"/>
                    <a:pt x="24" y="0"/>
                  </a:cubicBezTo>
                  <a:cubicBezTo>
                    <a:pt x="784" y="0"/>
                    <a:pt x="784" y="0"/>
                    <a:pt x="784" y="0"/>
                  </a:cubicBezTo>
                  <a:cubicBezTo>
                    <a:pt x="797" y="0"/>
                    <a:pt x="808" y="11"/>
                    <a:pt x="808" y="24"/>
                  </a:cubicBezTo>
                  <a:cubicBezTo>
                    <a:pt x="808" y="24"/>
                    <a:pt x="808" y="24"/>
                    <a:pt x="808" y="24"/>
                  </a:cubicBezTo>
                  <a:cubicBezTo>
                    <a:pt x="808" y="38"/>
                    <a:pt x="797" y="48"/>
                    <a:pt x="784" y="48"/>
                  </a:cubicBezTo>
                  <a:close/>
                </a:path>
              </a:pathLst>
            </a:custGeom>
            <a:solidFill>
              <a:srgbClr val="BF8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6" name="ïṡľíďè"/>
            <p:cNvSpPr/>
            <p:nvPr/>
          </p:nvSpPr>
          <p:spPr bwMode="auto">
            <a:xfrm>
              <a:off x="4481514" y="4173538"/>
              <a:ext cx="2363788" cy="139700"/>
            </a:xfrm>
            <a:custGeom>
              <a:avLst/>
              <a:gdLst>
                <a:gd name="T0" fmla="*/ 784 w 808"/>
                <a:gd name="T1" fmla="*/ 48 h 48"/>
                <a:gd name="T2" fmla="*/ 24 w 808"/>
                <a:gd name="T3" fmla="*/ 48 h 48"/>
                <a:gd name="T4" fmla="*/ 0 w 808"/>
                <a:gd name="T5" fmla="*/ 24 h 48"/>
                <a:gd name="T6" fmla="*/ 0 w 808"/>
                <a:gd name="T7" fmla="*/ 24 h 48"/>
                <a:gd name="T8" fmla="*/ 24 w 808"/>
                <a:gd name="T9" fmla="*/ 0 h 48"/>
                <a:gd name="T10" fmla="*/ 784 w 808"/>
                <a:gd name="T11" fmla="*/ 0 h 48"/>
                <a:gd name="T12" fmla="*/ 808 w 808"/>
                <a:gd name="T13" fmla="*/ 24 h 48"/>
                <a:gd name="T14" fmla="*/ 808 w 808"/>
                <a:gd name="T15" fmla="*/ 24 h 48"/>
                <a:gd name="T16" fmla="*/ 784 w 80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48">
                  <a:moveTo>
                    <a:pt x="784" y="48"/>
                  </a:moveTo>
                  <a:cubicBezTo>
                    <a:pt x="24" y="48"/>
                    <a:pt x="24" y="48"/>
                    <a:pt x="24" y="48"/>
                  </a:cubicBezTo>
                  <a:cubicBezTo>
                    <a:pt x="11" y="48"/>
                    <a:pt x="0" y="38"/>
                    <a:pt x="0" y="24"/>
                  </a:cubicBezTo>
                  <a:cubicBezTo>
                    <a:pt x="0" y="24"/>
                    <a:pt x="0" y="24"/>
                    <a:pt x="0" y="24"/>
                  </a:cubicBezTo>
                  <a:cubicBezTo>
                    <a:pt x="0" y="11"/>
                    <a:pt x="11" y="0"/>
                    <a:pt x="24" y="0"/>
                  </a:cubicBezTo>
                  <a:cubicBezTo>
                    <a:pt x="784" y="0"/>
                    <a:pt x="784" y="0"/>
                    <a:pt x="784" y="0"/>
                  </a:cubicBezTo>
                  <a:cubicBezTo>
                    <a:pt x="797" y="0"/>
                    <a:pt x="808" y="11"/>
                    <a:pt x="808" y="24"/>
                  </a:cubicBezTo>
                  <a:cubicBezTo>
                    <a:pt x="808" y="24"/>
                    <a:pt x="808" y="24"/>
                    <a:pt x="808" y="24"/>
                  </a:cubicBezTo>
                  <a:cubicBezTo>
                    <a:pt x="808" y="38"/>
                    <a:pt x="797" y="48"/>
                    <a:pt x="784" y="48"/>
                  </a:cubicBezTo>
                  <a:close/>
                </a:path>
              </a:pathLst>
            </a:custGeom>
            <a:solidFill>
              <a:srgbClr val="D6AD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7" name="iṧḷîďê"/>
            <p:cNvSpPr/>
            <p:nvPr/>
          </p:nvSpPr>
          <p:spPr bwMode="auto">
            <a:xfrm>
              <a:off x="6883401" y="4108450"/>
              <a:ext cx="590550" cy="14288"/>
            </a:xfrm>
            <a:prstGeom prst="rect">
              <a:avLst/>
            </a:prstGeom>
            <a:solidFill>
              <a:srgbClr val="00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8" name="iṣḷïḓé"/>
            <p:cNvSpPr/>
            <p:nvPr/>
          </p:nvSpPr>
          <p:spPr bwMode="auto">
            <a:xfrm>
              <a:off x="6883401" y="4159250"/>
              <a:ext cx="590550" cy="14288"/>
            </a:xfrm>
            <a:prstGeom prst="rect">
              <a:avLst/>
            </a:prstGeom>
            <a:solidFill>
              <a:srgbClr val="00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9" name="íšḷidé"/>
            <p:cNvSpPr/>
            <p:nvPr/>
          </p:nvSpPr>
          <p:spPr bwMode="auto">
            <a:xfrm>
              <a:off x="6883401" y="4122738"/>
              <a:ext cx="590550" cy="36513"/>
            </a:xfrm>
            <a:prstGeom prst="rect">
              <a:avLst/>
            </a:prstGeom>
            <a:solidFill>
              <a:srgbClr val="00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0" name="ísliḓe"/>
            <p:cNvSpPr/>
            <p:nvPr/>
          </p:nvSpPr>
          <p:spPr bwMode="auto">
            <a:xfrm>
              <a:off x="6904039" y="4122738"/>
              <a:ext cx="546100" cy="36513"/>
            </a:xfrm>
            <a:prstGeom prst="rect">
              <a:avLst/>
            </a:prstGeom>
            <a:solidFill>
              <a:srgbClr val="E3B7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1" name="îṩḻiďé"/>
            <p:cNvSpPr/>
            <p:nvPr/>
          </p:nvSpPr>
          <p:spPr bwMode="auto">
            <a:xfrm>
              <a:off x="5434014" y="4108450"/>
              <a:ext cx="592138" cy="14288"/>
            </a:xfrm>
            <a:prstGeom prst="rect">
              <a:avLst/>
            </a:prstGeom>
            <a:solidFill>
              <a:srgbClr val="A876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2" name="išḻîḍe"/>
            <p:cNvSpPr/>
            <p:nvPr/>
          </p:nvSpPr>
          <p:spPr bwMode="auto">
            <a:xfrm>
              <a:off x="5434014" y="4159250"/>
              <a:ext cx="592138" cy="14288"/>
            </a:xfrm>
            <a:prstGeom prst="rect">
              <a:avLst/>
            </a:prstGeom>
            <a:solidFill>
              <a:srgbClr val="A876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3" name="işļîḋé"/>
            <p:cNvSpPr/>
            <p:nvPr/>
          </p:nvSpPr>
          <p:spPr bwMode="auto">
            <a:xfrm>
              <a:off x="5434014" y="4122738"/>
              <a:ext cx="592138" cy="36513"/>
            </a:xfrm>
            <a:prstGeom prst="rect">
              <a:avLst/>
            </a:prstGeom>
            <a:solidFill>
              <a:srgbClr val="A876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4" name="íṡḻíḑé"/>
            <p:cNvSpPr/>
            <p:nvPr/>
          </p:nvSpPr>
          <p:spPr bwMode="auto">
            <a:xfrm>
              <a:off x="5457826" y="4122738"/>
              <a:ext cx="547688"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5" name="ïṣlïdê"/>
            <p:cNvSpPr/>
            <p:nvPr/>
          </p:nvSpPr>
          <p:spPr bwMode="auto">
            <a:xfrm>
              <a:off x="6318251" y="3902075"/>
              <a:ext cx="222250" cy="220663"/>
            </a:xfrm>
            <a:custGeom>
              <a:avLst/>
              <a:gdLst>
                <a:gd name="T0" fmla="*/ 38 w 76"/>
                <a:gd name="T1" fmla="*/ 0 h 76"/>
                <a:gd name="T2" fmla="*/ 0 w 76"/>
                <a:gd name="T3" fmla="*/ 38 h 76"/>
                <a:gd name="T4" fmla="*/ 38 w 76"/>
                <a:gd name="T5" fmla="*/ 76 h 76"/>
                <a:gd name="T6" fmla="*/ 76 w 76"/>
                <a:gd name="T7" fmla="*/ 38 h 76"/>
                <a:gd name="T8" fmla="*/ 38 w 76"/>
                <a:gd name="T9" fmla="*/ 0 h 76"/>
                <a:gd name="T10" fmla="*/ 38 w 76"/>
                <a:gd name="T11" fmla="*/ 62 h 76"/>
                <a:gd name="T12" fmla="*/ 14 w 76"/>
                <a:gd name="T13" fmla="*/ 38 h 76"/>
                <a:gd name="T14" fmla="*/ 38 w 76"/>
                <a:gd name="T15" fmla="*/ 14 h 76"/>
                <a:gd name="T16" fmla="*/ 62 w 76"/>
                <a:gd name="T17" fmla="*/ 38 h 76"/>
                <a:gd name="T18" fmla="*/ 38 w 76"/>
                <a:gd name="T19" fmla="*/ 6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0"/>
                  </a:moveTo>
                  <a:cubicBezTo>
                    <a:pt x="17" y="0"/>
                    <a:pt x="0" y="17"/>
                    <a:pt x="0" y="38"/>
                  </a:cubicBezTo>
                  <a:cubicBezTo>
                    <a:pt x="0" y="59"/>
                    <a:pt x="17" y="76"/>
                    <a:pt x="38" y="76"/>
                  </a:cubicBezTo>
                  <a:cubicBezTo>
                    <a:pt x="59" y="76"/>
                    <a:pt x="76" y="59"/>
                    <a:pt x="76" y="38"/>
                  </a:cubicBezTo>
                  <a:cubicBezTo>
                    <a:pt x="76" y="17"/>
                    <a:pt x="59" y="0"/>
                    <a:pt x="38" y="0"/>
                  </a:cubicBezTo>
                  <a:close/>
                  <a:moveTo>
                    <a:pt x="38" y="62"/>
                  </a:moveTo>
                  <a:cubicBezTo>
                    <a:pt x="25" y="62"/>
                    <a:pt x="14" y="51"/>
                    <a:pt x="14" y="38"/>
                  </a:cubicBezTo>
                  <a:cubicBezTo>
                    <a:pt x="14" y="25"/>
                    <a:pt x="25" y="14"/>
                    <a:pt x="38" y="14"/>
                  </a:cubicBezTo>
                  <a:cubicBezTo>
                    <a:pt x="51" y="14"/>
                    <a:pt x="62" y="25"/>
                    <a:pt x="62" y="38"/>
                  </a:cubicBezTo>
                  <a:cubicBezTo>
                    <a:pt x="62" y="51"/>
                    <a:pt x="51" y="62"/>
                    <a:pt x="38" y="62"/>
                  </a:cubicBezTo>
                  <a:close/>
                </a:path>
              </a:pathLst>
            </a:custGeom>
            <a:solidFill>
              <a:srgbClr val="CF65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6" name="iSḻîďè"/>
            <p:cNvSpPr/>
            <p:nvPr/>
          </p:nvSpPr>
          <p:spPr bwMode="auto">
            <a:xfrm>
              <a:off x="6105526" y="3871913"/>
              <a:ext cx="277813" cy="301625"/>
            </a:xfrm>
            <a:prstGeom prst="rect">
              <a:avLst/>
            </a:prstGeom>
            <a:solidFill>
              <a:srgbClr val="CF655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7" name="ïšḷiďê"/>
            <p:cNvSpPr/>
            <p:nvPr/>
          </p:nvSpPr>
          <p:spPr bwMode="auto">
            <a:xfrm>
              <a:off x="6307139" y="3871913"/>
              <a:ext cx="76200" cy="301625"/>
            </a:xfrm>
            <a:prstGeom prst="rect">
              <a:avLst/>
            </a:prstGeom>
            <a:solidFill>
              <a:srgbClr val="B25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8" name="îŝľïďe"/>
            <p:cNvSpPr/>
            <p:nvPr/>
          </p:nvSpPr>
          <p:spPr bwMode="auto">
            <a:xfrm>
              <a:off x="7977189" y="5014913"/>
              <a:ext cx="125413" cy="503238"/>
            </a:xfrm>
            <a:custGeom>
              <a:avLst/>
              <a:gdLst>
                <a:gd name="T0" fmla="*/ 22 w 43"/>
                <a:gd name="T1" fmla="*/ 172 h 172"/>
                <a:gd name="T2" fmla="*/ 22 w 43"/>
                <a:gd name="T3" fmla="*/ 172 h 172"/>
                <a:gd name="T4" fmla="*/ 0 w 43"/>
                <a:gd name="T5" fmla="*/ 150 h 172"/>
                <a:gd name="T6" fmla="*/ 0 w 43"/>
                <a:gd name="T7" fmla="*/ 22 h 172"/>
                <a:gd name="T8" fmla="*/ 22 w 43"/>
                <a:gd name="T9" fmla="*/ 0 h 172"/>
                <a:gd name="T10" fmla="*/ 22 w 43"/>
                <a:gd name="T11" fmla="*/ 0 h 172"/>
                <a:gd name="T12" fmla="*/ 43 w 43"/>
                <a:gd name="T13" fmla="*/ 22 h 172"/>
                <a:gd name="T14" fmla="*/ 43 w 43"/>
                <a:gd name="T15" fmla="*/ 150 h 172"/>
                <a:gd name="T16" fmla="*/ 22 w 43"/>
                <a:gd name="T1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72">
                  <a:moveTo>
                    <a:pt x="22" y="172"/>
                  </a:moveTo>
                  <a:cubicBezTo>
                    <a:pt x="22" y="172"/>
                    <a:pt x="22" y="172"/>
                    <a:pt x="22" y="172"/>
                  </a:cubicBezTo>
                  <a:cubicBezTo>
                    <a:pt x="10" y="172"/>
                    <a:pt x="0" y="162"/>
                    <a:pt x="0" y="150"/>
                  </a:cubicBezTo>
                  <a:cubicBezTo>
                    <a:pt x="0" y="22"/>
                    <a:pt x="0" y="22"/>
                    <a:pt x="0" y="22"/>
                  </a:cubicBezTo>
                  <a:cubicBezTo>
                    <a:pt x="0" y="10"/>
                    <a:pt x="10" y="0"/>
                    <a:pt x="22" y="0"/>
                  </a:cubicBezTo>
                  <a:cubicBezTo>
                    <a:pt x="22" y="0"/>
                    <a:pt x="22" y="0"/>
                    <a:pt x="22" y="0"/>
                  </a:cubicBezTo>
                  <a:cubicBezTo>
                    <a:pt x="34" y="0"/>
                    <a:pt x="43" y="10"/>
                    <a:pt x="43" y="22"/>
                  </a:cubicBezTo>
                  <a:cubicBezTo>
                    <a:pt x="43" y="150"/>
                    <a:pt x="43" y="150"/>
                    <a:pt x="43" y="150"/>
                  </a:cubicBezTo>
                  <a:cubicBezTo>
                    <a:pt x="43" y="162"/>
                    <a:pt x="34" y="172"/>
                    <a:pt x="22" y="172"/>
                  </a:cubicBez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9" name="ïŝḻîḓè"/>
            <p:cNvSpPr/>
            <p:nvPr/>
          </p:nvSpPr>
          <p:spPr bwMode="auto">
            <a:xfrm>
              <a:off x="7667626" y="5445125"/>
              <a:ext cx="746125" cy="306388"/>
            </a:xfrm>
            <a:custGeom>
              <a:avLst/>
              <a:gdLst>
                <a:gd name="T0" fmla="*/ 248 w 255"/>
                <a:gd name="T1" fmla="*/ 66 h 105"/>
                <a:gd name="T2" fmla="*/ 135 w 255"/>
                <a:gd name="T3" fmla="*/ 3 h 105"/>
                <a:gd name="T4" fmla="*/ 134 w 255"/>
                <a:gd name="T5" fmla="*/ 2 h 105"/>
                <a:gd name="T6" fmla="*/ 133 w 255"/>
                <a:gd name="T7" fmla="*/ 2 h 105"/>
                <a:gd name="T8" fmla="*/ 132 w 255"/>
                <a:gd name="T9" fmla="*/ 1 h 105"/>
                <a:gd name="T10" fmla="*/ 131 w 255"/>
                <a:gd name="T11" fmla="*/ 1 h 105"/>
                <a:gd name="T12" fmla="*/ 130 w 255"/>
                <a:gd name="T13" fmla="*/ 1 h 105"/>
                <a:gd name="T14" fmla="*/ 129 w 255"/>
                <a:gd name="T15" fmla="*/ 0 h 105"/>
                <a:gd name="T16" fmla="*/ 128 w 255"/>
                <a:gd name="T17" fmla="*/ 0 h 105"/>
                <a:gd name="T18" fmla="*/ 128 w 255"/>
                <a:gd name="T19" fmla="*/ 0 h 105"/>
                <a:gd name="T20" fmla="*/ 127 w 255"/>
                <a:gd name="T21" fmla="*/ 0 h 105"/>
                <a:gd name="T22" fmla="*/ 120 w 255"/>
                <a:gd name="T23" fmla="*/ 3 h 105"/>
                <a:gd name="T24" fmla="*/ 7 w 255"/>
                <a:gd name="T25" fmla="*/ 66 h 105"/>
                <a:gd name="T26" fmla="*/ 3 w 255"/>
                <a:gd name="T27" fmla="*/ 81 h 105"/>
                <a:gd name="T28" fmla="*/ 13 w 255"/>
                <a:gd name="T29" fmla="*/ 87 h 105"/>
                <a:gd name="T30" fmla="*/ 18 w 255"/>
                <a:gd name="T31" fmla="*/ 86 h 105"/>
                <a:gd name="T32" fmla="*/ 117 w 255"/>
                <a:gd name="T33" fmla="*/ 30 h 105"/>
                <a:gd name="T34" fmla="*/ 117 w 255"/>
                <a:gd name="T35" fmla="*/ 94 h 105"/>
                <a:gd name="T36" fmla="*/ 128 w 255"/>
                <a:gd name="T37" fmla="*/ 105 h 105"/>
                <a:gd name="T38" fmla="*/ 139 w 255"/>
                <a:gd name="T39" fmla="*/ 94 h 105"/>
                <a:gd name="T40" fmla="*/ 139 w 255"/>
                <a:gd name="T41" fmla="*/ 31 h 105"/>
                <a:gd name="T42" fmla="*/ 237 w 255"/>
                <a:gd name="T43" fmla="*/ 86 h 105"/>
                <a:gd name="T44" fmla="*/ 243 w 255"/>
                <a:gd name="T45" fmla="*/ 87 h 105"/>
                <a:gd name="T46" fmla="*/ 252 w 255"/>
                <a:gd name="T47" fmla="*/ 81 h 105"/>
                <a:gd name="T48" fmla="*/ 248 w 255"/>
                <a:gd name="T49"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105">
                  <a:moveTo>
                    <a:pt x="248" y="66"/>
                  </a:moveTo>
                  <a:cubicBezTo>
                    <a:pt x="135" y="3"/>
                    <a:pt x="135" y="3"/>
                    <a:pt x="135" y="3"/>
                  </a:cubicBezTo>
                  <a:cubicBezTo>
                    <a:pt x="135" y="3"/>
                    <a:pt x="134" y="3"/>
                    <a:pt x="134" y="2"/>
                  </a:cubicBezTo>
                  <a:cubicBezTo>
                    <a:pt x="134" y="2"/>
                    <a:pt x="134" y="2"/>
                    <a:pt x="133" y="2"/>
                  </a:cubicBezTo>
                  <a:cubicBezTo>
                    <a:pt x="133" y="2"/>
                    <a:pt x="133" y="2"/>
                    <a:pt x="132" y="1"/>
                  </a:cubicBezTo>
                  <a:cubicBezTo>
                    <a:pt x="132" y="1"/>
                    <a:pt x="132" y="1"/>
                    <a:pt x="131" y="1"/>
                  </a:cubicBezTo>
                  <a:cubicBezTo>
                    <a:pt x="131" y="1"/>
                    <a:pt x="131" y="1"/>
                    <a:pt x="130" y="1"/>
                  </a:cubicBezTo>
                  <a:cubicBezTo>
                    <a:pt x="130" y="1"/>
                    <a:pt x="130" y="1"/>
                    <a:pt x="129" y="0"/>
                  </a:cubicBezTo>
                  <a:cubicBezTo>
                    <a:pt x="129" y="0"/>
                    <a:pt x="129" y="0"/>
                    <a:pt x="128" y="0"/>
                  </a:cubicBezTo>
                  <a:cubicBezTo>
                    <a:pt x="128" y="0"/>
                    <a:pt x="128" y="0"/>
                    <a:pt x="128" y="0"/>
                  </a:cubicBezTo>
                  <a:cubicBezTo>
                    <a:pt x="128" y="0"/>
                    <a:pt x="127" y="0"/>
                    <a:pt x="127" y="0"/>
                  </a:cubicBezTo>
                  <a:cubicBezTo>
                    <a:pt x="125" y="0"/>
                    <a:pt x="122" y="1"/>
                    <a:pt x="120" y="3"/>
                  </a:cubicBezTo>
                  <a:cubicBezTo>
                    <a:pt x="7" y="66"/>
                    <a:pt x="7" y="66"/>
                    <a:pt x="7" y="66"/>
                  </a:cubicBezTo>
                  <a:cubicBezTo>
                    <a:pt x="2" y="69"/>
                    <a:pt x="0" y="76"/>
                    <a:pt x="3" y="81"/>
                  </a:cubicBezTo>
                  <a:cubicBezTo>
                    <a:pt x="5" y="85"/>
                    <a:pt x="9" y="87"/>
                    <a:pt x="13" y="87"/>
                  </a:cubicBezTo>
                  <a:cubicBezTo>
                    <a:pt x="14" y="87"/>
                    <a:pt x="16" y="86"/>
                    <a:pt x="18" y="86"/>
                  </a:cubicBezTo>
                  <a:cubicBezTo>
                    <a:pt x="117" y="30"/>
                    <a:pt x="117" y="30"/>
                    <a:pt x="117" y="30"/>
                  </a:cubicBezTo>
                  <a:cubicBezTo>
                    <a:pt x="117" y="94"/>
                    <a:pt x="117" y="94"/>
                    <a:pt x="117" y="94"/>
                  </a:cubicBezTo>
                  <a:cubicBezTo>
                    <a:pt x="117" y="100"/>
                    <a:pt x="122" y="105"/>
                    <a:pt x="128" y="105"/>
                  </a:cubicBezTo>
                  <a:cubicBezTo>
                    <a:pt x="134" y="105"/>
                    <a:pt x="139" y="100"/>
                    <a:pt x="139" y="94"/>
                  </a:cubicBezTo>
                  <a:cubicBezTo>
                    <a:pt x="139" y="31"/>
                    <a:pt x="139" y="31"/>
                    <a:pt x="139" y="31"/>
                  </a:cubicBezTo>
                  <a:cubicBezTo>
                    <a:pt x="237" y="86"/>
                    <a:pt x="237" y="86"/>
                    <a:pt x="237" y="86"/>
                  </a:cubicBezTo>
                  <a:cubicBezTo>
                    <a:pt x="239" y="86"/>
                    <a:pt x="241" y="87"/>
                    <a:pt x="243" y="87"/>
                  </a:cubicBezTo>
                  <a:cubicBezTo>
                    <a:pt x="246" y="87"/>
                    <a:pt x="250" y="85"/>
                    <a:pt x="252" y="81"/>
                  </a:cubicBezTo>
                  <a:cubicBezTo>
                    <a:pt x="255" y="76"/>
                    <a:pt x="253" y="69"/>
                    <a:pt x="248" y="66"/>
                  </a:cubicBezTo>
                  <a:close/>
                </a:path>
              </a:pathLst>
            </a:cu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0" name="iṡḻíḋe"/>
            <p:cNvSpPr/>
            <p:nvPr/>
          </p:nvSpPr>
          <p:spPr bwMode="auto">
            <a:xfrm>
              <a:off x="7951789" y="5386388"/>
              <a:ext cx="180975" cy="184150"/>
            </a:xfrm>
            <a:custGeom>
              <a:avLst/>
              <a:gdLst>
                <a:gd name="T0" fmla="*/ 45 w 62"/>
                <a:gd name="T1" fmla="*/ 63 h 63"/>
                <a:gd name="T2" fmla="*/ 17 w 62"/>
                <a:gd name="T3" fmla="*/ 63 h 63"/>
                <a:gd name="T4" fmla="*/ 0 w 62"/>
                <a:gd name="T5" fmla="*/ 46 h 63"/>
                <a:gd name="T6" fmla="*/ 0 w 62"/>
                <a:gd name="T7" fmla="*/ 17 h 63"/>
                <a:gd name="T8" fmla="*/ 17 w 62"/>
                <a:gd name="T9" fmla="*/ 0 h 63"/>
                <a:gd name="T10" fmla="*/ 45 w 62"/>
                <a:gd name="T11" fmla="*/ 0 h 63"/>
                <a:gd name="T12" fmla="*/ 62 w 62"/>
                <a:gd name="T13" fmla="*/ 17 h 63"/>
                <a:gd name="T14" fmla="*/ 62 w 62"/>
                <a:gd name="T15" fmla="*/ 46 h 63"/>
                <a:gd name="T16" fmla="*/ 45 w 62"/>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3">
                  <a:moveTo>
                    <a:pt x="45" y="63"/>
                  </a:moveTo>
                  <a:cubicBezTo>
                    <a:pt x="17" y="63"/>
                    <a:pt x="17" y="63"/>
                    <a:pt x="17" y="63"/>
                  </a:cubicBezTo>
                  <a:cubicBezTo>
                    <a:pt x="7" y="63"/>
                    <a:pt x="0" y="55"/>
                    <a:pt x="0" y="46"/>
                  </a:cubicBezTo>
                  <a:cubicBezTo>
                    <a:pt x="0" y="17"/>
                    <a:pt x="0" y="17"/>
                    <a:pt x="0" y="17"/>
                  </a:cubicBezTo>
                  <a:cubicBezTo>
                    <a:pt x="0" y="8"/>
                    <a:pt x="7" y="0"/>
                    <a:pt x="17" y="0"/>
                  </a:cubicBezTo>
                  <a:cubicBezTo>
                    <a:pt x="45" y="0"/>
                    <a:pt x="45" y="0"/>
                    <a:pt x="45" y="0"/>
                  </a:cubicBezTo>
                  <a:cubicBezTo>
                    <a:pt x="54" y="0"/>
                    <a:pt x="62" y="8"/>
                    <a:pt x="62" y="17"/>
                  </a:cubicBezTo>
                  <a:cubicBezTo>
                    <a:pt x="62" y="46"/>
                    <a:pt x="62" y="46"/>
                    <a:pt x="62" y="46"/>
                  </a:cubicBezTo>
                  <a:cubicBezTo>
                    <a:pt x="62" y="55"/>
                    <a:pt x="54" y="63"/>
                    <a:pt x="45" y="63"/>
                  </a:cubicBezTo>
                  <a:close/>
                </a:path>
              </a:pathLst>
            </a:cu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1" name="íśḻiḍè"/>
            <p:cNvSpPr/>
            <p:nvPr/>
          </p:nvSpPr>
          <p:spPr bwMode="auto">
            <a:xfrm>
              <a:off x="7705726" y="4851400"/>
              <a:ext cx="698500" cy="280988"/>
            </a:xfrm>
            <a:custGeom>
              <a:avLst/>
              <a:gdLst>
                <a:gd name="T0" fmla="*/ 191 w 239"/>
                <a:gd name="T1" fmla="*/ 96 h 96"/>
                <a:gd name="T2" fmla="*/ 48 w 239"/>
                <a:gd name="T3" fmla="*/ 96 h 96"/>
                <a:gd name="T4" fmla="*/ 0 w 239"/>
                <a:gd name="T5" fmla="*/ 48 h 96"/>
                <a:gd name="T6" fmla="*/ 0 w 239"/>
                <a:gd name="T7" fmla="*/ 48 h 96"/>
                <a:gd name="T8" fmla="*/ 48 w 239"/>
                <a:gd name="T9" fmla="*/ 0 h 96"/>
                <a:gd name="T10" fmla="*/ 191 w 239"/>
                <a:gd name="T11" fmla="*/ 0 h 96"/>
                <a:gd name="T12" fmla="*/ 239 w 239"/>
                <a:gd name="T13" fmla="*/ 48 h 96"/>
                <a:gd name="T14" fmla="*/ 239 w 239"/>
                <a:gd name="T15" fmla="*/ 48 h 96"/>
                <a:gd name="T16" fmla="*/ 191 w 23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96">
                  <a:moveTo>
                    <a:pt x="191" y="96"/>
                  </a:moveTo>
                  <a:cubicBezTo>
                    <a:pt x="48" y="96"/>
                    <a:pt x="48" y="96"/>
                    <a:pt x="48" y="96"/>
                  </a:cubicBezTo>
                  <a:cubicBezTo>
                    <a:pt x="21" y="96"/>
                    <a:pt x="0" y="74"/>
                    <a:pt x="0" y="48"/>
                  </a:cubicBezTo>
                  <a:cubicBezTo>
                    <a:pt x="0" y="48"/>
                    <a:pt x="0" y="48"/>
                    <a:pt x="0" y="48"/>
                  </a:cubicBezTo>
                  <a:cubicBezTo>
                    <a:pt x="0" y="22"/>
                    <a:pt x="21" y="0"/>
                    <a:pt x="48" y="0"/>
                  </a:cubicBezTo>
                  <a:cubicBezTo>
                    <a:pt x="191" y="0"/>
                    <a:pt x="191" y="0"/>
                    <a:pt x="191" y="0"/>
                  </a:cubicBezTo>
                  <a:cubicBezTo>
                    <a:pt x="217" y="0"/>
                    <a:pt x="239" y="22"/>
                    <a:pt x="239" y="48"/>
                  </a:cubicBezTo>
                  <a:cubicBezTo>
                    <a:pt x="239" y="48"/>
                    <a:pt x="239" y="48"/>
                    <a:pt x="239" y="48"/>
                  </a:cubicBezTo>
                  <a:cubicBezTo>
                    <a:pt x="239" y="74"/>
                    <a:pt x="217" y="96"/>
                    <a:pt x="191" y="96"/>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2" name="iṥḻiḓè"/>
            <p:cNvSpPr/>
            <p:nvPr/>
          </p:nvSpPr>
          <p:spPr bwMode="auto">
            <a:xfrm>
              <a:off x="7546976" y="3694113"/>
              <a:ext cx="1228725" cy="1296988"/>
            </a:xfrm>
            <a:custGeom>
              <a:avLst/>
              <a:gdLst>
                <a:gd name="T0" fmla="*/ 386 w 420"/>
                <a:gd name="T1" fmla="*/ 5 h 444"/>
                <a:gd name="T2" fmla="*/ 339 w 420"/>
                <a:gd name="T3" fmla="*/ 35 h 444"/>
                <a:gd name="T4" fmla="*/ 271 w 420"/>
                <a:gd name="T5" fmla="*/ 357 h 444"/>
                <a:gd name="T6" fmla="*/ 43 w 420"/>
                <a:gd name="T7" fmla="*/ 357 h 444"/>
                <a:gd name="T8" fmla="*/ 0 w 420"/>
                <a:gd name="T9" fmla="*/ 401 h 444"/>
                <a:gd name="T10" fmla="*/ 43 w 420"/>
                <a:gd name="T11" fmla="*/ 444 h 444"/>
                <a:gd name="T12" fmla="*/ 296 w 420"/>
                <a:gd name="T13" fmla="*/ 444 h 444"/>
                <a:gd name="T14" fmla="*/ 317 w 420"/>
                <a:gd name="T15" fmla="*/ 438 h 444"/>
                <a:gd name="T16" fmla="*/ 339 w 420"/>
                <a:gd name="T17" fmla="*/ 411 h 444"/>
                <a:gd name="T18" fmla="*/ 415 w 420"/>
                <a:gd name="T19" fmla="*/ 51 h 444"/>
                <a:gd name="T20" fmla="*/ 386 w 420"/>
                <a:gd name="T21" fmla="*/ 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444">
                  <a:moveTo>
                    <a:pt x="386" y="5"/>
                  </a:moveTo>
                  <a:cubicBezTo>
                    <a:pt x="365" y="0"/>
                    <a:pt x="344" y="14"/>
                    <a:pt x="339" y="35"/>
                  </a:cubicBezTo>
                  <a:cubicBezTo>
                    <a:pt x="271" y="357"/>
                    <a:pt x="271" y="357"/>
                    <a:pt x="271" y="357"/>
                  </a:cubicBezTo>
                  <a:cubicBezTo>
                    <a:pt x="43" y="357"/>
                    <a:pt x="43" y="357"/>
                    <a:pt x="43" y="357"/>
                  </a:cubicBezTo>
                  <a:cubicBezTo>
                    <a:pt x="19" y="357"/>
                    <a:pt x="0" y="377"/>
                    <a:pt x="0" y="401"/>
                  </a:cubicBezTo>
                  <a:cubicBezTo>
                    <a:pt x="0" y="424"/>
                    <a:pt x="19" y="444"/>
                    <a:pt x="43" y="444"/>
                  </a:cubicBezTo>
                  <a:cubicBezTo>
                    <a:pt x="296" y="444"/>
                    <a:pt x="296" y="444"/>
                    <a:pt x="296" y="444"/>
                  </a:cubicBezTo>
                  <a:cubicBezTo>
                    <a:pt x="304" y="444"/>
                    <a:pt x="311" y="442"/>
                    <a:pt x="317" y="438"/>
                  </a:cubicBezTo>
                  <a:cubicBezTo>
                    <a:pt x="328" y="433"/>
                    <a:pt x="336" y="423"/>
                    <a:pt x="339" y="411"/>
                  </a:cubicBezTo>
                  <a:cubicBezTo>
                    <a:pt x="415" y="51"/>
                    <a:pt x="415" y="51"/>
                    <a:pt x="415" y="51"/>
                  </a:cubicBezTo>
                  <a:cubicBezTo>
                    <a:pt x="420" y="30"/>
                    <a:pt x="406" y="9"/>
                    <a:pt x="386" y="5"/>
                  </a:cubicBezTo>
                  <a:close/>
                </a:path>
              </a:pathLst>
            </a:custGeom>
            <a:solidFill>
              <a:srgbClr val="CF65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3" name="ï$ļiḑê"/>
            <p:cNvSpPr/>
            <p:nvPr/>
          </p:nvSpPr>
          <p:spPr bwMode="auto">
            <a:xfrm>
              <a:off x="7623176" y="5654675"/>
              <a:ext cx="134938" cy="134938"/>
            </a:xfrm>
            <a:prstGeom prst="ellipse">
              <a:avLst/>
            </a:pr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4" name="isḷiďè"/>
            <p:cNvSpPr/>
            <p:nvPr/>
          </p:nvSpPr>
          <p:spPr bwMode="auto">
            <a:xfrm>
              <a:off x="7605714" y="5640388"/>
              <a:ext cx="169863" cy="82550"/>
            </a:xfrm>
            <a:custGeom>
              <a:avLst/>
              <a:gdLst>
                <a:gd name="T0" fmla="*/ 0 w 58"/>
                <a:gd name="T1" fmla="*/ 28 h 28"/>
                <a:gd name="T2" fmla="*/ 29 w 58"/>
                <a:gd name="T3" fmla="*/ 0 h 28"/>
                <a:gd name="T4" fmla="*/ 58 w 58"/>
                <a:gd name="T5" fmla="*/ 28 h 28"/>
                <a:gd name="T6" fmla="*/ 0 w 58"/>
                <a:gd name="T7" fmla="*/ 28 h 28"/>
              </a:gdLst>
              <a:ahLst/>
              <a:cxnLst>
                <a:cxn ang="0">
                  <a:pos x="T0" y="T1"/>
                </a:cxn>
                <a:cxn ang="0">
                  <a:pos x="T2" y="T3"/>
                </a:cxn>
                <a:cxn ang="0">
                  <a:pos x="T4" y="T5"/>
                </a:cxn>
                <a:cxn ang="0">
                  <a:pos x="T6" y="T7"/>
                </a:cxn>
              </a:cxnLst>
              <a:rect l="0" t="0" r="r" b="b"/>
              <a:pathLst>
                <a:path w="58" h="28">
                  <a:moveTo>
                    <a:pt x="0" y="28"/>
                  </a:moveTo>
                  <a:cubicBezTo>
                    <a:pt x="0" y="13"/>
                    <a:pt x="13" y="0"/>
                    <a:pt x="29" y="0"/>
                  </a:cubicBezTo>
                  <a:cubicBezTo>
                    <a:pt x="45" y="0"/>
                    <a:pt x="58" y="13"/>
                    <a:pt x="58" y="28"/>
                  </a:cubicBezTo>
                  <a:lnTo>
                    <a:pt x="0" y="28"/>
                  </a:ln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5" name="ïṣlíḑé"/>
            <p:cNvSpPr/>
            <p:nvPr/>
          </p:nvSpPr>
          <p:spPr bwMode="auto">
            <a:xfrm>
              <a:off x="8337551" y="5654675"/>
              <a:ext cx="134938" cy="134938"/>
            </a:xfrm>
            <a:prstGeom prst="ellipse">
              <a:avLst/>
            </a:pr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6" name="íṥļîďé"/>
            <p:cNvSpPr/>
            <p:nvPr/>
          </p:nvSpPr>
          <p:spPr bwMode="auto">
            <a:xfrm>
              <a:off x="8320089" y="5640388"/>
              <a:ext cx="166688" cy="82550"/>
            </a:xfrm>
            <a:custGeom>
              <a:avLst/>
              <a:gdLst>
                <a:gd name="T0" fmla="*/ 0 w 57"/>
                <a:gd name="T1" fmla="*/ 28 h 28"/>
                <a:gd name="T2" fmla="*/ 29 w 57"/>
                <a:gd name="T3" fmla="*/ 0 h 28"/>
                <a:gd name="T4" fmla="*/ 57 w 57"/>
                <a:gd name="T5" fmla="*/ 28 h 28"/>
                <a:gd name="T6" fmla="*/ 0 w 57"/>
                <a:gd name="T7" fmla="*/ 28 h 28"/>
              </a:gdLst>
              <a:ahLst/>
              <a:cxnLst>
                <a:cxn ang="0">
                  <a:pos x="T0" y="T1"/>
                </a:cxn>
                <a:cxn ang="0">
                  <a:pos x="T2" y="T3"/>
                </a:cxn>
                <a:cxn ang="0">
                  <a:pos x="T4" y="T5"/>
                </a:cxn>
                <a:cxn ang="0">
                  <a:pos x="T6" y="T7"/>
                </a:cxn>
              </a:cxnLst>
              <a:rect l="0" t="0" r="r" b="b"/>
              <a:pathLst>
                <a:path w="57" h="28">
                  <a:moveTo>
                    <a:pt x="0" y="28"/>
                  </a:moveTo>
                  <a:cubicBezTo>
                    <a:pt x="0" y="13"/>
                    <a:pt x="13" y="0"/>
                    <a:pt x="29" y="0"/>
                  </a:cubicBezTo>
                  <a:cubicBezTo>
                    <a:pt x="45" y="0"/>
                    <a:pt x="57" y="13"/>
                    <a:pt x="57" y="28"/>
                  </a:cubicBezTo>
                  <a:lnTo>
                    <a:pt x="0" y="28"/>
                  </a:ln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7" name="iṣliḓè"/>
            <p:cNvSpPr/>
            <p:nvPr/>
          </p:nvSpPr>
          <p:spPr bwMode="auto">
            <a:xfrm>
              <a:off x="7994651" y="5705475"/>
              <a:ext cx="90488" cy="136525"/>
            </a:xfrm>
            <a:custGeom>
              <a:avLst/>
              <a:gdLst>
                <a:gd name="T0" fmla="*/ 16 w 31"/>
                <a:gd name="T1" fmla="*/ 47 h 47"/>
                <a:gd name="T2" fmla="*/ 16 w 31"/>
                <a:gd name="T3" fmla="*/ 47 h 47"/>
                <a:gd name="T4" fmla="*/ 0 w 31"/>
                <a:gd name="T5" fmla="*/ 31 h 47"/>
                <a:gd name="T6" fmla="*/ 0 w 31"/>
                <a:gd name="T7" fmla="*/ 15 h 47"/>
                <a:gd name="T8" fmla="*/ 16 w 31"/>
                <a:gd name="T9" fmla="*/ 0 h 47"/>
                <a:gd name="T10" fmla="*/ 16 w 31"/>
                <a:gd name="T11" fmla="*/ 0 h 47"/>
                <a:gd name="T12" fmla="*/ 31 w 31"/>
                <a:gd name="T13" fmla="*/ 15 h 47"/>
                <a:gd name="T14" fmla="*/ 31 w 31"/>
                <a:gd name="T15" fmla="*/ 31 h 47"/>
                <a:gd name="T16" fmla="*/ 16 w 31"/>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7">
                  <a:moveTo>
                    <a:pt x="16" y="47"/>
                  </a:moveTo>
                  <a:cubicBezTo>
                    <a:pt x="16" y="47"/>
                    <a:pt x="16" y="47"/>
                    <a:pt x="16" y="47"/>
                  </a:cubicBezTo>
                  <a:cubicBezTo>
                    <a:pt x="7" y="47"/>
                    <a:pt x="0" y="40"/>
                    <a:pt x="0" y="31"/>
                  </a:cubicBezTo>
                  <a:cubicBezTo>
                    <a:pt x="0" y="15"/>
                    <a:pt x="0" y="15"/>
                    <a:pt x="0" y="15"/>
                  </a:cubicBezTo>
                  <a:cubicBezTo>
                    <a:pt x="0" y="7"/>
                    <a:pt x="7" y="0"/>
                    <a:pt x="16" y="0"/>
                  </a:cubicBezTo>
                  <a:cubicBezTo>
                    <a:pt x="16" y="0"/>
                    <a:pt x="16" y="0"/>
                    <a:pt x="16" y="0"/>
                  </a:cubicBezTo>
                  <a:cubicBezTo>
                    <a:pt x="24" y="0"/>
                    <a:pt x="31" y="7"/>
                    <a:pt x="31" y="15"/>
                  </a:cubicBezTo>
                  <a:cubicBezTo>
                    <a:pt x="31" y="31"/>
                    <a:pt x="31" y="31"/>
                    <a:pt x="31" y="31"/>
                  </a:cubicBezTo>
                  <a:cubicBezTo>
                    <a:pt x="31" y="40"/>
                    <a:pt x="24" y="47"/>
                    <a:pt x="16" y="47"/>
                  </a:cubicBezTo>
                  <a:close/>
                </a:path>
              </a:pathLst>
            </a:cu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8" name="iŝ1îḑé"/>
            <p:cNvSpPr/>
            <p:nvPr/>
          </p:nvSpPr>
          <p:spPr bwMode="auto">
            <a:xfrm>
              <a:off x="7977189" y="5675313"/>
              <a:ext cx="125413" cy="65088"/>
            </a:xfrm>
            <a:custGeom>
              <a:avLst/>
              <a:gdLst>
                <a:gd name="T0" fmla="*/ 0 w 43"/>
                <a:gd name="T1" fmla="*/ 22 h 22"/>
                <a:gd name="T2" fmla="*/ 22 w 43"/>
                <a:gd name="T3" fmla="*/ 0 h 22"/>
                <a:gd name="T4" fmla="*/ 22 w 43"/>
                <a:gd name="T5" fmla="*/ 0 h 22"/>
                <a:gd name="T6" fmla="*/ 43 w 43"/>
                <a:gd name="T7" fmla="*/ 22 h 22"/>
                <a:gd name="T8" fmla="*/ 0 w 43"/>
                <a:gd name="T9" fmla="*/ 22 h 22"/>
              </a:gdLst>
              <a:ahLst/>
              <a:cxnLst>
                <a:cxn ang="0">
                  <a:pos x="T0" y="T1"/>
                </a:cxn>
                <a:cxn ang="0">
                  <a:pos x="T2" y="T3"/>
                </a:cxn>
                <a:cxn ang="0">
                  <a:pos x="T4" y="T5"/>
                </a:cxn>
                <a:cxn ang="0">
                  <a:pos x="T6" y="T7"/>
                </a:cxn>
                <a:cxn ang="0">
                  <a:pos x="T8" y="T9"/>
                </a:cxn>
              </a:cxnLst>
              <a:rect l="0" t="0" r="r" b="b"/>
              <a:pathLst>
                <a:path w="43" h="22">
                  <a:moveTo>
                    <a:pt x="0" y="22"/>
                  </a:moveTo>
                  <a:cubicBezTo>
                    <a:pt x="0" y="10"/>
                    <a:pt x="9" y="0"/>
                    <a:pt x="22" y="0"/>
                  </a:cubicBezTo>
                  <a:cubicBezTo>
                    <a:pt x="22" y="0"/>
                    <a:pt x="22" y="0"/>
                    <a:pt x="22" y="0"/>
                  </a:cubicBezTo>
                  <a:cubicBezTo>
                    <a:pt x="34" y="0"/>
                    <a:pt x="43" y="10"/>
                    <a:pt x="43" y="22"/>
                  </a:cubicBezTo>
                  <a:lnTo>
                    <a:pt x="0" y="22"/>
                  </a:ln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9" name="ïSḷiḋe"/>
            <p:cNvSpPr/>
            <p:nvPr/>
          </p:nvSpPr>
          <p:spPr bwMode="auto">
            <a:xfrm>
              <a:off x="6862764" y="5418138"/>
              <a:ext cx="406400" cy="315913"/>
            </a:xfrm>
            <a:custGeom>
              <a:avLst/>
              <a:gdLst>
                <a:gd name="T0" fmla="*/ 95 w 139"/>
                <a:gd name="T1" fmla="*/ 0 h 108"/>
                <a:gd name="T2" fmla="*/ 86 w 139"/>
                <a:gd name="T3" fmla="*/ 43 h 108"/>
                <a:gd name="T4" fmla="*/ 27 w 139"/>
                <a:gd name="T5" fmla="*/ 82 h 108"/>
                <a:gd name="T6" fmla="*/ 63 w 139"/>
                <a:gd name="T7" fmla="*/ 103 h 108"/>
                <a:gd name="T8" fmla="*/ 133 w 139"/>
                <a:gd name="T9" fmla="*/ 76 h 108"/>
                <a:gd name="T10" fmla="*/ 139 w 139"/>
                <a:gd name="T11" fmla="*/ 19 h 108"/>
                <a:gd name="T12" fmla="*/ 95 w 13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39" h="108">
                  <a:moveTo>
                    <a:pt x="95" y="0"/>
                  </a:moveTo>
                  <a:cubicBezTo>
                    <a:pt x="95" y="0"/>
                    <a:pt x="93" y="36"/>
                    <a:pt x="86" y="43"/>
                  </a:cubicBezTo>
                  <a:cubicBezTo>
                    <a:pt x="79" y="50"/>
                    <a:pt x="54" y="59"/>
                    <a:pt x="27" y="82"/>
                  </a:cubicBezTo>
                  <a:cubicBezTo>
                    <a:pt x="0" y="104"/>
                    <a:pt x="44" y="108"/>
                    <a:pt x="63" y="103"/>
                  </a:cubicBezTo>
                  <a:cubicBezTo>
                    <a:pt x="81" y="97"/>
                    <a:pt x="133" y="76"/>
                    <a:pt x="133" y="76"/>
                  </a:cubicBezTo>
                  <a:cubicBezTo>
                    <a:pt x="139" y="19"/>
                    <a:pt x="139" y="19"/>
                    <a:pt x="139" y="19"/>
                  </a:cubicBezTo>
                  <a:lnTo>
                    <a:pt x="95" y="0"/>
                  </a:lnTo>
                  <a:close/>
                </a:path>
              </a:pathLst>
            </a:custGeom>
            <a:solidFill>
              <a:srgbClr val="4F3B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0" name="í$ľîḋê"/>
            <p:cNvSpPr/>
            <p:nvPr/>
          </p:nvSpPr>
          <p:spPr bwMode="auto">
            <a:xfrm>
              <a:off x="7108826" y="4527550"/>
              <a:ext cx="1225550" cy="987425"/>
            </a:xfrm>
            <a:custGeom>
              <a:avLst/>
              <a:gdLst>
                <a:gd name="T0" fmla="*/ 412 w 419"/>
                <a:gd name="T1" fmla="*/ 3 h 338"/>
                <a:gd name="T2" fmla="*/ 384 w 419"/>
                <a:gd name="T3" fmla="*/ 97 h 338"/>
                <a:gd name="T4" fmla="*/ 118 w 419"/>
                <a:gd name="T5" fmla="*/ 117 h 338"/>
                <a:gd name="T6" fmla="*/ 66 w 419"/>
                <a:gd name="T7" fmla="*/ 338 h 338"/>
                <a:gd name="T8" fmla="*/ 0 w 419"/>
                <a:gd name="T9" fmla="*/ 326 h 338"/>
                <a:gd name="T10" fmla="*/ 14 w 419"/>
                <a:gd name="T11" fmla="*/ 104 h 338"/>
                <a:gd name="T12" fmla="*/ 134 w 419"/>
                <a:gd name="T13" fmla="*/ 10 h 338"/>
                <a:gd name="T14" fmla="*/ 278 w 419"/>
                <a:gd name="T15" fmla="*/ 3 h 338"/>
                <a:gd name="T16" fmla="*/ 412 w 419"/>
                <a:gd name="T17" fmla="*/ 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338">
                  <a:moveTo>
                    <a:pt x="412" y="3"/>
                  </a:moveTo>
                  <a:cubicBezTo>
                    <a:pt x="412" y="3"/>
                    <a:pt x="419" y="96"/>
                    <a:pt x="384" y="97"/>
                  </a:cubicBezTo>
                  <a:cubicBezTo>
                    <a:pt x="352" y="99"/>
                    <a:pt x="171" y="80"/>
                    <a:pt x="118" y="117"/>
                  </a:cubicBezTo>
                  <a:cubicBezTo>
                    <a:pt x="79" y="144"/>
                    <a:pt x="66" y="338"/>
                    <a:pt x="66" y="338"/>
                  </a:cubicBezTo>
                  <a:cubicBezTo>
                    <a:pt x="0" y="326"/>
                    <a:pt x="0" y="326"/>
                    <a:pt x="0" y="326"/>
                  </a:cubicBezTo>
                  <a:cubicBezTo>
                    <a:pt x="0" y="326"/>
                    <a:pt x="1" y="163"/>
                    <a:pt x="14" y="104"/>
                  </a:cubicBezTo>
                  <a:cubicBezTo>
                    <a:pt x="28" y="45"/>
                    <a:pt x="53" y="19"/>
                    <a:pt x="134" y="10"/>
                  </a:cubicBezTo>
                  <a:cubicBezTo>
                    <a:pt x="220" y="0"/>
                    <a:pt x="278" y="3"/>
                    <a:pt x="278" y="3"/>
                  </a:cubicBezTo>
                  <a:lnTo>
                    <a:pt x="412" y="3"/>
                  </a:lnTo>
                  <a:close/>
                </a:path>
              </a:pathLst>
            </a:custGeom>
            <a:solidFill>
              <a:srgbClr val="0831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1" name="iṣ1íḓe"/>
            <p:cNvSpPr/>
            <p:nvPr/>
          </p:nvSpPr>
          <p:spPr bwMode="auto">
            <a:xfrm>
              <a:off x="7112001" y="5556250"/>
              <a:ext cx="374650" cy="334963"/>
            </a:xfrm>
            <a:custGeom>
              <a:avLst/>
              <a:gdLst>
                <a:gd name="T0" fmla="*/ 80 w 128"/>
                <a:gd name="T1" fmla="*/ 0 h 115"/>
                <a:gd name="T2" fmla="*/ 77 w 128"/>
                <a:gd name="T3" fmla="*/ 43 h 115"/>
                <a:gd name="T4" fmla="*/ 23 w 128"/>
                <a:gd name="T5" fmla="*/ 90 h 115"/>
                <a:gd name="T6" fmla="*/ 62 w 128"/>
                <a:gd name="T7" fmla="*/ 106 h 115"/>
                <a:gd name="T8" fmla="*/ 128 w 128"/>
                <a:gd name="T9" fmla="*/ 70 h 115"/>
                <a:gd name="T10" fmla="*/ 126 w 128"/>
                <a:gd name="T11" fmla="*/ 12 h 115"/>
                <a:gd name="T12" fmla="*/ 80 w 128"/>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28" h="115">
                  <a:moveTo>
                    <a:pt x="80" y="0"/>
                  </a:moveTo>
                  <a:cubicBezTo>
                    <a:pt x="80" y="0"/>
                    <a:pt x="83" y="35"/>
                    <a:pt x="77" y="43"/>
                  </a:cubicBezTo>
                  <a:cubicBezTo>
                    <a:pt x="71" y="51"/>
                    <a:pt x="47" y="64"/>
                    <a:pt x="23" y="90"/>
                  </a:cubicBezTo>
                  <a:cubicBezTo>
                    <a:pt x="0" y="115"/>
                    <a:pt x="44" y="114"/>
                    <a:pt x="62" y="106"/>
                  </a:cubicBezTo>
                  <a:cubicBezTo>
                    <a:pt x="79" y="98"/>
                    <a:pt x="128" y="70"/>
                    <a:pt x="128" y="70"/>
                  </a:cubicBezTo>
                  <a:cubicBezTo>
                    <a:pt x="126" y="12"/>
                    <a:pt x="126" y="12"/>
                    <a:pt x="126" y="12"/>
                  </a:cubicBezTo>
                  <a:lnTo>
                    <a:pt x="80" y="0"/>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2" name="ïṡľïde"/>
            <p:cNvSpPr/>
            <p:nvPr/>
          </p:nvSpPr>
          <p:spPr bwMode="auto">
            <a:xfrm>
              <a:off x="7299326" y="4529138"/>
              <a:ext cx="1055688" cy="1100138"/>
            </a:xfrm>
            <a:custGeom>
              <a:avLst/>
              <a:gdLst>
                <a:gd name="T0" fmla="*/ 346 w 361"/>
                <a:gd name="T1" fmla="*/ 0 h 376"/>
                <a:gd name="T2" fmla="*/ 319 w 361"/>
                <a:gd name="T3" fmla="*/ 94 h 376"/>
                <a:gd name="T4" fmla="*/ 110 w 361"/>
                <a:gd name="T5" fmla="*/ 136 h 376"/>
                <a:gd name="T6" fmla="*/ 75 w 361"/>
                <a:gd name="T7" fmla="*/ 376 h 376"/>
                <a:gd name="T8" fmla="*/ 7 w 361"/>
                <a:gd name="T9" fmla="*/ 373 h 376"/>
                <a:gd name="T10" fmla="*/ 6 w 361"/>
                <a:gd name="T11" fmla="*/ 137 h 376"/>
                <a:gd name="T12" fmla="*/ 111 w 361"/>
                <a:gd name="T13" fmla="*/ 27 h 376"/>
                <a:gd name="T14" fmla="*/ 221 w 361"/>
                <a:gd name="T15" fmla="*/ 7 h 376"/>
                <a:gd name="T16" fmla="*/ 346 w 361"/>
                <a:gd name="T1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76">
                  <a:moveTo>
                    <a:pt x="346" y="0"/>
                  </a:moveTo>
                  <a:cubicBezTo>
                    <a:pt x="346" y="0"/>
                    <a:pt x="361" y="79"/>
                    <a:pt x="319" y="94"/>
                  </a:cubicBezTo>
                  <a:cubicBezTo>
                    <a:pt x="289" y="105"/>
                    <a:pt x="157" y="92"/>
                    <a:pt x="110" y="136"/>
                  </a:cubicBezTo>
                  <a:cubicBezTo>
                    <a:pt x="75" y="168"/>
                    <a:pt x="75" y="376"/>
                    <a:pt x="75" y="376"/>
                  </a:cubicBezTo>
                  <a:cubicBezTo>
                    <a:pt x="7" y="373"/>
                    <a:pt x="7" y="373"/>
                    <a:pt x="7" y="373"/>
                  </a:cubicBezTo>
                  <a:cubicBezTo>
                    <a:pt x="7" y="373"/>
                    <a:pt x="0" y="197"/>
                    <a:pt x="6" y="137"/>
                  </a:cubicBezTo>
                  <a:cubicBezTo>
                    <a:pt x="11" y="77"/>
                    <a:pt x="32" y="43"/>
                    <a:pt x="111" y="27"/>
                  </a:cubicBezTo>
                  <a:cubicBezTo>
                    <a:pt x="167" y="16"/>
                    <a:pt x="221" y="7"/>
                    <a:pt x="221" y="7"/>
                  </a:cubicBezTo>
                  <a:lnTo>
                    <a:pt x="346" y="0"/>
                  </a:ln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3" name="îSľíďe"/>
            <p:cNvSpPr/>
            <p:nvPr/>
          </p:nvSpPr>
          <p:spPr bwMode="auto">
            <a:xfrm>
              <a:off x="7237414" y="4070350"/>
              <a:ext cx="207963" cy="88900"/>
            </a:xfrm>
            <a:custGeom>
              <a:avLst/>
              <a:gdLst>
                <a:gd name="T0" fmla="*/ 2 w 131"/>
                <a:gd name="T1" fmla="*/ 0 h 56"/>
                <a:gd name="T2" fmla="*/ 0 w 131"/>
                <a:gd name="T3" fmla="*/ 56 h 56"/>
                <a:gd name="T4" fmla="*/ 131 w 131"/>
                <a:gd name="T5" fmla="*/ 56 h 56"/>
                <a:gd name="T6" fmla="*/ 131 w 131"/>
                <a:gd name="T7" fmla="*/ 0 h 56"/>
                <a:gd name="T8" fmla="*/ 2 w 131"/>
                <a:gd name="T9" fmla="*/ 0 h 56"/>
              </a:gdLst>
              <a:ahLst/>
              <a:cxnLst>
                <a:cxn ang="0">
                  <a:pos x="T0" y="T1"/>
                </a:cxn>
                <a:cxn ang="0">
                  <a:pos x="T2" y="T3"/>
                </a:cxn>
                <a:cxn ang="0">
                  <a:pos x="T4" y="T5"/>
                </a:cxn>
                <a:cxn ang="0">
                  <a:pos x="T6" y="T7"/>
                </a:cxn>
                <a:cxn ang="0">
                  <a:pos x="T8" y="T9"/>
                </a:cxn>
              </a:cxnLst>
              <a:rect l="0" t="0" r="r" b="b"/>
              <a:pathLst>
                <a:path w="131" h="56">
                  <a:moveTo>
                    <a:pt x="2" y="0"/>
                  </a:moveTo>
                  <a:lnTo>
                    <a:pt x="0" y="56"/>
                  </a:lnTo>
                  <a:lnTo>
                    <a:pt x="131" y="56"/>
                  </a:lnTo>
                  <a:lnTo>
                    <a:pt x="131" y="0"/>
                  </a:lnTo>
                  <a:lnTo>
                    <a:pt x="2" y="0"/>
                  </a:ln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4" name="iś1îḑè"/>
            <p:cNvSpPr/>
            <p:nvPr/>
          </p:nvSpPr>
          <p:spPr bwMode="auto">
            <a:xfrm>
              <a:off x="6904039" y="4059238"/>
              <a:ext cx="239713" cy="73025"/>
            </a:xfrm>
            <a:custGeom>
              <a:avLst/>
              <a:gdLst>
                <a:gd name="T0" fmla="*/ 82 w 82"/>
                <a:gd name="T1" fmla="*/ 17 h 25"/>
                <a:gd name="T2" fmla="*/ 82 w 82"/>
                <a:gd name="T3" fmla="*/ 17 h 25"/>
                <a:gd name="T4" fmla="*/ 74 w 82"/>
                <a:gd name="T5" fmla="*/ 8 h 25"/>
                <a:gd name="T6" fmla="*/ 9 w 82"/>
                <a:gd name="T7" fmla="*/ 1 h 25"/>
                <a:gd name="T8" fmla="*/ 0 w 82"/>
                <a:gd name="T9" fmla="*/ 8 h 25"/>
                <a:gd name="T10" fmla="*/ 0 w 82"/>
                <a:gd name="T11" fmla="*/ 8 h 25"/>
                <a:gd name="T12" fmla="*/ 8 w 82"/>
                <a:gd name="T13" fmla="*/ 17 h 25"/>
                <a:gd name="T14" fmla="*/ 72 w 82"/>
                <a:gd name="T15" fmla="*/ 24 h 25"/>
                <a:gd name="T16" fmla="*/ 82 w 82"/>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5">
                  <a:moveTo>
                    <a:pt x="82" y="17"/>
                  </a:moveTo>
                  <a:cubicBezTo>
                    <a:pt x="82" y="17"/>
                    <a:pt x="82" y="17"/>
                    <a:pt x="82" y="17"/>
                  </a:cubicBezTo>
                  <a:cubicBezTo>
                    <a:pt x="82" y="12"/>
                    <a:pt x="79" y="8"/>
                    <a:pt x="74" y="8"/>
                  </a:cubicBezTo>
                  <a:cubicBezTo>
                    <a:pt x="9" y="1"/>
                    <a:pt x="9" y="1"/>
                    <a:pt x="9" y="1"/>
                  </a:cubicBezTo>
                  <a:cubicBezTo>
                    <a:pt x="5" y="0"/>
                    <a:pt x="1" y="3"/>
                    <a:pt x="0" y="8"/>
                  </a:cubicBezTo>
                  <a:cubicBezTo>
                    <a:pt x="0" y="8"/>
                    <a:pt x="0" y="8"/>
                    <a:pt x="0" y="8"/>
                  </a:cubicBezTo>
                  <a:cubicBezTo>
                    <a:pt x="0" y="13"/>
                    <a:pt x="3" y="17"/>
                    <a:pt x="8" y="17"/>
                  </a:cubicBezTo>
                  <a:cubicBezTo>
                    <a:pt x="72" y="24"/>
                    <a:pt x="72" y="24"/>
                    <a:pt x="72" y="24"/>
                  </a:cubicBezTo>
                  <a:cubicBezTo>
                    <a:pt x="77" y="25"/>
                    <a:pt x="81" y="22"/>
                    <a:pt x="82" y="17"/>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5" name="ïślîdé"/>
            <p:cNvSpPr/>
            <p:nvPr/>
          </p:nvSpPr>
          <p:spPr bwMode="auto">
            <a:xfrm>
              <a:off x="6894514" y="4086225"/>
              <a:ext cx="239713" cy="57150"/>
            </a:xfrm>
            <a:custGeom>
              <a:avLst/>
              <a:gdLst>
                <a:gd name="T0" fmla="*/ 82 w 82"/>
                <a:gd name="T1" fmla="*/ 8 h 20"/>
                <a:gd name="T2" fmla="*/ 82 w 82"/>
                <a:gd name="T3" fmla="*/ 8 h 20"/>
                <a:gd name="T4" fmla="*/ 73 w 82"/>
                <a:gd name="T5" fmla="*/ 0 h 20"/>
                <a:gd name="T6" fmla="*/ 8 w 82"/>
                <a:gd name="T7" fmla="*/ 2 h 20"/>
                <a:gd name="T8" fmla="*/ 0 w 82"/>
                <a:gd name="T9" fmla="*/ 11 h 20"/>
                <a:gd name="T10" fmla="*/ 0 w 82"/>
                <a:gd name="T11" fmla="*/ 11 h 20"/>
                <a:gd name="T12" fmla="*/ 9 w 82"/>
                <a:gd name="T13" fmla="*/ 19 h 20"/>
                <a:gd name="T14" fmla="*/ 74 w 82"/>
                <a:gd name="T15" fmla="*/ 17 h 20"/>
                <a:gd name="T16" fmla="*/ 82 w 82"/>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0">
                  <a:moveTo>
                    <a:pt x="82" y="8"/>
                  </a:moveTo>
                  <a:cubicBezTo>
                    <a:pt x="82" y="8"/>
                    <a:pt x="82" y="8"/>
                    <a:pt x="82" y="8"/>
                  </a:cubicBezTo>
                  <a:cubicBezTo>
                    <a:pt x="82" y="4"/>
                    <a:pt x="78" y="0"/>
                    <a:pt x="73" y="0"/>
                  </a:cubicBezTo>
                  <a:cubicBezTo>
                    <a:pt x="8" y="2"/>
                    <a:pt x="8" y="2"/>
                    <a:pt x="8" y="2"/>
                  </a:cubicBezTo>
                  <a:cubicBezTo>
                    <a:pt x="3" y="3"/>
                    <a:pt x="0" y="7"/>
                    <a:pt x="0" y="11"/>
                  </a:cubicBezTo>
                  <a:cubicBezTo>
                    <a:pt x="0" y="11"/>
                    <a:pt x="0" y="11"/>
                    <a:pt x="0" y="11"/>
                  </a:cubicBezTo>
                  <a:cubicBezTo>
                    <a:pt x="0" y="16"/>
                    <a:pt x="4" y="20"/>
                    <a:pt x="9" y="19"/>
                  </a:cubicBezTo>
                  <a:cubicBezTo>
                    <a:pt x="74" y="17"/>
                    <a:pt x="74" y="17"/>
                    <a:pt x="74" y="17"/>
                  </a:cubicBezTo>
                  <a:cubicBezTo>
                    <a:pt x="78" y="17"/>
                    <a:pt x="82" y="13"/>
                    <a:pt x="82" y="8"/>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6" name="iṩľîďe"/>
            <p:cNvSpPr/>
            <p:nvPr/>
          </p:nvSpPr>
          <p:spPr bwMode="auto">
            <a:xfrm>
              <a:off x="6894514" y="4087813"/>
              <a:ext cx="242888" cy="82550"/>
            </a:xfrm>
            <a:custGeom>
              <a:avLst/>
              <a:gdLst>
                <a:gd name="T0" fmla="*/ 82 w 83"/>
                <a:gd name="T1" fmla="*/ 7 h 28"/>
                <a:gd name="T2" fmla="*/ 82 w 83"/>
                <a:gd name="T3" fmla="*/ 7 h 28"/>
                <a:gd name="T4" fmla="*/ 72 w 83"/>
                <a:gd name="T5" fmla="*/ 0 h 28"/>
                <a:gd name="T6" fmla="*/ 8 w 83"/>
                <a:gd name="T7" fmla="*/ 11 h 28"/>
                <a:gd name="T8" fmla="*/ 1 w 83"/>
                <a:gd name="T9" fmla="*/ 20 h 28"/>
                <a:gd name="T10" fmla="*/ 1 w 83"/>
                <a:gd name="T11" fmla="*/ 20 h 28"/>
                <a:gd name="T12" fmla="*/ 11 w 83"/>
                <a:gd name="T13" fmla="*/ 27 h 28"/>
                <a:gd name="T14" fmla="*/ 75 w 83"/>
                <a:gd name="T15" fmla="*/ 17 h 28"/>
                <a:gd name="T16" fmla="*/ 82 w 83"/>
                <a:gd name="T1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28">
                  <a:moveTo>
                    <a:pt x="82" y="7"/>
                  </a:moveTo>
                  <a:cubicBezTo>
                    <a:pt x="82" y="7"/>
                    <a:pt x="82" y="7"/>
                    <a:pt x="82" y="7"/>
                  </a:cubicBezTo>
                  <a:cubicBezTo>
                    <a:pt x="81" y="3"/>
                    <a:pt x="77" y="0"/>
                    <a:pt x="72" y="0"/>
                  </a:cubicBezTo>
                  <a:cubicBezTo>
                    <a:pt x="8" y="11"/>
                    <a:pt x="8" y="11"/>
                    <a:pt x="8" y="11"/>
                  </a:cubicBezTo>
                  <a:cubicBezTo>
                    <a:pt x="4" y="11"/>
                    <a:pt x="0" y="16"/>
                    <a:pt x="1" y="20"/>
                  </a:cubicBezTo>
                  <a:cubicBezTo>
                    <a:pt x="1" y="20"/>
                    <a:pt x="1" y="20"/>
                    <a:pt x="1" y="20"/>
                  </a:cubicBezTo>
                  <a:cubicBezTo>
                    <a:pt x="2" y="25"/>
                    <a:pt x="6" y="28"/>
                    <a:pt x="11" y="27"/>
                  </a:cubicBezTo>
                  <a:cubicBezTo>
                    <a:pt x="75" y="17"/>
                    <a:pt x="75" y="17"/>
                    <a:pt x="75" y="17"/>
                  </a:cubicBezTo>
                  <a:cubicBezTo>
                    <a:pt x="80" y="16"/>
                    <a:pt x="83" y="12"/>
                    <a:pt x="82" y="7"/>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7" name="íŝḻïḓe"/>
            <p:cNvSpPr/>
            <p:nvPr/>
          </p:nvSpPr>
          <p:spPr bwMode="auto">
            <a:xfrm>
              <a:off x="6953251" y="4090988"/>
              <a:ext cx="236538" cy="100013"/>
            </a:xfrm>
            <a:custGeom>
              <a:avLst/>
              <a:gdLst>
                <a:gd name="T0" fmla="*/ 80 w 81"/>
                <a:gd name="T1" fmla="*/ 7 h 34"/>
                <a:gd name="T2" fmla="*/ 80 w 81"/>
                <a:gd name="T3" fmla="*/ 7 h 34"/>
                <a:gd name="T4" fmla="*/ 70 w 81"/>
                <a:gd name="T5" fmla="*/ 1 h 34"/>
                <a:gd name="T6" fmla="*/ 7 w 81"/>
                <a:gd name="T7" fmla="*/ 16 h 34"/>
                <a:gd name="T8" fmla="*/ 1 w 81"/>
                <a:gd name="T9" fmla="*/ 27 h 34"/>
                <a:gd name="T10" fmla="*/ 1 w 81"/>
                <a:gd name="T11" fmla="*/ 27 h 34"/>
                <a:gd name="T12" fmla="*/ 11 w 81"/>
                <a:gd name="T13" fmla="*/ 33 h 34"/>
                <a:gd name="T14" fmla="*/ 74 w 81"/>
                <a:gd name="T15" fmla="*/ 18 h 34"/>
                <a:gd name="T16" fmla="*/ 80 w 81"/>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4">
                  <a:moveTo>
                    <a:pt x="80" y="7"/>
                  </a:moveTo>
                  <a:cubicBezTo>
                    <a:pt x="80" y="7"/>
                    <a:pt x="80" y="7"/>
                    <a:pt x="80" y="7"/>
                  </a:cubicBezTo>
                  <a:cubicBezTo>
                    <a:pt x="79" y="3"/>
                    <a:pt x="75" y="0"/>
                    <a:pt x="70" y="1"/>
                  </a:cubicBezTo>
                  <a:cubicBezTo>
                    <a:pt x="7" y="16"/>
                    <a:pt x="7" y="16"/>
                    <a:pt x="7" y="16"/>
                  </a:cubicBezTo>
                  <a:cubicBezTo>
                    <a:pt x="2" y="17"/>
                    <a:pt x="0" y="22"/>
                    <a:pt x="1" y="27"/>
                  </a:cubicBezTo>
                  <a:cubicBezTo>
                    <a:pt x="1" y="27"/>
                    <a:pt x="1" y="27"/>
                    <a:pt x="1" y="27"/>
                  </a:cubicBezTo>
                  <a:cubicBezTo>
                    <a:pt x="2" y="31"/>
                    <a:pt x="6" y="34"/>
                    <a:pt x="11" y="33"/>
                  </a:cubicBezTo>
                  <a:cubicBezTo>
                    <a:pt x="74" y="18"/>
                    <a:pt x="74" y="18"/>
                    <a:pt x="74" y="18"/>
                  </a:cubicBezTo>
                  <a:cubicBezTo>
                    <a:pt x="78" y="17"/>
                    <a:pt x="81" y="12"/>
                    <a:pt x="80" y="7"/>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8" name="íşḻîḑè"/>
            <p:cNvSpPr/>
            <p:nvPr/>
          </p:nvSpPr>
          <p:spPr bwMode="auto">
            <a:xfrm>
              <a:off x="7096126" y="4062413"/>
              <a:ext cx="217488" cy="111125"/>
            </a:xfrm>
            <a:custGeom>
              <a:avLst/>
              <a:gdLst>
                <a:gd name="T0" fmla="*/ 0 w 74"/>
                <a:gd name="T1" fmla="*/ 19 h 38"/>
                <a:gd name="T2" fmla="*/ 0 w 74"/>
                <a:gd name="T3" fmla="*/ 19 h 38"/>
                <a:gd name="T4" fmla="*/ 23 w 74"/>
                <a:gd name="T5" fmla="*/ 37 h 38"/>
                <a:gd name="T6" fmla="*/ 40 w 74"/>
                <a:gd name="T7" fmla="*/ 38 h 38"/>
                <a:gd name="T8" fmla="*/ 74 w 74"/>
                <a:gd name="T9" fmla="*/ 19 h 38"/>
                <a:gd name="T10" fmla="*/ 74 w 74"/>
                <a:gd name="T11" fmla="*/ 19 h 38"/>
                <a:gd name="T12" fmla="*/ 41 w 74"/>
                <a:gd name="T13" fmla="*/ 0 h 38"/>
                <a:gd name="T14" fmla="*/ 23 w 74"/>
                <a:gd name="T15" fmla="*/ 0 h 38"/>
                <a:gd name="T16" fmla="*/ 0 w 74"/>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8">
                  <a:moveTo>
                    <a:pt x="0" y="19"/>
                  </a:moveTo>
                  <a:cubicBezTo>
                    <a:pt x="0" y="19"/>
                    <a:pt x="0" y="19"/>
                    <a:pt x="0" y="19"/>
                  </a:cubicBezTo>
                  <a:cubicBezTo>
                    <a:pt x="0" y="29"/>
                    <a:pt x="5" y="37"/>
                    <a:pt x="23" y="37"/>
                  </a:cubicBezTo>
                  <a:cubicBezTo>
                    <a:pt x="40" y="38"/>
                    <a:pt x="40" y="38"/>
                    <a:pt x="40" y="38"/>
                  </a:cubicBezTo>
                  <a:cubicBezTo>
                    <a:pt x="59" y="38"/>
                    <a:pt x="74" y="29"/>
                    <a:pt x="74" y="19"/>
                  </a:cubicBezTo>
                  <a:cubicBezTo>
                    <a:pt x="74" y="19"/>
                    <a:pt x="74" y="19"/>
                    <a:pt x="74" y="19"/>
                  </a:cubicBezTo>
                  <a:cubicBezTo>
                    <a:pt x="74" y="9"/>
                    <a:pt x="59" y="0"/>
                    <a:pt x="41" y="0"/>
                  </a:cubicBezTo>
                  <a:cubicBezTo>
                    <a:pt x="23" y="0"/>
                    <a:pt x="23" y="0"/>
                    <a:pt x="23" y="0"/>
                  </a:cubicBezTo>
                  <a:cubicBezTo>
                    <a:pt x="5" y="0"/>
                    <a:pt x="0" y="8"/>
                    <a:pt x="0" y="19"/>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9" name="îslíḋê"/>
            <p:cNvSpPr/>
            <p:nvPr/>
          </p:nvSpPr>
          <p:spPr bwMode="auto">
            <a:xfrm>
              <a:off x="7164389" y="3997325"/>
              <a:ext cx="128588" cy="138113"/>
            </a:xfrm>
            <a:custGeom>
              <a:avLst/>
              <a:gdLst>
                <a:gd name="T0" fmla="*/ 39 w 44"/>
                <a:gd name="T1" fmla="*/ 43 h 47"/>
                <a:gd name="T2" fmla="*/ 39 w 44"/>
                <a:gd name="T3" fmla="*/ 43 h 47"/>
                <a:gd name="T4" fmla="*/ 40 w 44"/>
                <a:gd name="T5" fmla="*/ 29 h 47"/>
                <a:gd name="T6" fmla="*/ 19 w 44"/>
                <a:gd name="T7" fmla="*/ 5 h 47"/>
                <a:gd name="T8" fmla="*/ 4 w 44"/>
                <a:gd name="T9" fmla="*/ 4 h 47"/>
                <a:gd name="T10" fmla="*/ 4 w 44"/>
                <a:gd name="T11" fmla="*/ 4 h 47"/>
                <a:gd name="T12" fmla="*/ 4 w 44"/>
                <a:gd name="T13" fmla="*/ 18 h 47"/>
                <a:gd name="T14" fmla="*/ 25 w 44"/>
                <a:gd name="T15" fmla="*/ 42 h 47"/>
                <a:gd name="T16" fmla="*/ 39 w 44"/>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39" y="43"/>
                  </a:moveTo>
                  <a:cubicBezTo>
                    <a:pt x="39" y="43"/>
                    <a:pt x="39" y="43"/>
                    <a:pt x="39" y="43"/>
                  </a:cubicBezTo>
                  <a:cubicBezTo>
                    <a:pt x="43" y="40"/>
                    <a:pt x="44" y="33"/>
                    <a:pt x="40" y="29"/>
                  </a:cubicBezTo>
                  <a:cubicBezTo>
                    <a:pt x="19" y="5"/>
                    <a:pt x="19" y="5"/>
                    <a:pt x="19" y="5"/>
                  </a:cubicBezTo>
                  <a:cubicBezTo>
                    <a:pt x="15" y="1"/>
                    <a:pt x="9" y="0"/>
                    <a:pt x="4" y="4"/>
                  </a:cubicBezTo>
                  <a:cubicBezTo>
                    <a:pt x="4" y="4"/>
                    <a:pt x="4" y="4"/>
                    <a:pt x="4" y="4"/>
                  </a:cubicBezTo>
                  <a:cubicBezTo>
                    <a:pt x="0" y="8"/>
                    <a:pt x="0" y="14"/>
                    <a:pt x="4" y="18"/>
                  </a:cubicBezTo>
                  <a:cubicBezTo>
                    <a:pt x="25" y="42"/>
                    <a:pt x="25" y="42"/>
                    <a:pt x="25" y="42"/>
                  </a:cubicBezTo>
                  <a:cubicBezTo>
                    <a:pt x="28" y="47"/>
                    <a:pt x="35" y="47"/>
                    <a:pt x="39" y="43"/>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0" name="îṥ1îḑè"/>
            <p:cNvSpPr/>
            <p:nvPr/>
          </p:nvSpPr>
          <p:spPr bwMode="auto">
            <a:xfrm>
              <a:off x="7324726" y="3551238"/>
              <a:ext cx="649288" cy="685800"/>
            </a:xfrm>
            <a:custGeom>
              <a:avLst/>
              <a:gdLst>
                <a:gd name="T0" fmla="*/ 3 w 222"/>
                <a:gd name="T1" fmla="*/ 163 h 235"/>
                <a:gd name="T2" fmla="*/ 83 w 222"/>
                <a:gd name="T3" fmla="*/ 139 h 235"/>
                <a:gd name="T4" fmla="*/ 178 w 222"/>
                <a:gd name="T5" fmla="*/ 0 h 235"/>
                <a:gd name="T6" fmla="*/ 222 w 222"/>
                <a:gd name="T7" fmla="*/ 63 h 235"/>
                <a:gd name="T8" fmla="*/ 152 w 222"/>
                <a:gd name="T9" fmla="*/ 186 h 235"/>
                <a:gd name="T10" fmla="*/ 0 w 222"/>
                <a:gd name="T11" fmla="*/ 219 h 235"/>
                <a:gd name="T12" fmla="*/ 3 w 222"/>
                <a:gd name="T13" fmla="*/ 163 h 235"/>
              </a:gdLst>
              <a:ahLst/>
              <a:cxnLst>
                <a:cxn ang="0">
                  <a:pos x="T0" y="T1"/>
                </a:cxn>
                <a:cxn ang="0">
                  <a:pos x="T2" y="T3"/>
                </a:cxn>
                <a:cxn ang="0">
                  <a:pos x="T4" y="T5"/>
                </a:cxn>
                <a:cxn ang="0">
                  <a:pos x="T6" y="T7"/>
                </a:cxn>
                <a:cxn ang="0">
                  <a:pos x="T8" y="T9"/>
                </a:cxn>
                <a:cxn ang="0">
                  <a:pos x="T10" y="T11"/>
                </a:cxn>
                <a:cxn ang="0">
                  <a:pos x="T12" y="T13"/>
                </a:cxn>
              </a:cxnLst>
              <a:rect l="0" t="0" r="r" b="b"/>
              <a:pathLst>
                <a:path w="222" h="235">
                  <a:moveTo>
                    <a:pt x="3" y="163"/>
                  </a:moveTo>
                  <a:cubicBezTo>
                    <a:pt x="5" y="163"/>
                    <a:pt x="41" y="167"/>
                    <a:pt x="83" y="139"/>
                  </a:cubicBezTo>
                  <a:cubicBezTo>
                    <a:pt x="131" y="108"/>
                    <a:pt x="178" y="0"/>
                    <a:pt x="178" y="0"/>
                  </a:cubicBezTo>
                  <a:cubicBezTo>
                    <a:pt x="222" y="63"/>
                    <a:pt x="222" y="63"/>
                    <a:pt x="222" y="63"/>
                  </a:cubicBezTo>
                  <a:cubicBezTo>
                    <a:pt x="222" y="63"/>
                    <a:pt x="217" y="120"/>
                    <a:pt x="152" y="186"/>
                  </a:cubicBezTo>
                  <a:cubicBezTo>
                    <a:pt x="105" y="235"/>
                    <a:pt x="40" y="229"/>
                    <a:pt x="0" y="219"/>
                  </a:cubicBezTo>
                  <a:cubicBezTo>
                    <a:pt x="1" y="200"/>
                    <a:pt x="2" y="181"/>
                    <a:pt x="3" y="163"/>
                  </a:cubicBez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1" name="ï$ľîḓé"/>
            <p:cNvSpPr/>
            <p:nvPr/>
          </p:nvSpPr>
          <p:spPr bwMode="auto">
            <a:xfrm>
              <a:off x="6818314" y="3965575"/>
              <a:ext cx="588963" cy="93663"/>
            </a:xfrm>
            <a:custGeom>
              <a:avLst/>
              <a:gdLst>
                <a:gd name="T0" fmla="*/ 369 w 371"/>
                <a:gd name="T1" fmla="*/ 59 h 59"/>
                <a:gd name="T2" fmla="*/ 371 w 371"/>
                <a:gd name="T3" fmla="*/ 50 h 59"/>
                <a:gd name="T4" fmla="*/ 0 w 371"/>
                <a:gd name="T5" fmla="*/ 0 h 59"/>
                <a:gd name="T6" fmla="*/ 0 w 371"/>
                <a:gd name="T7" fmla="*/ 9 h 59"/>
                <a:gd name="T8" fmla="*/ 369 w 371"/>
                <a:gd name="T9" fmla="*/ 59 h 59"/>
              </a:gdLst>
              <a:ahLst/>
              <a:cxnLst>
                <a:cxn ang="0">
                  <a:pos x="T0" y="T1"/>
                </a:cxn>
                <a:cxn ang="0">
                  <a:pos x="T2" y="T3"/>
                </a:cxn>
                <a:cxn ang="0">
                  <a:pos x="T4" y="T5"/>
                </a:cxn>
                <a:cxn ang="0">
                  <a:pos x="T6" y="T7"/>
                </a:cxn>
                <a:cxn ang="0">
                  <a:pos x="T8" y="T9"/>
                </a:cxn>
              </a:cxnLst>
              <a:rect l="0" t="0" r="r" b="b"/>
              <a:pathLst>
                <a:path w="371" h="59">
                  <a:moveTo>
                    <a:pt x="369" y="59"/>
                  </a:moveTo>
                  <a:lnTo>
                    <a:pt x="371" y="50"/>
                  </a:lnTo>
                  <a:lnTo>
                    <a:pt x="0" y="0"/>
                  </a:lnTo>
                  <a:lnTo>
                    <a:pt x="0" y="9"/>
                  </a:lnTo>
                  <a:lnTo>
                    <a:pt x="369" y="59"/>
                  </a:lnTo>
                  <a:close/>
                </a:path>
              </a:pathLst>
            </a:custGeom>
            <a:solidFill>
              <a:srgbClr val="B25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2" name="îş1íde"/>
            <p:cNvSpPr/>
            <p:nvPr/>
          </p:nvSpPr>
          <p:spPr bwMode="auto">
            <a:xfrm>
              <a:off x="6810376" y="4014788"/>
              <a:ext cx="587375" cy="93663"/>
            </a:xfrm>
            <a:custGeom>
              <a:avLst/>
              <a:gdLst>
                <a:gd name="T0" fmla="*/ 370 w 370"/>
                <a:gd name="T1" fmla="*/ 59 h 59"/>
                <a:gd name="T2" fmla="*/ 370 w 370"/>
                <a:gd name="T3" fmla="*/ 50 h 59"/>
                <a:gd name="T4" fmla="*/ 2 w 370"/>
                <a:gd name="T5" fmla="*/ 0 h 59"/>
                <a:gd name="T6" fmla="*/ 0 w 370"/>
                <a:gd name="T7" fmla="*/ 10 h 59"/>
                <a:gd name="T8" fmla="*/ 370 w 370"/>
                <a:gd name="T9" fmla="*/ 59 h 59"/>
              </a:gdLst>
              <a:ahLst/>
              <a:cxnLst>
                <a:cxn ang="0">
                  <a:pos x="T0" y="T1"/>
                </a:cxn>
                <a:cxn ang="0">
                  <a:pos x="T2" y="T3"/>
                </a:cxn>
                <a:cxn ang="0">
                  <a:pos x="T4" y="T5"/>
                </a:cxn>
                <a:cxn ang="0">
                  <a:pos x="T6" y="T7"/>
                </a:cxn>
                <a:cxn ang="0">
                  <a:pos x="T8" y="T9"/>
                </a:cxn>
              </a:cxnLst>
              <a:rect l="0" t="0" r="r" b="b"/>
              <a:pathLst>
                <a:path w="370" h="59">
                  <a:moveTo>
                    <a:pt x="370" y="59"/>
                  </a:moveTo>
                  <a:lnTo>
                    <a:pt x="370" y="50"/>
                  </a:lnTo>
                  <a:lnTo>
                    <a:pt x="2" y="0"/>
                  </a:lnTo>
                  <a:lnTo>
                    <a:pt x="0" y="10"/>
                  </a:lnTo>
                  <a:lnTo>
                    <a:pt x="370" y="59"/>
                  </a:lnTo>
                  <a:close/>
                </a:path>
              </a:pathLst>
            </a:custGeom>
            <a:solidFill>
              <a:srgbClr val="B25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3" name="iśļïḍé"/>
            <p:cNvSpPr/>
            <p:nvPr/>
          </p:nvSpPr>
          <p:spPr bwMode="auto">
            <a:xfrm>
              <a:off x="6813551" y="3979863"/>
              <a:ext cx="590550" cy="114300"/>
            </a:xfrm>
            <a:custGeom>
              <a:avLst/>
              <a:gdLst>
                <a:gd name="T0" fmla="*/ 372 w 372"/>
                <a:gd name="T1" fmla="*/ 50 h 72"/>
                <a:gd name="T2" fmla="*/ 368 w 372"/>
                <a:gd name="T3" fmla="*/ 72 h 72"/>
                <a:gd name="T4" fmla="*/ 0 w 372"/>
                <a:gd name="T5" fmla="*/ 22 h 72"/>
                <a:gd name="T6" fmla="*/ 3 w 372"/>
                <a:gd name="T7" fmla="*/ 0 h 72"/>
                <a:gd name="T8" fmla="*/ 372 w 372"/>
                <a:gd name="T9" fmla="*/ 50 h 72"/>
              </a:gdLst>
              <a:ahLst/>
              <a:cxnLst>
                <a:cxn ang="0">
                  <a:pos x="T0" y="T1"/>
                </a:cxn>
                <a:cxn ang="0">
                  <a:pos x="T2" y="T3"/>
                </a:cxn>
                <a:cxn ang="0">
                  <a:pos x="T4" y="T5"/>
                </a:cxn>
                <a:cxn ang="0">
                  <a:pos x="T6" y="T7"/>
                </a:cxn>
                <a:cxn ang="0">
                  <a:pos x="T8" y="T9"/>
                </a:cxn>
              </a:cxnLst>
              <a:rect l="0" t="0" r="r" b="b"/>
              <a:pathLst>
                <a:path w="372" h="72">
                  <a:moveTo>
                    <a:pt x="372" y="50"/>
                  </a:moveTo>
                  <a:lnTo>
                    <a:pt x="368" y="72"/>
                  </a:lnTo>
                  <a:lnTo>
                    <a:pt x="0" y="22"/>
                  </a:lnTo>
                  <a:lnTo>
                    <a:pt x="3" y="0"/>
                  </a:lnTo>
                  <a:lnTo>
                    <a:pt x="372" y="50"/>
                  </a:lnTo>
                  <a:close/>
                </a:path>
              </a:pathLst>
            </a:custGeom>
            <a:solidFill>
              <a:srgbClr val="B25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4" name="ísḷiďê"/>
            <p:cNvSpPr/>
            <p:nvPr/>
          </p:nvSpPr>
          <p:spPr bwMode="auto">
            <a:xfrm>
              <a:off x="6835776" y="3983038"/>
              <a:ext cx="544513" cy="107950"/>
            </a:xfrm>
            <a:custGeom>
              <a:avLst/>
              <a:gdLst>
                <a:gd name="T0" fmla="*/ 343 w 343"/>
                <a:gd name="T1" fmla="*/ 46 h 68"/>
                <a:gd name="T2" fmla="*/ 341 w 343"/>
                <a:gd name="T3" fmla="*/ 68 h 68"/>
                <a:gd name="T4" fmla="*/ 0 w 343"/>
                <a:gd name="T5" fmla="*/ 22 h 68"/>
                <a:gd name="T6" fmla="*/ 2 w 343"/>
                <a:gd name="T7" fmla="*/ 0 h 68"/>
                <a:gd name="T8" fmla="*/ 343 w 343"/>
                <a:gd name="T9" fmla="*/ 46 h 68"/>
              </a:gdLst>
              <a:ahLst/>
              <a:cxnLst>
                <a:cxn ang="0">
                  <a:pos x="T0" y="T1"/>
                </a:cxn>
                <a:cxn ang="0">
                  <a:pos x="T2" y="T3"/>
                </a:cxn>
                <a:cxn ang="0">
                  <a:pos x="T4" y="T5"/>
                </a:cxn>
                <a:cxn ang="0">
                  <a:pos x="T6" y="T7"/>
                </a:cxn>
                <a:cxn ang="0">
                  <a:pos x="T8" y="T9"/>
                </a:cxn>
              </a:cxnLst>
              <a:rect l="0" t="0" r="r" b="b"/>
              <a:pathLst>
                <a:path w="343" h="68">
                  <a:moveTo>
                    <a:pt x="343" y="46"/>
                  </a:moveTo>
                  <a:lnTo>
                    <a:pt x="341" y="68"/>
                  </a:lnTo>
                  <a:lnTo>
                    <a:pt x="0" y="22"/>
                  </a:lnTo>
                  <a:lnTo>
                    <a:pt x="2" y="0"/>
                  </a:lnTo>
                  <a:lnTo>
                    <a:pt x="343"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5" name="íṧ1îḓè"/>
            <p:cNvSpPr/>
            <p:nvPr/>
          </p:nvSpPr>
          <p:spPr bwMode="auto">
            <a:xfrm>
              <a:off x="7842251" y="3509963"/>
              <a:ext cx="588963" cy="1130300"/>
            </a:xfrm>
            <a:custGeom>
              <a:avLst/>
              <a:gdLst>
                <a:gd name="T0" fmla="*/ 167 w 201"/>
                <a:gd name="T1" fmla="*/ 359 h 387"/>
                <a:gd name="T2" fmla="*/ 201 w 201"/>
                <a:gd name="T3" fmla="*/ 37 h 387"/>
                <a:gd name="T4" fmla="*/ 101 w 201"/>
                <a:gd name="T5" fmla="*/ 0 h 387"/>
                <a:gd name="T6" fmla="*/ 1 w 201"/>
                <a:gd name="T7" fmla="*/ 14 h 387"/>
                <a:gd name="T8" fmla="*/ 0 w 201"/>
                <a:gd name="T9" fmla="*/ 347 h 387"/>
                <a:gd name="T10" fmla="*/ 79 w 201"/>
                <a:gd name="T11" fmla="*/ 387 h 387"/>
                <a:gd name="T12" fmla="*/ 167 w 201"/>
                <a:gd name="T13" fmla="*/ 359 h 387"/>
              </a:gdLst>
              <a:ahLst/>
              <a:cxnLst>
                <a:cxn ang="0">
                  <a:pos x="T0" y="T1"/>
                </a:cxn>
                <a:cxn ang="0">
                  <a:pos x="T2" y="T3"/>
                </a:cxn>
                <a:cxn ang="0">
                  <a:pos x="T4" y="T5"/>
                </a:cxn>
                <a:cxn ang="0">
                  <a:pos x="T6" y="T7"/>
                </a:cxn>
                <a:cxn ang="0">
                  <a:pos x="T8" y="T9"/>
                </a:cxn>
                <a:cxn ang="0">
                  <a:pos x="T10" y="T11"/>
                </a:cxn>
                <a:cxn ang="0">
                  <a:pos x="T12" y="T13"/>
                </a:cxn>
              </a:cxnLst>
              <a:rect l="0" t="0" r="r" b="b"/>
              <a:pathLst>
                <a:path w="201" h="387">
                  <a:moveTo>
                    <a:pt x="167" y="359"/>
                  </a:moveTo>
                  <a:cubicBezTo>
                    <a:pt x="201" y="37"/>
                    <a:pt x="201" y="37"/>
                    <a:pt x="201" y="37"/>
                  </a:cubicBezTo>
                  <a:cubicBezTo>
                    <a:pt x="201" y="37"/>
                    <a:pt x="142" y="0"/>
                    <a:pt x="101" y="0"/>
                  </a:cubicBezTo>
                  <a:cubicBezTo>
                    <a:pt x="59" y="0"/>
                    <a:pt x="1" y="14"/>
                    <a:pt x="1" y="14"/>
                  </a:cubicBezTo>
                  <a:cubicBezTo>
                    <a:pt x="0" y="347"/>
                    <a:pt x="0" y="347"/>
                    <a:pt x="0" y="347"/>
                  </a:cubicBezTo>
                  <a:cubicBezTo>
                    <a:pt x="0" y="347"/>
                    <a:pt x="16" y="387"/>
                    <a:pt x="79" y="387"/>
                  </a:cubicBezTo>
                  <a:cubicBezTo>
                    <a:pt x="143" y="387"/>
                    <a:pt x="167" y="359"/>
                    <a:pt x="167" y="359"/>
                  </a:cubicBezTo>
                  <a:close/>
                </a:path>
              </a:pathLst>
            </a:custGeom>
            <a:solidFill>
              <a:srgbClr val="0053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6" name="iṣlîdé"/>
            <p:cNvSpPr/>
            <p:nvPr/>
          </p:nvSpPr>
          <p:spPr bwMode="auto">
            <a:xfrm>
              <a:off x="7821614" y="3551238"/>
              <a:ext cx="471488" cy="552450"/>
            </a:xfrm>
            <a:custGeom>
              <a:avLst/>
              <a:gdLst>
                <a:gd name="T0" fmla="*/ 242 w 297"/>
                <a:gd name="T1" fmla="*/ 0 h 348"/>
                <a:gd name="T2" fmla="*/ 297 w 297"/>
                <a:gd name="T3" fmla="*/ 141 h 348"/>
                <a:gd name="T4" fmla="*/ 238 w 297"/>
                <a:gd name="T5" fmla="*/ 173 h 348"/>
                <a:gd name="T6" fmla="*/ 242 w 297"/>
                <a:gd name="T7" fmla="*/ 257 h 348"/>
                <a:gd name="T8" fmla="*/ 128 w 297"/>
                <a:gd name="T9" fmla="*/ 313 h 348"/>
                <a:gd name="T10" fmla="*/ 130 w 297"/>
                <a:gd name="T11" fmla="*/ 348 h 348"/>
                <a:gd name="T12" fmla="*/ 17 w 297"/>
                <a:gd name="T13" fmla="*/ 243 h 348"/>
                <a:gd name="T14" fmla="*/ 48 w 297"/>
                <a:gd name="T15" fmla="*/ 151 h 348"/>
                <a:gd name="T16" fmla="*/ 0 w 297"/>
                <a:gd name="T17" fmla="*/ 119 h 348"/>
                <a:gd name="T18" fmla="*/ 32 w 297"/>
                <a:gd name="T19" fmla="*/ 0 h 348"/>
                <a:gd name="T20" fmla="*/ 242 w 297"/>
                <a:gd name="T2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348">
                  <a:moveTo>
                    <a:pt x="242" y="0"/>
                  </a:moveTo>
                  <a:lnTo>
                    <a:pt x="297" y="141"/>
                  </a:lnTo>
                  <a:lnTo>
                    <a:pt x="238" y="173"/>
                  </a:lnTo>
                  <a:lnTo>
                    <a:pt x="242" y="257"/>
                  </a:lnTo>
                  <a:lnTo>
                    <a:pt x="128" y="313"/>
                  </a:lnTo>
                  <a:lnTo>
                    <a:pt x="130" y="348"/>
                  </a:lnTo>
                  <a:lnTo>
                    <a:pt x="17" y="243"/>
                  </a:lnTo>
                  <a:lnTo>
                    <a:pt x="48" y="151"/>
                  </a:lnTo>
                  <a:lnTo>
                    <a:pt x="0" y="119"/>
                  </a:lnTo>
                  <a:lnTo>
                    <a:pt x="32" y="0"/>
                  </a:lnTo>
                  <a:lnTo>
                    <a:pt x="242" y="0"/>
                  </a:lnTo>
                  <a:close/>
                </a:path>
              </a:pathLst>
            </a:custGeom>
            <a:solidFill>
              <a:srgbClr val="0831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7" name="ïṥ1ídé"/>
            <p:cNvSpPr/>
            <p:nvPr/>
          </p:nvSpPr>
          <p:spPr bwMode="auto">
            <a:xfrm>
              <a:off x="7872414" y="3541713"/>
              <a:ext cx="333375" cy="304800"/>
            </a:xfrm>
            <a:custGeom>
              <a:avLst/>
              <a:gdLst>
                <a:gd name="T0" fmla="*/ 210 w 210"/>
                <a:gd name="T1" fmla="*/ 0 h 192"/>
                <a:gd name="T2" fmla="*/ 101 w 210"/>
                <a:gd name="T3" fmla="*/ 192 h 192"/>
                <a:gd name="T4" fmla="*/ 0 w 210"/>
                <a:gd name="T5" fmla="*/ 6 h 192"/>
                <a:gd name="T6" fmla="*/ 210 w 210"/>
                <a:gd name="T7" fmla="*/ 0 h 192"/>
              </a:gdLst>
              <a:ahLst/>
              <a:cxnLst>
                <a:cxn ang="0">
                  <a:pos x="T0" y="T1"/>
                </a:cxn>
                <a:cxn ang="0">
                  <a:pos x="T2" y="T3"/>
                </a:cxn>
                <a:cxn ang="0">
                  <a:pos x="T4" y="T5"/>
                </a:cxn>
                <a:cxn ang="0">
                  <a:pos x="T6" y="T7"/>
                </a:cxn>
              </a:cxnLst>
              <a:rect l="0" t="0" r="r" b="b"/>
              <a:pathLst>
                <a:path w="210" h="192">
                  <a:moveTo>
                    <a:pt x="210" y="0"/>
                  </a:moveTo>
                  <a:lnTo>
                    <a:pt x="101" y="192"/>
                  </a:lnTo>
                  <a:lnTo>
                    <a:pt x="0" y="6"/>
                  </a:lnTo>
                  <a:lnTo>
                    <a:pt x="210" y="0"/>
                  </a:lnTo>
                  <a:close/>
                </a:path>
              </a:pathLst>
            </a:custGeom>
            <a:solidFill>
              <a:srgbClr val="EBEB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8" name="iśḻide"/>
            <p:cNvSpPr/>
            <p:nvPr/>
          </p:nvSpPr>
          <p:spPr bwMode="auto">
            <a:xfrm>
              <a:off x="7913689" y="3333750"/>
              <a:ext cx="265113" cy="333375"/>
            </a:xfrm>
            <a:custGeom>
              <a:avLst/>
              <a:gdLst>
                <a:gd name="T0" fmla="*/ 53 w 91"/>
                <a:gd name="T1" fmla="*/ 110 h 114"/>
                <a:gd name="T2" fmla="*/ 53 w 91"/>
                <a:gd name="T3" fmla="*/ 110 h 114"/>
                <a:gd name="T4" fmla="*/ 88 w 91"/>
                <a:gd name="T5" fmla="*/ 62 h 114"/>
                <a:gd name="T6" fmla="*/ 84 w 91"/>
                <a:gd name="T7" fmla="*/ 36 h 114"/>
                <a:gd name="T8" fmla="*/ 38 w 91"/>
                <a:gd name="T9" fmla="*/ 4 h 114"/>
                <a:gd name="T10" fmla="*/ 38 w 91"/>
                <a:gd name="T11" fmla="*/ 4 h 114"/>
                <a:gd name="T12" fmla="*/ 3 w 91"/>
                <a:gd name="T13" fmla="*/ 51 h 114"/>
                <a:gd name="T14" fmla="*/ 7 w 91"/>
                <a:gd name="T15" fmla="*/ 77 h 114"/>
                <a:gd name="T16" fmla="*/ 53 w 91"/>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14">
                  <a:moveTo>
                    <a:pt x="53" y="110"/>
                  </a:moveTo>
                  <a:cubicBezTo>
                    <a:pt x="53" y="110"/>
                    <a:pt x="53" y="110"/>
                    <a:pt x="53" y="110"/>
                  </a:cubicBezTo>
                  <a:cubicBezTo>
                    <a:pt x="75" y="106"/>
                    <a:pt x="91" y="84"/>
                    <a:pt x="88" y="62"/>
                  </a:cubicBezTo>
                  <a:cubicBezTo>
                    <a:pt x="84" y="36"/>
                    <a:pt x="84" y="36"/>
                    <a:pt x="84" y="36"/>
                  </a:cubicBezTo>
                  <a:cubicBezTo>
                    <a:pt x="81" y="14"/>
                    <a:pt x="60" y="0"/>
                    <a:pt x="38" y="4"/>
                  </a:cubicBezTo>
                  <a:cubicBezTo>
                    <a:pt x="38" y="4"/>
                    <a:pt x="38" y="4"/>
                    <a:pt x="38" y="4"/>
                  </a:cubicBezTo>
                  <a:cubicBezTo>
                    <a:pt x="16" y="8"/>
                    <a:pt x="0" y="29"/>
                    <a:pt x="3" y="51"/>
                  </a:cubicBezTo>
                  <a:cubicBezTo>
                    <a:pt x="7" y="77"/>
                    <a:pt x="7" y="77"/>
                    <a:pt x="7" y="77"/>
                  </a:cubicBezTo>
                  <a:cubicBezTo>
                    <a:pt x="10" y="99"/>
                    <a:pt x="31" y="114"/>
                    <a:pt x="53" y="110"/>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9" name="íšlídè"/>
            <p:cNvSpPr/>
            <p:nvPr/>
          </p:nvSpPr>
          <p:spPr bwMode="auto">
            <a:xfrm>
              <a:off x="8029576" y="3489325"/>
              <a:ext cx="225425" cy="209550"/>
            </a:xfrm>
            <a:custGeom>
              <a:avLst/>
              <a:gdLst>
                <a:gd name="T0" fmla="*/ 85 w 142"/>
                <a:gd name="T1" fmla="*/ 0 h 132"/>
                <a:gd name="T2" fmla="*/ 142 w 142"/>
                <a:gd name="T3" fmla="*/ 27 h 132"/>
                <a:gd name="T4" fmla="*/ 43 w 142"/>
                <a:gd name="T5" fmla="*/ 132 h 132"/>
                <a:gd name="T6" fmla="*/ 0 w 142"/>
                <a:gd name="T7" fmla="*/ 105 h 132"/>
                <a:gd name="T8" fmla="*/ 85 w 142"/>
                <a:gd name="T9" fmla="*/ 0 h 132"/>
              </a:gdLst>
              <a:ahLst/>
              <a:cxnLst>
                <a:cxn ang="0">
                  <a:pos x="T0" y="T1"/>
                </a:cxn>
                <a:cxn ang="0">
                  <a:pos x="T2" y="T3"/>
                </a:cxn>
                <a:cxn ang="0">
                  <a:pos x="T4" y="T5"/>
                </a:cxn>
                <a:cxn ang="0">
                  <a:pos x="T6" y="T7"/>
                </a:cxn>
                <a:cxn ang="0">
                  <a:pos x="T8" y="T9"/>
                </a:cxn>
              </a:cxnLst>
              <a:rect l="0" t="0" r="r" b="b"/>
              <a:pathLst>
                <a:path w="142" h="132">
                  <a:moveTo>
                    <a:pt x="85" y="0"/>
                  </a:moveTo>
                  <a:lnTo>
                    <a:pt x="142" y="27"/>
                  </a:lnTo>
                  <a:lnTo>
                    <a:pt x="43" y="132"/>
                  </a:lnTo>
                  <a:lnTo>
                    <a:pt x="0" y="105"/>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0" name="îṧľíḍê"/>
            <p:cNvSpPr/>
            <p:nvPr/>
          </p:nvSpPr>
          <p:spPr bwMode="auto">
            <a:xfrm>
              <a:off x="7862889" y="3521075"/>
              <a:ext cx="166688" cy="173038"/>
            </a:xfrm>
            <a:custGeom>
              <a:avLst/>
              <a:gdLst>
                <a:gd name="T0" fmla="*/ 41 w 105"/>
                <a:gd name="T1" fmla="*/ 0 h 109"/>
                <a:gd name="T2" fmla="*/ 0 w 105"/>
                <a:gd name="T3" fmla="*/ 15 h 109"/>
                <a:gd name="T4" fmla="*/ 46 w 105"/>
                <a:gd name="T5" fmla="*/ 109 h 109"/>
                <a:gd name="T6" fmla="*/ 105 w 105"/>
                <a:gd name="T7" fmla="*/ 85 h 109"/>
                <a:gd name="T8" fmla="*/ 41 w 105"/>
                <a:gd name="T9" fmla="*/ 0 h 109"/>
              </a:gdLst>
              <a:ahLst/>
              <a:cxnLst>
                <a:cxn ang="0">
                  <a:pos x="T0" y="T1"/>
                </a:cxn>
                <a:cxn ang="0">
                  <a:pos x="T2" y="T3"/>
                </a:cxn>
                <a:cxn ang="0">
                  <a:pos x="T4" y="T5"/>
                </a:cxn>
                <a:cxn ang="0">
                  <a:pos x="T6" y="T7"/>
                </a:cxn>
                <a:cxn ang="0">
                  <a:pos x="T8" y="T9"/>
                </a:cxn>
              </a:cxnLst>
              <a:rect l="0" t="0" r="r" b="b"/>
              <a:pathLst>
                <a:path w="105" h="109">
                  <a:moveTo>
                    <a:pt x="41" y="0"/>
                  </a:moveTo>
                  <a:lnTo>
                    <a:pt x="0" y="15"/>
                  </a:lnTo>
                  <a:lnTo>
                    <a:pt x="46" y="109"/>
                  </a:lnTo>
                  <a:lnTo>
                    <a:pt x="105" y="85"/>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1" name="ís1ïḋè"/>
            <p:cNvSpPr/>
            <p:nvPr/>
          </p:nvSpPr>
          <p:spPr bwMode="auto">
            <a:xfrm>
              <a:off x="8097839" y="4284663"/>
              <a:ext cx="268288" cy="125413"/>
            </a:xfrm>
            <a:custGeom>
              <a:avLst/>
              <a:gdLst>
                <a:gd name="T0" fmla="*/ 0 w 169"/>
                <a:gd name="T1" fmla="*/ 79 h 79"/>
                <a:gd name="T2" fmla="*/ 167 w 169"/>
                <a:gd name="T3" fmla="*/ 46 h 79"/>
                <a:gd name="T4" fmla="*/ 169 w 169"/>
                <a:gd name="T5" fmla="*/ 0 h 79"/>
                <a:gd name="T6" fmla="*/ 2 w 169"/>
                <a:gd name="T7" fmla="*/ 33 h 79"/>
                <a:gd name="T8" fmla="*/ 0 w 169"/>
                <a:gd name="T9" fmla="*/ 79 h 79"/>
              </a:gdLst>
              <a:ahLst/>
              <a:cxnLst>
                <a:cxn ang="0">
                  <a:pos x="T0" y="T1"/>
                </a:cxn>
                <a:cxn ang="0">
                  <a:pos x="T2" y="T3"/>
                </a:cxn>
                <a:cxn ang="0">
                  <a:pos x="T4" y="T5"/>
                </a:cxn>
                <a:cxn ang="0">
                  <a:pos x="T6" y="T7"/>
                </a:cxn>
                <a:cxn ang="0">
                  <a:pos x="T8" y="T9"/>
                </a:cxn>
              </a:cxnLst>
              <a:rect l="0" t="0" r="r" b="b"/>
              <a:pathLst>
                <a:path w="169" h="79">
                  <a:moveTo>
                    <a:pt x="0" y="79"/>
                  </a:moveTo>
                  <a:lnTo>
                    <a:pt x="167" y="46"/>
                  </a:lnTo>
                  <a:lnTo>
                    <a:pt x="169" y="0"/>
                  </a:lnTo>
                  <a:lnTo>
                    <a:pt x="2" y="33"/>
                  </a:lnTo>
                  <a:lnTo>
                    <a:pt x="0" y="79"/>
                  </a:ln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2" name="iṣlïďê"/>
            <p:cNvSpPr/>
            <p:nvPr/>
          </p:nvSpPr>
          <p:spPr bwMode="auto">
            <a:xfrm>
              <a:off x="7442201" y="4073525"/>
              <a:ext cx="207963" cy="85725"/>
            </a:xfrm>
            <a:custGeom>
              <a:avLst/>
              <a:gdLst>
                <a:gd name="T0" fmla="*/ 0 w 131"/>
                <a:gd name="T1" fmla="*/ 2 h 54"/>
                <a:gd name="T2" fmla="*/ 2 w 131"/>
                <a:gd name="T3" fmla="*/ 54 h 54"/>
                <a:gd name="T4" fmla="*/ 131 w 131"/>
                <a:gd name="T5" fmla="*/ 52 h 54"/>
                <a:gd name="T6" fmla="*/ 131 w 131"/>
                <a:gd name="T7" fmla="*/ 0 h 54"/>
                <a:gd name="T8" fmla="*/ 0 w 131"/>
                <a:gd name="T9" fmla="*/ 2 h 54"/>
              </a:gdLst>
              <a:ahLst/>
              <a:cxnLst>
                <a:cxn ang="0">
                  <a:pos x="T0" y="T1"/>
                </a:cxn>
                <a:cxn ang="0">
                  <a:pos x="T2" y="T3"/>
                </a:cxn>
                <a:cxn ang="0">
                  <a:pos x="T4" y="T5"/>
                </a:cxn>
                <a:cxn ang="0">
                  <a:pos x="T6" y="T7"/>
                </a:cxn>
                <a:cxn ang="0">
                  <a:pos x="T8" y="T9"/>
                </a:cxn>
              </a:cxnLst>
              <a:rect l="0" t="0" r="r" b="b"/>
              <a:pathLst>
                <a:path w="131" h="54">
                  <a:moveTo>
                    <a:pt x="0" y="2"/>
                  </a:moveTo>
                  <a:lnTo>
                    <a:pt x="2" y="54"/>
                  </a:lnTo>
                  <a:lnTo>
                    <a:pt x="131" y="52"/>
                  </a:lnTo>
                  <a:lnTo>
                    <a:pt x="131" y="0"/>
                  </a:lnTo>
                  <a:lnTo>
                    <a:pt x="0" y="2"/>
                  </a:ln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3" name="ísḻïďé"/>
            <p:cNvSpPr/>
            <p:nvPr/>
          </p:nvSpPr>
          <p:spPr bwMode="auto">
            <a:xfrm>
              <a:off x="7091364" y="4059238"/>
              <a:ext cx="239713" cy="73025"/>
            </a:xfrm>
            <a:custGeom>
              <a:avLst/>
              <a:gdLst>
                <a:gd name="T0" fmla="*/ 82 w 82"/>
                <a:gd name="T1" fmla="*/ 17 h 25"/>
                <a:gd name="T2" fmla="*/ 82 w 82"/>
                <a:gd name="T3" fmla="*/ 17 h 25"/>
                <a:gd name="T4" fmla="*/ 74 w 82"/>
                <a:gd name="T5" fmla="*/ 7 h 25"/>
                <a:gd name="T6" fmla="*/ 10 w 82"/>
                <a:gd name="T7" fmla="*/ 0 h 25"/>
                <a:gd name="T8" fmla="*/ 0 w 82"/>
                <a:gd name="T9" fmla="*/ 8 h 25"/>
                <a:gd name="T10" fmla="*/ 0 w 82"/>
                <a:gd name="T11" fmla="*/ 8 h 25"/>
                <a:gd name="T12" fmla="*/ 8 w 82"/>
                <a:gd name="T13" fmla="*/ 17 h 25"/>
                <a:gd name="T14" fmla="*/ 72 w 82"/>
                <a:gd name="T15" fmla="*/ 24 h 25"/>
                <a:gd name="T16" fmla="*/ 82 w 82"/>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5">
                  <a:moveTo>
                    <a:pt x="82" y="17"/>
                  </a:moveTo>
                  <a:cubicBezTo>
                    <a:pt x="82" y="17"/>
                    <a:pt x="82" y="17"/>
                    <a:pt x="82" y="17"/>
                  </a:cubicBezTo>
                  <a:cubicBezTo>
                    <a:pt x="82" y="12"/>
                    <a:pt x="79" y="8"/>
                    <a:pt x="74" y="7"/>
                  </a:cubicBezTo>
                  <a:cubicBezTo>
                    <a:pt x="10" y="0"/>
                    <a:pt x="10" y="0"/>
                    <a:pt x="10" y="0"/>
                  </a:cubicBezTo>
                  <a:cubicBezTo>
                    <a:pt x="5" y="0"/>
                    <a:pt x="1" y="3"/>
                    <a:pt x="0" y="8"/>
                  </a:cubicBezTo>
                  <a:cubicBezTo>
                    <a:pt x="0" y="8"/>
                    <a:pt x="0" y="8"/>
                    <a:pt x="0" y="8"/>
                  </a:cubicBezTo>
                  <a:cubicBezTo>
                    <a:pt x="0" y="13"/>
                    <a:pt x="3" y="17"/>
                    <a:pt x="8" y="17"/>
                  </a:cubicBezTo>
                  <a:cubicBezTo>
                    <a:pt x="72" y="24"/>
                    <a:pt x="72" y="24"/>
                    <a:pt x="72" y="24"/>
                  </a:cubicBezTo>
                  <a:cubicBezTo>
                    <a:pt x="77" y="25"/>
                    <a:pt x="81" y="21"/>
                    <a:pt x="82" y="17"/>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4" name="ïśḷidê"/>
            <p:cNvSpPr/>
            <p:nvPr/>
          </p:nvSpPr>
          <p:spPr bwMode="auto">
            <a:xfrm>
              <a:off x="7081839" y="4086225"/>
              <a:ext cx="239713" cy="53975"/>
            </a:xfrm>
            <a:custGeom>
              <a:avLst/>
              <a:gdLst>
                <a:gd name="T0" fmla="*/ 82 w 82"/>
                <a:gd name="T1" fmla="*/ 8 h 19"/>
                <a:gd name="T2" fmla="*/ 82 w 82"/>
                <a:gd name="T3" fmla="*/ 8 h 19"/>
                <a:gd name="T4" fmla="*/ 73 w 82"/>
                <a:gd name="T5" fmla="*/ 0 h 19"/>
                <a:gd name="T6" fmla="*/ 8 w 82"/>
                <a:gd name="T7" fmla="*/ 2 h 19"/>
                <a:gd name="T8" fmla="*/ 0 w 82"/>
                <a:gd name="T9" fmla="*/ 11 h 19"/>
                <a:gd name="T10" fmla="*/ 0 w 82"/>
                <a:gd name="T11" fmla="*/ 11 h 19"/>
                <a:gd name="T12" fmla="*/ 9 w 82"/>
                <a:gd name="T13" fmla="*/ 19 h 19"/>
                <a:gd name="T14" fmla="*/ 74 w 82"/>
                <a:gd name="T15" fmla="*/ 17 h 19"/>
                <a:gd name="T16" fmla="*/ 82 w 82"/>
                <a:gd name="T1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9">
                  <a:moveTo>
                    <a:pt x="82" y="8"/>
                  </a:moveTo>
                  <a:cubicBezTo>
                    <a:pt x="82" y="8"/>
                    <a:pt x="82" y="8"/>
                    <a:pt x="82" y="8"/>
                  </a:cubicBezTo>
                  <a:cubicBezTo>
                    <a:pt x="82" y="3"/>
                    <a:pt x="78" y="0"/>
                    <a:pt x="73" y="0"/>
                  </a:cubicBezTo>
                  <a:cubicBezTo>
                    <a:pt x="8" y="2"/>
                    <a:pt x="8" y="2"/>
                    <a:pt x="8" y="2"/>
                  </a:cubicBezTo>
                  <a:cubicBezTo>
                    <a:pt x="4" y="2"/>
                    <a:pt x="0" y="6"/>
                    <a:pt x="0" y="11"/>
                  </a:cubicBezTo>
                  <a:cubicBezTo>
                    <a:pt x="0" y="11"/>
                    <a:pt x="0" y="11"/>
                    <a:pt x="0" y="11"/>
                  </a:cubicBezTo>
                  <a:cubicBezTo>
                    <a:pt x="0" y="16"/>
                    <a:pt x="4" y="19"/>
                    <a:pt x="9" y="19"/>
                  </a:cubicBezTo>
                  <a:cubicBezTo>
                    <a:pt x="74" y="17"/>
                    <a:pt x="74" y="17"/>
                    <a:pt x="74" y="17"/>
                  </a:cubicBezTo>
                  <a:cubicBezTo>
                    <a:pt x="78" y="17"/>
                    <a:pt x="82" y="13"/>
                    <a:pt x="82" y="8"/>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5" name="iṥļîḓè"/>
            <p:cNvSpPr/>
            <p:nvPr/>
          </p:nvSpPr>
          <p:spPr bwMode="auto">
            <a:xfrm>
              <a:off x="7085014" y="4086225"/>
              <a:ext cx="239713" cy="84138"/>
            </a:xfrm>
            <a:custGeom>
              <a:avLst/>
              <a:gdLst>
                <a:gd name="T0" fmla="*/ 81 w 82"/>
                <a:gd name="T1" fmla="*/ 8 h 29"/>
                <a:gd name="T2" fmla="*/ 81 w 82"/>
                <a:gd name="T3" fmla="*/ 8 h 29"/>
                <a:gd name="T4" fmla="*/ 71 w 82"/>
                <a:gd name="T5" fmla="*/ 1 h 29"/>
                <a:gd name="T6" fmla="*/ 7 w 82"/>
                <a:gd name="T7" fmla="*/ 11 h 29"/>
                <a:gd name="T8" fmla="*/ 0 w 82"/>
                <a:gd name="T9" fmla="*/ 21 h 29"/>
                <a:gd name="T10" fmla="*/ 0 w 82"/>
                <a:gd name="T11" fmla="*/ 21 h 29"/>
                <a:gd name="T12" fmla="*/ 10 w 82"/>
                <a:gd name="T13" fmla="*/ 28 h 29"/>
                <a:gd name="T14" fmla="*/ 74 w 82"/>
                <a:gd name="T15" fmla="*/ 18 h 29"/>
                <a:gd name="T16" fmla="*/ 81 w 82"/>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9">
                  <a:moveTo>
                    <a:pt x="81" y="8"/>
                  </a:moveTo>
                  <a:cubicBezTo>
                    <a:pt x="81" y="8"/>
                    <a:pt x="81" y="8"/>
                    <a:pt x="81" y="8"/>
                  </a:cubicBezTo>
                  <a:cubicBezTo>
                    <a:pt x="80" y="4"/>
                    <a:pt x="76" y="0"/>
                    <a:pt x="71" y="1"/>
                  </a:cubicBezTo>
                  <a:cubicBezTo>
                    <a:pt x="7" y="11"/>
                    <a:pt x="7" y="11"/>
                    <a:pt x="7" y="11"/>
                  </a:cubicBezTo>
                  <a:cubicBezTo>
                    <a:pt x="3" y="12"/>
                    <a:pt x="0" y="17"/>
                    <a:pt x="0" y="21"/>
                  </a:cubicBezTo>
                  <a:cubicBezTo>
                    <a:pt x="0" y="21"/>
                    <a:pt x="0" y="21"/>
                    <a:pt x="0" y="21"/>
                  </a:cubicBezTo>
                  <a:cubicBezTo>
                    <a:pt x="1" y="26"/>
                    <a:pt x="5" y="29"/>
                    <a:pt x="10" y="28"/>
                  </a:cubicBezTo>
                  <a:cubicBezTo>
                    <a:pt x="74" y="18"/>
                    <a:pt x="74" y="18"/>
                    <a:pt x="74" y="18"/>
                  </a:cubicBezTo>
                  <a:cubicBezTo>
                    <a:pt x="79" y="17"/>
                    <a:pt x="82" y="13"/>
                    <a:pt x="81" y="8"/>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6" name="iṩ1iďê"/>
            <p:cNvSpPr/>
            <p:nvPr/>
          </p:nvSpPr>
          <p:spPr bwMode="auto">
            <a:xfrm>
              <a:off x="7140576" y="4090988"/>
              <a:ext cx="236538" cy="100013"/>
            </a:xfrm>
            <a:custGeom>
              <a:avLst/>
              <a:gdLst>
                <a:gd name="T0" fmla="*/ 80 w 81"/>
                <a:gd name="T1" fmla="*/ 7 h 34"/>
                <a:gd name="T2" fmla="*/ 80 w 81"/>
                <a:gd name="T3" fmla="*/ 7 h 34"/>
                <a:gd name="T4" fmla="*/ 70 w 81"/>
                <a:gd name="T5" fmla="*/ 1 h 34"/>
                <a:gd name="T6" fmla="*/ 7 w 81"/>
                <a:gd name="T7" fmla="*/ 16 h 34"/>
                <a:gd name="T8" fmla="*/ 1 w 81"/>
                <a:gd name="T9" fmla="*/ 26 h 34"/>
                <a:gd name="T10" fmla="*/ 1 w 81"/>
                <a:gd name="T11" fmla="*/ 26 h 34"/>
                <a:gd name="T12" fmla="*/ 11 w 81"/>
                <a:gd name="T13" fmla="*/ 33 h 34"/>
                <a:gd name="T14" fmla="*/ 74 w 81"/>
                <a:gd name="T15" fmla="*/ 17 h 34"/>
                <a:gd name="T16" fmla="*/ 80 w 81"/>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4">
                  <a:moveTo>
                    <a:pt x="80" y="7"/>
                  </a:moveTo>
                  <a:cubicBezTo>
                    <a:pt x="80" y="7"/>
                    <a:pt x="80" y="7"/>
                    <a:pt x="80" y="7"/>
                  </a:cubicBezTo>
                  <a:cubicBezTo>
                    <a:pt x="79" y="3"/>
                    <a:pt x="75" y="0"/>
                    <a:pt x="70" y="1"/>
                  </a:cubicBezTo>
                  <a:cubicBezTo>
                    <a:pt x="7" y="16"/>
                    <a:pt x="7" y="16"/>
                    <a:pt x="7" y="16"/>
                  </a:cubicBezTo>
                  <a:cubicBezTo>
                    <a:pt x="2" y="17"/>
                    <a:pt x="0" y="22"/>
                    <a:pt x="1" y="26"/>
                  </a:cubicBezTo>
                  <a:cubicBezTo>
                    <a:pt x="1" y="26"/>
                    <a:pt x="1" y="26"/>
                    <a:pt x="1" y="26"/>
                  </a:cubicBezTo>
                  <a:cubicBezTo>
                    <a:pt x="2" y="31"/>
                    <a:pt x="6" y="34"/>
                    <a:pt x="11" y="33"/>
                  </a:cubicBezTo>
                  <a:cubicBezTo>
                    <a:pt x="74" y="17"/>
                    <a:pt x="74" y="17"/>
                    <a:pt x="74" y="17"/>
                  </a:cubicBezTo>
                  <a:cubicBezTo>
                    <a:pt x="79" y="16"/>
                    <a:pt x="81" y="12"/>
                    <a:pt x="80" y="7"/>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7" name="îṡḻîdé"/>
            <p:cNvSpPr/>
            <p:nvPr/>
          </p:nvSpPr>
          <p:spPr bwMode="auto">
            <a:xfrm>
              <a:off x="7337426" y="4014788"/>
              <a:ext cx="146050" cy="120650"/>
            </a:xfrm>
            <a:custGeom>
              <a:avLst/>
              <a:gdLst>
                <a:gd name="T0" fmla="*/ 47 w 50"/>
                <a:gd name="T1" fmla="*/ 35 h 41"/>
                <a:gd name="T2" fmla="*/ 47 w 50"/>
                <a:gd name="T3" fmla="*/ 35 h 41"/>
                <a:gd name="T4" fmla="*/ 44 w 50"/>
                <a:gd name="T5" fmla="*/ 20 h 41"/>
                <a:gd name="T6" fmla="*/ 17 w 50"/>
                <a:gd name="T7" fmla="*/ 3 h 41"/>
                <a:gd name="T8" fmla="*/ 3 w 50"/>
                <a:gd name="T9" fmla="*/ 6 h 41"/>
                <a:gd name="T10" fmla="*/ 3 w 50"/>
                <a:gd name="T11" fmla="*/ 6 h 41"/>
                <a:gd name="T12" fmla="*/ 6 w 50"/>
                <a:gd name="T13" fmla="*/ 20 h 41"/>
                <a:gd name="T14" fmla="*/ 33 w 50"/>
                <a:gd name="T15" fmla="*/ 38 h 41"/>
                <a:gd name="T16" fmla="*/ 47 w 50"/>
                <a:gd name="T17"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47" y="35"/>
                  </a:moveTo>
                  <a:cubicBezTo>
                    <a:pt x="47" y="35"/>
                    <a:pt x="47" y="35"/>
                    <a:pt x="47" y="35"/>
                  </a:cubicBezTo>
                  <a:cubicBezTo>
                    <a:pt x="50" y="30"/>
                    <a:pt x="49" y="23"/>
                    <a:pt x="44" y="20"/>
                  </a:cubicBezTo>
                  <a:cubicBezTo>
                    <a:pt x="17" y="3"/>
                    <a:pt x="17" y="3"/>
                    <a:pt x="17" y="3"/>
                  </a:cubicBezTo>
                  <a:cubicBezTo>
                    <a:pt x="12" y="0"/>
                    <a:pt x="6" y="1"/>
                    <a:pt x="3" y="6"/>
                  </a:cubicBezTo>
                  <a:cubicBezTo>
                    <a:pt x="3" y="6"/>
                    <a:pt x="3" y="6"/>
                    <a:pt x="3" y="6"/>
                  </a:cubicBezTo>
                  <a:cubicBezTo>
                    <a:pt x="0" y="11"/>
                    <a:pt x="1" y="17"/>
                    <a:pt x="6" y="20"/>
                  </a:cubicBezTo>
                  <a:cubicBezTo>
                    <a:pt x="33" y="38"/>
                    <a:pt x="33" y="38"/>
                    <a:pt x="33" y="38"/>
                  </a:cubicBezTo>
                  <a:cubicBezTo>
                    <a:pt x="38" y="41"/>
                    <a:pt x="44" y="39"/>
                    <a:pt x="47" y="35"/>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8" name="ïṩḻíde"/>
            <p:cNvSpPr/>
            <p:nvPr/>
          </p:nvSpPr>
          <p:spPr bwMode="auto">
            <a:xfrm>
              <a:off x="7283451" y="4059238"/>
              <a:ext cx="217488" cy="111125"/>
            </a:xfrm>
            <a:custGeom>
              <a:avLst/>
              <a:gdLst>
                <a:gd name="T0" fmla="*/ 0 w 74"/>
                <a:gd name="T1" fmla="*/ 19 h 38"/>
                <a:gd name="T2" fmla="*/ 0 w 74"/>
                <a:gd name="T3" fmla="*/ 19 h 38"/>
                <a:gd name="T4" fmla="*/ 23 w 74"/>
                <a:gd name="T5" fmla="*/ 38 h 38"/>
                <a:gd name="T6" fmla="*/ 41 w 74"/>
                <a:gd name="T7" fmla="*/ 38 h 38"/>
                <a:gd name="T8" fmla="*/ 74 w 74"/>
                <a:gd name="T9" fmla="*/ 20 h 38"/>
                <a:gd name="T10" fmla="*/ 74 w 74"/>
                <a:gd name="T11" fmla="*/ 20 h 38"/>
                <a:gd name="T12" fmla="*/ 41 w 74"/>
                <a:gd name="T13" fmla="*/ 1 h 38"/>
                <a:gd name="T14" fmla="*/ 23 w 74"/>
                <a:gd name="T15" fmla="*/ 0 h 38"/>
                <a:gd name="T16" fmla="*/ 0 w 74"/>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8">
                  <a:moveTo>
                    <a:pt x="0" y="19"/>
                  </a:moveTo>
                  <a:cubicBezTo>
                    <a:pt x="0" y="19"/>
                    <a:pt x="0" y="19"/>
                    <a:pt x="0" y="19"/>
                  </a:cubicBezTo>
                  <a:cubicBezTo>
                    <a:pt x="0" y="30"/>
                    <a:pt x="5" y="38"/>
                    <a:pt x="23" y="38"/>
                  </a:cubicBezTo>
                  <a:cubicBezTo>
                    <a:pt x="41" y="38"/>
                    <a:pt x="41" y="38"/>
                    <a:pt x="41" y="38"/>
                  </a:cubicBezTo>
                  <a:cubicBezTo>
                    <a:pt x="59" y="38"/>
                    <a:pt x="74" y="30"/>
                    <a:pt x="74" y="20"/>
                  </a:cubicBezTo>
                  <a:cubicBezTo>
                    <a:pt x="74" y="20"/>
                    <a:pt x="74" y="20"/>
                    <a:pt x="74" y="20"/>
                  </a:cubicBezTo>
                  <a:cubicBezTo>
                    <a:pt x="74" y="10"/>
                    <a:pt x="59" y="1"/>
                    <a:pt x="41" y="1"/>
                  </a:cubicBezTo>
                  <a:cubicBezTo>
                    <a:pt x="23" y="0"/>
                    <a:pt x="23" y="0"/>
                    <a:pt x="23" y="0"/>
                  </a:cubicBezTo>
                  <a:cubicBezTo>
                    <a:pt x="5" y="0"/>
                    <a:pt x="0" y="9"/>
                    <a:pt x="0" y="19"/>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9" name="íŝḻîḍe"/>
            <p:cNvSpPr/>
            <p:nvPr/>
          </p:nvSpPr>
          <p:spPr bwMode="auto">
            <a:xfrm>
              <a:off x="7559676" y="3617913"/>
              <a:ext cx="927100" cy="604838"/>
            </a:xfrm>
            <a:custGeom>
              <a:avLst/>
              <a:gdLst>
                <a:gd name="T0" fmla="*/ 3 w 317"/>
                <a:gd name="T1" fmla="*/ 141 h 207"/>
                <a:gd name="T2" fmla="*/ 116 w 317"/>
                <a:gd name="T3" fmla="*/ 122 h 207"/>
                <a:gd name="T4" fmla="*/ 298 w 317"/>
                <a:gd name="T5" fmla="*/ 0 h 207"/>
                <a:gd name="T6" fmla="*/ 317 w 317"/>
                <a:gd name="T7" fmla="*/ 53 h 207"/>
                <a:gd name="T8" fmla="*/ 286 w 317"/>
                <a:gd name="T9" fmla="*/ 107 h 207"/>
                <a:gd name="T10" fmla="*/ 173 w 317"/>
                <a:gd name="T11" fmla="*/ 173 h 207"/>
                <a:gd name="T12" fmla="*/ 0 w 317"/>
                <a:gd name="T13" fmla="*/ 198 h 207"/>
                <a:gd name="T14" fmla="*/ 3 w 317"/>
                <a:gd name="T15" fmla="*/ 141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207">
                  <a:moveTo>
                    <a:pt x="3" y="141"/>
                  </a:moveTo>
                  <a:cubicBezTo>
                    <a:pt x="5" y="142"/>
                    <a:pt x="70" y="144"/>
                    <a:pt x="116" y="122"/>
                  </a:cubicBezTo>
                  <a:cubicBezTo>
                    <a:pt x="212" y="76"/>
                    <a:pt x="298" y="0"/>
                    <a:pt x="298" y="0"/>
                  </a:cubicBezTo>
                  <a:cubicBezTo>
                    <a:pt x="298" y="0"/>
                    <a:pt x="317" y="13"/>
                    <a:pt x="317" y="53"/>
                  </a:cubicBezTo>
                  <a:cubicBezTo>
                    <a:pt x="317" y="95"/>
                    <a:pt x="286" y="107"/>
                    <a:pt x="286" y="107"/>
                  </a:cubicBezTo>
                  <a:cubicBezTo>
                    <a:pt x="286" y="107"/>
                    <a:pt x="273" y="135"/>
                    <a:pt x="173" y="173"/>
                  </a:cubicBezTo>
                  <a:cubicBezTo>
                    <a:pt x="110" y="197"/>
                    <a:pt x="40" y="207"/>
                    <a:pt x="0" y="198"/>
                  </a:cubicBezTo>
                  <a:cubicBezTo>
                    <a:pt x="1" y="179"/>
                    <a:pt x="1" y="160"/>
                    <a:pt x="3" y="141"/>
                  </a:cubicBez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0" name="íśḻiḑê"/>
            <p:cNvSpPr/>
            <p:nvPr/>
          </p:nvSpPr>
          <p:spPr bwMode="auto">
            <a:xfrm>
              <a:off x="8289926" y="2995613"/>
              <a:ext cx="173038" cy="219075"/>
            </a:xfrm>
            <a:custGeom>
              <a:avLst/>
              <a:gdLst>
                <a:gd name="T0" fmla="*/ 19 w 59"/>
                <a:gd name="T1" fmla="*/ 72 h 75"/>
                <a:gd name="T2" fmla="*/ 19 w 59"/>
                <a:gd name="T3" fmla="*/ 72 h 75"/>
                <a:gd name="T4" fmla="*/ 48 w 59"/>
                <a:gd name="T5" fmla="*/ 55 h 75"/>
                <a:gd name="T6" fmla="*/ 55 w 59"/>
                <a:gd name="T7" fmla="*/ 31 h 75"/>
                <a:gd name="T8" fmla="*/ 39 w 59"/>
                <a:gd name="T9" fmla="*/ 3 h 75"/>
                <a:gd name="T10" fmla="*/ 39 w 59"/>
                <a:gd name="T11" fmla="*/ 3 h 75"/>
                <a:gd name="T12" fmla="*/ 10 w 59"/>
                <a:gd name="T13" fmla="*/ 20 h 75"/>
                <a:gd name="T14" fmla="*/ 3 w 59"/>
                <a:gd name="T15" fmla="*/ 45 h 75"/>
                <a:gd name="T16" fmla="*/ 19 w 59"/>
                <a:gd name="T17"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5">
                  <a:moveTo>
                    <a:pt x="19" y="72"/>
                  </a:moveTo>
                  <a:cubicBezTo>
                    <a:pt x="19" y="72"/>
                    <a:pt x="19" y="72"/>
                    <a:pt x="19" y="72"/>
                  </a:cubicBezTo>
                  <a:cubicBezTo>
                    <a:pt x="32" y="75"/>
                    <a:pt x="45" y="68"/>
                    <a:pt x="48" y="55"/>
                  </a:cubicBezTo>
                  <a:cubicBezTo>
                    <a:pt x="55" y="31"/>
                    <a:pt x="55" y="31"/>
                    <a:pt x="55" y="31"/>
                  </a:cubicBezTo>
                  <a:cubicBezTo>
                    <a:pt x="59" y="19"/>
                    <a:pt x="52" y="6"/>
                    <a:pt x="39" y="3"/>
                  </a:cubicBezTo>
                  <a:cubicBezTo>
                    <a:pt x="39" y="3"/>
                    <a:pt x="39" y="3"/>
                    <a:pt x="39" y="3"/>
                  </a:cubicBezTo>
                  <a:cubicBezTo>
                    <a:pt x="27" y="0"/>
                    <a:pt x="14" y="8"/>
                    <a:pt x="10" y="20"/>
                  </a:cubicBezTo>
                  <a:cubicBezTo>
                    <a:pt x="3" y="45"/>
                    <a:pt x="3" y="45"/>
                    <a:pt x="3" y="45"/>
                  </a:cubicBezTo>
                  <a:cubicBezTo>
                    <a:pt x="0" y="57"/>
                    <a:pt x="7" y="69"/>
                    <a:pt x="19" y="72"/>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1" name="ïṡḷïḓé"/>
            <p:cNvSpPr/>
            <p:nvPr/>
          </p:nvSpPr>
          <p:spPr bwMode="auto">
            <a:xfrm>
              <a:off x="7696201" y="2670175"/>
              <a:ext cx="665163" cy="836613"/>
            </a:xfrm>
            <a:custGeom>
              <a:avLst/>
              <a:gdLst>
                <a:gd name="T0" fmla="*/ 106 w 227"/>
                <a:gd name="T1" fmla="*/ 286 h 286"/>
                <a:gd name="T2" fmla="*/ 109 w 227"/>
                <a:gd name="T3" fmla="*/ 286 h 286"/>
                <a:gd name="T4" fmla="*/ 222 w 227"/>
                <a:gd name="T5" fmla="*/ 177 h 286"/>
                <a:gd name="T6" fmla="*/ 225 w 227"/>
                <a:gd name="T7" fmla="*/ 109 h 286"/>
                <a:gd name="T8" fmla="*/ 121 w 227"/>
                <a:gd name="T9" fmla="*/ 0 h 286"/>
                <a:gd name="T10" fmla="*/ 118 w 227"/>
                <a:gd name="T11" fmla="*/ 0 h 286"/>
                <a:gd name="T12" fmla="*/ 5 w 227"/>
                <a:gd name="T13" fmla="*/ 109 h 286"/>
                <a:gd name="T14" fmla="*/ 2 w 227"/>
                <a:gd name="T15" fmla="*/ 177 h 286"/>
                <a:gd name="T16" fmla="*/ 106 w 227"/>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286">
                  <a:moveTo>
                    <a:pt x="106" y="286"/>
                  </a:moveTo>
                  <a:cubicBezTo>
                    <a:pt x="109" y="286"/>
                    <a:pt x="109" y="286"/>
                    <a:pt x="109" y="286"/>
                  </a:cubicBezTo>
                  <a:cubicBezTo>
                    <a:pt x="168" y="286"/>
                    <a:pt x="219" y="237"/>
                    <a:pt x="222" y="177"/>
                  </a:cubicBezTo>
                  <a:cubicBezTo>
                    <a:pt x="225" y="109"/>
                    <a:pt x="225" y="109"/>
                    <a:pt x="225" y="109"/>
                  </a:cubicBezTo>
                  <a:cubicBezTo>
                    <a:pt x="227" y="49"/>
                    <a:pt x="180" y="0"/>
                    <a:pt x="121" y="0"/>
                  </a:cubicBezTo>
                  <a:cubicBezTo>
                    <a:pt x="118" y="0"/>
                    <a:pt x="118" y="0"/>
                    <a:pt x="118" y="0"/>
                  </a:cubicBezTo>
                  <a:cubicBezTo>
                    <a:pt x="59" y="0"/>
                    <a:pt x="8" y="49"/>
                    <a:pt x="5" y="109"/>
                  </a:cubicBezTo>
                  <a:cubicBezTo>
                    <a:pt x="2" y="177"/>
                    <a:pt x="2" y="177"/>
                    <a:pt x="2" y="177"/>
                  </a:cubicBezTo>
                  <a:cubicBezTo>
                    <a:pt x="0" y="237"/>
                    <a:pt x="47" y="286"/>
                    <a:pt x="106" y="286"/>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2" name="ïśliḍè"/>
            <p:cNvSpPr/>
            <p:nvPr/>
          </p:nvSpPr>
          <p:spPr bwMode="auto">
            <a:xfrm>
              <a:off x="7670801" y="2593975"/>
              <a:ext cx="736600" cy="593725"/>
            </a:xfrm>
            <a:custGeom>
              <a:avLst/>
              <a:gdLst>
                <a:gd name="T0" fmla="*/ 16 w 252"/>
                <a:gd name="T1" fmla="*/ 131 h 203"/>
                <a:gd name="T2" fmla="*/ 165 w 252"/>
                <a:gd name="T3" fmla="*/ 91 h 203"/>
                <a:gd name="T4" fmla="*/ 231 w 252"/>
                <a:gd name="T5" fmla="*/ 203 h 203"/>
                <a:gd name="T6" fmla="*/ 249 w 252"/>
                <a:gd name="T7" fmla="*/ 129 h 203"/>
                <a:gd name="T8" fmla="*/ 126 w 252"/>
                <a:gd name="T9" fmla="*/ 0 h 203"/>
                <a:gd name="T10" fmla="*/ 16 w 252"/>
                <a:gd name="T11" fmla="*/ 131 h 203"/>
              </a:gdLst>
              <a:ahLst/>
              <a:cxnLst>
                <a:cxn ang="0">
                  <a:pos x="T0" y="T1"/>
                </a:cxn>
                <a:cxn ang="0">
                  <a:pos x="T2" y="T3"/>
                </a:cxn>
                <a:cxn ang="0">
                  <a:pos x="T4" y="T5"/>
                </a:cxn>
                <a:cxn ang="0">
                  <a:pos x="T6" y="T7"/>
                </a:cxn>
                <a:cxn ang="0">
                  <a:pos x="T8" y="T9"/>
                </a:cxn>
                <a:cxn ang="0">
                  <a:pos x="T10" y="T11"/>
                </a:cxn>
              </a:cxnLst>
              <a:rect l="0" t="0" r="r" b="b"/>
              <a:pathLst>
                <a:path w="252" h="203">
                  <a:moveTo>
                    <a:pt x="16" y="131"/>
                  </a:moveTo>
                  <a:cubicBezTo>
                    <a:pt x="16" y="131"/>
                    <a:pt x="41" y="90"/>
                    <a:pt x="165" y="91"/>
                  </a:cubicBezTo>
                  <a:cubicBezTo>
                    <a:pt x="165" y="91"/>
                    <a:pt x="228" y="130"/>
                    <a:pt x="231" y="203"/>
                  </a:cubicBezTo>
                  <a:cubicBezTo>
                    <a:pt x="231" y="203"/>
                    <a:pt x="246" y="185"/>
                    <a:pt x="249" y="129"/>
                  </a:cubicBezTo>
                  <a:cubicBezTo>
                    <a:pt x="252" y="72"/>
                    <a:pt x="231" y="0"/>
                    <a:pt x="126" y="0"/>
                  </a:cubicBezTo>
                  <a:cubicBezTo>
                    <a:pt x="21" y="0"/>
                    <a:pt x="0" y="71"/>
                    <a:pt x="16" y="131"/>
                  </a:cubicBezTo>
                  <a:close/>
                </a:path>
              </a:pathLst>
            </a:custGeom>
            <a:solidFill>
              <a:srgbClr val="B25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3" name="îṩliḋé"/>
            <p:cNvSpPr/>
            <p:nvPr/>
          </p:nvSpPr>
          <p:spPr bwMode="auto">
            <a:xfrm>
              <a:off x="8097839" y="3017838"/>
              <a:ext cx="55563" cy="120650"/>
            </a:xfrm>
            <a:custGeom>
              <a:avLst/>
              <a:gdLst>
                <a:gd name="T0" fmla="*/ 9 w 19"/>
                <a:gd name="T1" fmla="*/ 41 h 41"/>
                <a:gd name="T2" fmla="*/ 9 w 19"/>
                <a:gd name="T3" fmla="*/ 41 h 41"/>
                <a:gd name="T4" fmla="*/ 19 w 19"/>
                <a:gd name="T5" fmla="*/ 31 h 41"/>
                <a:gd name="T6" fmla="*/ 19 w 19"/>
                <a:gd name="T7" fmla="*/ 10 h 41"/>
                <a:gd name="T8" fmla="*/ 9 w 19"/>
                <a:gd name="T9" fmla="*/ 0 h 41"/>
                <a:gd name="T10" fmla="*/ 9 w 19"/>
                <a:gd name="T11" fmla="*/ 0 h 41"/>
                <a:gd name="T12" fmla="*/ 0 w 19"/>
                <a:gd name="T13" fmla="*/ 10 h 41"/>
                <a:gd name="T14" fmla="*/ 0 w 19"/>
                <a:gd name="T15" fmla="*/ 31 h 41"/>
                <a:gd name="T16" fmla="*/ 9 w 19"/>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1">
                  <a:moveTo>
                    <a:pt x="9" y="41"/>
                  </a:moveTo>
                  <a:cubicBezTo>
                    <a:pt x="9" y="41"/>
                    <a:pt x="9" y="41"/>
                    <a:pt x="9" y="41"/>
                  </a:cubicBezTo>
                  <a:cubicBezTo>
                    <a:pt x="15" y="41"/>
                    <a:pt x="19" y="37"/>
                    <a:pt x="19" y="31"/>
                  </a:cubicBezTo>
                  <a:cubicBezTo>
                    <a:pt x="19" y="10"/>
                    <a:pt x="19" y="10"/>
                    <a:pt x="19" y="10"/>
                  </a:cubicBezTo>
                  <a:cubicBezTo>
                    <a:pt x="19" y="4"/>
                    <a:pt x="15" y="0"/>
                    <a:pt x="9" y="0"/>
                  </a:cubicBezTo>
                  <a:cubicBezTo>
                    <a:pt x="9" y="0"/>
                    <a:pt x="9" y="0"/>
                    <a:pt x="9" y="0"/>
                  </a:cubicBezTo>
                  <a:cubicBezTo>
                    <a:pt x="4" y="0"/>
                    <a:pt x="0" y="4"/>
                    <a:pt x="0" y="10"/>
                  </a:cubicBezTo>
                  <a:cubicBezTo>
                    <a:pt x="0" y="31"/>
                    <a:pt x="0" y="31"/>
                    <a:pt x="0" y="31"/>
                  </a:cubicBezTo>
                  <a:cubicBezTo>
                    <a:pt x="0" y="37"/>
                    <a:pt x="4" y="41"/>
                    <a:pt x="9" y="41"/>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4" name="ïšļîḋe"/>
            <p:cNvSpPr/>
            <p:nvPr/>
          </p:nvSpPr>
          <p:spPr bwMode="auto">
            <a:xfrm>
              <a:off x="7772401" y="3017838"/>
              <a:ext cx="55563" cy="120650"/>
            </a:xfrm>
            <a:custGeom>
              <a:avLst/>
              <a:gdLst>
                <a:gd name="T0" fmla="*/ 9 w 19"/>
                <a:gd name="T1" fmla="*/ 41 h 41"/>
                <a:gd name="T2" fmla="*/ 9 w 19"/>
                <a:gd name="T3" fmla="*/ 41 h 41"/>
                <a:gd name="T4" fmla="*/ 19 w 19"/>
                <a:gd name="T5" fmla="*/ 31 h 41"/>
                <a:gd name="T6" fmla="*/ 19 w 19"/>
                <a:gd name="T7" fmla="*/ 10 h 41"/>
                <a:gd name="T8" fmla="*/ 9 w 19"/>
                <a:gd name="T9" fmla="*/ 0 h 41"/>
                <a:gd name="T10" fmla="*/ 9 w 19"/>
                <a:gd name="T11" fmla="*/ 0 h 41"/>
                <a:gd name="T12" fmla="*/ 0 w 19"/>
                <a:gd name="T13" fmla="*/ 10 h 41"/>
                <a:gd name="T14" fmla="*/ 0 w 19"/>
                <a:gd name="T15" fmla="*/ 31 h 41"/>
                <a:gd name="T16" fmla="*/ 9 w 19"/>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1">
                  <a:moveTo>
                    <a:pt x="9" y="41"/>
                  </a:moveTo>
                  <a:cubicBezTo>
                    <a:pt x="9" y="41"/>
                    <a:pt x="9" y="41"/>
                    <a:pt x="9" y="41"/>
                  </a:cubicBezTo>
                  <a:cubicBezTo>
                    <a:pt x="15" y="41"/>
                    <a:pt x="19" y="37"/>
                    <a:pt x="19" y="31"/>
                  </a:cubicBezTo>
                  <a:cubicBezTo>
                    <a:pt x="19" y="10"/>
                    <a:pt x="19" y="10"/>
                    <a:pt x="19" y="10"/>
                  </a:cubicBezTo>
                  <a:cubicBezTo>
                    <a:pt x="19" y="4"/>
                    <a:pt x="15" y="0"/>
                    <a:pt x="9" y="0"/>
                  </a:cubicBezTo>
                  <a:cubicBezTo>
                    <a:pt x="9" y="0"/>
                    <a:pt x="9" y="0"/>
                    <a:pt x="9" y="0"/>
                  </a:cubicBezTo>
                  <a:cubicBezTo>
                    <a:pt x="4" y="0"/>
                    <a:pt x="0" y="4"/>
                    <a:pt x="0" y="10"/>
                  </a:cubicBezTo>
                  <a:cubicBezTo>
                    <a:pt x="0" y="31"/>
                    <a:pt x="0" y="31"/>
                    <a:pt x="0" y="31"/>
                  </a:cubicBezTo>
                  <a:cubicBezTo>
                    <a:pt x="0" y="37"/>
                    <a:pt x="4" y="41"/>
                    <a:pt x="9" y="41"/>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5" name="íṩ1ïďé"/>
            <p:cNvSpPr/>
            <p:nvPr/>
          </p:nvSpPr>
          <p:spPr bwMode="auto">
            <a:xfrm>
              <a:off x="7951789" y="3260725"/>
              <a:ext cx="198438" cy="128588"/>
            </a:xfrm>
            <a:custGeom>
              <a:avLst/>
              <a:gdLst>
                <a:gd name="T0" fmla="*/ 0 w 68"/>
                <a:gd name="T1" fmla="*/ 16 h 44"/>
                <a:gd name="T2" fmla="*/ 39 w 68"/>
                <a:gd name="T3" fmla="*/ 39 h 44"/>
                <a:gd name="T4" fmla="*/ 64 w 68"/>
                <a:gd name="T5" fmla="*/ 0 h 44"/>
                <a:gd name="T6" fmla="*/ 0 w 68"/>
                <a:gd name="T7" fmla="*/ 16 h 44"/>
              </a:gdLst>
              <a:ahLst/>
              <a:cxnLst>
                <a:cxn ang="0">
                  <a:pos x="T0" y="T1"/>
                </a:cxn>
                <a:cxn ang="0">
                  <a:pos x="T2" y="T3"/>
                </a:cxn>
                <a:cxn ang="0">
                  <a:pos x="T4" y="T5"/>
                </a:cxn>
                <a:cxn ang="0">
                  <a:pos x="T6" y="T7"/>
                </a:cxn>
              </a:cxnLst>
              <a:rect l="0" t="0" r="r" b="b"/>
              <a:pathLst>
                <a:path w="68" h="44">
                  <a:moveTo>
                    <a:pt x="0" y="16"/>
                  </a:moveTo>
                  <a:cubicBezTo>
                    <a:pt x="4" y="33"/>
                    <a:pt x="21" y="44"/>
                    <a:pt x="39" y="39"/>
                  </a:cubicBezTo>
                  <a:cubicBezTo>
                    <a:pt x="56" y="35"/>
                    <a:pt x="68" y="17"/>
                    <a:pt x="64" y="0"/>
                  </a:cubicBezTo>
                  <a:lnTo>
                    <a:pt x="0" y="16"/>
                  </a:lnTo>
                  <a:close/>
                </a:path>
              </a:pathLst>
            </a:custGeom>
            <a:solidFill>
              <a:srgbClr val="CF65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6" name="ïśḷiḑé"/>
            <p:cNvSpPr/>
            <p:nvPr/>
          </p:nvSpPr>
          <p:spPr bwMode="auto">
            <a:xfrm>
              <a:off x="8085139" y="2930525"/>
              <a:ext cx="111125" cy="44450"/>
            </a:xfrm>
            <a:custGeom>
              <a:avLst/>
              <a:gdLst>
                <a:gd name="T0" fmla="*/ 1 w 38"/>
                <a:gd name="T1" fmla="*/ 4 h 15"/>
                <a:gd name="T2" fmla="*/ 16 w 38"/>
                <a:gd name="T3" fmla="*/ 10 h 15"/>
                <a:gd name="T4" fmla="*/ 37 w 38"/>
                <a:gd name="T5" fmla="*/ 12 h 15"/>
                <a:gd name="T6" fmla="*/ 21 w 38"/>
                <a:gd name="T7" fmla="*/ 2 h 15"/>
                <a:gd name="T8" fmla="*/ 1 w 38"/>
                <a:gd name="T9" fmla="*/ 4 h 15"/>
              </a:gdLst>
              <a:ahLst/>
              <a:cxnLst>
                <a:cxn ang="0">
                  <a:pos x="T0" y="T1"/>
                </a:cxn>
                <a:cxn ang="0">
                  <a:pos x="T2" y="T3"/>
                </a:cxn>
                <a:cxn ang="0">
                  <a:pos x="T4" y="T5"/>
                </a:cxn>
                <a:cxn ang="0">
                  <a:pos x="T6" y="T7"/>
                </a:cxn>
                <a:cxn ang="0">
                  <a:pos x="T8" y="T9"/>
                </a:cxn>
              </a:cxnLst>
              <a:rect l="0" t="0" r="r" b="b"/>
              <a:pathLst>
                <a:path w="38" h="15">
                  <a:moveTo>
                    <a:pt x="1" y="4"/>
                  </a:moveTo>
                  <a:cubicBezTo>
                    <a:pt x="0" y="7"/>
                    <a:pt x="7" y="8"/>
                    <a:pt x="16" y="10"/>
                  </a:cubicBezTo>
                  <a:cubicBezTo>
                    <a:pt x="26" y="12"/>
                    <a:pt x="36" y="15"/>
                    <a:pt x="37" y="12"/>
                  </a:cubicBezTo>
                  <a:cubicBezTo>
                    <a:pt x="38" y="9"/>
                    <a:pt x="30" y="5"/>
                    <a:pt x="21" y="2"/>
                  </a:cubicBezTo>
                  <a:cubicBezTo>
                    <a:pt x="11" y="0"/>
                    <a:pt x="2" y="1"/>
                    <a:pt x="1" y="4"/>
                  </a:cubicBezTo>
                  <a:close/>
                </a:path>
              </a:pathLst>
            </a:custGeom>
            <a:solidFill>
              <a:srgbClr val="B25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7" name="îşḷíḑé"/>
            <p:cNvSpPr/>
            <p:nvPr/>
          </p:nvSpPr>
          <p:spPr bwMode="auto">
            <a:xfrm>
              <a:off x="7751764" y="2940050"/>
              <a:ext cx="107950" cy="46038"/>
            </a:xfrm>
            <a:custGeom>
              <a:avLst/>
              <a:gdLst>
                <a:gd name="T0" fmla="*/ 37 w 37"/>
                <a:gd name="T1" fmla="*/ 4 h 16"/>
                <a:gd name="T2" fmla="*/ 21 w 37"/>
                <a:gd name="T3" fmla="*/ 11 h 16"/>
                <a:gd name="T4" fmla="*/ 1 w 37"/>
                <a:gd name="T5" fmla="*/ 13 h 16"/>
                <a:gd name="T6" fmla="*/ 18 w 37"/>
                <a:gd name="T7" fmla="*/ 3 h 16"/>
                <a:gd name="T8" fmla="*/ 37 w 37"/>
                <a:gd name="T9" fmla="*/ 4 h 16"/>
              </a:gdLst>
              <a:ahLst/>
              <a:cxnLst>
                <a:cxn ang="0">
                  <a:pos x="T0" y="T1"/>
                </a:cxn>
                <a:cxn ang="0">
                  <a:pos x="T2" y="T3"/>
                </a:cxn>
                <a:cxn ang="0">
                  <a:pos x="T4" y="T5"/>
                </a:cxn>
                <a:cxn ang="0">
                  <a:pos x="T6" y="T7"/>
                </a:cxn>
                <a:cxn ang="0">
                  <a:pos x="T8" y="T9"/>
                </a:cxn>
              </a:cxnLst>
              <a:rect l="0" t="0" r="r" b="b"/>
              <a:pathLst>
                <a:path w="37" h="16">
                  <a:moveTo>
                    <a:pt x="37" y="4"/>
                  </a:moveTo>
                  <a:cubicBezTo>
                    <a:pt x="37" y="7"/>
                    <a:pt x="31" y="8"/>
                    <a:pt x="21" y="11"/>
                  </a:cubicBezTo>
                  <a:cubicBezTo>
                    <a:pt x="11" y="13"/>
                    <a:pt x="1" y="16"/>
                    <a:pt x="1" y="13"/>
                  </a:cubicBezTo>
                  <a:cubicBezTo>
                    <a:pt x="0" y="9"/>
                    <a:pt x="8" y="5"/>
                    <a:pt x="18" y="3"/>
                  </a:cubicBezTo>
                  <a:cubicBezTo>
                    <a:pt x="28" y="0"/>
                    <a:pt x="36" y="1"/>
                    <a:pt x="37" y="4"/>
                  </a:cubicBezTo>
                  <a:close/>
                </a:path>
              </a:pathLst>
            </a:custGeom>
            <a:solidFill>
              <a:srgbClr val="B25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8" name="ïṩlídê"/>
            <p:cNvSpPr/>
            <p:nvPr/>
          </p:nvSpPr>
          <p:spPr bwMode="auto">
            <a:xfrm>
              <a:off x="7915276" y="3076575"/>
              <a:ext cx="88900" cy="163513"/>
            </a:xfrm>
            <a:custGeom>
              <a:avLst/>
              <a:gdLst>
                <a:gd name="T0" fmla="*/ 14 w 30"/>
                <a:gd name="T1" fmla="*/ 56 h 56"/>
                <a:gd name="T2" fmla="*/ 2 w 30"/>
                <a:gd name="T3" fmla="*/ 46 h 56"/>
                <a:gd name="T4" fmla="*/ 1 w 30"/>
                <a:gd name="T5" fmla="*/ 32 h 56"/>
                <a:gd name="T6" fmla="*/ 6 w 30"/>
                <a:gd name="T7" fmla="*/ 10 h 56"/>
                <a:gd name="T8" fmla="*/ 10 w 30"/>
                <a:gd name="T9" fmla="*/ 3 h 56"/>
                <a:gd name="T10" fmla="*/ 10 w 30"/>
                <a:gd name="T11" fmla="*/ 3 h 56"/>
                <a:gd name="T12" fmla="*/ 23 w 30"/>
                <a:gd name="T13" fmla="*/ 3 h 56"/>
                <a:gd name="T14" fmla="*/ 23 w 30"/>
                <a:gd name="T15" fmla="*/ 3 h 56"/>
                <a:gd name="T16" fmla="*/ 26 w 30"/>
                <a:gd name="T17" fmla="*/ 10 h 56"/>
                <a:gd name="T18" fmla="*/ 29 w 30"/>
                <a:gd name="T19" fmla="*/ 32 h 56"/>
                <a:gd name="T20" fmla="*/ 28 w 30"/>
                <a:gd name="T21" fmla="*/ 46 h 56"/>
                <a:gd name="T22" fmla="*/ 14 w 30"/>
                <a:gd name="T2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6">
                  <a:moveTo>
                    <a:pt x="14" y="56"/>
                  </a:moveTo>
                  <a:cubicBezTo>
                    <a:pt x="7" y="56"/>
                    <a:pt x="3" y="51"/>
                    <a:pt x="2" y="46"/>
                  </a:cubicBezTo>
                  <a:cubicBezTo>
                    <a:pt x="0" y="42"/>
                    <a:pt x="0" y="37"/>
                    <a:pt x="1" y="32"/>
                  </a:cubicBezTo>
                  <a:cubicBezTo>
                    <a:pt x="6" y="10"/>
                    <a:pt x="6" y="10"/>
                    <a:pt x="6" y="10"/>
                  </a:cubicBezTo>
                  <a:cubicBezTo>
                    <a:pt x="7" y="7"/>
                    <a:pt x="8" y="5"/>
                    <a:pt x="10" y="3"/>
                  </a:cubicBezTo>
                  <a:cubicBezTo>
                    <a:pt x="10" y="3"/>
                    <a:pt x="10" y="3"/>
                    <a:pt x="10" y="3"/>
                  </a:cubicBezTo>
                  <a:cubicBezTo>
                    <a:pt x="14" y="0"/>
                    <a:pt x="19" y="0"/>
                    <a:pt x="23" y="3"/>
                  </a:cubicBezTo>
                  <a:cubicBezTo>
                    <a:pt x="23" y="3"/>
                    <a:pt x="23" y="3"/>
                    <a:pt x="23" y="3"/>
                  </a:cubicBezTo>
                  <a:cubicBezTo>
                    <a:pt x="24" y="5"/>
                    <a:pt x="26" y="7"/>
                    <a:pt x="26" y="10"/>
                  </a:cubicBezTo>
                  <a:cubicBezTo>
                    <a:pt x="29" y="32"/>
                    <a:pt x="29" y="32"/>
                    <a:pt x="29" y="32"/>
                  </a:cubicBezTo>
                  <a:cubicBezTo>
                    <a:pt x="30" y="37"/>
                    <a:pt x="29" y="42"/>
                    <a:pt x="28" y="46"/>
                  </a:cubicBezTo>
                  <a:cubicBezTo>
                    <a:pt x="26" y="51"/>
                    <a:pt x="22" y="56"/>
                    <a:pt x="14" y="56"/>
                  </a:cubicBezTo>
                  <a:close/>
                </a:path>
              </a:pathLst>
            </a:custGeom>
            <a:solidFill>
              <a:srgbClr val="EBB1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9" name="ïsḻíḋê"/>
            <p:cNvSpPr/>
            <p:nvPr/>
          </p:nvSpPr>
          <p:spPr bwMode="auto">
            <a:xfrm>
              <a:off x="8012114" y="3003550"/>
              <a:ext cx="225425" cy="149225"/>
            </a:xfrm>
            <a:custGeom>
              <a:avLst/>
              <a:gdLst>
                <a:gd name="T0" fmla="*/ 59 w 77"/>
                <a:gd name="T1" fmla="*/ 51 h 51"/>
                <a:gd name="T2" fmla="*/ 18 w 77"/>
                <a:gd name="T3" fmla="*/ 51 h 51"/>
                <a:gd name="T4" fmla="*/ 0 w 77"/>
                <a:gd name="T5" fmla="*/ 34 h 51"/>
                <a:gd name="T6" fmla="*/ 0 w 77"/>
                <a:gd name="T7" fmla="*/ 17 h 51"/>
                <a:gd name="T8" fmla="*/ 18 w 77"/>
                <a:gd name="T9" fmla="*/ 0 h 51"/>
                <a:gd name="T10" fmla="*/ 59 w 77"/>
                <a:gd name="T11" fmla="*/ 0 h 51"/>
                <a:gd name="T12" fmla="*/ 77 w 77"/>
                <a:gd name="T13" fmla="*/ 17 h 51"/>
                <a:gd name="T14" fmla="*/ 77 w 77"/>
                <a:gd name="T15" fmla="*/ 34 h 51"/>
                <a:gd name="T16" fmla="*/ 59 w 77"/>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1">
                  <a:moveTo>
                    <a:pt x="59" y="51"/>
                  </a:moveTo>
                  <a:cubicBezTo>
                    <a:pt x="18" y="51"/>
                    <a:pt x="18" y="51"/>
                    <a:pt x="18" y="51"/>
                  </a:cubicBezTo>
                  <a:cubicBezTo>
                    <a:pt x="8" y="51"/>
                    <a:pt x="0" y="44"/>
                    <a:pt x="0" y="34"/>
                  </a:cubicBezTo>
                  <a:cubicBezTo>
                    <a:pt x="0" y="17"/>
                    <a:pt x="0" y="17"/>
                    <a:pt x="0" y="17"/>
                  </a:cubicBezTo>
                  <a:cubicBezTo>
                    <a:pt x="0" y="8"/>
                    <a:pt x="8" y="0"/>
                    <a:pt x="18" y="0"/>
                  </a:cubicBezTo>
                  <a:cubicBezTo>
                    <a:pt x="59" y="0"/>
                    <a:pt x="59" y="0"/>
                    <a:pt x="59" y="0"/>
                  </a:cubicBezTo>
                  <a:cubicBezTo>
                    <a:pt x="69" y="0"/>
                    <a:pt x="77" y="8"/>
                    <a:pt x="77" y="17"/>
                  </a:cubicBezTo>
                  <a:cubicBezTo>
                    <a:pt x="77" y="34"/>
                    <a:pt x="77" y="34"/>
                    <a:pt x="77" y="34"/>
                  </a:cubicBezTo>
                  <a:cubicBezTo>
                    <a:pt x="77" y="44"/>
                    <a:pt x="69" y="51"/>
                    <a:pt x="59" y="51"/>
                  </a:cubicBezTo>
                  <a:close/>
                </a:path>
              </a:pathLst>
            </a:custGeom>
            <a:noFill/>
            <a:ln w="12700" cap="rnd">
              <a:solidFill>
                <a:srgbClr val="0B446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440" name="iṩ1îḍe"/>
            <p:cNvSpPr/>
            <p:nvPr/>
          </p:nvSpPr>
          <p:spPr bwMode="auto">
            <a:xfrm>
              <a:off x="7716839" y="3006725"/>
              <a:ext cx="190500" cy="146050"/>
            </a:xfrm>
            <a:custGeom>
              <a:avLst/>
              <a:gdLst>
                <a:gd name="T0" fmla="*/ 49 w 65"/>
                <a:gd name="T1" fmla="*/ 50 h 50"/>
                <a:gd name="T2" fmla="*/ 16 w 65"/>
                <a:gd name="T3" fmla="*/ 50 h 50"/>
                <a:gd name="T4" fmla="*/ 0 w 65"/>
                <a:gd name="T5" fmla="*/ 34 h 50"/>
                <a:gd name="T6" fmla="*/ 0 w 65"/>
                <a:gd name="T7" fmla="*/ 16 h 50"/>
                <a:gd name="T8" fmla="*/ 16 w 65"/>
                <a:gd name="T9" fmla="*/ 0 h 50"/>
                <a:gd name="T10" fmla="*/ 49 w 65"/>
                <a:gd name="T11" fmla="*/ 0 h 50"/>
                <a:gd name="T12" fmla="*/ 65 w 65"/>
                <a:gd name="T13" fmla="*/ 16 h 50"/>
                <a:gd name="T14" fmla="*/ 65 w 65"/>
                <a:gd name="T15" fmla="*/ 34 h 50"/>
                <a:gd name="T16" fmla="*/ 49 w 65"/>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0">
                  <a:moveTo>
                    <a:pt x="49" y="50"/>
                  </a:moveTo>
                  <a:cubicBezTo>
                    <a:pt x="16" y="50"/>
                    <a:pt x="16" y="50"/>
                    <a:pt x="16" y="50"/>
                  </a:cubicBezTo>
                  <a:cubicBezTo>
                    <a:pt x="7" y="50"/>
                    <a:pt x="0" y="43"/>
                    <a:pt x="0" y="34"/>
                  </a:cubicBezTo>
                  <a:cubicBezTo>
                    <a:pt x="0" y="16"/>
                    <a:pt x="0" y="16"/>
                    <a:pt x="0" y="16"/>
                  </a:cubicBezTo>
                  <a:cubicBezTo>
                    <a:pt x="0" y="7"/>
                    <a:pt x="7" y="0"/>
                    <a:pt x="16" y="0"/>
                  </a:cubicBezTo>
                  <a:cubicBezTo>
                    <a:pt x="49" y="0"/>
                    <a:pt x="49" y="0"/>
                    <a:pt x="49" y="0"/>
                  </a:cubicBezTo>
                  <a:cubicBezTo>
                    <a:pt x="57" y="0"/>
                    <a:pt x="65" y="7"/>
                    <a:pt x="65" y="16"/>
                  </a:cubicBezTo>
                  <a:cubicBezTo>
                    <a:pt x="65" y="34"/>
                    <a:pt x="65" y="34"/>
                    <a:pt x="65" y="34"/>
                  </a:cubicBezTo>
                  <a:cubicBezTo>
                    <a:pt x="65" y="43"/>
                    <a:pt x="57" y="50"/>
                    <a:pt x="49" y="50"/>
                  </a:cubicBezTo>
                  <a:close/>
                </a:path>
              </a:pathLst>
            </a:custGeom>
            <a:noFill/>
            <a:ln w="12700" cap="rnd">
              <a:solidFill>
                <a:srgbClr val="0B446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441" name="íšľîde"/>
            <p:cNvSpPr/>
            <p:nvPr/>
          </p:nvSpPr>
          <p:spPr bwMode="auto">
            <a:xfrm>
              <a:off x="7904164" y="3071813"/>
              <a:ext cx="111125" cy="46038"/>
            </a:xfrm>
            <a:custGeom>
              <a:avLst/>
              <a:gdLst>
                <a:gd name="T0" fmla="*/ 0 w 38"/>
                <a:gd name="T1" fmla="*/ 16 h 16"/>
                <a:gd name="T2" fmla="*/ 38 w 38"/>
                <a:gd name="T3" fmla="*/ 16 h 16"/>
              </a:gdLst>
              <a:ahLst/>
              <a:cxnLst>
                <a:cxn ang="0">
                  <a:pos x="T0" y="T1"/>
                </a:cxn>
                <a:cxn ang="0">
                  <a:pos x="T2" y="T3"/>
                </a:cxn>
              </a:cxnLst>
              <a:rect l="0" t="0" r="r" b="b"/>
              <a:pathLst>
                <a:path w="38" h="16">
                  <a:moveTo>
                    <a:pt x="0" y="16"/>
                  </a:moveTo>
                  <a:cubicBezTo>
                    <a:pt x="0" y="16"/>
                    <a:pt x="19" y="0"/>
                    <a:pt x="38" y="16"/>
                  </a:cubicBezTo>
                </a:path>
              </a:pathLst>
            </a:custGeom>
            <a:noFill/>
            <a:ln w="12700" cap="rnd">
              <a:solidFill>
                <a:srgbClr val="0B446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442" name="îṩḻîḍè"/>
            <p:cNvSpPr/>
            <p:nvPr/>
          </p:nvSpPr>
          <p:spPr bwMode="auto">
            <a:xfrm flipV="1">
              <a:off x="8237539" y="3013075"/>
              <a:ext cx="158750" cy="90488"/>
            </a:xfrm>
            <a:prstGeom prst="line">
              <a:avLst/>
            </a:prstGeom>
            <a:noFill/>
            <a:ln w="12700" cap="rnd">
              <a:solidFill>
                <a:srgbClr val="0B4460"/>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443" name="ïṩlïḓê"/>
            <p:cNvSpPr/>
            <p:nvPr/>
          </p:nvSpPr>
          <p:spPr bwMode="auto">
            <a:xfrm>
              <a:off x="4065589" y="5043488"/>
              <a:ext cx="119063" cy="488950"/>
            </a:xfrm>
            <a:custGeom>
              <a:avLst/>
              <a:gdLst>
                <a:gd name="T0" fmla="*/ 20 w 41"/>
                <a:gd name="T1" fmla="*/ 167 h 167"/>
                <a:gd name="T2" fmla="*/ 20 w 41"/>
                <a:gd name="T3" fmla="*/ 167 h 167"/>
                <a:gd name="T4" fmla="*/ 41 w 41"/>
                <a:gd name="T5" fmla="*/ 146 h 167"/>
                <a:gd name="T6" fmla="*/ 41 w 41"/>
                <a:gd name="T7" fmla="*/ 20 h 167"/>
                <a:gd name="T8" fmla="*/ 20 w 41"/>
                <a:gd name="T9" fmla="*/ 0 h 167"/>
                <a:gd name="T10" fmla="*/ 20 w 41"/>
                <a:gd name="T11" fmla="*/ 0 h 167"/>
                <a:gd name="T12" fmla="*/ 0 w 41"/>
                <a:gd name="T13" fmla="*/ 20 h 167"/>
                <a:gd name="T14" fmla="*/ 0 w 41"/>
                <a:gd name="T15" fmla="*/ 146 h 167"/>
                <a:gd name="T16" fmla="*/ 20 w 41"/>
                <a:gd name="T1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67">
                  <a:moveTo>
                    <a:pt x="20" y="167"/>
                  </a:moveTo>
                  <a:cubicBezTo>
                    <a:pt x="20" y="167"/>
                    <a:pt x="20" y="167"/>
                    <a:pt x="20" y="167"/>
                  </a:cubicBezTo>
                  <a:cubicBezTo>
                    <a:pt x="32" y="167"/>
                    <a:pt x="41" y="157"/>
                    <a:pt x="41" y="146"/>
                  </a:cubicBezTo>
                  <a:cubicBezTo>
                    <a:pt x="41" y="20"/>
                    <a:pt x="41" y="20"/>
                    <a:pt x="41" y="20"/>
                  </a:cubicBezTo>
                  <a:cubicBezTo>
                    <a:pt x="41" y="9"/>
                    <a:pt x="32" y="0"/>
                    <a:pt x="20" y="0"/>
                  </a:cubicBezTo>
                  <a:cubicBezTo>
                    <a:pt x="20" y="0"/>
                    <a:pt x="20" y="0"/>
                    <a:pt x="20" y="0"/>
                  </a:cubicBezTo>
                  <a:cubicBezTo>
                    <a:pt x="9" y="0"/>
                    <a:pt x="0" y="9"/>
                    <a:pt x="0" y="20"/>
                  </a:cubicBezTo>
                  <a:cubicBezTo>
                    <a:pt x="0" y="146"/>
                    <a:pt x="0" y="146"/>
                    <a:pt x="0" y="146"/>
                  </a:cubicBezTo>
                  <a:cubicBezTo>
                    <a:pt x="0" y="157"/>
                    <a:pt x="9" y="167"/>
                    <a:pt x="20" y="167"/>
                  </a:cubicBez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4" name="ïşľidé"/>
            <p:cNvSpPr/>
            <p:nvPr/>
          </p:nvSpPr>
          <p:spPr bwMode="auto">
            <a:xfrm>
              <a:off x="3763964" y="5462588"/>
              <a:ext cx="722313" cy="295275"/>
            </a:xfrm>
            <a:custGeom>
              <a:avLst/>
              <a:gdLst>
                <a:gd name="T0" fmla="*/ 7 w 247"/>
                <a:gd name="T1" fmla="*/ 64 h 101"/>
                <a:gd name="T2" fmla="*/ 117 w 247"/>
                <a:gd name="T3" fmla="*/ 3 h 101"/>
                <a:gd name="T4" fmla="*/ 117 w 247"/>
                <a:gd name="T5" fmla="*/ 2 h 101"/>
                <a:gd name="T6" fmla="*/ 118 w 247"/>
                <a:gd name="T7" fmla="*/ 2 h 101"/>
                <a:gd name="T8" fmla="*/ 119 w 247"/>
                <a:gd name="T9" fmla="*/ 1 h 101"/>
                <a:gd name="T10" fmla="*/ 120 w 247"/>
                <a:gd name="T11" fmla="*/ 1 h 101"/>
                <a:gd name="T12" fmla="*/ 121 w 247"/>
                <a:gd name="T13" fmla="*/ 1 h 101"/>
                <a:gd name="T14" fmla="*/ 122 w 247"/>
                <a:gd name="T15" fmla="*/ 0 h 101"/>
                <a:gd name="T16" fmla="*/ 123 w 247"/>
                <a:gd name="T17" fmla="*/ 0 h 101"/>
                <a:gd name="T18" fmla="*/ 123 w 247"/>
                <a:gd name="T19" fmla="*/ 0 h 101"/>
                <a:gd name="T20" fmla="*/ 124 w 247"/>
                <a:gd name="T21" fmla="*/ 0 h 101"/>
                <a:gd name="T22" fmla="*/ 131 w 247"/>
                <a:gd name="T23" fmla="*/ 3 h 101"/>
                <a:gd name="T24" fmla="*/ 240 w 247"/>
                <a:gd name="T25" fmla="*/ 64 h 101"/>
                <a:gd name="T26" fmla="*/ 244 w 247"/>
                <a:gd name="T27" fmla="*/ 79 h 101"/>
                <a:gd name="T28" fmla="*/ 235 w 247"/>
                <a:gd name="T29" fmla="*/ 84 h 101"/>
                <a:gd name="T30" fmla="*/ 230 w 247"/>
                <a:gd name="T31" fmla="*/ 83 h 101"/>
                <a:gd name="T32" fmla="*/ 134 w 247"/>
                <a:gd name="T33" fmla="*/ 29 h 101"/>
                <a:gd name="T34" fmla="*/ 134 w 247"/>
                <a:gd name="T35" fmla="*/ 90 h 101"/>
                <a:gd name="T36" fmla="*/ 123 w 247"/>
                <a:gd name="T37" fmla="*/ 101 h 101"/>
                <a:gd name="T38" fmla="*/ 113 w 247"/>
                <a:gd name="T39" fmla="*/ 90 h 101"/>
                <a:gd name="T40" fmla="*/ 113 w 247"/>
                <a:gd name="T41" fmla="*/ 30 h 101"/>
                <a:gd name="T42" fmla="*/ 18 w 247"/>
                <a:gd name="T43" fmla="*/ 83 h 101"/>
                <a:gd name="T44" fmla="*/ 13 w 247"/>
                <a:gd name="T45" fmla="*/ 84 h 101"/>
                <a:gd name="T46" fmla="*/ 3 w 247"/>
                <a:gd name="T47" fmla="*/ 79 h 101"/>
                <a:gd name="T48" fmla="*/ 7 w 247"/>
                <a:gd name="T49"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7" h="101">
                  <a:moveTo>
                    <a:pt x="7" y="64"/>
                  </a:moveTo>
                  <a:cubicBezTo>
                    <a:pt x="117" y="3"/>
                    <a:pt x="117" y="3"/>
                    <a:pt x="117" y="3"/>
                  </a:cubicBezTo>
                  <a:cubicBezTo>
                    <a:pt x="117" y="3"/>
                    <a:pt x="117" y="3"/>
                    <a:pt x="117" y="2"/>
                  </a:cubicBezTo>
                  <a:cubicBezTo>
                    <a:pt x="117" y="2"/>
                    <a:pt x="118" y="2"/>
                    <a:pt x="118" y="2"/>
                  </a:cubicBezTo>
                  <a:cubicBezTo>
                    <a:pt x="118" y="2"/>
                    <a:pt x="119" y="1"/>
                    <a:pt x="119" y="1"/>
                  </a:cubicBezTo>
                  <a:cubicBezTo>
                    <a:pt x="119" y="1"/>
                    <a:pt x="120" y="1"/>
                    <a:pt x="120" y="1"/>
                  </a:cubicBezTo>
                  <a:cubicBezTo>
                    <a:pt x="120" y="1"/>
                    <a:pt x="121" y="1"/>
                    <a:pt x="121" y="1"/>
                  </a:cubicBezTo>
                  <a:cubicBezTo>
                    <a:pt x="121" y="1"/>
                    <a:pt x="122" y="1"/>
                    <a:pt x="122" y="0"/>
                  </a:cubicBezTo>
                  <a:cubicBezTo>
                    <a:pt x="122" y="0"/>
                    <a:pt x="123" y="0"/>
                    <a:pt x="123" y="0"/>
                  </a:cubicBezTo>
                  <a:cubicBezTo>
                    <a:pt x="123" y="0"/>
                    <a:pt x="123" y="0"/>
                    <a:pt x="123" y="0"/>
                  </a:cubicBezTo>
                  <a:cubicBezTo>
                    <a:pt x="124" y="0"/>
                    <a:pt x="124" y="0"/>
                    <a:pt x="124" y="0"/>
                  </a:cubicBezTo>
                  <a:cubicBezTo>
                    <a:pt x="126" y="0"/>
                    <a:pt x="129" y="1"/>
                    <a:pt x="131" y="3"/>
                  </a:cubicBezTo>
                  <a:cubicBezTo>
                    <a:pt x="240" y="64"/>
                    <a:pt x="240" y="64"/>
                    <a:pt x="240" y="64"/>
                  </a:cubicBezTo>
                  <a:cubicBezTo>
                    <a:pt x="245" y="67"/>
                    <a:pt x="247" y="73"/>
                    <a:pt x="244" y="79"/>
                  </a:cubicBezTo>
                  <a:cubicBezTo>
                    <a:pt x="242" y="82"/>
                    <a:pt x="239" y="84"/>
                    <a:pt x="235" y="84"/>
                  </a:cubicBezTo>
                  <a:cubicBezTo>
                    <a:pt x="233" y="84"/>
                    <a:pt x="231" y="84"/>
                    <a:pt x="230" y="83"/>
                  </a:cubicBezTo>
                  <a:cubicBezTo>
                    <a:pt x="134" y="29"/>
                    <a:pt x="134" y="29"/>
                    <a:pt x="134" y="29"/>
                  </a:cubicBezTo>
                  <a:cubicBezTo>
                    <a:pt x="134" y="90"/>
                    <a:pt x="134" y="90"/>
                    <a:pt x="134" y="90"/>
                  </a:cubicBezTo>
                  <a:cubicBezTo>
                    <a:pt x="134" y="96"/>
                    <a:pt x="129" y="101"/>
                    <a:pt x="123" y="101"/>
                  </a:cubicBezTo>
                  <a:cubicBezTo>
                    <a:pt x="118" y="101"/>
                    <a:pt x="113" y="96"/>
                    <a:pt x="113" y="90"/>
                  </a:cubicBezTo>
                  <a:cubicBezTo>
                    <a:pt x="113" y="30"/>
                    <a:pt x="113" y="30"/>
                    <a:pt x="113" y="30"/>
                  </a:cubicBezTo>
                  <a:cubicBezTo>
                    <a:pt x="18" y="83"/>
                    <a:pt x="18" y="83"/>
                    <a:pt x="18" y="83"/>
                  </a:cubicBezTo>
                  <a:cubicBezTo>
                    <a:pt x="16" y="84"/>
                    <a:pt x="14" y="84"/>
                    <a:pt x="13" y="84"/>
                  </a:cubicBezTo>
                  <a:cubicBezTo>
                    <a:pt x="9" y="84"/>
                    <a:pt x="5" y="82"/>
                    <a:pt x="3" y="79"/>
                  </a:cubicBezTo>
                  <a:cubicBezTo>
                    <a:pt x="0" y="73"/>
                    <a:pt x="2" y="67"/>
                    <a:pt x="7" y="64"/>
                  </a:cubicBezTo>
                  <a:close/>
                </a:path>
              </a:pathLst>
            </a:cu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5" name="îŝ1iďe"/>
            <p:cNvSpPr/>
            <p:nvPr/>
          </p:nvSpPr>
          <p:spPr bwMode="auto">
            <a:xfrm>
              <a:off x="4035426" y="5407025"/>
              <a:ext cx="179388" cy="174625"/>
            </a:xfrm>
            <a:custGeom>
              <a:avLst/>
              <a:gdLst>
                <a:gd name="T0" fmla="*/ 17 w 61"/>
                <a:gd name="T1" fmla="*/ 60 h 60"/>
                <a:gd name="T2" fmla="*/ 44 w 61"/>
                <a:gd name="T3" fmla="*/ 60 h 60"/>
                <a:gd name="T4" fmla="*/ 61 w 61"/>
                <a:gd name="T5" fmla="*/ 44 h 60"/>
                <a:gd name="T6" fmla="*/ 61 w 61"/>
                <a:gd name="T7" fmla="*/ 16 h 60"/>
                <a:gd name="T8" fmla="*/ 44 w 61"/>
                <a:gd name="T9" fmla="*/ 0 h 60"/>
                <a:gd name="T10" fmla="*/ 17 w 61"/>
                <a:gd name="T11" fmla="*/ 0 h 60"/>
                <a:gd name="T12" fmla="*/ 0 w 61"/>
                <a:gd name="T13" fmla="*/ 16 h 60"/>
                <a:gd name="T14" fmla="*/ 0 w 61"/>
                <a:gd name="T15" fmla="*/ 44 h 60"/>
                <a:gd name="T16" fmla="*/ 17 w 61"/>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17" y="60"/>
                  </a:moveTo>
                  <a:cubicBezTo>
                    <a:pt x="44" y="60"/>
                    <a:pt x="44" y="60"/>
                    <a:pt x="44" y="60"/>
                  </a:cubicBezTo>
                  <a:cubicBezTo>
                    <a:pt x="53" y="60"/>
                    <a:pt x="61" y="53"/>
                    <a:pt x="61" y="44"/>
                  </a:cubicBezTo>
                  <a:cubicBezTo>
                    <a:pt x="61" y="16"/>
                    <a:pt x="61" y="16"/>
                    <a:pt x="61" y="16"/>
                  </a:cubicBezTo>
                  <a:cubicBezTo>
                    <a:pt x="61" y="7"/>
                    <a:pt x="53" y="0"/>
                    <a:pt x="44" y="0"/>
                  </a:cubicBezTo>
                  <a:cubicBezTo>
                    <a:pt x="17" y="0"/>
                    <a:pt x="17" y="0"/>
                    <a:pt x="17" y="0"/>
                  </a:cubicBezTo>
                  <a:cubicBezTo>
                    <a:pt x="8" y="0"/>
                    <a:pt x="0" y="7"/>
                    <a:pt x="0" y="16"/>
                  </a:cubicBezTo>
                  <a:cubicBezTo>
                    <a:pt x="0" y="44"/>
                    <a:pt x="0" y="44"/>
                    <a:pt x="0" y="44"/>
                  </a:cubicBezTo>
                  <a:cubicBezTo>
                    <a:pt x="0" y="53"/>
                    <a:pt x="8" y="60"/>
                    <a:pt x="17" y="60"/>
                  </a:cubicBezTo>
                  <a:close/>
                </a:path>
              </a:pathLst>
            </a:cu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6" name="îSľîďé"/>
            <p:cNvSpPr/>
            <p:nvPr/>
          </p:nvSpPr>
          <p:spPr bwMode="auto">
            <a:xfrm>
              <a:off x="3775076" y="4883150"/>
              <a:ext cx="676275" cy="271463"/>
            </a:xfrm>
            <a:custGeom>
              <a:avLst/>
              <a:gdLst>
                <a:gd name="T0" fmla="*/ 46 w 231"/>
                <a:gd name="T1" fmla="*/ 93 h 93"/>
                <a:gd name="T2" fmla="*/ 184 w 231"/>
                <a:gd name="T3" fmla="*/ 93 h 93"/>
                <a:gd name="T4" fmla="*/ 231 w 231"/>
                <a:gd name="T5" fmla="*/ 47 h 93"/>
                <a:gd name="T6" fmla="*/ 231 w 231"/>
                <a:gd name="T7" fmla="*/ 47 h 93"/>
                <a:gd name="T8" fmla="*/ 184 w 231"/>
                <a:gd name="T9" fmla="*/ 0 h 93"/>
                <a:gd name="T10" fmla="*/ 46 w 231"/>
                <a:gd name="T11" fmla="*/ 0 h 93"/>
                <a:gd name="T12" fmla="*/ 0 w 231"/>
                <a:gd name="T13" fmla="*/ 47 h 93"/>
                <a:gd name="T14" fmla="*/ 0 w 231"/>
                <a:gd name="T15" fmla="*/ 47 h 93"/>
                <a:gd name="T16" fmla="*/ 46 w 231"/>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93">
                  <a:moveTo>
                    <a:pt x="46" y="93"/>
                  </a:moveTo>
                  <a:cubicBezTo>
                    <a:pt x="184" y="93"/>
                    <a:pt x="184" y="93"/>
                    <a:pt x="184" y="93"/>
                  </a:cubicBezTo>
                  <a:cubicBezTo>
                    <a:pt x="210" y="93"/>
                    <a:pt x="231" y="72"/>
                    <a:pt x="231" y="47"/>
                  </a:cubicBezTo>
                  <a:cubicBezTo>
                    <a:pt x="231" y="47"/>
                    <a:pt x="231" y="47"/>
                    <a:pt x="231" y="47"/>
                  </a:cubicBezTo>
                  <a:cubicBezTo>
                    <a:pt x="231" y="21"/>
                    <a:pt x="210" y="0"/>
                    <a:pt x="184" y="0"/>
                  </a:cubicBezTo>
                  <a:cubicBezTo>
                    <a:pt x="46" y="0"/>
                    <a:pt x="46" y="0"/>
                    <a:pt x="46" y="0"/>
                  </a:cubicBezTo>
                  <a:cubicBezTo>
                    <a:pt x="20" y="0"/>
                    <a:pt x="0" y="21"/>
                    <a:pt x="0" y="47"/>
                  </a:cubicBezTo>
                  <a:cubicBezTo>
                    <a:pt x="0" y="47"/>
                    <a:pt x="0" y="47"/>
                    <a:pt x="0" y="47"/>
                  </a:cubicBezTo>
                  <a:cubicBezTo>
                    <a:pt x="0" y="72"/>
                    <a:pt x="20" y="93"/>
                    <a:pt x="46" y="93"/>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7" name="i$ľiḓé"/>
            <p:cNvSpPr/>
            <p:nvPr/>
          </p:nvSpPr>
          <p:spPr bwMode="auto">
            <a:xfrm>
              <a:off x="3416301" y="3767138"/>
              <a:ext cx="1187450" cy="1254125"/>
            </a:xfrm>
            <a:custGeom>
              <a:avLst/>
              <a:gdLst>
                <a:gd name="T0" fmla="*/ 33 w 406"/>
                <a:gd name="T1" fmla="*/ 4 h 429"/>
                <a:gd name="T2" fmla="*/ 78 w 406"/>
                <a:gd name="T3" fmla="*/ 33 h 429"/>
                <a:gd name="T4" fmla="*/ 144 w 406"/>
                <a:gd name="T5" fmla="*/ 345 h 429"/>
                <a:gd name="T6" fmla="*/ 364 w 406"/>
                <a:gd name="T7" fmla="*/ 345 h 429"/>
                <a:gd name="T8" fmla="*/ 406 w 406"/>
                <a:gd name="T9" fmla="*/ 387 h 429"/>
                <a:gd name="T10" fmla="*/ 364 w 406"/>
                <a:gd name="T11" fmla="*/ 429 h 429"/>
                <a:gd name="T12" fmla="*/ 120 w 406"/>
                <a:gd name="T13" fmla="*/ 429 h 429"/>
                <a:gd name="T14" fmla="*/ 99 w 406"/>
                <a:gd name="T15" fmla="*/ 423 h 429"/>
                <a:gd name="T16" fmla="*/ 78 w 406"/>
                <a:gd name="T17" fmla="*/ 397 h 429"/>
                <a:gd name="T18" fmla="*/ 4 w 406"/>
                <a:gd name="T19" fmla="*/ 49 h 429"/>
                <a:gd name="T20" fmla="*/ 33 w 406"/>
                <a:gd name="T21" fmla="*/ 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429">
                  <a:moveTo>
                    <a:pt x="33" y="4"/>
                  </a:moveTo>
                  <a:cubicBezTo>
                    <a:pt x="53" y="0"/>
                    <a:pt x="73" y="13"/>
                    <a:pt x="78" y="33"/>
                  </a:cubicBezTo>
                  <a:cubicBezTo>
                    <a:pt x="144" y="345"/>
                    <a:pt x="144" y="345"/>
                    <a:pt x="144" y="345"/>
                  </a:cubicBezTo>
                  <a:cubicBezTo>
                    <a:pt x="364" y="345"/>
                    <a:pt x="364" y="345"/>
                    <a:pt x="364" y="345"/>
                  </a:cubicBezTo>
                  <a:cubicBezTo>
                    <a:pt x="387" y="345"/>
                    <a:pt x="406" y="364"/>
                    <a:pt x="406" y="387"/>
                  </a:cubicBezTo>
                  <a:cubicBezTo>
                    <a:pt x="406" y="410"/>
                    <a:pt x="387" y="429"/>
                    <a:pt x="364" y="429"/>
                  </a:cubicBezTo>
                  <a:cubicBezTo>
                    <a:pt x="120" y="429"/>
                    <a:pt x="120" y="429"/>
                    <a:pt x="120" y="429"/>
                  </a:cubicBezTo>
                  <a:cubicBezTo>
                    <a:pt x="112" y="429"/>
                    <a:pt x="105" y="427"/>
                    <a:pt x="99" y="423"/>
                  </a:cubicBezTo>
                  <a:cubicBezTo>
                    <a:pt x="89" y="418"/>
                    <a:pt x="81" y="409"/>
                    <a:pt x="78" y="397"/>
                  </a:cubicBezTo>
                  <a:cubicBezTo>
                    <a:pt x="4" y="49"/>
                    <a:pt x="4" y="49"/>
                    <a:pt x="4" y="49"/>
                  </a:cubicBezTo>
                  <a:cubicBezTo>
                    <a:pt x="0" y="28"/>
                    <a:pt x="13" y="8"/>
                    <a:pt x="33" y="4"/>
                  </a:cubicBezTo>
                  <a:close/>
                </a:path>
              </a:pathLst>
            </a:custGeom>
            <a:solidFill>
              <a:srgbClr val="CF65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8" name="iṡḷîḋê"/>
            <p:cNvSpPr/>
            <p:nvPr/>
          </p:nvSpPr>
          <p:spPr bwMode="auto">
            <a:xfrm>
              <a:off x="4398964" y="5667375"/>
              <a:ext cx="128588" cy="131763"/>
            </a:xfrm>
            <a:prstGeom prst="ellipse">
              <a:avLst/>
            </a:prstGeom>
            <a:solidFill>
              <a:srgbClr val="7072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9" name="íṡḷíďé"/>
            <p:cNvSpPr/>
            <p:nvPr/>
          </p:nvSpPr>
          <p:spPr bwMode="auto">
            <a:xfrm>
              <a:off x="4384676" y="5651500"/>
              <a:ext cx="160338" cy="79375"/>
            </a:xfrm>
            <a:custGeom>
              <a:avLst/>
              <a:gdLst>
                <a:gd name="T0" fmla="*/ 55 w 55"/>
                <a:gd name="T1" fmla="*/ 27 h 27"/>
                <a:gd name="T2" fmla="*/ 27 w 55"/>
                <a:gd name="T3" fmla="*/ 0 h 27"/>
                <a:gd name="T4" fmla="*/ 0 w 55"/>
                <a:gd name="T5" fmla="*/ 27 h 27"/>
                <a:gd name="T6" fmla="*/ 55 w 55"/>
                <a:gd name="T7" fmla="*/ 27 h 27"/>
              </a:gdLst>
              <a:ahLst/>
              <a:cxnLst>
                <a:cxn ang="0">
                  <a:pos x="T0" y="T1"/>
                </a:cxn>
                <a:cxn ang="0">
                  <a:pos x="T2" y="T3"/>
                </a:cxn>
                <a:cxn ang="0">
                  <a:pos x="T4" y="T5"/>
                </a:cxn>
                <a:cxn ang="0">
                  <a:pos x="T6" y="T7"/>
                </a:cxn>
              </a:cxnLst>
              <a:rect l="0" t="0" r="r" b="b"/>
              <a:pathLst>
                <a:path w="55" h="27">
                  <a:moveTo>
                    <a:pt x="55" y="27"/>
                  </a:moveTo>
                  <a:cubicBezTo>
                    <a:pt x="55" y="12"/>
                    <a:pt x="42" y="0"/>
                    <a:pt x="27" y="0"/>
                  </a:cubicBezTo>
                  <a:cubicBezTo>
                    <a:pt x="12" y="0"/>
                    <a:pt x="0" y="12"/>
                    <a:pt x="0" y="27"/>
                  </a:cubicBezTo>
                  <a:lnTo>
                    <a:pt x="55" y="27"/>
                  </a:ln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0" name="ïṩḻïdè"/>
            <p:cNvSpPr/>
            <p:nvPr/>
          </p:nvSpPr>
          <p:spPr bwMode="auto">
            <a:xfrm>
              <a:off x="3708401" y="5667375"/>
              <a:ext cx="131763" cy="131763"/>
            </a:xfrm>
            <a:prstGeom prst="ellipse">
              <a:avLst/>
            </a:prstGeom>
            <a:solidFill>
              <a:srgbClr val="7072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1" name="iŝľîdè"/>
            <p:cNvSpPr/>
            <p:nvPr/>
          </p:nvSpPr>
          <p:spPr bwMode="auto">
            <a:xfrm>
              <a:off x="3694114" y="5651500"/>
              <a:ext cx="160338" cy="79375"/>
            </a:xfrm>
            <a:custGeom>
              <a:avLst/>
              <a:gdLst>
                <a:gd name="T0" fmla="*/ 55 w 55"/>
                <a:gd name="T1" fmla="*/ 27 h 27"/>
                <a:gd name="T2" fmla="*/ 28 w 55"/>
                <a:gd name="T3" fmla="*/ 0 h 27"/>
                <a:gd name="T4" fmla="*/ 0 w 55"/>
                <a:gd name="T5" fmla="*/ 27 h 27"/>
                <a:gd name="T6" fmla="*/ 55 w 55"/>
                <a:gd name="T7" fmla="*/ 27 h 27"/>
              </a:gdLst>
              <a:ahLst/>
              <a:cxnLst>
                <a:cxn ang="0">
                  <a:pos x="T0" y="T1"/>
                </a:cxn>
                <a:cxn ang="0">
                  <a:pos x="T2" y="T3"/>
                </a:cxn>
                <a:cxn ang="0">
                  <a:pos x="T4" y="T5"/>
                </a:cxn>
                <a:cxn ang="0">
                  <a:pos x="T6" y="T7"/>
                </a:cxn>
              </a:cxnLst>
              <a:rect l="0" t="0" r="r" b="b"/>
              <a:pathLst>
                <a:path w="55" h="27">
                  <a:moveTo>
                    <a:pt x="55" y="27"/>
                  </a:moveTo>
                  <a:cubicBezTo>
                    <a:pt x="55" y="12"/>
                    <a:pt x="43" y="0"/>
                    <a:pt x="28" y="0"/>
                  </a:cubicBezTo>
                  <a:cubicBezTo>
                    <a:pt x="12" y="0"/>
                    <a:pt x="0" y="12"/>
                    <a:pt x="0" y="27"/>
                  </a:cubicBezTo>
                  <a:lnTo>
                    <a:pt x="55" y="27"/>
                  </a:ln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2" name="ïṩļîḑé"/>
            <p:cNvSpPr/>
            <p:nvPr/>
          </p:nvSpPr>
          <p:spPr bwMode="auto">
            <a:xfrm>
              <a:off x="4083051" y="5713413"/>
              <a:ext cx="87313" cy="131763"/>
            </a:xfrm>
            <a:custGeom>
              <a:avLst/>
              <a:gdLst>
                <a:gd name="T0" fmla="*/ 15 w 30"/>
                <a:gd name="T1" fmla="*/ 45 h 45"/>
                <a:gd name="T2" fmla="*/ 15 w 30"/>
                <a:gd name="T3" fmla="*/ 45 h 45"/>
                <a:gd name="T4" fmla="*/ 30 w 30"/>
                <a:gd name="T5" fmla="*/ 30 h 45"/>
                <a:gd name="T6" fmla="*/ 30 w 30"/>
                <a:gd name="T7" fmla="*/ 15 h 45"/>
                <a:gd name="T8" fmla="*/ 15 w 30"/>
                <a:gd name="T9" fmla="*/ 0 h 45"/>
                <a:gd name="T10" fmla="*/ 15 w 30"/>
                <a:gd name="T11" fmla="*/ 0 h 45"/>
                <a:gd name="T12" fmla="*/ 0 w 30"/>
                <a:gd name="T13" fmla="*/ 15 h 45"/>
                <a:gd name="T14" fmla="*/ 0 w 30"/>
                <a:gd name="T15" fmla="*/ 30 h 45"/>
                <a:gd name="T16" fmla="*/ 15 w 30"/>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5">
                  <a:moveTo>
                    <a:pt x="15" y="45"/>
                  </a:moveTo>
                  <a:cubicBezTo>
                    <a:pt x="15" y="45"/>
                    <a:pt x="15" y="45"/>
                    <a:pt x="15" y="45"/>
                  </a:cubicBezTo>
                  <a:cubicBezTo>
                    <a:pt x="23" y="45"/>
                    <a:pt x="30" y="38"/>
                    <a:pt x="30" y="30"/>
                  </a:cubicBezTo>
                  <a:cubicBezTo>
                    <a:pt x="30" y="15"/>
                    <a:pt x="30" y="15"/>
                    <a:pt x="30" y="15"/>
                  </a:cubicBezTo>
                  <a:cubicBezTo>
                    <a:pt x="30" y="7"/>
                    <a:pt x="23" y="0"/>
                    <a:pt x="15" y="0"/>
                  </a:cubicBezTo>
                  <a:cubicBezTo>
                    <a:pt x="15" y="0"/>
                    <a:pt x="15" y="0"/>
                    <a:pt x="15" y="0"/>
                  </a:cubicBezTo>
                  <a:cubicBezTo>
                    <a:pt x="7" y="0"/>
                    <a:pt x="0" y="7"/>
                    <a:pt x="0" y="15"/>
                  </a:cubicBezTo>
                  <a:cubicBezTo>
                    <a:pt x="0" y="30"/>
                    <a:pt x="0" y="30"/>
                    <a:pt x="0" y="30"/>
                  </a:cubicBezTo>
                  <a:cubicBezTo>
                    <a:pt x="0" y="38"/>
                    <a:pt x="7" y="45"/>
                    <a:pt x="15" y="45"/>
                  </a:cubicBezTo>
                  <a:close/>
                </a:path>
              </a:pathLst>
            </a:custGeom>
            <a:solidFill>
              <a:srgbClr val="7072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3" name="íṥlîďé"/>
            <p:cNvSpPr/>
            <p:nvPr/>
          </p:nvSpPr>
          <p:spPr bwMode="auto">
            <a:xfrm>
              <a:off x="4065589" y="5688013"/>
              <a:ext cx="122238" cy="60325"/>
            </a:xfrm>
            <a:custGeom>
              <a:avLst/>
              <a:gdLst>
                <a:gd name="T0" fmla="*/ 42 w 42"/>
                <a:gd name="T1" fmla="*/ 21 h 21"/>
                <a:gd name="T2" fmla="*/ 21 w 42"/>
                <a:gd name="T3" fmla="*/ 0 h 21"/>
                <a:gd name="T4" fmla="*/ 21 w 42"/>
                <a:gd name="T5" fmla="*/ 0 h 21"/>
                <a:gd name="T6" fmla="*/ 0 w 42"/>
                <a:gd name="T7" fmla="*/ 21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cubicBezTo>
                    <a:pt x="42" y="9"/>
                    <a:pt x="32" y="0"/>
                    <a:pt x="21" y="0"/>
                  </a:cubicBezTo>
                  <a:cubicBezTo>
                    <a:pt x="21" y="0"/>
                    <a:pt x="21" y="0"/>
                    <a:pt x="21" y="0"/>
                  </a:cubicBezTo>
                  <a:cubicBezTo>
                    <a:pt x="9" y="0"/>
                    <a:pt x="0" y="9"/>
                    <a:pt x="0" y="21"/>
                  </a:cubicBezTo>
                  <a:lnTo>
                    <a:pt x="42" y="21"/>
                  </a:ln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4" name="iSľiḑé"/>
            <p:cNvSpPr/>
            <p:nvPr/>
          </p:nvSpPr>
          <p:spPr bwMode="auto">
            <a:xfrm>
              <a:off x="4805364" y="5435600"/>
              <a:ext cx="350838" cy="292100"/>
            </a:xfrm>
            <a:custGeom>
              <a:avLst/>
              <a:gdLst>
                <a:gd name="T0" fmla="*/ 43 w 120"/>
                <a:gd name="T1" fmla="*/ 0 h 100"/>
                <a:gd name="T2" fmla="*/ 47 w 120"/>
                <a:gd name="T3" fmla="*/ 40 h 100"/>
                <a:gd name="T4" fmla="*/ 98 w 120"/>
                <a:gd name="T5" fmla="*/ 76 h 100"/>
                <a:gd name="T6" fmla="*/ 63 w 120"/>
                <a:gd name="T7" fmla="*/ 95 h 100"/>
                <a:gd name="T8" fmla="*/ 1 w 120"/>
                <a:gd name="T9" fmla="*/ 71 h 100"/>
                <a:gd name="T10" fmla="*/ 0 w 120"/>
                <a:gd name="T11" fmla="*/ 18 h 100"/>
                <a:gd name="T12" fmla="*/ 43 w 120"/>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120" h="100">
                  <a:moveTo>
                    <a:pt x="43" y="0"/>
                  </a:moveTo>
                  <a:cubicBezTo>
                    <a:pt x="43" y="0"/>
                    <a:pt x="41" y="34"/>
                    <a:pt x="47" y="40"/>
                  </a:cubicBezTo>
                  <a:cubicBezTo>
                    <a:pt x="53" y="46"/>
                    <a:pt x="75" y="55"/>
                    <a:pt x="98" y="76"/>
                  </a:cubicBezTo>
                  <a:cubicBezTo>
                    <a:pt x="120" y="96"/>
                    <a:pt x="79" y="100"/>
                    <a:pt x="63" y="95"/>
                  </a:cubicBezTo>
                  <a:cubicBezTo>
                    <a:pt x="47" y="90"/>
                    <a:pt x="1" y="71"/>
                    <a:pt x="1" y="71"/>
                  </a:cubicBezTo>
                  <a:cubicBezTo>
                    <a:pt x="0" y="18"/>
                    <a:pt x="0" y="18"/>
                    <a:pt x="0" y="18"/>
                  </a:cubicBezTo>
                  <a:lnTo>
                    <a:pt x="43" y="0"/>
                  </a:lnTo>
                  <a:close/>
                </a:path>
              </a:pathLst>
            </a:custGeom>
            <a:solidFill>
              <a:srgbClr val="0831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5" name="í$1ïḓè"/>
            <p:cNvSpPr/>
            <p:nvPr/>
          </p:nvSpPr>
          <p:spPr bwMode="auto">
            <a:xfrm>
              <a:off x="3816351" y="4535488"/>
              <a:ext cx="1138238" cy="990600"/>
            </a:xfrm>
            <a:custGeom>
              <a:avLst/>
              <a:gdLst>
                <a:gd name="T0" fmla="*/ 8 w 389"/>
                <a:gd name="T1" fmla="*/ 0 h 339"/>
                <a:gd name="T2" fmla="*/ 35 w 389"/>
                <a:gd name="T3" fmla="*/ 102 h 339"/>
                <a:gd name="T4" fmla="*/ 294 w 389"/>
                <a:gd name="T5" fmla="*/ 122 h 339"/>
                <a:gd name="T6" fmla="*/ 327 w 389"/>
                <a:gd name="T7" fmla="*/ 339 h 339"/>
                <a:gd name="T8" fmla="*/ 389 w 389"/>
                <a:gd name="T9" fmla="*/ 328 h 339"/>
                <a:gd name="T10" fmla="*/ 376 w 389"/>
                <a:gd name="T11" fmla="*/ 116 h 339"/>
                <a:gd name="T12" fmla="*/ 266 w 389"/>
                <a:gd name="T13" fmla="*/ 20 h 339"/>
                <a:gd name="T14" fmla="*/ 142 w 389"/>
                <a:gd name="T15" fmla="*/ 0 h 339"/>
                <a:gd name="T16" fmla="*/ 8 w 389"/>
                <a:gd name="T1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 h="339">
                  <a:moveTo>
                    <a:pt x="8" y="0"/>
                  </a:moveTo>
                  <a:cubicBezTo>
                    <a:pt x="8" y="0"/>
                    <a:pt x="0" y="100"/>
                    <a:pt x="35" y="102"/>
                  </a:cubicBezTo>
                  <a:cubicBezTo>
                    <a:pt x="67" y="103"/>
                    <a:pt x="245" y="83"/>
                    <a:pt x="294" y="122"/>
                  </a:cubicBezTo>
                  <a:cubicBezTo>
                    <a:pt x="330" y="150"/>
                    <a:pt x="327" y="339"/>
                    <a:pt x="327" y="339"/>
                  </a:cubicBezTo>
                  <a:cubicBezTo>
                    <a:pt x="389" y="328"/>
                    <a:pt x="389" y="328"/>
                    <a:pt x="389" y="328"/>
                  </a:cubicBezTo>
                  <a:cubicBezTo>
                    <a:pt x="389" y="328"/>
                    <a:pt x="384" y="176"/>
                    <a:pt x="376" y="116"/>
                  </a:cubicBezTo>
                  <a:cubicBezTo>
                    <a:pt x="368" y="54"/>
                    <a:pt x="343" y="35"/>
                    <a:pt x="266" y="20"/>
                  </a:cubicBezTo>
                  <a:cubicBezTo>
                    <a:pt x="182" y="2"/>
                    <a:pt x="142" y="0"/>
                    <a:pt x="142" y="0"/>
                  </a:cubicBezTo>
                  <a:lnTo>
                    <a:pt x="8" y="0"/>
                  </a:lnTo>
                  <a:close/>
                </a:path>
              </a:pathLst>
            </a:custGeom>
            <a:solidFill>
              <a:srgbClr val="291E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6" name="ïṩlide"/>
            <p:cNvSpPr/>
            <p:nvPr/>
          </p:nvSpPr>
          <p:spPr bwMode="auto">
            <a:xfrm>
              <a:off x="4668839" y="5556250"/>
              <a:ext cx="373063" cy="334963"/>
            </a:xfrm>
            <a:custGeom>
              <a:avLst/>
              <a:gdLst>
                <a:gd name="T0" fmla="*/ 48 w 128"/>
                <a:gd name="T1" fmla="*/ 0 h 115"/>
                <a:gd name="T2" fmla="*/ 51 w 128"/>
                <a:gd name="T3" fmla="*/ 43 h 115"/>
                <a:gd name="T4" fmla="*/ 105 w 128"/>
                <a:gd name="T5" fmla="*/ 90 h 115"/>
                <a:gd name="T6" fmla="*/ 66 w 128"/>
                <a:gd name="T7" fmla="*/ 106 h 115"/>
                <a:gd name="T8" fmla="*/ 0 w 128"/>
                <a:gd name="T9" fmla="*/ 70 h 115"/>
                <a:gd name="T10" fmla="*/ 2 w 128"/>
                <a:gd name="T11" fmla="*/ 12 h 115"/>
                <a:gd name="T12" fmla="*/ 48 w 128"/>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28" h="115">
                  <a:moveTo>
                    <a:pt x="48" y="0"/>
                  </a:moveTo>
                  <a:cubicBezTo>
                    <a:pt x="48" y="0"/>
                    <a:pt x="45" y="35"/>
                    <a:pt x="51" y="43"/>
                  </a:cubicBezTo>
                  <a:cubicBezTo>
                    <a:pt x="57" y="51"/>
                    <a:pt x="81" y="64"/>
                    <a:pt x="105" y="90"/>
                  </a:cubicBezTo>
                  <a:cubicBezTo>
                    <a:pt x="128" y="115"/>
                    <a:pt x="84" y="114"/>
                    <a:pt x="66" y="106"/>
                  </a:cubicBezTo>
                  <a:cubicBezTo>
                    <a:pt x="49" y="98"/>
                    <a:pt x="0" y="70"/>
                    <a:pt x="0" y="70"/>
                  </a:cubicBezTo>
                  <a:cubicBezTo>
                    <a:pt x="2" y="12"/>
                    <a:pt x="2" y="12"/>
                    <a:pt x="2" y="12"/>
                  </a:cubicBezTo>
                  <a:lnTo>
                    <a:pt x="48" y="0"/>
                  </a:lnTo>
                  <a:close/>
                </a:path>
              </a:pathLst>
            </a:custGeom>
            <a:solidFill>
              <a:srgbClr val="0831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7" name="iṡlíḓê"/>
            <p:cNvSpPr/>
            <p:nvPr/>
          </p:nvSpPr>
          <p:spPr bwMode="auto">
            <a:xfrm>
              <a:off x="3771901" y="4535488"/>
              <a:ext cx="1060450" cy="1093788"/>
            </a:xfrm>
            <a:custGeom>
              <a:avLst/>
              <a:gdLst>
                <a:gd name="T0" fmla="*/ 23 w 362"/>
                <a:gd name="T1" fmla="*/ 0 h 374"/>
                <a:gd name="T2" fmla="*/ 41 w 362"/>
                <a:gd name="T3" fmla="*/ 102 h 374"/>
                <a:gd name="T4" fmla="*/ 268 w 362"/>
                <a:gd name="T5" fmla="*/ 142 h 374"/>
                <a:gd name="T6" fmla="*/ 295 w 362"/>
                <a:gd name="T7" fmla="*/ 374 h 374"/>
                <a:gd name="T8" fmla="*/ 362 w 362"/>
                <a:gd name="T9" fmla="*/ 371 h 374"/>
                <a:gd name="T10" fmla="*/ 354 w 362"/>
                <a:gd name="T11" fmla="*/ 146 h 374"/>
                <a:gd name="T12" fmla="*/ 248 w 362"/>
                <a:gd name="T13" fmla="*/ 36 h 374"/>
                <a:gd name="T14" fmla="*/ 149 w 362"/>
                <a:gd name="T15" fmla="*/ 5 h 374"/>
                <a:gd name="T16" fmla="*/ 23 w 362"/>
                <a:gd name="T1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74">
                  <a:moveTo>
                    <a:pt x="23" y="0"/>
                  </a:moveTo>
                  <a:cubicBezTo>
                    <a:pt x="23" y="0"/>
                    <a:pt x="0" y="87"/>
                    <a:pt x="41" y="102"/>
                  </a:cubicBezTo>
                  <a:cubicBezTo>
                    <a:pt x="72" y="113"/>
                    <a:pt x="220" y="98"/>
                    <a:pt x="268" y="142"/>
                  </a:cubicBezTo>
                  <a:cubicBezTo>
                    <a:pt x="302" y="174"/>
                    <a:pt x="295" y="374"/>
                    <a:pt x="295" y="374"/>
                  </a:cubicBezTo>
                  <a:cubicBezTo>
                    <a:pt x="362" y="371"/>
                    <a:pt x="362" y="371"/>
                    <a:pt x="362" y="371"/>
                  </a:cubicBezTo>
                  <a:cubicBezTo>
                    <a:pt x="362" y="371"/>
                    <a:pt x="359" y="206"/>
                    <a:pt x="354" y="146"/>
                  </a:cubicBezTo>
                  <a:cubicBezTo>
                    <a:pt x="348" y="86"/>
                    <a:pt x="326" y="62"/>
                    <a:pt x="248" y="36"/>
                  </a:cubicBezTo>
                  <a:cubicBezTo>
                    <a:pt x="194" y="19"/>
                    <a:pt x="149" y="5"/>
                    <a:pt x="149" y="5"/>
                  </a:cubicBezTo>
                  <a:lnTo>
                    <a:pt x="23" y="0"/>
                  </a:lnTo>
                  <a:close/>
                </a:path>
              </a:pathLst>
            </a:custGeom>
            <a:solidFill>
              <a:srgbClr val="4F3B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8" name="iṧḷidè"/>
            <p:cNvSpPr/>
            <p:nvPr/>
          </p:nvSpPr>
          <p:spPr bwMode="auto">
            <a:xfrm>
              <a:off x="3714751" y="2905125"/>
              <a:ext cx="635000" cy="806450"/>
            </a:xfrm>
            <a:custGeom>
              <a:avLst/>
              <a:gdLst>
                <a:gd name="T0" fmla="*/ 8 w 217"/>
                <a:gd name="T1" fmla="*/ 61 h 276"/>
                <a:gd name="T2" fmla="*/ 8 w 217"/>
                <a:gd name="T3" fmla="*/ 187 h 276"/>
                <a:gd name="T4" fmla="*/ 109 w 217"/>
                <a:gd name="T5" fmla="*/ 276 h 276"/>
                <a:gd name="T6" fmla="*/ 217 w 217"/>
                <a:gd name="T7" fmla="*/ 142 h 276"/>
                <a:gd name="T8" fmla="*/ 54 w 217"/>
                <a:gd name="T9" fmla="*/ 0 h 276"/>
                <a:gd name="T10" fmla="*/ 8 w 217"/>
                <a:gd name="T11" fmla="*/ 61 h 276"/>
              </a:gdLst>
              <a:ahLst/>
              <a:cxnLst>
                <a:cxn ang="0">
                  <a:pos x="T0" y="T1"/>
                </a:cxn>
                <a:cxn ang="0">
                  <a:pos x="T2" y="T3"/>
                </a:cxn>
                <a:cxn ang="0">
                  <a:pos x="T4" y="T5"/>
                </a:cxn>
                <a:cxn ang="0">
                  <a:pos x="T6" y="T7"/>
                </a:cxn>
                <a:cxn ang="0">
                  <a:pos x="T8" y="T9"/>
                </a:cxn>
                <a:cxn ang="0">
                  <a:pos x="T10" y="T11"/>
                </a:cxn>
              </a:cxnLst>
              <a:rect l="0" t="0" r="r" b="b"/>
              <a:pathLst>
                <a:path w="217" h="276">
                  <a:moveTo>
                    <a:pt x="8" y="61"/>
                  </a:moveTo>
                  <a:cubicBezTo>
                    <a:pt x="8" y="187"/>
                    <a:pt x="8" y="187"/>
                    <a:pt x="8" y="187"/>
                  </a:cubicBezTo>
                  <a:cubicBezTo>
                    <a:pt x="8" y="187"/>
                    <a:pt x="0" y="276"/>
                    <a:pt x="109" y="276"/>
                  </a:cubicBezTo>
                  <a:cubicBezTo>
                    <a:pt x="217" y="276"/>
                    <a:pt x="217" y="142"/>
                    <a:pt x="217" y="142"/>
                  </a:cubicBezTo>
                  <a:cubicBezTo>
                    <a:pt x="54" y="0"/>
                    <a:pt x="54" y="0"/>
                    <a:pt x="54" y="0"/>
                  </a:cubicBezTo>
                  <a:cubicBezTo>
                    <a:pt x="54" y="0"/>
                    <a:pt x="8" y="22"/>
                    <a:pt x="8" y="61"/>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9" name="íSļiḓe"/>
            <p:cNvSpPr/>
            <p:nvPr/>
          </p:nvSpPr>
          <p:spPr bwMode="auto">
            <a:xfrm>
              <a:off x="4752976" y="4070350"/>
              <a:ext cx="215900" cy="88900"/>
            </a:xfrm>
            <a:custGeom>
              <a:avLst/>
              <a:gdLst>
                <a:gd name="T0" fmla="*/ 136 w 136"/>
                <a:gd name="T1" fmla="*/ 0 h 56"/>
                <a:gd name="T2" fmla="*/ 136 w 136"/>
                <a:gd name="T3" fmla="*/ 54 h 56"/>
                <a:gd name="T4" fmla="*/ 0 w 136"/>
                <a:gd name="T5" fmla="*/ 56 h 56"/>
                <a:gd name="T6" fmla="*/ 0 w 136"/>
                <a:gd name="T7" fmla="*/ 0 h 56"/>
                <a:gd name="T8" fmla="*/ 136 w 136"/>
                <a:gd name="T9" fmla="*/ 0 h 56"/>
              </a:gdLst>
              <a:ahLst/>
              <a:cxnLst>
                <a:cxn ang="0">
                  <a:pos x="T0" y="T1"/>
                </a:cxn>
                <a:cxn ang="0">
                  <a:pos x="T2" y="T3"/>
                </a:cxn>
                <a:cxn ang="0">
                  <a:pos x="T4" y="T5"/>
                </a:cxn>
                <a:cxn ang="0">
                  <a:pos x="T6" y="T7"/>
                </a:cxn>
                <a:cxn ang="0">
                  <a:pos x="T8" y="T9"/>
                </a:cxn>
              </a:cxnLst>
              <a:rect l="0" t="0" r="r" b="b"/>
              <a:pathLst>
                <a:path w="136" h="56">
                  <a:moveTo>
                    <a:pt x="136" y="0"/>
                  </a:moveTo>
                  <a:lnTo>
                    <a:pt x="136" y="54"/>
                  </a:lnTo>
                  <a:lnTo>
                    <a:pt x="0" y="56"/>
                  </a:lnTo>
                  <a:lnTo>
                    <a:pt x="0" y="0"/>
                  </a:lnTo>
                  <a:lnTo>
                    <a:pt x="136" y="0"/>
                  </a:ln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0" name="ïš1ïḋê"/>
            <p:cNvSpPr/>
            <p:nvPr/>
          </p:nvSpPr>
          <p:spPr bwMode="auto">
            <a:xfrm>
              <a:off x="4995864" y="4059238"/>
              <a:ext cx="239713" cy="73025"/>
            </a:xfrm>
            <a:custGeom>
              <a:avLst/>
              <a:gdLst>
                <a:gd name="T0" fmla="*/ 0 w 82"/>
                <a:gd name="T1" fmla="*/ 17 h 25"/>
                <a:gd name="T2" fmla="*/ 0 w 82"/>
                <a:gd name="T3" fmla="*/ 17 h 25"/>
                <a:gd name="T4" fmla="*/ 8 w 82"/>
                <a:gd name="T5" fmla="*/ 8 h 25"/>
                <a:gd name="T6" fmla="*/ 72 w 82"/>
                <a:gd name="T7" fmla="*/ 1 h 25"/>
                <a:gd name="T8" fmla="*/ 82 w 82"/>
                <a:gd name="T9" fmla="*/ 8 h 25"/>
                <a:gd name="T10" fmla="*/ 82 w 82"/>
                <a:gd name="T11" fmla="*/ 8 h 25"/>
                <a:gd name="T12" fmla="*/ 74 w 82"/>
                <a:gd name="T13" fmla="*/ 17 h 25"/>
                <a:gd name="T14" fmla="*/ 10 w 82"/>
                <a:gd name="T15" fmla="*/ 24 h 25"/>
                <a:gd name="T16" fmla="*/ 0 w 82"/>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5">
                  <a:moveTo>
                    <a:pt x="0" y="17"/>
                  </a:moveTo>
                  <a:cubicBezTo>
                    <a:pt x="0" y="17"/>
                    <a:pt x="0" y="17"/>
                    <a:pt x="0" y="17"/>
                  </a:cubicBezTo>
                  <a:cubicBezTo>
                    <a:pt x="0" y="12"/>
                    <a:pt x="3" y="8"/>
                    <a:pt x="8" y="8"/>
                  </a:cubicBezTo>
                  <a:cubicBezTo>
                    <a:pt x="72" y="1"/>
                    <a:pt x="72" y="1"/>
                    <a:pt x="72" y="1"/>
                  </a:cubicBezTo>
                  <a:cubicBezTo>
                    <a:pt x="77" y="0"/>
                    <a:pt x="81" y="3"/>
                    <a:pt x="82" y="8"/>
                  </a:cubicBezTo>
                  <a:cubicBezTo>
                    <a:pt x="82" y="8"/>
                    <a:pt x="82" y="8"/>
                    <a:pt x="82" y="8"/>
                  </a:cubicBezTo>
                  <a:cubicBezTo>
                    <a:pt x="82" y="13"/>
                    <a:pt x="79" y="17"/>
                    <a:pt x="74" y="17"/>
                  </a:cubicBezTo>
                  <a:cubicBezTo>
                    <a:pt x="10" y="24"/>
                    <a:pt x="10" y="24"/>
                    <a:pt x="10" y="24"/>
                  </a:cubicBezTo>
                  <a:cubicBezTo>
                    <a:pt x="5" y="25"/>
                    <a:pt x="1" y="22"/>
                    <a:pt x="0" y="17"/>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1" name="íşḷiďe"/>
            <p:cNvSpPr/>
            <p:nvPr/>
          </p:nvSpPr>
          <p:spPr bwMode="auto">
            <a:xfrm>
              <a:off x="5003801" y="4086225"/>
              <a:ext cx="241300" cy="57150"/>
            </a:xfrm>
            <a:custGeom>
              <a:avLst/>
              <a:gdLst>
                <a:gd name="T0" fmla="*/ 0 w 82"/>
                <a:gd name="T1" fmla="*/ 8 h 20"/>
                <a:gd name="T2" fmla="*/ 0 w 82"/>
                <a:gd name="T3" fmla="*/ 8 h 20"/>
                <a:gd name="T4" fmla="*/ 9 w 82"/>
                <a:gd name="T5" fmla="*/ 0 h 20"/>
                <a:gd name="T6" fmla="*/ 74 w 82"/>
                <a:gd name="T7" fmla="*/ 2 h 20"/>
                <a:gd name="T8" fmla="*/ 82 w 82"/>
                <a:gd name="T9" fmla="*/ 11 h 20"/>
                <a:gd name="T10" fmla="*/ 82 w 82"/>
                <a:gd name="T11" fmla="*/ 11 h 20"/>
                <a:gd name="T12" fmla="*/ 73 w 82"/>
                <a:gd name="T13" fmla="*/ 19 h 20"/>
                <a:gd name="T14" fmla="*/ 8 w 82"/>
                <a:gd name="T15" fmla="*/ 17 h 20"/>
                <a:gd name="T16" fmla="*/ 0 w 82"/>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0">
                  <a:moveTo>
                    <a:pt x="0" y="8"/>
                  </a:moveTo>
                  <a:cubicBezTo>
                    <a:pt x="0" y="8"/>
                    <a:pt x="0" y="8"/>
                    <a:pt x="0" y="8"/>
                  </a:cubicBezTo>
                  <a:cubicBezTo>
                    <a:pt x="0" y="4"/>
                    <a:pt x="4" y="0"/>
                    <a:pt x="9" y="0"/>
                  </a:cubicBezTo>
                  <a:cubicBezTo>
                    <a:pt x="74" y="2"/>
                    <a:pt x="74" y="2"/>
                    <a:pt x="74" y="2"/>
                  </a:cubicBezTo>
                  <a:cubicBezTo>
                    <a:pt x="78" y="3"/>
                    <a:pt x="82" y="7"/>
                    <a:pt x="82" y="11"/>
                  </a:cubicBezTo>
                  <a:cubicBezTo>
                    <a:pt x="82" y="11"/>
                    <a:pt x="82" y="11"/>
                    <a:pt x="82" y="11"/>
                  </a:cubicBezTo>
                  <a:cubicBezTo>
                    <a:pt x="82" y="16"/>
                    <a:pt x="78" y="20"/>
                    <a:pt x="73" y="19"/>
                  </a:cubicBezTo>
                  <a:cubicBezTo>
                    <a:pt x="8" y="17"/>
                    <a:pt x="8" y="17"/>
                    <a:pt x="8" y="17"/>
                  </a:cubicBezTo>
                  <a:cubicBezTo>
                    <a:pt x="4" y="17"/>
                    <a:pt x="0" y="13"/>
                    <a:pt x="0" y="8"/>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2" name="í$ľiḑé"/>
            <p:cNvSpPr/>
            <p:nvPr/>
          </p:nvSpPr>
          <p:spPr bwMode="auto">
            <a:xfrm>
              <a:off x="5002214" y="4087813"/>
              <a:ext cx="239713" cy="82550"/>
            </a:xfrm>
            <a:custGeom>
              <a:avLst/>
              <a:gdLst>
                <a:gd name="T0" fmla="*/ 1 w 82"/>
                <a:gd name="T1" fmla="*/ 7 h 28"/>
                <a:gd name="T2" fmla="*/ 1 w 82"/>
                <a:gd name="T3" fmla="*/ 7 h 28"/>
                <a:gd name="T4" fmla="*/ 11 w 82"/>
                <a:gd name="T5" fmla="*/ 0 h 28"/>
                <a:gd name="T6" fmla="*/ 75 w 82"/>
                <a:gd name="T7" fmla="*/ 11 h 28"/>
                <a:gd name="T8" fmla="*/ 82 w 82"/>
                <a:gd name="T9" fmla="*/ 20 h 28"/>
                <a:gd name="T10" fmla="*/ 82 w 82"/>
                <a:gd name="T11" fmla="*/ 20 h 28"/>
                <a:gd name="T12" fmla="*/ 72 w 82"/>
                <a:gd name="T13" fmla="*/ 27 h 28"/>
                <a:gd name="T14" fmla="*/ 8 w 82"/>
                <a:gd name="T15" fmla="*/ 17 h 28"/>
                <a:gd name="T16" fmla="*/ 1 w 82"/>
                <a:gd name="T1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8">
                  <a:moveTo>
                    <a:pt x="1" y="7"/>
                  </a:moveTo>
                  <a:cubicBezTo>
                    <a:pt x="1" y="7"/>
                    <a:pt x="1" y="7"/>
                    <a:pt x="1" y="7"/>
                  </a:cubicBezTo>
                  <a:cubicBezTo>
                    <a:pt x="2" y="3"/>
                    <a:pt x="6" y="0"/>
                    <a:pt x="11" y="0"/>
                  </a:cubicBezTo>
                  <a:cubicBezTo>
                    <a:pt x="75" y="11"/>
                    <a:pt x="75" y="11"/>
                    <a:pt x="75" y="11"/>
                  </a:cubicBezTo>
                  <a:cubicBezTo>
                    <a:pt x="79" y="11"/>
                    <a:pt x="82" y="16"/>
                    <a:pt x="82" y="20"/>
                  </a:cubicBezTo>
                  <a:cubicBezTo>
                    <a:pt x="82" y="20"/>
                    <a:pt x="82" y="20"/>
                    <a:pt x="82" y="20"/>
                  </a:cubicBezTo>
                  <a:cubicBezTo>
                    <a:pt x="81" y="25"/>
                    <a:pt x="77" y="28"/>
                    <a:pt x="72" y="27"/>
                  </a:cubicBezTo>
                  <a:cubicBezTo>
                    <a:pt x="8" y="17"/>
                    <a:pt x="8" y="17"/>
                    <a:pt x="8" y="17"/>
                  </a:cubicBezTo>
                  <a:cubicBezTo>
                    <a:pt x="3" y="16"/>
                    <a:pt x="0" y="12"/>
                    <a:pt x="1" y="7"/>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3" name="íŝlîďê"/>
            <p:cNvSpPr/>
            <p:nvPr/>
          </p:nvSpPr>
          <p:spPr bwMode="auto">
            <a:xfrm>
              <a:off x="4948239" y="4090988"/>
              <a:ext cx="238125" cy="100013"/>
            </a:xfrm>
            <a:custGeom>
              <a:avLst/>
              <a:gdLst>
                <a:gd name="T0" fmla="*/ 1 w 81"/>
                <a:gd name="T1" fmla="*/ 7 h 34"/>
                <a:gd name="T2" fmla="*/ 1 w 81"/>
                <a:gd name="T3" fmla="*/ 7 h 34"/>
                <a:gd name="T4" fmla="*/ 11 w 81"/>
                <a:gd name="T5" fmla="*/ 1 h 34"/>
                <a:gd name="T6" fmla="*/ 74 w 81"/>
                <a:gd name="T7" fmla="*/ 16 h 34"/>
                <a:gd name="T8" fmla="*/ 80 w 81"/>
                <a:gd name="T9" fmla="*/ 27 h 34"/>
                <a:gd name="T10" fmla="*/ 80 w 81"/>
                <a:gd name="T11" fmla="*/ 27 h 34"/>
                <a:gd name="T12" fmla="*/ 70 w 81"/>
                <a:gd name="T13" fmla="*/ 33 h 34"/>
                <a:gd name="T14" fmla="*/ 7 w 81"/>
                <a:gd name="T15" fmla="*/ 18 h 34"/>
                <a:gd name="T16" fmla="*/ 1 w 81"/>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4">
                  <a:moveTo>
                    <a:pt x="1" y="7"/>
                  </a:moveTo>
                  <a:cubicBezTo>
                    <a:pt x="1" y="7"/>
                    <a:pt x="1" y="7"/>
                    <a:pt x="1" y="7"/>
                  </a:cubicBezTo>
                  <a:cubicBezTo>
                    <a:pt x="2" y="3"/>
                    <a:pt x="6" y="0"/>
                    <a:pt x="11" y="1"/>
                  </a:cubicBezTo>
                  <a:cubicBezTo>
                    <a:pt x="74" y="16"/>
                    <a:pt x="74" y="16"/>
                    <a:pt x="74" y="16"/>
                  </a:cubicBezTo>
                  <a:cubicBezTo>
                    <a:pt x="79" y="17"/>
                    <a:pt x="81" y="22"/>
                    <a:pt x="80" y="27"/>
                  </a:cubicBezTo>
                  <a:cubicBezTo>
                    <a:pt x="80" y="27"/>
                    <a:pt x="80" y="27"/>
                    <a:pt x="80" y="27"/>
                  </a:cubicBezTo>
                  <a:cubicBezTo>
                    <a:pt x="79" y="31"/>
                    <a:pt x="75" y="34"/>
                    <a:pt x="70" y="33"/>
                  </a:cubicBezTo>
                  <a:cubicBezTo>
                    <a:pt x="7" y="18"/>
                    <a:pt x="7" y="18"/>
                    <a:pt x="7" y="18"/>
                  </a:cubicBezTo>
                  <a:cubicBezTo>
                    <a:pt x="2" y="17"/>
                    <a:pt x="0" y="12"/>
                    <a:pt x="1" y="7"/>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4" name="ï$1îḑé"/>
            <p:cNvSpPr/>
            <p:nvPr/>
          </p:nvSpPr>
          <p:spPr bwMode="auto">
            <a:xfrm>
              <a:off x="4826001" y="4062413"/>
              <a:ext cx="215900" cy="111125"/>
            </a:xfrm>
            <a:custGeom>
              <a:avLst/>
              <a:gdLst>
                <a:gd name="T0" fmla="*/ 74 w 74"/>
                <a:gd name="T1" fmla="*/ 19 h 38"/>
                <a:gd name="T2" fmla="*/ 74 w 74"/>
                <a:gd name="T3" fmla="*/ 19 h 38"/>
                <a:gd name="T4" fmla="*/ 51 w 74"/>
                <a:gd name="T5" fmla="*/ 37 h 38"/>
                <a:gd name="T6" fmla="*/ 33 w 74"/>
                <a:gd name="T7" fmla="*/ 38 h 38"/>
                <a:gd name="T8" fmla="*/ 0 w 74"/>
                <a:gd name="T9" fmla="*/ 19 h 38"/>
                <a:gd name="T10" fmla="*/ 0 w 74"/>
                <a:gd name="T11" fmla="*/ 19 h 38"/>
                <a:gd name="T12" fmla="*/ 33 w 74"/>
                <a:gd name="T13" fmla="*/ 0 h 38"/>
                <a:gd name="T14" fmla="*/ 51 w 74"/>
                <a:gd name="T15" fmla="*/ 0 h 38"/>
                <a:gd name="T16" fmla="*/ 74 w 74"/>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8">
                  <a:moveTo>
                    <a:pt x="74" y="19"/>
                  </a:moveTo>
                  <a:cubicBezTo>
                    <a:pt x="74" y="19"/>
                    <a:pt x="74" y="19"/>
                    <a:pt x="74" y="19"/>
                  </a:cubicBezTo>
                  <a:cubicBezTo>
                    <a:pt x="74" y="29"/>
                    <a:pt x="69" y="37"/>
                    <a:pt x="51" y="37"/>
                  </a:cubicBezTo>
                  <a:cubicBezTo>
                    <a:pt x="33" y="38"/>
                    <a:pt x="33" y="38"/>
                    <a:pt x="33" y="38"/>
                  </a:cubicBezTo>
                  <a:cubicBezTo>
                    <a:pt x="15" y="38"/>
                    <a:pt x="0" y="29"/>
                    <a:pt x="0" y="19"/>
                  </a:cubicBezTo>
                  <a:cubicBezTo>
                    <a:pt x="0" y="19"/>
                    <a:pt x="0" y="19"/>
                    <a:pt x="0" y="19"/>
                  </a:cubicBezTo>
                  <a:cubicBezTo>
                    <a:pt x="0" y="9"/>
                    <a:pt x="15" y="0"/>
                    <a:pt x="33" y="0"/>
                  </a:cubicBezTo>
                  <a:cubicBezTo>
                    <a:pt x="51" y="0"/>
                    <a:pt x="51" y="0"/>
                    <a:pt x="51" y="0"/>
                  </a:cubicBezTo>
                  <a:cubicBezTo>
                    <a:pt x="69" y="0"/>
                    <a:pt x="74" y="8"/>
                    <a:pt x="74" y="19"/>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5" name="ïṣḷiḋè"/>
            <p:cNvSpPr/>
            <p:nvPr/>
          </p:nvSpPr>
          <p:spPr bwMode="auto">
            <a:xfrm>
              <a:off x="4846639" y="3997325"/>
              <a:ext cx="128588" cy="138113"/>
            </a:xfrm>
            <a:custGeom>
              <a:avLst/>
              <a:gdLst>
                <a:gd name="T0" fmla="*/ 5 w 44"/>
                <a:gd name="T1" fmla="*/ 43 h 47"/>
                <a:gd name="T2" fmla="*/ 5 w 44"/>
                <a:gd name="T3" fmla="*/ 43 h 47"/>
                <a:gd name="T4" fmla="*/ 4 w 44"/>
                <a:gd name="T5" fmla="*/ 29 h 47"/>
                <a:gd name="T6" fmla="*/ 25 w 44"/>
                <a:gd name="T7" fmla="*/ 5 h 47"/>
                <a:gd name="T8" fmla="*/ 39 w 44"/>
                <a:gd name="T9" fmla="*/ 4 h 47"/>
                <a:gd name="T10" fmla="*/ 39 w 44"/>
                <a:gd name="T11" fmla="*/ 4 h 47"/>
                <a:gd name="T12" fmla="*/ 40 w 44"/>
                <a:gd name="T13" fmla="*/ 18 h 47"/>
                <a:gd name="T14" fmla="*/ 19 w 44"/>
                <a:gd name="T15" fmla="*/ 42 h 47"/>
                <a:gd name="T16" fmla="*/ 5 w 44"/>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5" y="43"/>
                  </a:moveTo>
                  <a:cubicBezTo>
                    <a:pt x="5" y="43"/>
                    <a:pt x="5" y="43"/>
                    <a:pt x="5" y="43"/>
                  </a:cubicBezTo>
                  <a:cubicBezTo>
                    <a:pt x="0" y="40"/>
                    <a:pt x="0" y="33"/>
                    <a:pt x="4" y="29"/>
                  </a:cubicBezTo>
                  <a:cubicBezTo>
                    <a:pt x="25" y="5"/>
                    <a:pt x="25" y="5"/>
                    <a:pt x="25" y="5"/>
                  </a:cubicBezTo>
                  <a:cubicBezTo>
                    <a:pt x="29" y="1"/>
                    <a:pt x="35" y="0"/>
                    <a:pt x="39" y="4"/>
                  </a:cubicBezTo>
                  <a:cubicBezTo>
                    <a:pt x="39" y="4"/>
                    <a:pt x="39" y="4"/>
                    <a:pt x="39" y="4"/>
                  </a:cubicBezTo>
                  <a:cubicBezTo>
                    <a:pt x="44" y="8"/>
                    <a:pt x="44" y="14"/>
                    <a:pt x="40" y="18"/>
                  </a:cubicBezTo>
                  <a:cubicBezTo>
                    <a:pt x="19" y="42"/>
                    <a:pt x="19" y="42"/>
                    <a:pt x="19" y="42"/>
                  </a:cubicBezTo>
                  <a:cubicBezTo>
                    <a:pt x="15" y="47"/>
                    <a:pt x="9" y="47"/>
                    <a:pt x="5" y="43"/>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6" name="ïś1íďê"/>
            <p:cNvSpPr/>
            <p:nvPr/>
          </p:nvSpPr>
          <p:spPr bwMode="auto">
            <a:xfrm>
              <a:off x="4176714" y="3594100"/>
              <a:ext cx="622300" cy="642938"/>
            </a:xfrm>
            <a:custGeom>
              <a:avLst/>
              <a:gdLst>
                <a:gd name="T0" fmla="*/ 210 w 213"/>
                <a:gd name="T1" fmla="*/ 148 h 220"/>
                <a:gd name="T2" fmla="*/ 139 w 213"/>
                <a:gd name="T3" fmla="*/ 124 h 220"/>
                <a:gd name="T4" fmla="*/ 36 w 213"/>
                <a:gd name="T5" fmla="*/ 0 h 220"/>
                <a:gd name="T6" fmla="*/ 0 w 213"/>
                <a:gd name="T7" fmla="*/ 48 h 220"/>
                <a:gd name="T8" fmla="*/ 70 w 213"/>
                <a:gd name="T9" fmla="*/ 171 h 220"/>
                <a:gd name="T10" fmla="*/ 213 w 213"/>
                <a:gd name="T11" fmla="*/ 204 h 220"/>
                <a:gd name="T12" fmla="*/ 210 w 213"/>
                <a:gd name="T13" fmla="*/ 148 h 220"/>
              </a:gdLst>
              <a:ahLst/>
              <a:cxnLst>
                <a:cxn ang="0">
                  <a:pos x="T0" y="T1"/>
                </a:cxn>
                <a:cxn ang="0">
                  <a:pos x="T2" y="T3"/>
                </a:cxn>
                <a:cxn ang="0">
                  <a:pos x="T4" y="T5"/>
                </a:cxn>
                <a:cxn ang="0">
                  <a:pos x="T6" y="T7"/>
                </a:cxn>
                <a:cxn ang="0">
                  <a:pos x="T8" y="T9"/>
                </a:cxn>
                <a:cxn ang="0">
                  <a:pos x="T10" y="T11"/>
                </a:cxn>
                <a:cxn ang="0">
                  <a:pos x="T12" y="T13"/>
                </a:cxn>
              </a:cxnLst>
              <a:rect l="0" t="0" r="r" b="b"/>
              <a:pathLst>
                <a:path w="213" h="220">
                  <a:moveTo>
                    <a:pt x="210" y="148"/>
                  </a:moveTo>
                  <a:cubicBezTo>
                    <a:pt x="208" y="148"/>
                    <a:pt x="182" y="152"/>
                    <a:pt x="139" y="124"/>
                  </a:cubicBezTo>
                  <a:cubicBezTo>
                    <a:pt x="92" y="93"/>
                    <a:pt x="36" y="0"/>
                    <a:pt x="36" y="0"/>
                  </a:cubicBezTo>
                  <a:cubicBezTo>
                    <a:pt x="0" y="48"/>
                    <a:pt x="0" y="48"/>
                    <a:pt x="0" y="48"/>
                  </a:cubicBezTo>
                  <a:cubicBezTo>
                    <a:pt x="0" y="48"/>
                    <a:pt x="6" y="105"/>
                    <a:pt x="70" y="171"/>
                  </a:cubicBezTo>
                  <a:cubicBezTo>
                    <a:pt x="117" y="220"/>
                    <a:pt x="173" y="214"/>
                    <a:pt x="213" y="204"/>
                  </a:cubicBezTo>
                  <a:cubicBezTo>
                    <a:pt x="212" y="185"/>
                    <a:pt x="211" y="166"/>
                    <a:pt x="210" y="148"/>
                  </a:cubicBez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7" name="i$ḻîďê"/>
            <p:cNvSpPr/>
            <p:nvPr/>
          </p:nvSpPr>
          <p:spPr bwMode="auto">
            <a:xfrm>
              <a:off x="3781426" y="3530600"/>
              <a:ext cx="530225" cy="1109663"/>
            </a:xfrm>
            <a:custGeom>
              <a:avLst/>
              <a:gdLst>
                <a:gd name="T0" fmla="*/ 6 w 181"/>
                <a:gd name="T1" fmla="*/ 366 h 380"/>
                <a:gd name="T2" fmla="*/ 11 w 181"/>
                <a:gd name="T3" fmla="*/ 240 h 380"/>
                <a:gd name="T4" fmla="*/ 0 w 181"/>
                <a:gd name="T5" fmla="*/ 26 h 380"/>
                <a:gd name="T6" fmla="*/ 89 w 181"/>
                <a:gd name="T7" fmla="*/ 0 h 380"/>
                <a:gd name="T8" fmla="*/ 171 w 181"/>
                <a:gd name="T9" fmla="*/ 22 h 380"/>
                <a:gd name="T10" fmla="*/ 154 w 181"/>
                <a:gd name="T11" fmla="*/ 247 h 380"/>
                <a:gd name="T12" fmla="*/ 181 w 181"/>
                <a:gd name="T13" fmla="*/ 340 h 380"/>
                <a:gd name="T14" fmla="*/ 101 w 181"/>
                <a:gd name="T15" fmla="*/ 380 h 380"/>
                <a:gd name="T16" fmla="*/ 6 w 181"/>
                <a:gd name="T17" fmla="*/ 36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80">
                  <a:moveTo>
                    <a:pt x="6" y="366"/>
                  </a:moveTo>
                  <a:cubicBezTo>
                    <a:pt x="11" y="240"/>
                    <a:pt x="11" y="240"/>
                    <a:pt x="11" y="240"/>
                  </a:cubicBezTo>
                  <a:cubicBezTo>
                    <a:pt x="0" y="26"/>
                    <a:pt x="0" y="26"/>
                    <a:pt x="0" y="26"/>
                  </a:cubicBezTo>
                  <a:cubicBezTo>
                    <a:pt x="0" y="26"/>
                    <a:pt x="26" y="0"/>
                    <a:pt x="89" y="0"/>
                  </a:cubicBezTo>
                  <a:cubicBezTo>
                    <a:pt x="131" y="0"/>
                    <a:pt x="171" y="22"/>
                    <a:pt x="171" y="22"/>
                  </a:cubicBezTo>
                  <a:cubicBezTo>
                    <a:pt x="154" y="247"/>
                    <a:pt x="154" y="247"/>
                    <a:pt x="154" y="247"/>
                  </a:cubicBezTo>
                  <a:cubicBezTo>
                    <a:pt x="181" y="340"/>
                    <a:pt x="181" y="340"/>
                    <a:pt x="181" y="340"/>
                  </a:cubicBezTo>
                  <a:cubicBezTo>
                    <a:pt x="181" y="340"/>
                    <a:pt x="165" y="380"/>
                    <a:pt x="101" y="380"/>
                  </a:cubicBezTo>
                  <a:cubicBezTo>
                    <a:pt x="38" y="380"/>
                    <a:pt x="6" y="366"/>
                    <a:pt x="6" y="366"/>
                  </a:cubicBezTo>
                  <a:close/>
                </a:path>
              </a:pathLst>
            </a:custGeom>
            <a:solidFill>
              <a:srgbClr val="0053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8" name="ï$ļïďe"/>
            <p:cNvSpPr/>
            <p:nvPr/>
          </p:nvSpPr>
          <p:spPr bwMode="auto">
            <a:xfrm>
              <a:off x="4176714" y="3687763"/>
              <a:ext cx="201613" cy="485775"/>
            </a:xfrm>
            <a:custGeom>
              <a:avLst/>
              <a:gdLst>
                <a:gd name="T0" fmla="*/ 29 w 69"/>
                <a:gd name="T1" fmla="*/ 0 h 166"/>
                <a:gd name="T2" fmla="*/ 55 w 69"/>
                <a:gd name="T3" fmla="*/ 65 h 166"/>
                <a:gd name="T4" fmla="*/ 19 w 69"/>
                <a:gd name="T5" fmla="*/ 166 h 166"/>
                <a:gd name="T6" fmla="*/ 29 w 69"/>
                <a:gd name="T7" fmla="*/ 0 h 166"/>
              </a:gdLst>
              <a:ahLst/>
              <a:cxnLst>
                <a:cxn ang="0">
                  <a:pos x="T0" y="T1"/>
                </a:cxn>
                <a:cxn ang="0">
                  <a:pos x="T2" y="T3"/>
                </a:cxn>
                <a:cxn ang="0">
                  <a:pos x="T4" y="T5"/>
                </a:cxn>
                <a:cxn ang="0">
                  <a:pos x="T6" y="T7"/>
                </a:cxn>
              </a:cxnLst>
              <a:rect l="0" t="0" r="r" b="b"/>
              <a:pathLst>
                <a:path w="69" h="166">
                  <a:moveTo>
                    <a:pt x="29" y="0"/>
                  </a:moveTo>
                  <a:cubicBezTo>
                    <a:pt x="29" y="0"/>
                    <a:pt x="42" y="30"/>
                    <a:pt x="55" y="65"/>
                  </a:cubicBezTo>
                  <a:cubicBezTo>
                    <a:pt x="69" y="99"/>
                    <a:pt x="19" y="166"/>
                    <a:pt x="19" y="166"/>
                  </a:cubicBezTo>
                  <a:cubicBezTo>
                    <a:pt x="19" y="166"/>
                    <a:pt x="0" y="8"/>
                    <a:pt x="29" y="0"/>
                  </a:cubicBezTo>
                  <a:close/>
                </a:path>
              </a:pathLst>
            </a:custGeom>
            <a:solidFill>
              <a:srgbClr val="0053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9" name="ïśḻíde"/>
            <p:cNvSpPr/>
            <p:nvPr/>
          </p:nvSpPr>
          <p:spPr bwMode="auto">
            <a:xfrm>
              <a:off x="3927476" y="3363913"/>
              <a:ext cx="263525" cy="333375"/>
            </a:xfrm>
            <a:custGeom>
              <a:avLst/>
              <a:gdLst>
                <a:gd name="T0" fmla="*/ 37 w 90"/>
                <a:gd name="T1" fmla="*/ 110 h 114"/>
                <a:gd name="T2" fmla="*/ 37 w 90"/>
                <a:gd name="T3" fmla="*/ 110 h 114"/>
                <a:gd name="T4" fmla="*/ 3 w 90"/>
                <a:gd name="T5" fmla="*/ 63 h 114"/>
                <a:gd name="T6" fmla="*/ 6 w 90"/>
                <a:gd name="T7" fmla="*/ 37 h 114"/>
                <a:gd name="T8" fmla="*/ 52 w 90"/>
                <a:gd name="T9" fmla="*/ 4 h 114"/>
                <a:gd name="T10" fmla="*/ 52 w 90"/>
                <a:gd name="T11" fmla="*/ 4 h 114"/>
                <a:gd name="T12" fmla="*/ 87 w 90"/>
                <a:gd name="T13" fmla="*/ 51 h 114"/>
                <a:gd name="T14" fmla="*/ 83 w 90"/>
                <a:gd name="T15" fmla="*/ 77 h 114"/>
                <a:gd name="T16" fmla="*/ 37 w 90"/>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14">
                  <a:moveTo>
                    <a:pt x="37" y="110"/>
                  </a:moveTo>
                  <a:cubicBezTo>
                    <a:pt x="37" y="110"/>
                    <a:pt x="37" y="110"/>
                    <a:pt x="37" y="110"/>
                  </a:cubicBezTo>
                  <a:cubicBezTo>
                    <a:pt x="15" y="106"/>
                    <a:pt x="0" y="85"/>
                    <a:pt x="3" y="63"/>
                  </a:cubicBezTo>
                  <a:cubicBezTo>
                    <a:pt x="6" y="37"/>
                    <a:pt x="6" y="37"/>
                    <a:pt x="6" y="37"/>
                  </a:cubicBezTo>
                  <a:cubicBezTo>
                    <a:pt x="10" y="15"/>
                    <a:pt x="30" y="0"/>
                    <a:pt x="52" y="4"/>
                  </a:cubicBezTo>
                  <a:cubicBezTo>
                    <a:pt x="52" y="4"/>
                    <a:pt x="52" y="4"/>
                    <a:pt x="52" y="4"/>
                  </a:cubicBezTo>
                  <a:cubicBezTo>
                    <a:pt x="75" y="8"/>
                    <a:pt x="90" y="29"/>
                    <a:pt x="87" y="51"/>
                  </a:cubicBezTo>
                  <a:cubicBezTo>
                    <a:pt x="83" y="77"/>
                    <a:pt x="83" y="77"/>
                    <a:pt x="83" y="77"/>
                  </a:cubicBezTo>
                  <a:cubicBezTo>
                    <a:pt x="80" y="99"/>
                    <a:pt x="60" y="114"/>
                    <a:pt x="37" y="110"/>
                  </a:cubicBezTo>
                  <a:close/>
                </a:path>
              </a:pathLst>
            </a:custGeom>
            <a:solidFill>
              <a:srgbClr val="E3B7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0" name="îṣľidè"/>
            <p:cNvSpPr/>
            <p:nvPr/>
          </p:nvSpPr>
          <p:spPr bwMode="auto">
            <a:xfrm>
              <a:off x="3927476" y="3532188"/>
              <a:ext cx="246063" cy="165100"/>
            </a:xfrm>
            <a:custGeom>
              <a:avLst/>
              <a:gdLst>
                <a:gd name="T0" fmla="*/ 44 w 84"/>
                <a:gd name="T1" fmla="*/ 22 h 56"/>
                <a:gd name="T2" fmla="*/ 44 w 84"/>
                <a:gd name="T3" fmla="*/ 22 h 56"/>
                <a:gd name="T4" fmla="*/ 3 w 84"/>
                <a:gd name="T5" fmla="*/ 0 h 56"/>
                <a:gd name="T6" fmla="*/ 3 w 84"/>
                <a:gd name="T7" fmla="*/ 5 h 56"/>
                <a:gd name="T8" fmla="*/ 37 w 84"/>
                <a:gd name="T9" fmla="*/ 52 h 56"/>
                <a:gd name="T10" fmla="*/ 37 w 84"/>
                <a:gd name="T11" fmla="*/ 52 h 56"/>
                <a:gd name="T12" fmla="*/ 83 w 84"/>
                <a:gd name="T13" fmla="*/ 19 h 56"/>
                <a:gd name="T14" fmla="*/ 84 w 84"/>
                <a:gd name="T15" fmla="*/ 18 h 56"/>
                <a:gd name="T16" fmla="*/ 44 w 84"/>
                <a:gd name="T1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6">
                  <a:moveTo>
                    <a:pt x="44" y="22"/>
                  </a:moveTo>
                  <a:cubicBezTo>
                    <a:pt x="44" y="22"/>
                    <a:pt x="44" y="22"/>
                    <a:pt x="44" y="22"/>
                  </a:cubicBezTo>
                  <a:cubicBezTo>
                    <a:pt x="28" y="20"/>
                    <a:pt x="14" y="11"/>
                    <a:pt x="3" y="0"/>
                  </a:cubicBezTo>
                  <a:cubicBezTo>
                    <a:pt x="3" y="5"/>
                    <a:pt x="3" y="5"/>
                    <a:pt x="3" y="5"/>
                  </a:cubicBezTo>
                  <a:cubicBezTo>
                    <a:pt x="0" y="27"/>
                    <a:pt x="15" y="48"/>
                    <a:pt x="37" y="52"/>
                  </a:cubicBezTo>
                  <a:cubicBezTo>
                    <a:pt x="37" y="52"/>
                    <a:pt x="37" y="52"/>
                    <a:pt x="37" y="52"/>
                  </a:cubicBezTo>
                  <a:cubicBezTo>
                    <a:pt x="60" y="56"/>
                    <a:pt x="80" y="41"/>
                    <a:pt x="83" y="19"/>
                  </a:cubicBezTo>
                  <a:cubicBezTo>
                    <a:pt x="84" y="18"/>
                    <a:pt x="84" y="18"/>
                    <a:pt x="84" y="18"/>
                  </a:cubicBezTo>
                  <a:cubicBezTo>
                    <a:pt x="72" y="23"/>
                    <a:pt x="58" y="25"/>
                    <a:pt x="44" y="22"/>
                  </a:cubicBezTo>
                  <a:close/>
                </a:path>
              </a:pathLst>
            </a:custGeom>
            <a:solidFill>
              <a:srgbClr val="0053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1" name="î$ḻiḋè"/>
            <p:cNvSpPr/>
            <p:nvPr/>
          </p:nvSpPr>
          <p:spPr bwMode="auto">
            <a:xfrm>
              <a:off x="3684589" y="3038475"/>
              <a:ext cx="173038" cy="219075"/>
            </a:xfrm>
            <a:custGeom>
              <a:avLst/>
              <a:gdLst>
                <a:gd name="T0" fmla="*/ 40 w 59"/>
                <a:gd name="T1" fmla="*/ 72 h 75"/>
                <a:gd name="T2" fmla="*/ 40 w 59"/>
                <a:gd name="T3" fmla="*/ 72 h 75"/>
                <a:gd name="T4" fmla="*/ 11 w 59"/>
                <a:gd name="T5" fmla="*/ 55 h 75"/>
                <a:gd name="T6" fmla="*/ 4 w 59"/>
                <a:gd name="T7" fmla="*/ 31 h 75"/>
                <a:gd name="T8" fmla="*/ 20 w 59"/>
                <a:gd name="T9" fmla="*/ 3 h 75"/>
                <a:gd name="T10" fmla="*/ 20 w 59"/>
                <a:gd name="T11" fmla="*/ 3 h 75"/>
                <a:gd name="T12" fmla="*/ 49 w 59"/>
                <a:gd name="T13" fmla="*/ 20 h 75"/>
                <a:gd name="T14" fmla="*/ 56 w 59"/>
                <a:gd name="T15" fmla="*/ 44 h 75"/>
                <a:gd name="T16" fmla="*/ 40 w 59"/>
                <a:gd name="T17"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5">
                  <a:moveTo>
                    <a:pt x="40" y="72"/>
                  </a:moveTo>
                  <a:cubicBezTo>
                    <a:pt x="40" y="72"/>
                    <a:pt x="40" y="72"/>
                    <a:pt x="40" y="72"/>
                  </a:cubicBezTo>
                  <a:cubicBezTo>
                    <a:pt x="28" y="75"/>
                    <a:pt x="15" y="67"/>
                    <a:pt x="11" y="55"/>
                  </a:cubicBezTo>
                  <a:cubicBezTo>
                    <a:pt x="4" y="31"/>
                    <a:pt x="4" y="31"/>
                    <a:pt x="4" y="31"/>
                  </a:cubicBezTo>
                  <a:cubicBezTo>
                    <a:pt x="0" y="18"/>
                    <a:pt x="7" y="6"/>
                    <a:pt x="20" y="3"/>
                  </a:cubicBezTo>
                  <a:cubicBezTo>
                    <a:pt x="20" y="3"/>
                    <a:pt x="20" y="3"/>
                    <a:pt x="20" y="3"/>
                  </a:cubicBezTo>
                  <a:cubicBezTo>
                    <a:pt x="32" y="0"/>
                    <a:pt x="45" y="8"/>
                    <a:pt x="49" y="20"/>
                  </a:cubicBezTo>
                  <a:cubicBezTo>
                    <a:pt x="56" y="44"/>
                    <a:pt x="56" y="44"/>
                    <a:pt x="56" y="44"/>
                  </a:cubicBezTo>
                  <a:cubicBezTo>
                    <a:pt x="59" y="57"/>
                    <a:pt x="52" y="69"/>
                    <a:pt x="40" y="72"/>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2" name="íšḷíḍê"/>
            <p:cNvSpPr/>
            <p:nvPr/>
          </p:nvSpPr>
          <p:spPr bwMode="auto">
            <a:xfrm>
              <a:off x="3787776" y="2714625"/>
              <a:ext cx="663575" cy="833438"/>
            </a:xfrm>
            <a:custGeom>
              <a:avLst/>
              <a:gdLst>
                <a:gd name="T0" fmla="*/ 121 w 227"/>
                <a:gd name="T1" fmla="*/ 285 h 285"/>
                <a:gd name="T2" fmla="*/ 119 w 227"/>
                <a:gd name="T3" fmla="*/ 285 h 285"/>
                <a:gd name="T4" fmla="*/ 6 w 227"/>
                <a:gd name="T5" fmla="*/ 177 h 285"/>
                <a:gd name="T6" fmla="*/ 3 w 227"/>
                <a:gd name="T7" fmla="*/ 108 h 285"/>
                <a:gd name="T8" fmla="*/ 106 w 227"/>
                <a:gd name="T9" fmla="*/ 0 h 285"/>
                <a:gd name="T10" fmla="*/ 109 w 227"/>
                <a:gd name="T11" fmla="*/ 0 h 285"/>
                <a:gd name="T12" fmla="*/ 222 w 227"/>
                <a:gd name="T13" fmla="*/ 108 h 285"/>
                <a:gd name="T14" fmla="*/ 225 w 227"/>
                <a:gd name="T15" fmla="*/ 177 h 285"/>
                <a:gd name="T16" fmla="*/ 121 w 227"/>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285">
                  <a:moveTo>
                    <a:pt x="121" y="285"/>
                  </a:moveTo>
                  <a:cubicBezTo>
                    <a:pt x="119" y="285"/>
                    <a:pt x="119" y="285"/>
                    <a:pt x="119" y="285"/>
                  </a:cubicBezTo>
                  <a:cubicBezTo>
                    <a:pt x="59" y="285"/>
                    <a:pt x="8" y="236"/>
                    <a:pt x="6" y="177"/>
                  </a:cubicBezTo>
                  <a:cubicBezTo>
                    <a:pt x="3" y="108"/>
                    <a:pt x="3" y="108"/>
                    <a:pt x="3" y="108"/>
                  </a:cubicBezTo>
                  <a:cubicBezTo>
                    <a:pt x="0" y="49"/>
                    <a:pt x="47" y="0"/>
                    <a:pt x="106" y="0"/>
                  </a:cubicBezTo>
                  <a:cubicBezTo>
                    <a:pt x="109" y="0"/>
                    <a:pt x="109" y="0"/>
                    <a:pt x="109" y="0"/>
                  </a:cubicBezTo>
                  <a:cubicBezTo>
                    <a:pt x="168" y="0"/>
                    <a:pt x="219" y="49"/>
                    <a:pt x="222" y="108"/>
                  </a:cubicBezTo>
                  <a:cubicBezTo>
                    <a:pt x="225" y="177"/>
                    <a:pt x="225" y="177"/>
                    <a:pt x="225" y="177"/>
                  </a:cubicBezTo>
                  <a:cubicBezTo>
                    <a:pt x="227" y="236"/>
                    <a:pt x="180" y="285"/>
                    <a:pt x="121" y="285"/>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3" name="ïśľíḓè"/>
            <p:cNvSpPr/>
            <p:nvPr/>
          </p:nvSpPr>
          <p:spPr bwMode="auto">
            <a:xfrm>
              <a:off x="3995739" y="3062288"/>
              <a:ext cx="55563" cy="120650"/>
            </a:xfrm>
            <a:custGeom>
              <a:avLst/>
              <a:gdLst>
                <a:gd name="T0" fmla="*/ 10 w 19"/>
                <a:gd name="T1" fmla="*/ 41 h 41"/>
                <a:gd name="T2" fmla="*/ 10 w 19"/>
                <a:gd name="T3" fmla="*/ 41 h 41"/>
                <a:gd name="T4" fmla="*/ 0 w 19"/>
                <a:gd name="T5" fmla="*/ 31 h 41"/>
                <a:gd name="T6" fmla="*/ 0 w 19"/>
                <a:gd name="T7" fmla="*/ 9 h 41"/>
                <a:gd name="T8" fmla="*/ 10 w 19"/>
                <a:gd name="T9" fmla="*/ 0 h 41"/>
                <a:gd name="T10" fmla="*/ 10 w 19"/>
                <a:gd name="T11" fmla="*/ 0 h 41"/>
                <a:gd name="T12" fmla="*/ 19 w 19"/>
                <a:gd name="T13" fmla="*/ 9 h 41"/>
                <a:gd name="T14" fmla="*/ 19 w 19"/>
                <a:gd name="T15" fmla="*/ 31 h 41"/>
                <a:gd name="T16" fmla="*/ 10 w 19"/>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1">
                  <a:moveTo>
                    <a:pt x="10" y="41"/>
                  </a:moveTo>
                  <a:cubicBezTo>
                    <a:pt x="10" y="41"/>
                    <a:pt x="10" y="41"/>
                    <a:pt x="10" y="41"/>
                  </a:cubicBezTo>
                  <a:cubicBezTo>
                    <a:pt x="4" y="41"/>
                    <a:pt x="0" y="36"/>
                    <a:pt x="0" y="31"/>
                  </a:cubicBezTo>
                  <a:cubicBezTo>
                    <a:pt x="0" y="9"/>
                    <a:pt x="0" y="9"/>
                    <a:pt x="0" y="9"/>
                  </a:cubicBezTo>
                  <a:cubicBezTo>
                    <a:pt x="0" y="4"/>
                    <a:pt x="4" y="0"/>
                    <a:pt x="10" y="0"/>
                  </a:cubicBezTo>
                  <a:cubicBezTo>
                    <a:pt x="10" y="0"/>
                    <a:pt x="10" y="0"/>
                    <a:pt x="10" y="0"/>
                  </a:cubicBezTo>
                  <a:cubicBezTo>
                    <a:pt x="15" y="0"/>
                    <a:pt x="19" y="4"/>
                    <a:pt x="19" y="9"/>
                  </a:cubicBezTo>
                  <a:cubicBezTo>
                    <a:pt x="19" y="31"/>
                    <a:pt x="19" y="31"/>
                    <a:pt x="19" y="31"/>
                  </a:cubicBezTo>
                  <a:cubicBezTo>
                    <a:pt x="19" y="36"/>
                    <a:pt x="15" y="41"/>
                    <a:pt x="10" y="41"/>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4" name="işḷîḍê"/>
            <p:cNvSpPr/>
            <p:nvPr/>
          </p:nvSpPr>
          <p:spPr bwMode="auto">
            <a:xfrm>
              <a:off x="4319589" y="3062288"/>
              <a:ext cx="55563" cy="120650"/>
            </a:xfrm>
            <a:custGeom>
              <a:avLst/>
              <a:gdLst>
                <a:gd name="T0" fmla="*/ 10 w 19"/>
                <a:gd name="T1" fmla="*/ 41 h 41"/>
                <a:gd name="T2" fmla="*/ 10 w 19"/>
                <a:gd name="T3" fmla="*/ 41 h 41"/>
                <a:gd name="T4" fmla="*/ 0 w 19"/>
                <a:gd name="T5" fmla="*/ 31 h 41"/>
                <a:gd name="T6" fmla="*/ 0 w 19"/>
                <a:gd name="T7" fmla="*/ 9 h 41"/>
                <a:gd name="T8" fmla="*/ 10 w 19"/>
                <a:gd name="T9" fmla="*/ 0 h 41"/>
                <a:gd name="T10" fmla="*/ 10 w 19"/>
                <a:gd name="T11" fmla="*/ 0 h 41"/>
                <a:gd name="T12" fmla="*/ 19 w 19"/>
                <a:gd name="T13" fmla="*/ 9 h 41"/>
                <a:gd name="T14" fmla="*/ 19 w 19"/>
                <a:gd name="T15" fmla="*/ 31 h 41"/>
                <a:gd name="T16" fmla="*/ 10 w 19"/>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1">
                  <a:moveTo>
                    <a:pt x="10" y="41"/>
                  </a:moveTo>
                  <a:cubicBezTo>
                    <a:pt x="10" y="41"/>
                    <a:pt x="10" y="41"/>
                    <a:pt x="10" y="41"/>
                  </a:cubicBezTo>
                  <a:cubicBezTo>
                    <a:pt x="4" y="41"/>
                    <a:pt x="0" y="36"/>
                    <a:pt x="0" y="31"/>
                  </a:cubicBezTo>
                  <a:cubicBezTo>
                    <a:pt x="0" y="9"/>
                    <a:pt x="0" y="9"/>
                    <a:pt x="0" y="9"/>
                  </a:cubicBezTo>
                  <a:cubicBezTo>
                    <a:pt x="0" y="4"/>
                    <a:pt x="4" y="0"/>
                    <a:pt x="10" y="0"/>
                  </a:cubicBezTo>
                  <a:cubicBezTo>
                    <a:pt x="10" y="0"/>
                    <a:pt x="10" y="0"/>
                    <a:pt x="10" y="0"/>
                  </a:cubicBezTo>
                  <a:cubicBezTo>
                    <a:pt x="15" y="0"/>
                    <a:pt x="19" y="4"/>
                    <a:pt x="19" y="9"/>
                  </a:cubicBezTo>
                  <a:cubicBezTo>
                    <a:pt x="19" y="31"/>
                    <a:pt x="19" y="31"/>
                    <a:pt x="19" y="31"/>
                  </a:cubicBezTo>
                  <a:cubicBezTo>
                    <a:pt x="19" y="36"/>
                    <a:pt x="15" y="41"/>
                    <a:pt x="10" y="41"/>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5" name="íŝlïḓè"/>
            <p:cNvSpPr/>
            <p:nvPr/>
          </p:nvSpPr>
          <p:spPr bwMode="auto">
            <a:xfrm>
              <a:off x="4021139" y="3319463"/>
              <a:ext cx="158750" cy="100013"/>
            </a:xfrm>
            <a:custGeom>
              <a:avLst/>
              <a:gdLst>
                <a:gd name="T0" fmla="*/ 54 w 54"/>
                <a:gd name="T1" fmla="*/ 11 h 34"/>
                <a:gd name="T2" fmla="*/ 24 w 54"/>
                <a:gd name="T3" fmla="*/ 31 h 34"/>
                <a:gd name="T4" fmla="*/ 2 w 54"/>
                <a:gd name="T5" fmla="*/ 0 h 34"/>
                <a:gd name="T6" fmla="*/ 54 w 54"/>
                <a:gd name="T7" fmla="*/ 11 h 34"/>
              </a:gdLst>
              <a:ahLst/>
              <a:cxnLst>
                <a:cxn ang="0">
                  <a:pos x="T0" y="T1"/>
                </a:cxn>
                <a:cxn ang="0">
                  <a:pos x="T2" y="T3"/>
                </a:cxn>
                <a:cxn ang="0">
                  <a:pos x="T4" y="T5"/>
                </a:cxn>
                <a:cxn ang="0">
                  <a:pos x="T6" y="T7"/>
                </a:cxn>
              </a:cxnLst>
              <a:rect l="0" t="0" r="r" b="b"/>
              <a:pathLst>
                <a:path w="54" h="34">
                  <a:moveTo>
                    <a:pt x="54" y="11"/>
                  </a:moveTo>
                  <a:cubicBezTo>
                    <a:pt x="52" y="25"/>
                    <a:pt x="38" y="34"/>
                    <a:pt x="24" y="31"/>
                  </a:cubicBezTo>
                  <a:cubicBezTo>
                    <a:pt x="10" y="28"/>
                    <a:pt x="0" y="14"/>
                    <a:pt x="2" y="0"/>
                  </a:cubicBezTo>
                  <a:lnTo>
                    <a:pt x="54" y="11"/>
                  </a:lnTo>
                  <a:close/>
                </a:path>
              </a:pathLst>
            </a:custGeom>
            <a:solidFill>
              <a:srgbClr val="CF65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6" name="íS1îdé"/>
            <p:cNvSpPr/>
            <p:nvPr/>
          </p:nvSpPr>
          <p:spPr bwMode="auto">
            <a:xfrm>
              <a:off x="3951289" y="2974975"/>
              <a:ext cx="111125" cy="42863"/>
            </a:xfrm>
            <a:custGeom>
              <a:avLst/>
              <a:gdLst>
                <a:gd name="T0" fmla="*/ 37 w 38"/>
                <a:gd name="T1" fmla="*/ 3 h 15"/>
                <a:gd name="T2" fmla="*/ 22 w 38"/>
                <a:gd name="T3" fmla="*/ 10 h 15"/>
                <a:gd name="T4" fmla="*/ 1 w 38"/>
                <a:gd name="T5" fmla="*/ 12 h 15"/>
                <a:gd name="T6" fmla="*/ 17 w 38"/>
                <a:gd name="T7" fmla="*/ 2 h 15"/>
                <a:gd name="T8" fmla="*/ 37 w 38"/>
                <a:gd name="T9" fmla="*/ 3 h 15"/>
              </a:gdLst>
              <a:ahLst/>
              <a:cxnLst>
                <a:cxn ang="0">
                  <a:pos x="T0" y="T1"/>
                </a:cxn>
                <a:cxn ang="0">
                  <a:pos x="T2" y="T3"/>
                </a:cxn>
                <a:cxn ang="0">
                  <a:pos x="T4" y="T5"/>
                </a:cxn>
                <a:cxn ang="0">
                  <a:pos x="T6" y="T7"/>
                </a:cxn>
                <a:cxn ang="0">
                  <a:pos x="T8" y="T9"/>
                </a:cxn>
              </a:cxnLst>
              <a:rect l="0" t="0" r="r" b="b"/>
              <a:pathLst>
                <a:path w="38" h="15">
                  <a:moveTo>
                    <a:pt x="37" y="3"/>
                  </a:moveTo>
                  <a:cubicBezTo>
                    <a:pt x="38" y="6"/>
                    <a:pt x="32" y="7"/>
                    <a:pt x="22" y="10"/>
                  </a:cubicBezTo>
                  <a:cubicBezTo>
                    <a:pt x="12" y="12"/>
                    <a:pt x="2" y="15"/>
                    <a:pt x="1" y="12"/>
                  </a:cubicBezTo>
                  <a:cubicBezTo>
                    <a:pt x="0" y="9"/>
                    <a:pt x="8" y="4"/>
                    <a:pt x="17" y="2"/>
                  </a:cubicBezTo>
                  <a:cubicBezTo>
                    <a:pt x="27" y="0"/>
                    <a:pt x="36" y="0"/>
                    <a:pt x="37" y="3"/>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7" name="ïṧ1iḑe"/>
            <p:cNvSpPr/>
            <p:nvPr/>
          </p:nvSpPr>
          <p:spPr bwMode="auto">
            <a:xfrm>
              <a:off x="4287839" y="2982913"/>
              <a:ext cx="107950" cy="44450"/>
            </a:xfrm>
            <a:custGeom>
              <a:avLst/>
              <a:gdLst>
                <a:gd name="T0" fmla="*/ 0 w 37"/>
                <a:gd name="T1" fmla="*/ 4 h 15"/>
                <a:gd name="T2" fmla="*/ 16 w 37"/>
                <a:gd name="T3" fmla="*/ 10 h 15"/>
                <a:gd name="T4" fmla="*/ 37 w 37"/>
                <a:gd name="T5" fmla="*/ 12 h 15"/>
                <a:gd name="T6" fmla="*/ 20 w 37"/>
                <a:gd name="T7" fmla="*/ 2 h 15"/>
                <a:gd name="T8" fmla="*/ 0 w 37"/>
                <a:gd name="T9" fmla="*/ 4 h 15"/>
              </a:gdLst>
              <a:ahLst/>
              <a:cxnLst>
                <a:cxn ang="0">
                  <a:pos x="T0" y="T1"/>
                </a:cxn>
                <a:cxn ang="0">
                  <a:pos x="T2" y="T3"/>
                </a:cxn>
                <a:cxn ang="0">
                  <a:pos x="T4" y="T5"/>
                </a:cxn>
                <a:cxn ang="0">
                  <a:pos x="T6" y="T7"/>
                </a:cxn>
                <a:cxn ang="0">
                  <a:pos x="T8" y="T9"/>
                </a:cxn>
              </a:cxnLst>
              <a:rect l="0" t="0" r="r" b="b"/>
              <a:pathLst>
                <a:path w="37" h="15">
                  <a:moveTo>
                    <a:pt x="0" y="4"/>
                  </a:moveTo>
                  <a:cubicBezTo>
                    <a:pt x="0" y="7"/>
                    <a:pt x="6" y="8"/>
                    <a:pt x="16" y="10"/>
                  </a:cubicBezTo>
                  <a:cubicBezTo>
                    <a:pt x="26" y="13"/>
                    <a:pt x="36" y="15"/>
                    <a:pt x="37" y="12"/>
                  </a:cubicBezTo>
                  <a:cubicBezTo>
                    <a:pt x="37" y="9"/>
                    <a:pt x="30" y="5"/>
                    <a:pt x="20" y="2"/>
                  </a:cubicBezTo>
                  <a:cubicBezTo>
                    <a:pt x="10" y="0"/>
                    <a:pt x="1" y="1"/>
                    <a:pt x="0" y="4"/>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8" name="íṡḷiḋê"/>
            <p:cNvSpPr/>
            <p:nvPr/>
          </p:nvSpPr>
          <p:spPr bwMode="auto">
            <a:xfrm>
              <a:off x="4170364" y="3117850"/>
              <a:ext cx="87313" cy="166688"/>
            </a:xfrm>
            <a:custGeom>
              <a:avLst/>
              <a:gdLst>
                <a:gd name="T0" fmla="*/ 16 w 30"/>
                <a:gd name="T1" fmla="*/ 57 h 57"/>
                <a:gd name="T2" fmla="*/ 28 w 30"/>
                <a:gd name="T3" fmla="*/ 47 h 57"/>
                <a:gd name="T4" fmla="*/ 29 w 30"/>
                <a:gd name="T5" fmla="*/ 33 h 57"/>
                <a:gd name="T6" fmla="*/ 24 w 30"/>
                <a:gd name="T7" fmla="*/ 11 h 57"/>
                <a:gd name="T8" fmla="*/ 20 w 30"/>
                <a:gd name="T9" fmla="*/ 4 h 57"/>
                <a:gd name="T10" fmla="*/ 20 w 30"/>
                <a:gd name="T11" fmla="*/ 4 h 57"/>
                <a:gd name="T12" fmla="*/ 7 w 30"/>
                <a:gd name="T13" fmla="*/ 4 h 57"/>
                <a:gd name="T14" fmla="*/ 7 w 30"/>
                <a:gd name="T15" fmla="*/ 4 h 57"/>
                <a:gd name="T16" fmla="*/ 4 w 30"/>
                <a:gd name="T17" fmla="*/ 11 h 57"/>
                <a:gd name="T18" fmla="*/ 1 w 30"/>
                <a:gd name="T19" fmla="*/ 33 h 57"/>
                <a:gd name="T20" fmla="*/ 2 w 30"/>
                <a:gd name="T21" fmla="*/ 47 h 57"/>
                <a:gd name="T22" fmla="*/ 16 w 30"/>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7">
                  <a:moveTo>
                    <a:pt x="16" y="57"/>
                  </a:moveTo>
                  <a:cubicBezTo>
                    <a:pt x="23" y="57"/>
                    <a:pt x="27" y="52"/>
                    <a:pt x="28" y="47"/>
                  </a:cubicBezTo>
                  <a:cubicBezTo>
                    <a:pt x="30" y="43"/>
                    <a:pt x="30" y="38"/>
                    <a:pt x="29" y="33"/>
                  </a:cubicBezTo>
                  <a:cubicBezTo>
                    <a:pt x="24" y="11"/>
                    <a:pt x="24" y="11"/>
                    <a:pt x="24" y="11"/>
                  </a:cubicBezTo>
                  <a:cubicBezTo>
                    <a:pt x="23" y="8"/>
                    <a:pt x="22" y="5"/>
                    <a:pt x="20" y="4"/>
                  </a:cubicBezTo>
                  <a:cubicBezTo>
                    <a:pt x="20" y="4"/>
                    <a:pt x="20" y="4"/>
                    <a:pt x="20" y="4"/>
                  </a:cubicBezTo>
                  <a:cubicBezTo>
                    <a:pt x="16" y="0"/>
                    <a:pt x="11" y="0"/>
                    <a:pt x="7" y="4"/>
                  </a:cubicBezTo>
                  <a:cubicBezTo>
                    <a:pt x="7" y="4"/>
                    <a:pt x="7" y="4"/>
                    <a:pt x="7" y="4"/>
                  </a:cubicBezTo>
                  <a:cubicBezTo>
                    <a:pt x="6" y="5"/>
                    <a:pt x="4" y="8"/>
                    <a:pt x="4" y="11"/>
                  </a:cubicBezTo>
                  <a:cubicBezTo>
                    <a:pt x="1" y="33"/>
                    <a:pt x="1" y="33"/>
                    <a:pt x="1" y="33"/>
                  </a:cubicBezTo>
                  <a:cubicBezTo>
                    <a:pt x="0" y="38"/>
                    <a:pt x="1" y="43"/>
                    <a:pt x="2" y="47"/>
                  </a:cubicBezTo>
                  <a:cubicBezTo>
                    <a:pt x="4" y="52"/>
                    <a:pt x="8" y="57"/>
                    <a:pt x="16" y="57"/>
                  </a:cubicBezTo>
                  <a:close/>
                </a:path>
              </a:pathLst>
            </a:custGeom>
            <a:solidFill>
              <a:srgbClr val="EBB1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4" name="îṡḻiďe"/>
            <p:cNvSpPr/>
            <p:nvPr/>
          </p:nvSpPr>
          <p:spPr bwMode="auto">
            <a:xfrm>
              <a:off x="3736976" y="3044825"/>
              <a:ext cx="144463" cy="347663"/>
            </a:xfrm>
            <a:custGeom>
              <a:avLst/>
              <a:gdLst>
                <a:gd name="T0" fmla="*/ 31 w 49"/>
                <a:gd name="T1" fmla="*/ 0 h 119"/>
                <a:gd name="T2" fmla="*/ 8 w 49"/>
                <a:gd name="T3" fmla="*/ 119 h 119"/>
                <a:gd name="T4" fmla="*/ 0 w 49"/>
                <a:gd name="T5" fmla="*/ 87 h 119"/>
                <a:gd name="T6" fmla="*/ 0 w 49"/>
                <a:gd name="T7" fmla="*/ 30 h 119"/>
                <a:gd name="T8" fmla="*/ 31 w 49"/>
                <a:gd name="T9" fmla="*/ 0 h 119"/>
              </a:gdLst>
              <a:ahLst/>
              <a:cxnLst>
                <a:cxn ang="0">
                  <a:pos x="T0" y="T1"/>
                </a:cxn>
                <a:cxn ang="0">
                  <a:pos x="T2" y="T3"/>
                </a:cxn>
                <a:cxn ang="0">
                  <a:pos x="T4" y="T5"/>
                </a:cxn>
                <a:cxn ang="0">
                  <a:pos x="T6" y="T7"/>
                </a:cxn>
                <a:cxn ang="0">
                  <a:pos x="T8" y="T9"/>
                </a:cxn>
              </a:cxnLst>
              <a:rect l="0" t="0" r="r" b="b"/>
              <a:pathLst>
                <a:path w="49" h="119">
                  <a:moveTo>
                    <a:pt x="31" y="0"/>
                  </a:moveTo>
                  <a:cubicBezTo>
                    <a:pt x="31" y="0"/>
                    <a:pt x="49" y="94"/>
                    <a:pt x="8" y="119"/>
                  </a:cubicBezTo>
                  <a:cubicBezTo>
                    <a:pt x="0" y="87"/>
                    <a:pt x="0" y="87"/>
                    <a:pt x="0" y="87"/>
                  </a:cubicBezTo>
                  <a:cubicBezTo>
                    <a:pt x="0" y="30"/>
                    <a:pt x="0" y="30"/>
                    <a:pt x="0" y="30"/>
                  </a:cubicBezTo>
                  <a:lnTo>
                    <a:pt x="31" y="0"/>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5" name="îšḷiḓé"/>
            <p:cNvSpPr/>
            <p:nvPr/>
          </p:nvSpPr>
          <p:spPr bwMode="auto">
            <a:xfrm>
              <a:off x="3667126" y="2665413"/>
              <a:ext cx="822325" cy="466725"/>
            </a:xfrm>
            <a:custGeom>
              <a:avLst/>
              <a:gdLst>
                <a:gd name="T0" fmla="*/ 24 w 281"/>
                <a:gd name="T1" fmla="*/ 160 h 160"/>
                <a:gd name="T2" fmla="*/ 172 w 281"/>
                <a:gd name="T3" fmla="*/ 87 h 160"/>
                <a:gd name="T4" fmla="*/ 262 w 281"/>
                <a:gd name="T5" fmla="*/ 130 h 160"/>
                <a:gd name="T6" fmla="*/ 144 w 281"/>
                <a:gd name="T7" fmla="*/ 0 h 160"/>
                <a:gd name="T8" fmla="*/ 24 w 281"/>
                <a:gd name="T9" fmla="*/ 160 h 160"/>
              </a:gdLst>
              <a:ahLst/>
              <a:cxnLst>
                <a:cxn ang="0">
                  <a:pos x="T0" y="T1"/>
                </a:cxn>
                <a:cxn ang="0">
                  <a:pos x="T2" y="T3"/>
                </a:cxn>
                <a:cxn ang="0">
                  <a:pos x="T4" y="T5"/>
                </a:cxn>
                <a:cxn ang="0">
                  <a:pos x="T6" y="T7"/>
                </a:cxn>
                <a:cxn ang="0">
                  <a:pos x="T8" y="T9"/>
                </a:cxn>
              </a:cxnLst>
              <a:rect l="0" t="0" r="r" b="b"/>
              <a:pathLst>
                <a:path w="281" h="160">
                  <a:moveTo>
                    <a:pt x="24" y="160"/>
                  </a:moveTo>
                  <a:cubicBezTo>
                    <a:pt x="24" y="160"/>
                    <a:pt x="91" y="91"/>
                    <a:pt x="172" y="87"/>
                  </a:cubicBezTo>
                  <a:cubicBezTo>
                    <a:pt x="252" y="83"/>
                    <a:pt x="262" y="130"/>
                    <a:pt x="262" y="130"/>
                  </a:cubicBezTo>
                  <a:cubicBezTo>
                    <a:pt x="262" y="130"/>
                    <a:pt x="281" y="0"/>
                    <a:pt x="144" y="0"/>
                  </a:cubicBezTo>
                  <a:cubicBezTo>
                    <a:pt x="0" y="0"/>
                    <a:pt x="24" y="160"/>
                    <a:pt x="24" y="160"/>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6" name="iṩ1íďè"/>
            <p:cNvSpPr/>
            <p:nvPr/>
          </p:nvSpPr>
          <p:spPr bwMode="auto">
            <a:xfrm>
              <a:off x="3968751" y="3132138"/>
              <a:ext cx="55563" cy="23813"/>
            </a:xfrm>
            <a:custGeom>
              <a:avLst/>
              <a:gdLst>
                <a:gd name="T0" fmla="*/ 19 w 19"/>
                <a:gd name="T1" fmla="*/ 4 h 8"/>
                <a:gd name="T2" fmla="*/ 0 w 19"/>
                <a:gd name="T3" fmla="*/ 0 h 8"/>
              </a:gdLst>
              <a:ahLst/>
              <a:cxnLst>
                <a:cxn ang="0">
                  <a:pos x="T0" y="T1"/>
                </a:cxn>
                <a:cxn ang="0">
                  <a:pos x="T2" y="T3"/>
                </a:cxn>
              </a:cxnLst>
              <a:rect l="0" t="0" r="r" b="b"/>
              <a:pathLst>
                <a:path w="19" h="8">
                  <a:moveTo>
                    <a:pt x="19" y="4"/>
                  </a:moveTo>
                  <a:cubicBezTo>
                    <a:pt x="19" y="4"/>
                    <a:pt x="7" y="8"/>
                    <a:pt x="0" y="0"/>
                  </a:cubicBezTo>
                </a:path>
              </a:pathLst>
            </a:custGeom>
            <a:noFill/>
            <a:ln w="12700" cap="rnd">
              <a:solidFill>
                <a:srgbClr val="735643"/>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247" name="îślîḑê"/>
            <p:cNvSpPr/>
            <p:nvPr/>
          </p:nvSpPr>
          <p:spPr bwMode="auto">
            <a:xfrm>
              <a:off x="4349751" y="3144838"/>
              <a:ext cx="55563" cy="19050"/>
            </a:xfrm>
            <a:custGeom>
              <a:avLst/>
              <a:gdLst>
                <a:gd name="T0" fmla="*/ 0 w 19"/>
                <a:gd name="T1" fmla="*/ 0 h 7"/>
                <a:gd name="T2" fmla="*/ 19 w 19"/>
                <a:gd name="T3" fmla="*/ 0 h 7"/>
              </a:gdLst>
              <a:ahLst/>
              <a:cxnLst>
                <a:cxn ang="0">
                  <a:pos x="T0" y="T1"/>
                </a:cxn>
                <a:cxn ang="0">
                  <a:pos x="T2" y="T3"/>
                </a:cxn>
              </a:cxnLst>
              <a:rect l="0" t="0" r="r" b="b"/>
              <a:pathLst>
                <a:path w="19" h="7">
                  <a:moveTo>
                    <a:pt x="0" y="0"/>
                  </a:moveTo>
                  <a:cubicBezTo>
                    <a:pt x="0" y="0"/>
                    <a:pt x="10" y="7"/>
                    <a:pt x="19" y="0"/>
                  </a:cubicBezTo>
                </a:path>
              </a:pathLst>
            </a:custGeom>
            <a:noFill/>
            <a:ln w="12700" cap="rnd">
              <a:solidFill>
                <a:srgbClr val="735643"/>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248" name="íšľîḍe"/>
            <p:cNvSpPr/>
            <p:nvPr/>
          </p:nvSpPr>
          <p:spPr bwMode="auto">
            <a:xfrm>
              <a:off x="4500563" y="4073525"/>
              <a:ext cx="207963" cy="85725"/>
            </a:xfrm>
            <a:custGeom>
              <a:avLst/>
              <a:gdLst>
                <a:gd name="T0" fmla="*/ 131 w 131"/>
                <a:gd name="T1" fmla="*/ 2 h 54"/>
                <a:gd name="T2" fmla="*/ 131 w 131"/>
                <a:gd name="T3" fmla="*/ 54 h 54"/>
                <a:gd name="T4" fmla="*/ 0 w 131"/>
                <a:gd name="T5" fmla="*/ 52 h 54"/>
                <a:gd name="T6" fmla="*/ 2 w 131"/>
                <a:gd name="T7" fmla="*/ 0 h 54"/>
                <a:gd name="T8" fmla="*/ 131 w 131"/>
                <a:gd name="T9" fmla="*/ 2 h 54"/>
              </a:gdLst>
              <a:ahLst/>
              <a:cxnLst>
                <a:cxn ang="0">
                  <a:pos x="T0" y="T1"/>
                </a:cxn>
                <a:cxn ang="0">
                  <a:pos x="T2" y="T3"/>
                </a:cxn>
                <a:cxn ang="0">
                  <a:pos x="T4" y="T5"/>
                </a:cxn>
                <a:cxn ang="0">
                  <a:pos x="T6" y="T7"/>
                </a:cxn>
                <a:cxn ang="0">
                  <a:pos x="T8" y="T9"/>
                </a:cxn>
              </a:cxnLst>
              <a:rect l="0" t="0" r="r" b="b"/>
              <a:pathLst>
                <a:path w="131" h="54">
                  <a:moveTo>
                    <a:pt x="131" y="2"/>
                  </a:moveTo>
                  <a:lnTo>
                    <a:pt x="131" y="54"/>
                  </a:lnTo>
                  <a:lnTo>
                    <a:pt x="0" y="52"/>
                  </a:lnTo>
                  <a:lnTo>
                    <a:pt x="2" y="0"/>
                  </a:lnTo>
                  <a:lnTo>
                    <a:pt x="131" y="2"/>
                  </a:ln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9" name="iṡľíḋè"/>
            <p:cNvSpPr/>
            <p:nvPr/>
          </p:nvSpPr>
          <p:spPr bwMode="auto">
            <a:xfrm>
              <a:off x="3711576" y="3606800"/>
              <a:ext cx="882650" cy="615950"/>
            </a:xfrm>
            <a:custGeom>
              <a:avLst/>
              <a:gdLst>
                <a:gd name="T0" fmla="*/ 299 w 302"/>
                <a:gd name="T1" fmla="*/ 145 h 211"/>
                <a:gd name="T2" fmla="*/ 186 w 302"/>
                <a:gd name="T3" fmla="*/ 126 h 211"/>
                <a:gd name="T4" fmla="*/ 24 w 302"/>
                <a:gd name="T5" fmla="*/ 0 h 211"/>
                <a:gd name="T6" fmla="*/ 5 w 302"/>
                <a:gd name="T7" fmla="*/ 53 h 211"/>
                <a:gd name="T8" fmla="*/ 31 w 302"/>
                <a:gd name="T9" fmla="*/ 111 h 211"/>
                <a:gd name="T10" fmla="*/ 129 w 302"/>
                <a:gd name="T11" fmla="*/ 177 h 211"/>
                <a:gd name="T12" fmla="*/ 302 w 302"/>
                <a:gd name="T13" fmla="*/ 202 h 211"/>
                <a:gd name="T14" fmla="*/ 299 w 302"/>
                <a:gd name="T15" fmla="*/ 145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11">
                  <a:moveTo>
                    <a:pt x="299" y="145"/>
                  </a:moveTo>
                  <a:cubicBezTo>
                    <a:pt x="297" y="146"/>
                    <a:pt x="231" y="148"/>
                    <a:pt x="186" y="126"/>
                  </a:cubicBezTo>
                  <a:cubicBezTo>
                    <a:pt x="90" y="80"/>
                    <a:pt x="24" y="0"/>
                    <a:pt x="24" y="0"/>
                  </a:cubicBezTo>
                  <a:cubicBezTo>
                    <a:pt x="24" y="0"/>
                    <a:pt x="0" y="14"/>
                    <a:pt x="5" y="53"/>
                  </a:cubicBezTo>
                  <a:cubicBezTo>
                    <a:pt x="9" y="88"/>
                    <a:pt x="31" y="111"/>
                    <a:pt x="31" y="111"/>
                  </a:cubicBezTo>
                  <a:cubicBezTo>
                    <a:pt x="31" y="111"/>
                    <a:pt x="50" y="141"/>
                    <a:pt x="129" y="177"/>
                  </a:cubicBezTo>
                  <a:cubicBezTo>
                    <a:pt x="190" y="205"/>
                    <a:pt x="262" y="211"/>
                    <a:pt x="302" y="202"/>
                  </a:cubicBezTo>
                  <a:cubicBezTo>
                    <a:pt x="301" y="183"/>
                    <a:pt x="300" y="164"/>
                    <a:pt x="299" y="145"/>
                  </a:cubicBezTo>
                  <a:close/>
                </a:path>
              </a:pathLst>
            </a:custGeom>
            <a:solidFill>
              <a:srgbClr val="0B44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0" name="îṩ1ïde"/>
            <p:cNvSpPr/>
            <p:nvPr/>
          </p:nvSpPr>
          <p:spPr bwMode="auto">
            <a:xfrm>
              <a:off x="4822826" y="4059238"/>
              <a:ext cx="239713" cy="73025"/>
            </a:xfrm>
            <a:custGeom>
              <a:avLst/>
              <a:gdLst>
                <a:gd name="T0" fmla="*/ 0 w 82"/>
                <a:gd name="T1" fmla="*/ 17 h 25"/>
                <a:gd name="T2" fmla="*/ 0 w 82"/>
                <a:gd name="T3" fmla="*/ 17 h 25"/>
                <a:gd name="T4" fmla="*/ 8 w 82"/>
                <a:gd name="T5" fmla="*/ 7 h 25"/>
                <a:gd name="T6" fmla="*/ 72 w 82"/>
                <a:gd name="T7" fmla="*/ 0 h 25"/>
                <a:gd name="T8" fmla="*/ 81 w 82"/>
                <a:gd name="T9" fmla="*/ 8 h 25"/>
                <a:gd name="T10" fmla="*/ 81 w 82"/>
                <a:gd name="T11" fmla="*/ 8 h 25"/>
                <a:gd name="T12" fmla="*/ 74 w 82"/>
                <a:gd name="T13" fmla="*/ 17 h 25"/>
                <a:gd name="T14" fmla="*/ 9 w 82"/>
                <a:gd name="T15" fmla="*/ 24 h 25"/>
                <a:gd name="T16" fmla="*/ 0 w 82"/>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5">
                  <a:moveTo>
                    <a:pt x="0" y="17"/>
                  </a:moveTo>
                  <a:cubicBezTo>
                    <a:pt x="0" y="17"/>
                    <a:pt x="0" y="17"/>
                    <a:pt x="0" y="17"/>
                  </a:cubicBezTo>
                  <a:cubicBezTo>
                    <a:pt x="0" y="12"/>
                    <a:pt x="3" y="8"/>
                    <a:pt x="8" y="7"/>
                  </a:cubicBezTo>
                  <a:cubicBezTo>
                    <a:pt x="72" y="0"/>
                    <a:pt x="72" y="0"/>
                    <a:pt x="72" y="0"/>
                  </a:cubicBezTo>
                  <a:cubicBezTo>
                    <a:pt x="77" y="0"/>
                    <a:pt x="81" y="3"/>
                    <a:pt x="81" y="8"/>
                  </a:cubicBezTo>
                  <a:cubicBezTo>
                    <a:pt x="81" y="8"/>
                    <a:pt x="81" y="8"/>
                    <a:pt x="81" y="8"/>
                  </a:cubicBezTo>
                  <a:cubicBezTo>
                    <a:pt x="82" y="13"/>
                    <a:pt x="79" y="17"/>
                    <a:pt x="74" y="17"/>
                  </a:cubicBezTo>
                  <a:cubicBezTo>
                    <a:pt x="9" y="24"/>
                    <a:pt x="9" y="24"/>
                    <a:pt x="9" y="24"/>
                  </a:cubicBezTo>
                  <a:cubicBezTo>
                    <a:pt x="5" y="25"/>
                    <a:pt x="1" y="21"/>
                    <a:pt x="0" y="17"/>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1" name="ïṧ1íḋe"/>
            <p:cNvSpPr/>
            <p:nvPr/>
          </p:nvSpPr>
          <p:spPr bwMode="auto">
            <a:xfrm>
              <a:off x="4832351" y="4086225"/>
              <a:ext cx="239713" cy="53975"/>
            </a:xfrm>
            <a:custGeom>
              <a:avLst/>
              <a:gdLst>
                <a:gd name="T0" fmla="*/ 0 w 82"/>
                <a:gd name="T1" fmla="*/ 8 h 19"/>
                <a:gd name="T2" fmla="*/ 0 w 82"/>
                <a:gd name="T3" fmla="*/ 8 h 19"/>
                <a:gd name="T4" fmla="*/ 9 w 82"/>
                <a:gd name="T5" fmla="*/ 0 h 19"/>
                <a:gd name="T6" fmla="*/ 73 w 82"/>
                <a:gd name="T7" fmla="*/ 2 h 19"/>
                <a:gd name="T8" fmla="*/ 82 w 82"/>
                <a:gd name="T9" fmla="*/ 11 h 19"/>
                <a:gd name="T10" fmla="*/ 82 w 82"/>
                <a:gd name="T11" fmla="*/ 11 h 19"/>
                <a:gd name="T12" fmla="*/ 73 w 82"/>
                <a:gd name="T13" fmla="*/ 19 h 19"/>
                <a:gd name="T14" fmla="*/ 8 w 82"/>
                <a:gd name="T15" fmla="*/ 17 h 19"/>
                <a:gd name="T16" fmla="*/ 0 w 82"/>
                <a:gd name="T1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9">
                  <a:moveTo>
                    <a:pt x="0" y="8"/>
                  </a:moveTo>
                  <a:cubicBezTo>
                    <a:pt x="0" y="8"/>
                    <a:pt x="0" y="8"/>
                    <a:pt x="0" y="8"/>
                  </a:cubicBezTo>
                  <a:cubicBezTo>
                    <a:pt x="0" y="3"/>
                    <a:pt x="4" y="0"/>
                    <a:pt x="9" y="0"/>
                  </a:cubicBezTo>
                  <a:cubicBezTo>
                    <a:pt x="73" y="2"/>
                    <a:pt x="73" y="2"/>
                    <a:pt x="73" y="2"/>
                  </a:cubicBezTo>
                  <a:cubicBezTo>
                    <a:pt x="78" y="2"/>
                    <a:pt x="82" y="6"/>
                    <a:pt x="82" y="11"/>
                  </a:cubicBezTo>
                  <a:cubicBezTo>
                    <a:pt x="82" y="11"/>
                    <a:pt x="82" y="11"/>
                    <a:pt x="82" y="11"/>
                  </a:cubicBezTo>
                  <a:cubicBezTo>
                    <a:pt x="81" y="16"/>
                    <a:pt x="77" y="19"/>
                    <a:pt x="73" y="19"/>
                  </a:cubicBezTo>
                  <a:cubicBezTo>
                    <a:pt x="8" y="17"/>
                    <a:pt x="8" y="17"/>
                    <a:pt x="8" y="17"/>
                  </a:cubicBezTo>
                  <a:cubicBezTo>
                    <a:pt x="3" y="17"/>
                    <a:pt x="0" y="13"/>
                    <a:pt x="0" y="8"/>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2" name="ïşľíḋê"/>
            <p:cNvSpPr/>
            <p:nvPr/>
          </p:nvSpPr>
          <p:spPr bwMode="auto">
            <a:xfrm>
              <a:off x="4829176" y="4086225"/>
              <a:ext cx="239713" cy="84138"/>
            </a:xfrm>
            <a:custGeom>
              <a:avLst/>
              <a:gdLst>
                <a:gd name="T0" fmla="*/ 1 w 82"/>
                <a:gd name="T1" fmla="*/ 8 h 29"/>
                <a:gd name="T2" fmla="*/ 1 w 82"/>
                <a:gd name="T3" fmla="*/ 8 h 29"/>
                <a:gd name="T4" fmla="*/ 10 w 82"/>
                <a:gd name="T5" fmla="*/ 1 h 29"/>
                <a:gd name="T6" fmla="*/ 74 w 82"/>
                <a:gd name="T7" fmla="*/ 11 h 29"/>
                <a:gd name="T8" fmla="*/ 81 w 82"/>
                <a:gd name="T9" fmla="*/ 21 h 29"/>
                <a:gd name="T10" fmla="*/ 81 w 82"/>
                <a:gd name="T11" fmla="*/ 21 h 29"/>
                <a:gd name="T12" fmla="*/ 72 w 82"/>
                <a:gd name="T13" fmla="*/ 28 h 29"/>
                <a:gd name="T14" fmla="*/ 8 w 82"/>
                <a:gd name="T15" fmla="*/ 18 h 29"/>
                <a:gd name="T16" fmla="*/ 1 w 82"/>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9">
                  <a:moveTo>
                    <a:pt x="1" y="8"/>
                  </a:moveTo>
                  <a:cubicBezTo>
                    <a:pt x="1" y="8"/>
                    <a:pt x="1" y="8"/>
                    <a:pt x="1" y="8"/>
                  </a:cubicBezTo>
                  <a:cubicBezTo>
                    <a:pt x="1" y="4"/>
                    <a:pt x="6" y="0"/>
                    <a:pt x="10" y="1"/>
                  </a:cubicBezTo>
                  <a:cubicBezTo>
                    <a:pt x="74" y="11"/>
                    <a:pt x="74" y="11"/>
                    <a:pt x="74" y="11"/>
                  </a:cubicBezTo>
                  <a:cubicBezTo>
                    <a:pt x="79" y="12"/>
                    <a:pt x="82" y="17"/>
                    <a:pt x="81" y="21"/>
                  </a:cubicBezTo>
                  <a:cubicBezTo>
                    <a:pt x="81" y="21"/>
                    <a:pt x="81" y="21"/>
                    <a:pt x="81" y="21"/>
                  </a:cubicBezTo>
                  <a:cubicBezTo>
                    <a:pt x="81" y="26"/>
                    <a:pt x="76" y="29"/>
                    <a:pt x="72" y="28"/>
                  </a:cubicBezTo>
                  <a:cubicBezTo>
                    <a:pt x="8" y="18"/>
                    <a:pt x="8" y="18"/>
                    <a:pt x="8" y="18"/>
                  </a:cubicBezTo>
                  <a:cubicBezTo>
                    <a:pt x="3" y="17"/>
                    <a:pt x="0" y="13"/>
                    <a:pt x="1" y="8"/>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3" name="íSḷïḓe"/>
            <p:cNvSpPr/>
            <p:nvPr/>
          </p:nvSpPr>
          <p:spPr bwMode="auto">
            <a:xfrm>
              <a:off x="4773613" y="4090988"/>
              <a:ext cx="239713" cy="100013"/>
            </a:xfrm>
            <a:custGeom>
              <a:avLst/>
              <a:gdLst>
                <a:gd name="T0" fmla="*/ 1 w 82"/>
                <a:gd name="T1" fmla="*/ 7 h 34"/>
                <a:gd name="T2" fmla="*/ 1 w 82"/>
                <a:gd name="T3" fmla="*/ 7 h 34"/>
                <a:gd name="T4" fmla="*/ 12 w 82"/>
                <a:gd name="T5" fmla="*/ 1 h 34"/>
                <a:gd name="T6" fmla="*/ 75 w 82"/>
                <a:gd name="T7" fmla="*/ 16 h 34"/>
                <a:gd name="T8" fmla="*/ 81 w 82"/>
                <a:gd name="T9" fmla="*/ 26 h 34"/>
                <a:gd name="T10" fmla="*/ 81 w 82"/>
                <a:gd name="T11" fmla="*/ 26 h 34"/>
                <a:gd name="T12" fmla="*/ 71 w 82"/>
                <a:gd name="T13" fmla="*/ 33 h 34"/>
                <a:gd name="T14" fmla="*/ 8 w 82"/>
                <a:gd name="T15" fmla="*/ 17 h 34"/>
                <a:gd name="T16" fmla="*/ 1 w 82"/>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
                  <a:moveTo>
                    <a:pt x="1" y="7"/>
                  </a:moveTo>
                  <a:cubicBezTo>
                    <a:pt x="1" y="7"/>
                    <a:pt x="1" y="7"/>
                    <a:pt x="1" y="7"/>
                  </a:cubicBezTo>
                  <a:cubicBezTo>
                    <a:pt x="2" y="3"/>
                    <a:pt x="7" y="0"/>
                    <a:pt x="12" y="1"/>
                  </a:cubicBezTo>
                  <a:cubicBezTo>
                    <a:pt x="75" y="16"/>
                    <a:pt x="75" y="16"/>
                    <a:pt x="75" y="16"/>
                  </a:cubicBezTo>
                  <a:cubicBezTo>
                    <a:pt x="79" y="17"/>
                    <a:pt x="82" y="22"/>
                    <a:pt x="81" y="26"/>
                  </a:cubicBezTo>
                  <a:cubicBezTo>
                    <a:pt x="81" y="26"/>
                    <a:pt x="81" y="26"/>
                    <a:pt x="81" y="26"/>
                  </a:cubicBezTo>
                  <a:cubicBezTo>
                    <a:pt x="80" y="31"/>
                    <a:pt x="75" y="34"/>
                    <a:pt x="71" y="33"/>
                  </a:cubicBezTo>
                  <a:cubicBezTo>
                    <a:pt x="8" y="17"/>
                    <a:pt x="8" y="17"/>
                    <a:pt x="8" y="17"/>
                  </a:cubicBezTo>
                  <a:cubicBezTo>
                    <a:pt x="3" y="16"/>
                    <a:pt x="0" y="12"/>
                    <a:pt x="1" y="7"/>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4" name="îṧļîďè"/>
            <p:cNvSpPr/>
            <p:nvPr/>
          </p:nvSpPr>
          <p:spPr bwMode="auto">
            <a:xfrm>
              <a:off x="4668838" y="4014788"/>
              <a:ext cx="149225" cy="120650"/>
            </a:xfrm>
            <a:custGeom>
              <a:avLst/>
              <a:gdLst>
                <a:gd name="T0" fmla="*/ 3 w 51"/>
                <a:gd name="T1" fmla="*/ 35 h 41"/>
                <a:gd name="T2" fmla="*/ 3 w 51"/>
                <a:gd name="T3" fmla="*/ 35 h 41"/>
                <a:gd name="T4" fmla="*/ 7 w 51"/>
                <a:gd name="T5" fmla="*/ 20 h 41"/>
                <a:gd name="T6" fmla="*/ 34 w 51"/>
                <a:gd name="T7" fmla="*/ 3 h 41"/>
                <a:gd name="T8" fmla="*/ 48 w 51"/>
                <a:gd name="T9" fmla="*/ 6 h 41"/>
                <a:gd name="T10" fmla="*/ 48 w 51"/>
                <a:gd name="T11" fmla="*/ 6 h 41"/>
                <a:gd name="T12" fmla="*/ 45 w 51"/>
                <a:gd name="T13" fmla="*/ 20 h 41"/>
                <a:gd name="T14" fmla="*/ 18 w 51"/>
                <a:gd name="T15" fmla="*/ 38 h 41"/>
                <a:gd name="T16" fmla="*/ 3 w 51"/>
                <a:gd name="T17"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 y="35"/>
                  </a:moveTo>
                  <a:cubicBezTo>
                    <a:pt x="3" y="35"/>
                    <a:pt x="3" y="35"/>
                    <a:pt x="3" y="35"/>
                  </a:cubicBezTo>
                  <a:cubicBezTo>
                    <a:pt x="0" y="30"/>
                    <a:pt x="2" y="23"/>
                    <a:pt x="7" y="20"/>
                  </a:cubicBezTo>
                  <a:cubicBezTo>
                    <a:pt x="34" y="3"/>
                    <a:pt x="34" y="3"/>
                    <a:pt x="34" y="3"/>
                  </a:cubicBezTo>
                  <a:cubicBezTo>
                    <a:pt x="38" y="0"/>
                    <a:pt x="45" y="1"/>
                    <a:pt x="48" y="6"/>
                  </a:cubicBezTo>
                  <a:cubicBezTo>
                    <a:pt x="48" y="6"/>
                    <a:pt x="48" y="6"/>
                    <a:pt x="48" y="6"/>
                  </a:cubicBezTo>
                  <a:cubicBezTo>
                    <a:pt x="51" y="11"/>
                    <a:pt x="49" y="17"/>
                    <a:pt x="45" y="20"/>
                  </a:cubicBezTo>
                  <a:cubicBezTo>
                    <a:pt x="18" y="38"/>
                    <a:pt x="18" y="38"/>
                    <a:pt x="18" y="38"/>
                  </a:cubicBezTo>
                  <a:cubicBezTo>
                    <a:pt x="13" y="41"/>
                    <a:pt x="7" y="39"/>
                    <a:pt x="3" y="35"/>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5" name="iṣlîḓé"/>
            <p:cNvSpPr/>
            <p:nvPr/>
          </p:nvSpPr>
          <p:spPr bwMode="auto">
            <a:xfrm>
              <a:off x="4652963" y="4059238"/>
              <a:ext cx="217488" cy="111125"/>
            </a:xfrm>
            <a:custGeom>
              <a:avLst/>
              <a:gdLst>
                <a:gd name="T0" fmla="*/ 74 w 74"/>
                <a:gd name="T1" fmla="*/ 19 h 38"/>
                <a:gd name="T2" fmla="*/ 74 w 74"/>
                <a:gd name="T3" fmla="*/ 19 h 38"/>
                <a:gd name="T4" fmla="*/ 50 w 74"/>
                <a:gd name="T5" fmla="*/ 38 h 38"/>
                <a:gd name="T6" fmla="*/ 33 w 74"/>
                <a:gd name="T7" fmla="*/ 38 h 38"/>
                <a:gd name="T8" fmla="*/ 0 w 74"/>
                <a:gd name="T9" fmla="*/ 20 h 38"/>
                <a:gd name="T10" fmla="*/ 0 w 74"/>
                <a:gd name="T11" fmla="*/ 20 h 38"/>
                <a:gd name="T12" fmla="*/ 33 w 74"/>
                <a:gd name="T13" fmla="*/ 1 h 38"/>
                <a:gd name="T14" fmla="*/ 50 w 74"/>
                <a:gd name="T15" fmla="*/ 0 h 38"/>
                <a:gd name="T16" fmla="*/ 74 w 74"/>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8">
                  <a:moveTo>
                    <a:pt x="74" y="19"/>
                  </a:moveTo>
                  <a:cubicBezTo>
                    <a:pt x="74" y="19"/>
                    <a:pt x="74" y="19"/>
                    <a:pt x="74" y="19"/>
                  </a:cubicBezTo>
                  <a:cubicBezTo>
                    <a:pt x="74" y="30"/>
                    <a:pt x="69" y="38"/>
                    <a:pt x="50" y="38"/>
                  </a:cubicBezTo>
                  <a:cubicBezTo>
                    <a:pt x="33" y="38"/>
                    <a:pt x="33" y="38"/>
                    <a:pt x="33" y="38"/>
                  </a:cubicBezTo>
                  <a:cubicBezTo>
                    <a:pt x="15" y="38"/>
                    <a:pt x="0" y="30"/>
                    <a:pt x="0" y="20"/>
                  </a:cubicBezTo>
                  <a:cubicBezTo>
                    <a:pt x="0" y="20"/>
                    <a:pt x="0" y="20"/>
                    <a:pt x="0" y="20"/>
                  </a:cubicBezTo>
                  <a:cubicBezTo>
                    <a:pt x="0" y="10"/>
                    <a:pt x="15" y="1"/>
                    <a:pt x="33" y="1"/>
                  </a:cubicBezTo>
                  <a:cubicBezTo>
                    <a:pt x="50" y="0"/>
                    <a:pt x="50" y="0"/>
                    <a:pt x="50" y="0"/>
                  </a:cubicBezTo>
                  <a:cubicBezTo>
                    <a:pt x="68" y="0"/>
                    <a:pt x="74" y="9"/>
                    <a:pt x="74" y="19"/>
                  </a:cubicBezTo>
                  <a:close/>
                </a:path>
              </a:pathLst>
            </a:custGeom>
            <a:solidFill>
              <a:srgbClr val="FFCE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6" name="íṧliḓé"/>
            <p:cNvSpPr/>
            <p:nvPr/>
          </p:nvSpPr>
          <p:spPr bwMode="auto">
            <a:xfrm>
              <a:off x="4676776" y="4400550"/>
              <a:ext cx="458788" cy="1476375"/>
            </a:xfrm>
            <a:custGeom>
              <a:avLst/>
              <a:gdLst>
                <a:gd name="T0" fmla="*/ 3 w 157"/>
                <a:gd name="T1" fmla="*/ 472 h 505"/>
                <a:gd name="T2" fmla="*/ 25 w 157"/>
                <a:gd name="T3" fmla="*/ 505 h 505"/>
                <a:gd name="T4" fmla="*/ 46 w 157"/>
                <a:gd name="T5" fmla="*/ 485 h 505"/>
                <a:gd name="T6" fmla="*/ 157 w 157"/>
                <a:gd name="T7" fmla="*/ 0 h 505"/>
                <a:gd name="T8" fmla="*/ 111 w 157"/>
                <a:gd name="T9" fmla="*/ 0 h 505"/>
                <a:gd name="T10" fmla="*/ 3 w 157"/>
                <a:gd name="T11" fmla="*/ 472 h 505"/>
              </a:gdLst>
              <a:ahLst/>
              <a:cxnLst>
                <a:cxn ang="0">
                  <a:pos x="T0" y="T1"/>
                </a:cxn>
                <a:cxn ang="0">
                  <a:pos x="T2" y="T3"/>
                </a:cxn>
                <a:cxn ang="0">
                  <a:pos x="T4" y="T5"/>
                </a:cxn>
                <a:cxn ang="0">
                  <a:pos x="T6" y="T7"/>
                </a:cxn>
                <a:cxn ang="0">
                  <a:pos x="T8" y="T9"/>
                </a:cxn>
                <a:cxn ang="0">
                  <a:pos x="T10" y="T11"/>
                </a:cxn>
              </a:cxnLst>
              <a:rect l="0" t="0" r="r" b="b"/>
              <a:pathLst>
                <a:path w="157" h="505">
                  <a:moveTo>
                    <a:pt x="3" y="472"/>
                  </a:moveTo>
                  <a:cubicBezTo>
                    <a:pt x="0" y="489"/>
                    <a:pt x="10" y="505"/>
                    <a:pt x="25" y="505"/>
                  </a:cubicBezTo>
                  <a:cubicBezTo>
                    <a:pt x="35" y="505"/>
                    <a:pt x="44" y="497"/>
                    <a:pt x="46" y="485"/>
                  </a:cubicBezTo>
                  <a:cubicBezTo>
                    <a:pt x="157" y="0"/>
                    <a:pt x="157" y="0"/>
                    <a:pt x="157" y="0"/>
                  </a:cubicBezTo>
                  <a:cubicBezTo>
                    <a:pt x="111" y="0"/>
                    <a:pt x="111" y="0"/>
                    <a:pt x="111" y="0"/>
                  </a:cubicBezTo>
                  <a:lnTo>
                    <a:pt x="3" y="472"/>
                  </a:lnTo>
                  <a:close/>
                </a:path>
              </a:pathLst>
            </a:custGeom>
            <a:solidFill>
              <a:srgbClr val="BF8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7" name="ïšḷíḓè"/>
            <p:cNvSpPr/>
            <p:nvPr/>
          </p:nvSpPr>
          <p:spPr bwMode="auto">
            <a:xfrm>
              <a:off x="4968876" y="4400550"/>
              <a:ext cx="166688" cy="149225"/>
            </a:xfrm>
            <a:custGeom>
              <a:avLst/>
              <a:gdLst>
                <a:gd name="T0" fmla="*/ 85 w 105"/>
                <a:gd name="T1" fmla="*/ 92 h 94"/>
                <a:gd name="T2" fmla="*/ 105 w 105"/>
                <a:gd name="T3" fmla="*/ 0 h 94"/>
                <a:gd name="T4" fmla="*/ 21 w 105"/>
                <a:gd name="T5" fmla="*/ 0 h 94"/>
                <a:gd name="T6" fmla="*/ 0 w 105"/>
                <a:gd name="T7" fmla="*/ 94 h 94"/>
                <a:gd name="T8" fmla="*/ 85 w 105"/>
                <a:gd name="T9" fmla="*/ 92 h 94"/>
              </a:gdLst>
              <a:ahLst/>
              <a:cxnLst>
                <a:cxn ang="0">
                  <a:pos x="T0" y="T1"/>
                </a:cxn>
                <a:cxn ang="0">
                  <a:pos x="T2" y="T3"/>
                </a:cxn>
                <a:cxn ang="0">
                  <a:pos x="T4" y="T5"/>
                </a:cxn>
                <a:cxn ang="0">
                  <a:pos x="T6" y="T7"/>
                </a:cxn>
                <a:cxn ang="0">
                  <a:pos x="T8" y="T9"/>
                </a:cxn>
              </a:cxnLst>
              <a:rect l="0" t="0" r="r" b="b"/>
              <a:pathLst>
                <a:path w="105" h="94">
                  <a:moveTo>
                    <a:pt x="85" y="92"/>
                  </a:moveTo>
                  <a:lnTo>
                    <a:pt x="105" y="0"/>
                  </a:lnTo>
                  <a:lnTo>
                    <a:pt x="21" y="0"/>
                  </a:lnTo>
                  <a:lnTo>
                    <a:pt x="0" y="94"/>
                  </a:lnTo>
                  <a:lnTo>
                    <a:pt x="85" y="92"/>
                  </a:lnTo>
                  <a:close/>
                </a:path>
              </a:pathLst>
            </a:custGeom>
            <a:solidFill>
              <a:srgbClr val="A876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8" name="îš1íďe"/>
            <p:cNvSpPr/>
            <p:nvPr/>
          </p:nvSpPr>
          <p:spPr bwMode="auto">
            <a:xfrm>
              <a:off x="7078663" y="4400550"/>
              <a:ext cx="460375" cy="1476375"/>
            </a:xfrm>
            <a:custGeom>
              <a:avLst/>
              <a:gdLst>
                <a:gd name="T0" fmla="*/ 154 w 157"/>
                <a:gd name="T1" fmla="*/ 472 h 505"/>
                <a:gd name="T2" fmla="*/ 46 w 157"/>
                <a:gd name="T3" fmla="*/ 0 h 505"/>
                <a:gd name="T4" fmla="*/ 0 w 157"/>
                <a:gd name="T5" fmla="*/ 0 h 505"/>
                <a:gd name="T6" fmla="*/ 111 w 157"/>
                <a:gd name="T7" fmla="*/ 485 h 505"/>
                <a:gd name="T8" fmla="*/ 132 w 157"/>
                <a:gd name="T9" fmla="*/ 505 h 505"/>
                <a:gd name="T10" fmla="*/ 154 w 157"/>
                <a:gd name="T11" fmla="*/ 472 h 505"/>
              </a:gdLst>
              <a:ahLst/>
              <a:cxnLst>
                <a:cxn ang="0">
                  <a:pos x="T0" y="T1"/>
                </a:cxn>
                <a:cxn ang="0">
                  <a:pos x="T2" y="T3"/>
                </a:cxn>
                <a:cxn ang="0">
                  <a:pos x="T4" y="T5"/>
                </a:cxn>
                <a:cxn ang="0">
                  <a:pos x="T6" y="T7"/>
                </a:cxn>
                <a:cxn ang="0">
                  <a:pos x="T8" y="T9"/>
                </a:cxn>
                <a:cxn ang="0">
                  <a:pos x="T10" y="T11"/>
                </a:cxn>
              </a:cxnLst>
              <a:rect l="0" t="0" r="r" b="b"/>
              <a:pathLst>
                <a:path w="157" h="505">
                  <a:moveTo>
                    <a:pt x="154" y="472"/>
                  </a:moveTo>
                  <a:cubicBezTo>
                    <a:pt x="46" y="0"/>
                    <a:pt x="46" y="0"/>
                    <a:pt x="46" y="0"/>
                  </a:cubicBezTo>
                  <a:cubicBezTo>
                    <a:pt x="0" y="0"/>
                    <a:pt x="0" y="0"/>
                    <a:pt x="0" y="0"/>
                  </a:cubicBezTo>
                  <a:cubicBezTo>
                    <a:pt x="111" y="485"/>
                    <a:pt x="111" y="485"/>
                    <a:pt x="111" y="485"/>
                  </a:cubicBezTo>
                  <a:cubicBezTo>
                    <a:pt x="113" y="497"/>
                    <a:pt x="122" y="505"/>
                    <a:pt x="132" y="505"/>
                  </a:cubicBezTo>
                  <a:cubicBezTo>
                    <a:pt x="147" y="505"/>
                    <a:pt x="157" y="489"/>
                    <a:pt x="154" y="472"/>
                  </a:cubicBezTo>
                  <a:close/>
                </a:path>
              </a:pathLst>
            </a:custGeom>
            <a:solidFill>
              <a:srgbClr val="BF8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9" name="îṣḷïḋè"/>
            <p:cNvSpPr/>
            <p:nvPr/>
          </p:nvSpPr>
          <p:spPr bwMode="auto">
            <a:xfrm>
              <a:off x="7078663" y="4400550"/>
              <a:ext cx="152400" cy="79375"/>
            </a:xfrm>
            <a:custGeom>
              <a:avLst/>
              <a:gdLst>
                <a:gd name="T0" fmla="*/ 85 w 96"/>
                <a:gd name="T1" fmla="*/ 0 h 50"/>
                <a:gd name="T2" fmla="*/ 0 w 96"/>
                <a:gd name="T3" fmla="*/ 0 h 50"/>
                <a:gd name="T4" fmla="*/ 13 w 96"/>
                <a:gd name="T5" fmla="*/ 50 h 50"/>
                <a:gd name="T6" fmla="*/ 96 w 96"/>
                <a:gd name="T7" fmla="*/ 46 h 50"/>
                <a:gd name="T8" fmla="*/ 85 w 96"/>
                <a:gd name="T9" fmla="*/ 0 h 50"/>
              </a:gdLst>
              <a:ahLst/>
              <a:cxnLst>
                <a:cxn ang="0">
                  <a:pos x="T0" y="T1"/>
                </a:cxn>
                <a:cxn ang="0">
                  <a:pos x="T2" y="T3"/>
                </a:cxn>
                <a:cxn ang="0">
                  <a:pos x="T4" y="T5"/>
                </a:cxn>
                <a:cxn ang="0">
                  <a:pos x="T6" y="T7"/>
                </a:cxn>
                <a:cxn ang="0">
                  <a:pos x="T8" y="T9"/>
                </a:cxn>
              </a:cxnLst>
              <a:rect l="0" t="0" r="r" b="b"/>
              <a:pathLst>
                <a:path w="96" h="50">
                  <a:moveTo>
                    <a:pt x="85" y="0"/>
                  </a:moveTo>
                  <a:lnTo>
                    <a:pt x="0" y="0"/>
                  </a:lnTo>
                  <a:lnTo>
                    <a:pt x="13" y="50"/>
                  </a:lnTo>
                  <a:lnTo>
                    <a:pt x="96" y="46"/>
                  </a:lnTo>
                  <a:lnTo>
                    <a:pt x="85" y="0"/>
                  </a:lnTo>
                  <a:close/>
                </a:path>
              </a:pathLst>
            </a:custGeom>
            <a:solidFill>
              <a:srgbClr val="A876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0" name="îśḻïḋé"/>
            <p:cNvSpPr/>
            <p:nvPr/>
          </p:nvSpPr>
          <p:spPr bwMode="auto">
            <a:xfrm>
              <a:off x="3736976" y="2124075"/>
              <a:ext cx="1470025" cy="119063"/>
            </a:xfrm>
            <a:prstGeom prst="rect">
              <a:avLst/>
            </a:prstGeom>
            <a:solidFill>
              <a:srgbClr val="D6AD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1" name="ïṡ1ïḓé"/>
            <p:cNvSpPr/>
            <p:nvPr/>
          </p:nvSpPr>
          <p:spPr bwMode="auto">
            <a:xfrm>
              <a:off x="3736976" y="2185988"/>
              <a:ext cx="1470025" cy="57150"/>
            </a:xfrm>
            <a:prstGeom prst="rect">
              <a:avLst/>
            </a:prstGeom>
            <a:solidFill>
              <a:srgbClr val="BF8F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2" name="ïṡľidê"/>
            <p:cNvSpPr/>
            <p:nvPr/>
          </p:nvSpPr>
          <p:spPr bwMode="auto">
            <a:xfrm>
              <a:off x="3959226" y="2243138"/>
              <a:ext cx="74613" cy="141288"/>
            </a:xfrm>
            <a:custGeom>
              <a:avLst/>
              <a:gdLst>
                <a:gd name="T0" fmla="*/ 0 w 25"/>
                <a:gd name="T1" fmla="*/ 0 h 48"/>
                <a:gd name="T2" fmla="*/ 0 w 25"/>
                <a:gd name="T3" fmla="*/ 36 h 48"/>
                <a:gd name="T4" fmla="*/ 12 w 25"/>
                <a:gd name="T5" fmla="*/ 48 h 48"/>
                <a:gd name="T6" fmla="*/ 25 w 25"/>
                <a:gd name="T7" fmla="*/ 36 h 48"/>
                <a:gd name="T8" fmla="*/ 25 w 25"/>
                <a:gd name="T9" fmla="*/ 0 h 48"/>
                <a:gd name="T10" fmla="*/ 0 w 25"/>
                <a:gd name="T11" fmla="*/ 0 h 48"/>
              </a:gdLst>
              <a:ahLst/>
              <a:cxnLst>
                <a:cxn ang="0">
                  <a:pos x="T0" y="T1"/>
                </a:cxn>
                <a:cxn ang="0">
                  <a:pos x="T2" y="T3"/>
                </a:cxn>
                <a:cxn ang="0">
                  <a:pos x="T4" y="T5"/>
                </a:cxn>
                <a:cxn ang="0">
                  <a:pos x="T6" y="T7"/>
                </a:cxn>
                <a:cxn ang="0">
                  <a:pos x="T8" y="T9"/>
                </a:cxn>
                <a:cxn ang="0">
                  <a:pos x="T10" y="T11"/>
                </a:cxn>
              </a:cxnLst>
              <a:rect l="0" t="0" r="r" b="b"/>
              <a:pathLst>
                <a:path w="25" h="48">
                  <a:moveTo>
                    <a:pt x="0" y="0"/>
                  </a:moveTo>
                  <a:cubicBezTo>
                    <a:pt x="0" y="36"/>
                    <a:pt x="0" y="36"/>
                    <a:pt x="0" y="36"/>
                  </a:cubicBezTo>
                  <a:cubicBezTo>
                    <a:pt x="0" y="42"/>
                    <a:pt x="6" y="48"/>
                    <a:pt x="12" y="48"/>
                  </a:cubicBezTo>
                  <a:cubicBezTo>
                    <a:pt x="19" y="48"/>
                    <a:pt x="25" y="42"/>
                    <a:pt x="25" y="36"/>
                  </a:cubicBezTo>
                  <a:cubicBezTo>
                    <a:pt x="25" y="0"/>
                    <a:pt x="25" y="0"/>
                    <a:pt x="25" y="0"/>
                  </a:cubicBezTo>
                  <a:lnTo>
                    <a:pt x="0" y="0"/>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3" name="í$1iďê"/>
            <p:cNvSpPr/>
            <p:nvPr/>
          </p:nvSpPr>
          <p:spPr bwMode="auto">
            <a:xfrm>
              <a:off x="3995738" y="2243138"/>
              <a:ext cx="38100" cy="134938"/>
            </a:xfrm>
            <a:custGeom>
              <a:avLst/>
              <a:gdLst>
                <a:gd name="T0" fmla="*/ 6 w 13"/>
                <a:gd name="T1" fmla="*/ 46 h 46"/>
                <a:gd name="T2" fmla="*/ 13 w 13"/>
                <a:gd name="T3" fmla="*/ 36 h 46"/>
                <a:gd name="T4" fmla="*/ 13 w 13"/>
                <a:gd name="T5" fmla="*/ 0 h 46"/>
                <a:gd name="T6" fmla="*/ 0 w 13"/>
                <a:gd name="T7" fmla="*/ 0 h 46"/>
                <a:gd name="T8" fmla="*/ 0 w 13"/>
                <a:gd name="T9" fmla="*/ 36 h 46"/>
                <a:gd name="T10" fmla="*/ 6 w 13"/>
                <a:gd name="T11" fmla="*/ 46 h 46"/>
              </a:gdLst>
              <a:ahLst/>
              <a:cxnLst>
                <a:cxn ang="0">
                  <a:pos x="T0" y="T1"/>
                </a:cxn>
                <a:cxn ang="0">
                  <a:pos x="T2" y="T3"/>
                </a:cxn>
                <a:cxn ang="0">
                  <a:pos x="T4" y="T5"/>
                </a:cxn>
                <a:cxn ang="0">
                  <a:pos x="T6" y="T7"/>
                </a:cxn>
                <a:cxn ang="0">
                  <a:pos x="T8" y="T9"/>
                </a:cxn>
                <a:cxn ang="0">
                  <a:pos x="T10" y="T11"/>
                </a:cxn>
              </a:cxnLst>
              <a:rect l="0" t="0" r="r" b="b"/>
              <a:pathLst>
                <a:path w="13" h="46">
                  <a:moveTo>
                    <a:pt x="6" y="46"/>
                  </a:moveTo>
                  <a:cubicBezTo>
                    <a:pt x="10" y="44"/>
                    <a:pt x="13" y="40"/>
                    <a:pt x="13" y="36"/>
                  </a:cubicBezTo>
                  <a:cubicBezTo>
                    <a:pt x="13" y="0"/>
                    <a:pt x="13" y="0"/>
                    <a:pt x="13" y="0"/>
                  </a:cubicBezTo>
                  <a:cubicBezTo>
                    <a:pt x="0" y="0"/>
                    <a:pt x="0" y="0"/>
                    <a:pt x="0" y="0"/>
                  </a:cubicBezTo>
                  <a:cubicBezTo>
                    <a:pt x="0" y="36"/>
                    <a:pt x="0" y="36"/>
                    <a:pt x="0" y="36"/>
                  </a:cubicBezTo>
                  <a:cubicBezTo>
                    <a:pt x="0" y="40"/>
                    <a:pt x="3" y="44"/>
                    <a:pt x="6" y="46"/>
                  </a:cubicBezTo>
                  <a:close/>
                </a:path>
              </a:pathLst>
            </a:custGeom>
            <a:solidFill>
              <a:srgbClr val="8C6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4" name="iṧļiďe"/>
            <p:cNvSpPr/>
            <p:nvPr/>
          </p:nvSpPr>
          <p:spPr bwMode="auto">
            <a:xfrm>
              <a:off x="4911726" y="2243138"/>
              <a:ext cx="73025" cy="141288"/>
            </a:xfrm>
            <a:custGeom>
              <a:avLst/>
              <a:gdLst>
                <a:gd name="T0" fmla="*/ 25 w 25"/>
                <a:gd name="T1" fmla="*/ 0 h 48"/>
                <a:gd name="T2" fmla="*/ 25 w 25"/>
                <a:gd name="T3" fmla="*/ 36 h 48"/>
                <a:gd name="T4" fmla="*/ 12 w 25"/>
                <a:gd name="T5" fmla="*/ 48 h 48"/>
                <a:gd name="T6" fmla="*/ 0 w 25"/>
                <a:gd name="T7" fmla="*/ 36 h 48"/>
                <a:gd name="T8" fmla="*/ 0 w 25"/>
                <a:gd name="T9" fmla="*/ 0 h 48"/>
                <a:gd name="T10" fmla="*/ 25 w 25"/>
                <a:gd name="T11" fmla="*/ 0 h 48"/>
              </a:gdLst>
              <a:ahLst/>
              <a:cxnLst>
                <a:cxn ang="0">
                  <a:pos x="T0" y="T1"/>
                </a:cxn>
                <a:cxn ang="0">
                  <a:pos x="T2" y="T3"/>
                </a:cxn>
                <a:cxn ang="0">
                  <a:pos x="T4" y="T5"/>
                </a:cxn>
                <a:cxn ang="0">
                  <a:pos x="T6" y="T7"/>
                </a:cxn>
                <a:cxn ang="0">
                  <a:pos x="T8" y="T9"/>
                </a:cxn>
                <a:cxn ang="0">
                  <a:pos x="T10" y="T11"/>
                </a:cxn>
              </a:cxnLst>
              <a:rect l="0" t="0" r="r" b="b"/>
              <a:pathLst>
                <a:path w="25" h="48">
                  <a:moveTo>
                    <a:pt x="25" y="0"/>
                  </a:moveTo>
                  <a:cubicBezTo>
                    <a:pt x="25" y="36"/>
                    <a:pt x="25" y="36"/>
                    <a:pt x="25" y="36"/>
                  </a:cubicBezTo>
                  <a:cubicBezTo>
                    <a:pt x="25" y="42"/>
                    <a:pt x="19" y="48"/>
                    <a:pt x="12" y="48"/>
                  </a:cubicBezTo>
                  <a:cubicBezTo>
                    <a:pt x="6" y="48"/>
                    <a:pt x="0" y="42"/>
                    <a:pt x="0" y="36"/>
                  </a:cubicBezTo>
                  <a:cubicBezTo>
                    <a:pt x="0" y="0"/>
                    <a:pt x="0" y="0"/>
                    <a:pt x="0" y="0"/>
                  </a:cubicBezTo>
                  <a:lnTo>
                    <a:pt x="25" y="0"/>
                  </a:ln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5" name="ïṥľïḍè"/>
            <p:cNvSpPr/>
            <p:nvPr/>
          </p:nvSpPr>
          <p:spPr bwMode="auto">
            <a:xfrm>
              <a:off x="4911726" y="2243138"/>
              <a:ext cx="34925" cy="134938"/>
            </a:xfrm>
            <a:custGeom>
              <a:avLst/>
              <a:gdLst>
                <a:gd name="T0" fmla="*/ 6 w 12"/>
                <a:gd name="T1" fmla="*/ 46 h 46"/>
                <a:gd name="T2" fmla="*/ 0 w 12"/>
                <a:gd name="T3" fmla="*/ 36 h 46"/>
                <a:gd name="T4" fmla="*/ 0 w 12"/>
                <a:gd name="T5" fmla="*/ 0 h 46"/>
                <a:gd name="T6" fmla="*/ 12 w 12"/>
                <a:gd name="T7" fmla="*/ 0 h 46"/>
                <a:gd name="T8" fmla="*/ 12 w 12"/>
                <a:gd name="T9" fmla="*/ 36 h 46"/>
                <a:gd name="T10" fmla="*/ 6 w 12"/>
                <a:gd name="T11" fmla="*/ 46 h 46"/>
              </a:gdLst>
              <a:ahLst/>
              <a:cxnLst>
                <a:cxn ang="0">
                  <a:pos x="T0" y="T1"/>
                </a:cxn>
                <a:cxn ang="0">
                  <a:pos x="T2" y="T3"/>
                </a:cxn>
                <a:cxn ang="0">
                  <a:pos x="T4" y="T5"/>
                </a:cxn>
                <a:cxn ang="0">
                  <a:pos x="T6" y="T7"/>
                </a:cxn>
                <a:cxn ang="0">
                  <a:pos x="T8" y="T9"/>
                </a:cxn>
                <a:cxn ang="0">
                  <a:pos x="T10" y="T11"/>
                </a:cxn>
              </a:cxnLst>
              <a:rect l="0" t="0" r="r" b="b"/>
              <a:pathLst>
                <a:path w="12" h="46">
                  <a:moveTo>
                    <a:pt x="6" y="46"/>
                  </a:moveTo>
                  <a:cubicBezTo>
                    <a:pt x="3" y="44"/>
                    <a:pt x="0" y="40"/>
                    <a:pt x="0" y="36"/>
                  </a:cubicBezTo>
                  <a:cubicBezTo>
                    <a:pt x="0" y="0"/>
                    <a:pt x="0" y="0"/>
                    <a:pt x="0" y="0"/>
                  </a:cubicBezTo>
                  <a:cubicBezTo>
                    <a:pt x="12" y="0"/>
                    <a:pt x="12" y="0"/>
                    <a:pt x="12" y="0"/>
                  </a:cubicBezTo>
                  <a:cubicBezTo>
                    <a:pt x="12" y="36"/>
                    <a:pt x="12" y="36"/>
                    <a:pt x="12" y="36"/>
                  </a:cubicBezTo>
                  <a:cubicBezTo>
                    <a:pt x="12" y="40"/>
                    <a:pt x="10" y="44"/>
                    <a:pt x="6" y="46"/>
                  </a:cubicBezTo>
                  <a:close/>
                </a:path>
              </a:pathLst>
            </a:custGeom>
            <a:solidFill>
              <a:srgbClr val="8C6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6" name="ïšļiḑè"/>
            <p:cNvSpPr/>
            <p:nvPr/>
          </p:nvSpPr>
          <p:spPr bwMode="auto">
            <a:xfrm>
              <a:off x="5654676" y="5149850"/>
              <a:ext cx="128588" cy="744538"/>
            </a:xfrm>
            <a:custGeom>
              <a:avLst/>
              <a:gdLst>
                <a:gd name="T0" fmla="*/ 22 w 44"/>
                <a:gd name="T1" fmla="*/ 255 h 255"/>
                <a:gd name="T2" fmla="*/ 22 w 44"/>
                <a:gd name="T3" fmla="*/ 255 h 255"/>
                <a:gd name="T4" fmla="*/ 0 w 44"/>
                <a:gd name="T5" fmla="*/ 232 h 255"/>
                <a:gd name="T6" fmla="*/ 0 w 44"/>
                <a:gd name="T7" fmla="*/ 22 h 255"/>
                <a:gd name="T8" fmla="*/ 22 w 44"/>
                <a:gd name="T9" fmla="*/ 0 h 255"/>
                <a:gd name="T10" fmla="*/ 22 w 44"/>
                <a:gd name="T11" fmla="*/ 0 h 255"/>
                <a:gd name="T12" fmla="*/ 44 w 44"/>
                <a:gd name="T13" fmla="*/ 22 h 255"/>
                <a:gd name="T14" fmla="*/ 44 w 44"/>
                <a:gd name="T15" fmla="*/ 232 h 255"/>
                <a:gd name="T16" fmla="*/ 22 w 44"/>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5">
                  <a:moveTo>
                    <a:pt x="22" y="255"/>
                  </a:moveTo>
                  <a:cubicBezTo>
                    <a:pt x="22" y="255"/>
                    <a:pt x="22" y="255"/>
                    <a:pt x="22" y="255"/>
                  </a:cubicBezTo>
                  <a:cubicBezTo>
                    <a:pt x="10" y="255"/>
                    <a:pt x="0" y="245"/>
                    <a:pt x="0" y="232"/>
                  </a:cubicBezTo>
                  <a:cubicBezTo>
                    <a:pt x="0" y="22"/>
                    <a:pt x="0" y="22"/>
                    <a:pt x="0" y="22"/>
                  </a:cubicBezTo>
                  <a:cubicBezTo>
                    <a:pt x="0" y="10"/>
                    <a:pt x="10" y="0"/>
                    <a:pt x="22" y="0"/>
                  </a:cubicBezTo>
                  <a:cubicBezTo>
                    <a:pt x="22" y="0"/>
                    <a:pt x="22" y="0"/>
                    <a:pt x="22" y="0"/>
                  </a:cubicBezTo>
                  <a:cubicBezTo>
                    <a:pt x="34" y="0"/>
                    <a:pt x="44" y="10"/>
                    <a:pt x="44" y="22"/>
                  </a:cubicBezTo>
                  <a:cubicBezTo>
                    <a:pt x="44" y="232"/>
                    <a:pt x="44" y="232"/>
                    <a:pt x="44" y="232"/>
                  </a:cubicBezTo>
                  <a:cubicBezTo>
                    <a:pt x="44" y="245"/>
                    <a:pt x="34" y="255"/>
                    <a:pt x="22" y="255"/>
                  </a:cubicBez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7" name="íṧ1îḑé"/>
            <p:cNvSpPr/>
            <p:nvPr/>
          </p:nvSpPr>
          <p:spPr bwMode="auto">
            <a:xfrm>
              <a:off x="5329238" y="5818188"/>
              <a:ext cx="776288" cy="263525"/>
            </a:xfrm>
            <a:custGeom>
              <a:avLst/>
              <a:gdLst>
                <a:gd name="T0" fmla="*/ 145 w 265"/>
                <a:gd name="T1" fmla="*/ 32 h 90"/>
                <a:gd name="T2" fmla="*/ 246 w 265"/>
                <a:gd name="T3" fmla="*/ 89 h 90"/>
                <a:gd name="T4" fmla="*/ 252 w 265"/>
                <a:gd name="T5" fmla="*/ 90 h 90"/>
                <a:gd name="T6" fmla="*/ 262 w 265"/>
                <a:gd name="T7" fmla="*/ 84 h 90"/>
                <a:gd name="T8" fmla="*/ 258 w 265"/>
                <a:gd name="T9" fmla="*/ 69 h 90"/>
                <a:gd name="T10" fmla="*/ 140 w 265"/>
                <a:gd name="T11" fmla="*/ 3 h 90"/>
                <a:gd name="T12" fmla="*/ 140 w 265"/>
                <a:gd name="T13" fmla="*/ 3 h 90"/>
                <a:gd name="T14" fmla="*/ 139 w 265"/>
                <a:gd name="T15" fmla="*/ 2 h 90"/>
                <a:gd name="T16" fmla="*/ 138 w 265"/>
                <a:gd name="T17" fmla="*/ 2 h 90"/>
                <a:gd name="T18" fmla="*/ 137 w 265"/>
                <a:gd name="T19" fmla="*/ 1 h 90"/>
                <a:gd name="T20" fmla="*/ 136 w 265"/>
                <a:gd name="T21" fmla="*/ 1 h 90"/>
                <a:gd name="T22" fmla="*/ 135 w 265"/>
                <a:gd name="T23" fmla="*/ 1 h 90"/>
                <a:gd name="T24" fmla="*/ 133 w 265"/>
                <a:gd name="T25" fmla="*/ 0 h 90"/>
                <a:gd name="T26" fmla="*/ 133 w 265"/>
                <a:gd name="T27" fmla="*/ 0 h 90"/>
                <a:gd name="T28" fmla="*/ 133 w 265"/>
                <a:gd name="T29" fmla="*/ 0 h 90"/>
                <a:gd name="T30" fmla="*/ 125 w 265"/>
                <a:gd name="T31" fmla="*/ 3 h 90"/>
                <a:gd name="T32" fmla="*/ 8 w 265"/>
                <a:gd name="T33" fmla="*/ 69 h 90"/>
                <a:gd name="T34" fmla="*/ 4 w 265"/>
                <a:gd name="T35" fmla="*/ 84 h 90"/>
                <a:gd name="T36" fmla="*/ 14 w 265"/>
                <a:gd name="T37" fmla="*/ 90 h 90"/>
                <a:gd name="T38" fmla="*/ 19 w 265"/>
                <a:gd name="T39" fmla="*/ 89 h 90"/>
                <a:gd name="T40" fmla="*/ 121 w 265"/>
                <a:gd name="T41" fmla="*/ 32 h 90"/>
                <a:gd name="T42" fmla="*/ 145 w 265"/>
                <a:gd name="T43" fmla="*/ 3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90">
                  <a:moveTo>
                    <a:pt x="145" y="32"/>
                  </a:moveTo>
                  <a:cubicBezTo>
                    <a:pt x="246" y="89"/>
                    <a:pt x="246" y="89"/>
                    <a:pt x="246" y="89"/>
                  </a:cubicBezTo>
                  <a:cubicBezTo>
                    <a:pt x="248" y="90"/>
                    <a:pt x="250" y="90"/>
                    <a:pt x="252" y="90"/>
                  </a:cubicBezTo>
                  <a:cubicBezTo>
                    <a:pt x="256" y="90"/>
                    <a:pt x="260" y="88"/>
                    <a:pt x="262" y="84"/>
                  </a:cubicBezTo>
                  <a:cubicBezTo>
                    <a:pt x="265" y="79"/>
                    <a:pt x="263" y="72"/>
                    <a:pt x="258" y="69"/>
                  </a:cubicBezTo>
                  <a:cubicBezTo>
                    <a:pt x="140" y="3"/>
                    <a:pt x="140" y="3"/>
                    <a:pt x="140" y="3"/>
                  </a:cubicBezTo>
                  <a:cubicBezTo>
                    <a:pt x="140" y="3"/>
                    <a:pt x="140" y="3"/>
                    <a:pt x="140" y="3"/>
                  </a:cubicBezTo>
                  <a:cubicBezTo>
                    <a:pt x="139" y="2"/>
                    <a:pt x="139" y="2"/>
                    <a:pt x="139" y="2"/>
                  </a:cubicBezTo>
                  <a:cubicBezTo>
                    <a:pt x="138" y="2"/>
                    <a:pt x="138" y="2"/>
                    <a:pt x="138" y="2"/>
                  </a:cubicBezTo>
                  <a:cubicBezTo>
                    <a:pt x="138" y="1"/>
                    <a:pt x="137" y="1"/>
                    <a:pt x="137" y="1"/>
                  </a:cubicBezTo>
                  <a:cubicBezTo>
                    <a:pt x="136" y="1"/>
                    <a:pt x="136" y="1"/>
                    <a:pt x="136" y="1"/>
                  </a:cubicBezTo>
                  <a:cubicBezTo>
                    <a:pt x="135" y="1"/>
                    <a:pt x="135" y="1"/>
                    <a:pt x="135" y="1"/>
                  </a:cubicBezTo>
                  <a:cubicBezTo>
                    <a:pt x="134" y="1"/>
                    <a:pt x="134" y="1"/>
                    <a:pt x="133" y="0"/>
                  </a:cubicBezTo>
                  <a:cubicBezTo>
                    <a:pt x="133" y="0"/>
                    <a:pt x="133" y="0"/>
                    <a:pt x="133" y="0"/>
                  </a:cubicBezTo>
                  <a:cubicBezTo>
                    <a:pt x="133" y="0"/>
                    <a:pt x="133" y="0"/>
                    <a:pt x="133" y="0"/>
                  </a:cubicBezTo>
                  <a:cubicBezTo>
                    <a:pt x="130" y="1"/>
                    <a:pt x="127" y="1"/>
                    <a:pt x="125" y="3"/>
                  </a:cubicBezTo>
                  <a:cubicBezTo>
                    <a:pt x="8" y="69"/>
                    <a:pt x="8" y="69"/>
                    <a:pt x="8" y="69"/>
                  </a:cubicBezTo>
                  <a:cubicBezTo>
                    <a:pt x="2" y="72"/>
                    <a:pt x="0" y="79"/>
                    <a:pt x="4" y="84"/>
                  </a:cubicBezTo>
                  <a:cubicBezTo>
                    <a:pt x="6" y="88"/>
                    <a:pt x="10" y="90"/>
                    <a:pt x="14" y="90"/>
                  </a:cubicBezTo>
                  <a:cubicBezTo>
                    <a:pt x="16" y="90"/>
                    <a:pt x="18" y="90"/>
                    <a:pt x="19" y="89"/>
                  </a:cubicBezTo>
                  <a:cubicBezTo>
                    <a:pt x="121" y="32"/>
                    <a:pt x="121" y="32"/>
                    <a:pt x="121" y="32"/>
                  </a:cubicBezTo>
                  <a:lnTo>
                    <a:pt x="145" y="32"/>
                  </a:lnTo>
                  <a:close/>
                </a:path>
              </a:pathLst>
            </a:cu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8" name="ïṥļïḍe"/>
            <p:cNvSpPr/>
            <p:nvPr/>
          </p:nvSpPr>
          <p:spPr bwMode="auto">
            <a:xfrm>
              <a:off x="5637213" y="5876925"/>
              <a:ext cx="115888" cy="271463"/>
            </a:xfrm>
            <a:custGeom>
              <a:avLst/>
              <a:gdLst>
                <a:gd name="T0" fmla="*/ 17 w 40"/>
                <a:gd name="T1" fmla="*/ 0 h 93"/>
                <a:gd name="T2" fmla="*/ 2 w 40"/>
                <a:gd name="T3" fmla="*/ 79 h 93"/>
                <a:gd name="T4" fmla="*/ 11 w 40"/>
                <a:gd name="T5" fmla="*/ 92 h 93"/>
                <a:gd name="T6" fmla="*/ 22 w 40"/>
                <a:gd name="T7" fmla="*/ 88 h 93"/>
                <a:gd name="T8" fmla="*/ 24 w 40"/>
                <a:gd name="T9" fmla="*/ 83 h 93"/>
                <a:gd name="T10" fmla="*/ 40 w 40"/>
                <a:gd name="T11" fmla="*/ 0 h 93"/>
                <a:gd name="T12" fmla="*/ 17 w 4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40" h="93">
                  <a:moveTo>
                    <a:pt x="17" y="0"/>
                  </a:moveTo>
                  <a:cubicBezTo>
                    <a:pt x="2" y="79"/>
                    <a:pt x="2" y="79"/>
                    <a:pt x="2" y="79"/>
                  </a:cubicBezTo>
                  <a:cubicBezTo>
                    <a:pt x="0" y="85"/>
                    <a:pt x="5" y="91"/>
                    <a:pt x="11" y="92"/>
                  </a:cubicBezTo>
                  <a:cubicBezTo>
                    <a:pt x="15" y="93"/>
                    <a:pt x="19" y="91"/>
                    <a:pt x="22" y="88"/>
                  </a:cubicBezTo>
                  <a:cubicBezTo>
                    <a:pt x="23" y="87"/>
                    <a:pt x="24" y="85"/>
                    <a:pt x="24" y="83"/>
                  </a:cubicBezTo>
                  <a:cubicBezTo>
                    <a:pt x="40" y="0"/>
                    <a:pt x="40" y="0"/>
                    <a:pt x="40" y="0"/>
                  </a:cubicBezTo>
                  <a:lnTo>
                    <a:pt x="17" y="0"/>
                  </a:lnTo>
                  <a:close/>
                </a:path>
              </a:pathLst>
            </a:cu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9" name="íṥlïḓé"/>
            <p:cNvSpPr/>
            <p:nvPr/>
          </p:nvSpPr>
          <p:spPr bwMode="auto">
            <a:xfrm>
              <a:off x="5595938" y="6102350"/>
              <a:ext cx="139700" cy="139700"/>
            </a:xfrm>
            <a:prstGeom prst="ellipse">
              <a:avLst/>
            </a:prstGeom>
            <a:solidFill>
              <a:srgbClr val="7072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0" name="ïŝľïde"/>
            <p:cNvSpPr/>
            <p:nvPr/>
          </p:nvSpPr>
          <p:spPr bwMode="auto">
            <a:xfrm>
              <a:off x="5578476" y="6088063"/>
              <a:ext cx="173038" cy="84138"/>
            </a:xfrm>
            <a:custGeom>
              <a:avLst/>
              <a:gdLst>
                <a:gd name="T0" fmla="*/ 0 w 59"/>
                <a:gd name="T1" fmla="*/ 29 h 29"/>
                <a:gd name="T2" fmla="*/ 30 w 59"/>
                <a:gd name="T3" fmla="*/ 0 h 29"/>
                <a:gd name="T4" fmla="*/ 59 w 59"/>
                <a:gd name="T5" fmla="*/ 29 h 29"/>
                <a:gd name="T6" fmla="*/ 0 w 59"/>
                <a:gd name="T7" fmla="*/ 29 h 29"/>
              </a:gdLst>
              <a:ahLst/>
              <a:cxnLst>
                <a:cxn ang="0">
                  <a:pos x="T0" y="T1"/>
                </a:cxn>
                <a:cxn ang="0">
                  <a:pos x="T2" y="T3"/>
                </a:cxn>
                <a:cxn ang="0">
                  <a:pos x="T4" y="T5"/>
                </a:cxn>
                <a:cxn ang="0">
                  <a:pos x="T6" y="T7"/>
                </a:cxn>
              </a:cxnLst>
              <a:rect l="0" t="0" r="r" b="b"/>
              <a:pathLst>
                <a:path w="59" h="29">
                  <a:moveTo>
                    <a:pt x="0" y="29"/>
                  </a:moveTo>
                  <a:cubicBezTo>
                    <a:pt x="0" y="13"/>
                    <a:pt x="13" y="0"/>
                    <a:pt x="30" y="0"/>
                  </a:cubicBezTo>
                  <a:cubicBezTo>
                    <a:pt x="46" y="0"/>
                    <a:pt x="59" y="13"/>
                    <a:pt x="59" y="29"/>
                  </a:cubicBezTo>
                  <a:lnTo>
                    <a:pt x="0" y="29"/>
                  </a:ln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1" name="išḻïḋe"/>
            <p:cNvSpPr/>
            <p:nvPr/>
          </p:nvSpPr>
          <p:spPr bwMode="auto">
            <a:xfrm>
              <a:off x="5624513" y="5761038"/>
              <a:ext cx="187325" cy="185738"/>
            </a:xfrm>
            <a:custGeom>
              <a:avLst/>
              <a:gdLst>
                <a:gd name="T0" fmla="*/ 47 w 64"/>
                <a:gd name="T1" fmla="*/ 64 h 64"/>
                <a:gd name="T2" fmla="*/ 17 w 64"/>
                <a:gd name="T3" fmla="*/ 64 h 64"/>
                <a:gd name="T4" fmla="*/ 0 w 64"/>
                <a:gd name="T5" fmla="*/ 47 h 64"/>
                <a:gd name="T6" fmla="*/ 0 w 64"/>
                <a:gd name="T7" fmla="*/ 17 h 64"/>
                <a:gd name="T8" fmla="*/ 17 w 64"/>
                <a:gd name="T9" fmla="*/ 0 h 64"/>
                <a:gd name="T10" fmla="*/ 47 w 64"/>
                <a:gd name="T11" fmla="*/ 0 h 64"/>
                <a:gd name="T12" fmla="*/ 64 w 64"/>
                <a:gd name="T13" fmla="*/ 17 h 64"/>
                <a:gd name="T14" fmla="*/ 64 w 64"/>
                <a:gd name="T15" fmla="*/ 47 h 64"/>
                <a:gd name="T16" fmla="*/ 47 w 6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47" y="64"/>
                  </a:moveTo>
                  <a:cubicBezTo>
                    <a:pt x="17" y="64"/>
                    <a:pt x="17" y="64"/>
                    <a:pt x="17" y="64"/>
                  </a:cubicBezTo>
                  <a:cubicBezTo>
                    <a:pt x="8" y="64"/>
                    <a:pt x="0" y="56"/>
                    <a:pt x="0" y="47"/>
                  </a:cubicBezTo>
                  <a:cubicBezTo>
                    <a:pt x="0" y="17"/>
                    <a:pt x="0" y="17"/>
                    <a:pt x="0" y="17"/>
                  </a:cubicBezTo>
                  <a:cubicBezTo>
                    <a:pt x="0" y="8"/>
                    <a:pt x="8" y="0"/>
                    <a:pt x="17" y="0"/>
                  </a:cubicBezTo>
                  <a:cubicBezTo>
                    <a:pt x="47" y="0"/>
                    <a:pt x="47" y="0"/>
                    <a:pt x="47" y="0"/>
                  </a:cubicBezTo>
                  <a:cubicBezTo>
                    <a:pt x="56" y="0"/>
                    <a:pt x="64" y="8"/>
                    <a:pt x="64" y="17"/>
                  </a:cubicBezTo>
                  <a:cubicBezTo>
                    <a:pt x="64" y="47"/>
                    <a:pt x="64" y="47"/>
                    <a:pt x="64" y="47"/>
                  </a:cubicBezTo>
                  <a:cubicBezTo>
                    <a:pt x="64" y="56"/>
                    <a:pt x="56" y="64"/>
                    <a:pt x="47" y="64"/>
                  </a:cubicBezTo>
                  <a:close/>
                </a:path>
              </a:pathLst>
            </a:custGeom>
            <a:solidFill>
              <a:srgbClr val="7E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2" name="íśļîḓe"/>
            <p:cNvSpPr/>
            <p:nvPr/>
          </p:nvSpPr>
          <p:spPr bwMode="auto">
            <a:xfrm>
              <a:off x="5370513" y="4976813"/>
              <a:ext cx="725488" cy="292100"/>
            </a:xfrm>
            <a:custGeom>
              <a:avLst/>
              <a:gdLst>
                <a:gd name="T0" fmla="*/ 198 w 248"/>
                <a:gd name="T1" fmla="*/ 100 h 100"/>
                <a:gd name="T2" fmla="*/ 49 w 248"/>
                <a:gd name="T3" fmla="*/ 100 h 100"/>
                <a:gd name="T4" fmla="*/ 0 w 248"/>
                <a:gd name="T5" fmla="*/ 50 h 100"/>
                <a:gd name="T6" fmla="*/ 0 w 248"/>
                <a:gd name="T7" fmla="*/ 50 h 100"/>
                <a:gd name="T8" fmla="*/ 49 w 248"/>
                <a:gd name="T9" fmla="*/ 0 h 100"/>
                <a:gd name="T10" fmla="*/ 198 w 248"/>
                <a:gd name="T11" fmla="*/ 0 h 100"/>
                <a:gd name="T12" fmla="*/ 248 w 248"/>
                <a:gd name="T13" fmla="*/ 50 h 100"/>
                <a:gd name="T14" fmla="*/ 248 w 248"/>
                <a:gd name="T15" fmla="*/ 50 h 100"/>
                <a:gd name="T16" fmla="*/ 198 w 248"/>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00">
                  <a:moveTo>
                    <a:pt x="198" y="100"/>
                  </a:moveTo>
                  <a:cubicBezTo>
                    <a:pt x="49" y="100"/>
                    <a:pt x="49" y="100"/>
                    <a:pt x="49" y="100"/>
                  </a:cubicBezTo>
                  <a:cubicBezTo>
                    <a:pt x="22" y="100"/>
                    <a:pt x="0" y="77"/>
                    <a:pt x="0" y="50"/>
                  </a:cubicBezTo>
                  <a:cubicBezTo>
                    <a:pt x="0" y="50"/>
                    <a:pt x="0" y="50"/>
                    <a:pt x="0" y="50"/>
                  </a:cubicBezTo>
                  <a:cubicBezTo>
                    <a:pt x="0" y="23"/>
                    <a:pt x="22" y="0"/>
                    <a:pt x="49" y="0"/>
                  </a:cubicBezTo>
                  <a:cubicBezTo>
                    <a:pt x="198" y="0"/>
                    <a:pt x="198" y="0"/>
                    <a:pt x="198" y="0"/>
                  </a:cubicBezTo>
                  <a:cubicBezTo>
                    <a:pt x="225" y="0"/>
                    <a:pt x="248" y="23"/>
                    <a:pt x="248" y="50"/>
                  </a:cubicBezTo>
                  <a:cubicBezTo>
                    <a:pt x="248" y="50"/>
                    <a:pt x="248" y="50"/>
                    <a:pt x="248" y="50"/>
                  </a:cubicBezTo>
                  <a:cubicBezTo>
                    <a:pt x="248" y="77"/>
                    <a:pt x="225" y="100"/>
                    <a:pt x="198" y="100"/>
                  </a:cubicBezTo>
                  <a:close/>
                </a:path>
              </a:pathLst>
            </a:custGeom>
            <a:solidFill>
              <a:srgbClr val="735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3" name="ïṣliḋè"/>
            <p:cNvSpPr/>
            <p:nvPr/>
          </p:nvSpPr>
          <p:spPr bwMode="auto">
            <a:xfrm>
              <a:off x="5211763" y="4859338"/>
              <a:ext cx="1079500" cy="263525"/>
            </a:xfrm>
            <a:custGeom>
              <a:avLst/>
              <a:gdLst>
                <a:gd name="T0" fmla="*/ 320 w 369"/>
                <a:gd name="T1" fmla="*/ 0 h 90"/>
                <a:gd name="T2" fmla="*/ 209 w 369"/>
                <a:gd name="T3" fmla="*/ 0 h 90"/>
                <a:gd name="T4" fmla="*/ 160 w 369"/>
                <a:gd name="T5" fmla="*/ 0 h 90"/>
                <a:gd name="T6" fmla="*/ 49 w 369"/>
                <a:gd name="T7" fmla="*/ 0 h 90"/>
                <a:gd name="T8" fmla="*/ 0 w 369"/>
                <a:gd name="T9" fmla="*/ 45 h 90"/>
                <a:gd name="T10" fmla="*/ 49 w 369"/>
                <a:gd name="T11" fmla="*/ 90 h 90"/>
                <a:gd name="T12" fmla="*/ 160 w 369"/>
                <a:gd name="T13" fmla="*/ 90 h 90"/>
                <a:gd name="T14" fmla="*/ 209 w 369"/>
                <a:gd name="T15" fmla="*/ 90 h 90"/>
                <a:gd name="T16" fmla="*/ 320 w 369"/>
                <a:gd name="T17" fmla="*/ 90 h 90"/>
                <a:gd name="T18" fmla="*/ 369 w 369"/>
                <a:gd name="T19" fmla="*/ 45 h 90"/>
                <a:gd name="T20" fmla="*/ 320 w 369"/>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90">
                  <a:moveTo>
                    <a:pt x="320" y="0"/>
                  </a:moveTo>
                  <a:cubicBezTo>
                    <a:pt x="209" y="0"/>
                    <a:pt x="209" y="0"/>
                    <a:pt x="209" y="0"/>
                  </a:cubicBezTo>
                  <a:cubicBezTo>
                    <a:pt x="160" y="0"/>
                    <a:pt x="160" y="0"/>
                    <a:pt x="160" y="0"/>
                  </a:cubicBezTo>
                  <a:cubicBezTo>
                    <a:pt x="49" y="0"/>
                    <a:pt x="49" y="0"/>
                    <a:pt x="49" y="0"/>
                  </a:cubicBezTo>
                  <a:cubicBezTo>
                    <a:pt x="22" y="0"/>
                    <a:pt x="0" y="21"/>
                    <a:pt x="0" y="45"/>
                  </a:cubicBezTo>
                  <a:cubicBezTo>
                    <a:pt x="0" y="70"/>
                    <a:pt x="22" y="90"/>
                    <a:pt x="49" y="90"/>
                  </a:cubicBezTo>
                  <a:cubicBezTo>
                    <a:pt x="160" y="90"/>
                    <a:pt x="160" y="90"/>
                    <a:pt x="160" y="90"/>
                  </a:cubicBezTo>
                  <a:cubicBezTo>
                    <a:pt x="209" y="90"/>
                    <a:pt x="209" y="90"/>
                    <a:pt x="209" y="90"/>
                  </a:cubicBezTo>
                  <a:cubicBezTo>
                    <a:pt x="320" y="90"/>
                    <a:pt x="320" y="90"/>
                    <a:pt x="320" y="90"/>
                  </a:cubicBezTo>
                  <a:cubicBezTo>
                    <a:pt x="347" y="90"/>
                    <a:pt x="369" y="70"/>
                    <a:pt x="369" y="45"/>
                  </a:cubicBezTo>
                  <a:cubicBezTo>
                    <a:pt x="369" y="21"/>
                    <a:pt x="347" y="0"/>
                    <a:pt x="320" y="0"/>
                  </a:cubicBezTo>
                  <a:close/>
                </a:path>
              </a:pathLst>
            </a:custGeom>
            <a:solidFill>
              <a:srgbClr val="BD55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4" name="îš1íḑê"/>
            <p:cNvSpPr/>
            <p:nvPr/>
          </p:nvSpPr>
          <p:spPr bwMode="auto">
            <a:xfrm>
              <a:off x="5284788" y="6037263"/>
              <a:ext cx="141288" cy="141288"/>
            </a:xfrm>
            <a:prstGeom prst="ellipse">
              <a:avLst/>
            </a:prstGeom>
            <a:solidFill>
              <a:srgbClr val="7072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5" name="išlïḋê"/>
            <p:cNvSpPr/>
            <p:nvPr/>
          </p:nvSpPr>
          <p:spPr bwMode="auto">
            <a:xfrm>
              <a:off x="5267326" y="6019800"/>
              <a:ext cx="176213" cy="88900"/>
            </a:xfrm>
            <a:custGeom>
              <a:avLst/>
              <a:gdLst>
                <a:gd name="T0" fmla="*/ 0 w 60"/>
                <a:gd name="T1" fmla="*/ 30 h 30"/>
                <a:gd name="T2" fmla="*/ 30 w 60"/>
                <a:gd name="T3" fmla="*/ 0 h 30"/>
                <a:gd name="T4" fmla="*/ 60 w 60"/>
                <a:gd name="T5" fmla="*/ 30 h 30"/>
                <a:gd name="T6" fmla="*/ 0 w 60"/>
                <a:gd name="T7" fmla="*/ 30 h 30"/>
              </a:gdLst>
              <a:ahLst/>
              <a:cxnLst>
                <a:cxn ang="0">
                  <a:pos x="T0" y="T1"/>
                </a:cxn>
                <a:cxn ang="0">
                  <a:pos x="T2" y="T3"/>
                </a:cxn>
                <a:cxn ang="0">
                  <a:pos x="T4" y="T5"/>
                </a:cxn>
                <a:cxn ang="0">
                  <a:pos x="T6" y="T7"/>
                </a:cxn>
              </a:cxnLst>
              <a:rect l="0" t="0" r="r" b="b"/>
              <a:pathLst>
                <a:path w="60" h="30">
                  <a:moveTo>
                    <a:pt x="0" y="30"/>
                  </a:moveTo>
                  <a:cubicBezTo>
                    <a:pt x="0" y="14"/>
                    <a:pt x="14" y="0"/>
                    <a:pt x="30" y="0"/>
                  </a:cubicBezTo>
                  <a:cubicBezTo>
                    <a:pt x="46" y="0"/>
                    <a:pt x="60" y="14"/>
                    <a:pt x="60" y="30"/>
                  </a:cubicBezTo>
                  <a:lnTo>
                    <a:pt x="0" y="30"/>
                  </a:ln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6" name="ïśḷïḍê"/>
            <p:cNvSpPr/>
            <p:nvPr/>
          </p:nvSpPr>
          <p:spPr bwMode="auto">
            <a:xfrm>
              <a:off x="6026151" y="6037263"/>
              <a:ext cx="136525" cy="141288"/>
            </a:xfrm>
            <a:prstGeom prst="ellipse">
              <a:avLst/>
            </a:prstGeom>
            <a:solidFill>
              <a:srgbClr val="7072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7" name="îşlíḑe"/>
            <p:cNvSpPr/>
            <p:nvPr/>
          </p:nvSpPr>
          <p:spPr bwMode="auto">
            <a:xfrm>
              <a:off x="6008688" y="6019800"/>
              <a:ext cx="171450" cy="88900"/>
            </a:xfrm>
            <a:custGeom>
              <a:avLst/>
              <a:gdLst>
                <a:gd name="T0" fmla="*/ 0 w 59"/>
                <a:gd name="T1" fmla="*/ 30 h 30"/>
                <a:gd name="T2" fmla="*/ 30 w 59"/>
                <a:gd name="T3" fmla="*/ 0 h 30"/>
                <a:gd name="T4" fmla="*/ 59 w 59"/>
                <a:gd name="T5" fmla="*/ 30 h 30"/>
                <a:gd name="T6" fmla="*/ 0 w 59"/>
                <a:gd name="T7" fmla="*/ 30 h 30"/>
              </a:gdLst>
              <a:ahLst/>
              <a:cxnLst>
                <a:cxn ang="0">
                  <a:pos x="T0" y="T1"/>
                </a:cxn>
                <a:cxn ang="0">
                  <a:pos x="T2" y="T3"/>
                </a:cxn>
                <a:cxn ang="0">
                  <a:pos x="T4" y="T5"/>
                </a:cxn>
                <a:cxn ang="0">
                  <a:pos x="T6" y="T7"/>
                </a:cxn>
              </a:cxnLst>
              <a:rect l="0" t="0" r="r" b="b"/>
              <a:pathLst>
                <a:path w="59" h="30">
                  <a:moveTo>
                    <a:pt x="0" y="30"/>
                  </a:moveTo>
                  <a:cubicBezTo>
                    <a:pt x="0" y="14"/>
                    <a:pt x="13" y="0"/>
                    <a:pt x="30" y="0"/>
                  </a:cubicBezTo>
                  <a:cubicBezTo>
                    <a:pt x="46" y="0"/>
                    <a:pt x="59" y="14"/>
                    <a:pt x="59" y="30"/>
                  </a:cubicBezTo>
                  <a:lnTo>
                    <a:pt x="0" y="30"/>
                  </a:lnTo>
                  <a:close/>
                </a:path>
              </a:pathLst>
            </a:custGeom>
            <a:solidFill>
              <a:srgbClr val="989A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8" name="íŝḷiďe"/>
            <p:cNvSpPr/>
            <p:nvPr/>
          </p:nvSpPr>
          <p:spPr bwMode="auto">
            <a:xfrm>
              <a:off x="5060951" y="3860800"/>
              <a:ext cx="1011238" cy="1262063"/>
            </a:xfrm>
            <a:custGeom>
              <a:avLst/>
              <a:gdLst>
                <a:gd name="T0" fmla="*/ 304 w 346"/>
                <a:gd name="T1" fmla="*/ 39 h 432"/>
                <a:gd name="T2" fmla="*/ 260 w 346"/>
                <a:gd name="T3" fmla="*/ 0 h 432"/>
                <a:gd name="T4" fmla="*/ 48 w 346"/>
                <a:gd name="T5" fmla="*/ 0 h 432"/>
                <a:gd name="T6" fmla="*/ 4 w 346"/>
                <a:gd name="T7" fmla="*/ 51 h 432"/>
                <a:gd name="T8" fmla="*/ 55 w 346"/>
                <a:gd name="T9" fmla="*/ 401 h 432"/>
                <a:gd name="T10" fmla="*/ 101 w 346"/>
                <a:gd name="T11" fmla="*/ 432 h 432"/>
                <a:gd name="T12" fmla="*/ 212 w 346"/>
                <a:gd name="T13" fmla="*/ 432 h 432"/>
                <a:gd name="T14" fmla="*/ 261 w 346"/>
                <a:gd name="T15" fmla="*/ 432 h 432"/>
                <a:gd name="T16" fmla="*/ 346 w 346"/>
                <a:gd name="T17" fmla="*/ 432 h 432"/>
                <a:gd name="T18" fmla="*/ 304 w 346"/>
                <a:gd name="T19" fmla="*/ 3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432">
                  <a:moveTo>
                    <a:pt x="304" y="39"/>
                  </a:moveTo>
                  <a:cubicBezTo>
                    <a:pt x="302" y="17"/>
                    <a:pt x="282" y="0"/>
                    <a:pt x="260" y="0"/>
                  </a:cubicBezTo>
                  <a:cubicBezTo>
                    <a:pt x="48" y="0"/>
                    <a:pt x="48" y="0"/>
                    <a:pt x="48" y="0"/>
                  </a:cubicBezTo>
                  <a:cubicBezTo>
                    <a:pt x="21" y="0"/>
                    <a:pt x="0" y="24"/>
                    <a:pt x="4" y="51"/>
                  </a:cubicBezTo>
                  <a:cubicBezTo>
                    <a:pt x="55" y="401"/>
                    <a:pt x="55" y="401"/>
                    <a:pt x="55" y="401"/>
                  </a:cubicBezTo>
                  <a:cubicBezTo>
                    <a:pt x="61" y="419"/>
                    <a:pt x="79" y="432"/>
                    <a:pt x="101" y="432"/>
                  </a:cubicBezTo>
                  <a:cubicBezTo>
                    <a:pt x="212" y="432"/>
                    <a:pt x="212" y="432"/>
                    <a:pt x="212" y="432"/>
                  </a:cubicBezTo>
                  <a:cubicBezTo>
                    <a:pt x="261" y="432"/>
                    <a:pt x="261" y="432"/>
                    <a:pt x="261" y="432"/>
                  </a:cubicBezTo>
                  <a:cubicBezTo>
                    <a:pt x="346" y="432"/>
                    <a:pt x="346" y="432"/>
                    <a:pt x="346" y="432"/>
                  </a:cubicBezTo>
                  <a:lnTo>
                    <a:pt x="304" y="39"/>
                  </a:lnTo>
                  <a:close/>
                </a:path>
              </a:pathLst>
            </a:custGeom>
            <a:solidFill>
              <a:srgbClr val="CF65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9" name="íšľiḍe"/>
            <p:cNvSpPr/>
            <p:nvPr/>
          </p:nvSpPr>
          <p:spPr>
            <a:xfrm>
              <a:off x="3780480" y="1425625"/>
              <a:ext cx="1428789" cy="646331"/>
            </a:xfrm>
            <a:prstGeom prst="rect">
              <a:avLst/>
            </a:prstGeom>
          </p:spPr>
          <p:txBody>
            <a:bodyPr wrap="square">
              <a:normAutofit fontScale="55000" lnSpcReduction="20000"/>
            </a:bodyPr>
            <a:lstStyle/>
            <a:p>
              <a:pPr algn="ctr"/>
              <a:r>
                <a:rPr lang="en-US" altLang="zh-CN" sz="2400" smtClean="0">
                  <a:solidFill>
                    <a:srgbClr val="009664"/>
                  </a:solidFill>
                </a:rPr>
                <a:t>FLAT TEAM</a:t>
              </a:r>
              <a:br>
                <a:rPr lang="en-US" altLang="zh-CN" sz="2400" smtClean="0">
                  <a:solidFill>
                    <a:srgbClr val="009664"/>
                  </a:solidFill>
                </a:rPr>
              </a:br>
              <a:r>
                <a:rPr lang="en-US" altLang="zh-CN" sz="2400" smtClean="0">
                  <a:solidFill>
                    <a:srgbClr val="009664"/>
                  </a:solidFill>
                </a:rPr>
                <a:t>WORK</a:t>
              </a:r>
              <a:endParaRPr lang="zh-CN" altLang="en-US" sz="3735" dirty="0">
                <a:solidFill>
                  <a:srgbClr val="009664"/>
                </a:solidFill>
              </a:endParaRPr>
            </a:p>
          </p:txBody>
        </p:sp>
      </p:grpSp>
    </p:spTree>
  </p:cSld>
  <p:clrMapOvr>
    <a:masterClrMapping/>
  </p:clrMapOvr>
  <p:transition advTm="0">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5" name="文本框 4"/>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5、最佳实践-壳牌</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4243493" y="2377440"/>
            <a:ext cx="7788487" cy="3302635"/>
          </a:xfrm>
          <a:prstGeom prst="rect">
            <a:avLst/>
          </a:prstGeom>
          <a:noFill/>
        </p:spPr>
        <p:txBody>
          <a:bodyPr wrap="square" rtlCol="0" anchor="t">
            <a:spAutoFit/>
          </a:bodyPr>
          <a:lstStyle/>
          <a:p>
            <a:pPr marL="342900" indent="-342900">
              <a:lnSpc>
                <a:spcPct val="150000"/>
              </a:lnSpc>
              <a:spcBef>
                <a:spcPts val="0"/>
              </a:spcBef>
              <a:spcAft>
                <a:spcPts val="0"/>
              </a:spcAft>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依据承包方作业风险大小实施分类管理</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加强资格预审，对设备工具人员资质PPE等均明确规定</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建立评比机制，表现突出给予奖励，发生责任事故的给予处罚</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HSE费用单列，制定具体使用计划，定期审核 “专款专用”情况</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坚持每周召开有承包方、监理等相关单位参加的HSE例会</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提倡“五想五不干”安全行为准则，通过外部审核推动承包方管理</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每起承包方事故，要求寻找发包方单位安全管理缺陷，要求全面整改</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spcBef>
                <a:spcPts val="0"/>
              </a:spcBef>
              <a:spcAft>
                <a:spcPts val="0"/>
              </a:spcAft>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进场之前，就要求承包方提高应急意识，指导制定应急预案，联合演练</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3429000" y="1814407"/>
            <a:ext cx="292269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承包方事故纳入绩效考核</a:t>
            </a:r>
            <a:endParaRPr lang="zh-CN" altLang="en-US" sz="1865" b="1">
              <a:solidFill>
                <a:srgbClr val="C00000"/>
              </a:solidFill>
              <a:latin typeface="微软雅黑" panose="020B0503020204020204" charset="-122"/>
              <a:ea typeface="微软雅黑" panose="020B0503020204020204" charset="-122"/>
            </a:endParaRPr>
          </a:p>
        </p:txBody>
      </p:sp>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4713" y="2167467"/>
            <a:ext cx="3768513" cy="4517813"/>
            <a:chOff x="4027375" y="1203482"/>
            <a:chExt cx="4137251" cy="4959191"/>
          </a:xfrm>
        </p:grpSpPr>
        <p:grpSp>
          <p:nvGrpSpPr>
            <p:cNvPr id="374" name="iṡḻïḑe"/>
            <p:cNvGrpSpPr/>
            <p:nvPr/>
          </p:nvGrpSpPr>
          <p:grpSpPr bwMode="auto">
            <a:xfrm>
              <a:off x="4027375" y="1203482"/>
              <a:ext cx="4137251" cy="4959191"/>
              <a:chOff x="2001" y="2"/>
              <a:chExt cx="3604" cy="4320"/>
            </a:xfrm>
          </p:grpSpPr>
          <p:sp>
            <p:nvSpPr>
              <p:cNvPr id="456" name="iṣlïḓè"/>
              <p:cNvSpPr/>
              <p:nvPr/>
            </p:nvSpPr>
            <p:spPr bwMode="auto">
              <a:xfrm>
                <a:off x="3361" y="2552"/>
                <a:ext cx="1586" cy="1770"/>
              </a:xfrm>
              <a:custGeom>
                <a:avLst/>
                <a:gdLst>
                  <a:gd name="T0" fmla="*/ 903 w 1017"/>
                  <a:gd name="T1" fmla="*/ 77 h 1137"/>
                  <a:gd name="T2" fmla="*/ 912 w 1017"/>
                  <a:gd name="T3" fmla="*/ 0 h 1137"/>
                  <a:gd name="T4" fmla="*/ 0 w 1017"/>
                  <a:gd name="T5" fmla="*/ 0 h 1137"/>
                  <a:gd name="T6" fmla="*/ 89 w 1017"/>
                  <a:gd name="T7" fmla="*/ 376 h 1137"/>
                  <a:gd name="T8" fmla="*/ 19 w 1017"/>
                  <a:gd name="T9" fmla="*/ 880 h 1137"/>
                  <a:gd name="T10" fmla="*/ 522 w 1017"/>
                  <a:gd name="T11" fmla="*/ 1137 h 1137"/>
                  <a:gd name="T12" fmla="*/ 551 w 1017"/>
                  <a:gd name="T13" fmla="*/ 678 h 1137"/>
                  <a:gd name="T14" fmla="*/ 858 w 1017"/>
                  <a:gd name="T15" fmla="*/ 662 h 1137"/>
                  <a:gd name="T16" fmla="*/ 867 w 1017"/>
                  <a:gd name="T17" fmla="*/ 524 h 1137"/>
                  <a:gd name="T18" fmla="*/ 909 w 1017"/>
                  <a:gd name="T19" fmla="*/ 472 h 1137"/>
                  <a:gd name="T20" fmla="*/ 887 w 1017"/>
                  <a:gd name="T21" fmla="*/ 420 h 1137"/>
                  <a:gd name="T22" fmla="*/ 918 w 1017"/>
                  <a:gd name="T23" fmla="*/ 390 h 1137"/>
                  <a:gd name="T24" fmla="*/ 897 w 1017"/>
                  <a:gd name="T25" fmla="*/ 334 h 1137"/>
                  <a:gd name="T26" fmla="*/ 998 w 1017"/>
                  <a:gd name="T27" fmla="*/ 284 h 1137"/>
                  <a:gd name="T28" fmla="*/ 903 w 1017"/>
                  <a:gd name="T29" fmla="*/ 7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7" h="1137">
                    <a:moveTo>
                      <a:pt x="903" y="77"/>
                    </a:moveTo>
                    <a:cubicBezTo>
                      <a:pt x="907" y="48"/>
                      <a:pt x="910" y="23"/>
                      <a:pt x="912" y="0"/>
                    </a:cubicBezTo>
                    <a:cubicBezTo>
                      <a:pt x="0" y="0"/>
                      <a:pt x="0" y="0"/>
                      <a:pt x="0" y="0"/>
                    </a:cubicBezTo>
                    <a:cubicBezTo>
                      <a:pt x="1" y="126"/>
                      <a:pt x="42" y="262"/>
                      <a:pt x="89" y="376"/>
                    </a:cubicBezTo>
                    <a:cubicBezTo>
                      <a:pt x="151" y="527"/>
                      <a:pt x="19" y="880"/>
                      <a:pt x="19" y="880"/>
                    </a:cubicBezTo>
                    <a:cubicBezTo>
                      <a:pt x="522" y="1137"/>
                      <a:pt x="522" y="1137"/>
                      <a:pt x="522" y="1137"/>
                    </a:cubicBezTo>
                    <a:cubicBezTo>
                      <a:pt x="522" y="1137"/>
                      <a:pt x="455" y="717"/>
                      <a:pt x="551" y="678"/>
                    </a:cubicBezTo>
                    <a:cubicBezTo>
                      <a:pt x="647" y="640"/>
                      <a:pt x="795" y="701"/>
                      <a:pt x="858" y="662"/>
                    </a:cubicBezTo>
                    <a:cubicBezTo>
                      <a:pt x="921" y="624"/>
                      <a:pt x="886" y="561"/>
                      <a:pt x="867" y="524"/>
                    </a:cubicBezTo>
                    <a:cubicBezTo>
                      <a:pt x="849" y="486"/>
                      <a:pt x="903" y="496"/>
                      <a:pt x="909" y="472"/>
                    </a:cubicBezTo>
                    <a:cubicBezTo>
                      <a:pt x="914" y="448"/>
                      <a:pt x="887" y="420"/>
                      <a:pt x="887" y="420"/>
                    </a:cubicBezTo>
                    <a:cubicBezTo>
                      <a:pt x="887" y="420"/>
                      <a:pt x="915" y="412"/>
                      <a:pt x="918" y="390"/>
                    </a:cubicBezTo>
                    <a:cubicBezTo>
                      <a:pt x="921" y="369"/>
                      <a:pt x="889" y="358"/>
                      <a:pt x="897" y="334"/>
                    </a:cubicBezTo>
                    <a:cubicBezTo>
                      <a:pt x="905" y="310"/>
                      <a:pt x="979" y="333"/>
                      <a:pt x="998" y="284"/>
                    </a:cubicBezTo>
                    <a:cubicBezTo>
                      <a:pt x="1017" y="234"/>
                      <a:pt x="898" y="124"/>
                      <a:pt x="903" y="77"/>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7" name="iṡ1îḑé"/>
              <p:cNvSpPr/>
              <p:nvPr/>
            </p:nvSpPr>
            <p:spPr bwMode="auto">
              <a:xfrm>
                <a:off x="2001" y="1745"/>
                <a:ext cx="1380" cy="1183"/>
              </a:xfrm>
              <a:custGeom>
                <a:avLst/>
                <a:gdLst>
                  <a:gd name="T0" fmla="*/ 54 w 885"/>
                  <a:gd name="T1" fmla="*/ 160 h 760"/>
                  <a:gd name="T2" fmla="*/ 396 w 885"/>
                  <a:gd name="T3" fmla="*/ 646 h 760"/>
                  <a:gd name="T4" fmla="*/ 885 w 885"/>
                  <a:gd name="T5" fmla="*/ 524 h 760"/>
                  <a:gd name="T6" fmla="*/ 137 w 885"/>
                  <a:gd name="T7" fmla="*/ 0 h 760"/>
                  <a:gd name="T8" fmla="*/ 54 w 885"/>
                  <a:gd name="T9" fmla="*/ 160 h 760"/>
                </a:gdLst>
                <a:ahLst/>
                <a:cxnLst>
                  <a:cxn ang="0">
                    <a:pos x="T0" y="T1"/>
                  </a:cxn>
                  <a:cxn ang="0">
                    <a:pos x="T2" y="T3"/>
                  </a:cxn>
                  <a:cxn ang="0">
                    <a:pos x="T4" y="T5"/>
                  </a:cxn>
                  <a:cxn ang="0">
                    <a:pos x="T6" y="T7"/>
                  </a:cxn>
                  <a:cxn ang="0">
                    <a:pos x="T8" y="T9"/>
                  </a:cxn>
                </a:cxnLst>
                <a:rect l="0" t="0" r="r" b="b"/>
                <a:pathLst>
                  <a:path w="885" h="760">
                    <a:moveTo>
                      <a:pt x="54" y="160"/>
                    </a:moveTo>
                    <a:cubicBezTo>
                      <a:pt x="42" y="251"/>
                      <a:pt x="0" y="450"/>
                      <a:pt x="396" y="646"/>
                    </a:cubicBezTo>
                    <a:cubicBezTo>
                      <a:pt x="628" y="760"/>
                      <a:pt x="783" y="674"/>
                      <a:pt x="885" y="524"/>
                    </a:cubicBezTo>
                    <a:cubicBezTo>
                      <a:pt x="137" y="0"/>
                      <a:pt x="137" y="0"/>
                      <a:pt x="137" y="0"/>
                    </a:cubicBezTo>
                    <a:cubicBezTo>
                      <a:pt x="91" y="52"/>
                      <a:pt x="63" y="92"/>
                      <a:pt x="54" y="160"/>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8" name="ís1íḋè"/>
              <p:cNvSpPr/>
              <p:nvPr/>
            </p:nvSpPr>
            <p:spPr bwMode="auto">
              <a:xfrm>
                <a:off x="3361" y="2552"/>
                <a:ext cx="1586" cy="1770"/>
              </a:xfrm>
              <a:custGeom>
                <a:avLst/>
                <a:gdLst>
                  <a:gd name="T0" fmla="*/ 903 w 1017"/>
                  <a:gd name="T1" fmla="*/ 77 h 1137"/>
                  <a:gd name="T2" fmla="*/ 912 w 1017"/>
                  <a:gd name="T3" fmla="*/ 0 h 1137"/>
                  <a:gd name="T4" fmla="*/ 0 w 1017"/>
                  <a:gd name="T5" fmla="*/ 0 h 1137"/>
                  <a:gd name="T6" fmla="*/ 89 w 1017"/>
                  <a:gd name="T7" fmla="*/ 376 h 1137"/>
                  <a:gd name="T8" fmla="*/ 19 w 1017"/>
                  <a:gd name="T9" fmla="*/ 880 h 1137"/>
                  <a:gd name="T10" fmla="*/ 522 w 1017"/>
                  <a:gd name="T11" fmla="*/ 1137 h 1137"/>
                  <a:gd name="T12" fmla="*/ 551 w 1017"/>
                  <a:gd name="T13" fmla="*/ 678 h 1137"/>
                  <a:gd name="T14" fmla="*/ 858 w 1017"/>
                  <a:gd name="T15" fmla="*/ 662 h 1137"/>
                  <a:gd name="T16" fmla="*/ 867 w 1017"/>
                  <a:gd name="T17" fmla="*/ 524 h 1137"/>
                  <a:gd name="T18" fmla="*/ 909 w 1017"/>
                  <a:gd name="T19" fmla="*/ 472 h 1137"/>
                  <a:gd name="T20" fmla="*/ 887 w 1017"/>
                  <a:gd name="T21" fmla="*/ 420 h 1137"/>
                  <a:gd name="T22" fmla="*/ 918 w 1017"/>
                  <a:gd name="T23" fmla="*/ 390 h 1137"/>
                  <a:gd name="T24" fmla="*/ 897 w 1017"/>
                  <a:gd name="T25" fmla="*/ 334 h 1137"/>
                  <a:gd name="T26" fmla="*/ 998 w 1017"/>
                  <a:gd name="T27" fmla="*/ 284 h 1137"/>
                  <a:gd name="T28" fmla="*/ 903 w 1017"/>
                  <a:gd name="T29" fmla="*/ 7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7" h="1137">
                    <a:moveTo>
                      <a:pt x="903" y="77"/>
                    </a:moveTo>
                    <a:cubicBezTo>
                      <a:pt x="907" y="48"/>
                      <a:pt x="910" y="23"/>
                      <a:pt x="912" y="0"/>
                    </a:cubicBezTo>
                    <a:cubicBezTo>
                      <a:pt x="0" y="0"/>
                      <a:pt x="0" y="0"/>
                      <a:pt x="0" y="0"/>
                    </a:cubicBezTo>
                    <a:cubicBezTo>
                      <a:pt x="1" y="126"/>
                      <a:pt x="42" y="262"/>
                      <a:pt x="89" y="376"/>
                    </a:cubicBezTo>
                    <a:cubicBezTo>
                      <a:pt x="151" y="527"/>
                      <a:pt x="19" y="880"/>
                      <a:pt x="19" y="880"/>
                    </a:cubicBezTo>
                    <a:cubicBezTo>
                      <a:pt x="522" y="1137"/>
                      <a:pt x="522" y="1137"/>
                      <a:pt x="522" y="1137"/>
                    </a:cubicBezTo>
                    <a:cubicBezTo>
                      <a:pt x="522" y="1137"/>
                      <a:pt x="455" y="717"/>
                      <a:pt x="551" y="678"/>
                    </a:cubicBezTo>
                    <a:cubicBezTo>
                      <a:pt x="647" y="640"/>
                      <a:pt x="795" y="701"/>
                      <a:pt x="858" y="662"/>
                    </a:cubicBezTo>
                    <a:cubicBezTo>
                      <a:pt x="921" y="624"/>
                      <a:pt x="886" y="561"/>
                      <a:pt x="867" y="524"/>
                    </a:cubicBezTo>
                    <a:cubicBezTo>
                      <a:pt x="849" y="486"/>
                      <a:pt x="903" y="496"/>
                      <a:pt x="909" y="472"/>
                    </a:cubicBezTo>
                    <a:cubicBezTo>
                      <a:pt x="914" y="448"/>
                      <a:pt x="887" y="420"/>
                      <a:pt x="887" y="420"/>
                    </a:cubicBezTo>
                    <a:cubicBezTo>
                      <a:pt x="887" y="420"/>
                      <a:pt x="915" y="412"/>
                      <a:pt x="918" y="390"/>
                    </a:cubicBezTo>
                    <a:cubicBezTo>
                      <a:pt x="921" y="369"/>
                      <a:pt x="889" y="358"/>
                      <a:pt x="897" y="334"/>
                    </a:cubicBezTo>
                    <a:cubicBezTo>
                      <a:pt x="905" y="310"/>
                      <a:pt x="979" y="333"/>
                      <a:pt x="998" y="284"/>
                    </a:cubicBezTo>
                    <a:cubicBezTo>
                      <a:pt x="1017" y="234"/>
                      <a:pt x="898" y="124"/>
                      <a:pt x="903" y="7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9" name="iṡľïdê"/>
              <p:cNvSpPr/>
              <p:nvPr/>
            </p:nvSpPr>
            <p:spPr bwMode="auto">
              <a:xfrm>
                <a:off x="2001" y="1745"/>
                <a:ext cx="1380" cy="1183"/>
              </a:xfrm>
              <a:custGeom>
                <a:avLst/>
                <a:gdLst>
                  <a:gd name="T0" fmla="*/ 54 w 885"/>
                  <a:gd name="T1" fmla="*/ 160 h 760"/>
                  <a:gd name="T2" fmla="*/ 396 w 885"/>
                  <a:gd name="T3" fmla="*/ 646 h 760"/>
                  <a:gd name="T4" fmla="*/ 885 w 885"/>
                  <a:gd name="T5" fmla="*/ 524 h 760"/>
                  <a:gd name="T6" fmla="*/ 137 w 885"/>
                  <a:gd name="T7" fmla="*/ 0 h 760"/>
                  <a:gd name="T8" fmla="*/ 54 w 885"/>
                  <a:gd name="T9" fmla="*/ 160 h 760"/>
                </a:gdLst>
                <a:ahLst/>
                <a:cxnLst>
                  <a:cxn ang="0">
                    <a:pos x="T0" y="T1"/>
                  </a:cxn>
                  <a:cxn ang="0">
                    <a:pos x="T2" y="T3"/>
                  </a:cxn>
                  <a:cxn ang="0">
                    <a:pos x="T4" y="T5"/>
                  </a:cxn>
                  <a:cxn ang="0">
                    <a:pos x="T6" y="T7"/>
                  </a:cxn>
                  <a:cxn ang="0">
                    <a:pos x="T8" y="T9"/>
                  </a:cxn>
                </a:cxnLst>
                <a:rect l="0" t="0" r="r" b="b"/>
                <a:pathLst>
                  <a:path w="885" h="760">
                    <a:moveTo>
                      <a:pt x="54" y="160"/>
                    </a:moveTo>
                    <a:cubicBezTo>
                      <a:pt x="42" y="251"/>
                      <a:pt x="0" y="450"/>
                      <a:pt x="396" y="646"/>
                    </a:cubicBezTo>
                    <a:cubicBezTo>
                      <a:pt x="628" y="760"/>
                      <a:pt x="783" y="674"/>
                      <a:pt x="885" y="524"/>
                    </a:cubicBezTo>
                    <a:cubicBezTo>
                      <a:pt x="137" y="0"/>
                      <a:pt x="137" y="0"/>
                      <a:pt x="137" y="0"/>
                    </a:cubicBezTo>
                    <a:cubicBezTo>
                      <a:pt x="91" y="52"/>
                      <a:pt x="63" y="92"/>
                      <a:pt x="54" y="16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0" name="iSḻiḑè"/>
              <p:cNvSpPr/>
              <p:nvPr/>
            </p:nvSpPr>
            <p:spPr bwMode="auto">
              <a:xfrm>
                <a:off x="4071" y="2312"/>
                <a:ext cx="106" cy="149"/>
              </a:xfrm>
              <a:custGeom>
                <a:avLst/>
                <a:gdLst>
                  <a:gd name="T0" fmla="*/ 0 w 68"/>
                  <a:gd name="T1" fmla="*/ 0 h 96"/>
                  <a:gd name="T2" fmla="*/ 0 w 68"/>
                  <a:gd name="T3" fmla="*/ 0 h 96"/>
                  <a:gd name="T4" fmla="*/ 0 w 68"/>
                  <a:gd name="T5" fmla="*/ 0 h 96"/>
                  <a:gd name="T6" fmla="*/ 0 w 68"/>
                  <a:gd name="T7" fmla="*/ 0 h 96"/>
                  <a:gd name="T8" fmla="*/ 0 w 68"/>
                  <a:gd name="T9" fmla="*/ 96 h 96"/>
                  <a:gd name="T10" fmla="*/ 68 w 68"/>
                  <a:gd name="T11" fmla="*/ 67 h 96"/>
                  <a:gd name="T12" fmla="*/ 0 w 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68" h="96">
                    <a:moveTo>
                      <a:pt x="0" y="0"/>
                    </a:moveTo>
                    <a:cubicBezTo>
                      <a:pt x="0" y="0"/>
                      <a:pt x="0" y="0"/>
                      <a:pt x="0" y="0"/>
                    </a:cubicBezTo>
                    <a:cubicBezTo>
                      <a:pt x="0" y="0"/>
                      <a:pt x="0" y="0"/>
                      <a:pt x="0" y="0"/>
                    </a:cubicBezTo>
                    <a:cubicBezTo>
                      <a:pt x="0" y="0"/>
                      <a:pt x="0" y="0"/>
                      <a:pt x="0" y="0"/>
                    </a:cubicBezTo>
                    <a:cubicBezTo>
                      <a:pt x="0" y="96"/>
                      <a:pt x="0" y="96"/>
                      <a:pt x="0" y="96"/>
                    </a:cubicBezTo>
                    <a:cubicBezTo>
                      <a:pt x="26" y="96"/>
                      <a:pt x="50" y="85"/>
                      <a:pt x="68" y="67"/>
                    </a:cubicBezTo>
                    <a:lnTo>
                      <a:pt x="0" y="0"/>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1" name="íšḻîḓê"/>
              <p:cNvSpPr/>
              <p:nvPr/>
            </p:nvSpPr>
            <p:spPr bwMode="auto">
              <a:xfrm>
                <a:off x="3920" y="2312"/>
                <a:ext cx="151" cy="149"/>
              </a:xfrm>
              <a:custGeom>
                <a:avLst/>
                <a:gdLst>
                  <a:gd name="T0" fmla="*/ 0 w 97"/>
                  <a:gd name="T1" fmla="*/ 0 h 96"/>
                  <a:gd name="T2" fmla="*/ 96 w 97"/>
                  <a:gd name="T3" fmla="*/ 96 h 96"/>
                  <a:gd name="T4" fmla="*/ 97 w 97"/>
                  <a:gd name="T5" fmla="*/ 96 h 96"/>
                  <a:gd name="T6" fmla="*/ 97 w 97"/>
                  <a:gd name="T7" fmla="*/ 0 h 96"/>
                  <a:gd name="T8" fmla="*/ 0 w 97"/>
                  <a:gd name="T9" fmla="*/ 0 h 96"/>
                  <a:gd name="T10" fmla="*/ 0 w 97"/>
                  <a:gd name="T11" fmla="*/ 0 h 96"/>
                </a:gdLst>
                <a:ahLst/>
                <a:cxnLst>
                  <a:cxn ang="0">
                    <a:pos x="T0" y="T1"/>
                  </a:cxn>
                  <a:cxn ang="0">
                    <a:pos x="T2" y="T3"/>
                  </a:cxn>
                  <a:cxn ang="0">
                    <a:pos x="T4" y="T5"/>
                  </a:cxn>
                  <a:cxn ang="0">
                    <a:pos x="T6" y="T7"/>
                  </a:cxn>
                  <a:cxn ang="0">
                    <a:pos x="T8" y="T9"/>
                  </a:cxn>
                  <a:cxn ang="0">
                    <a:pos x="T10" y="T11"/>
                  </a:cxn>
                </a:cxnLst>
                <a:rect l="0" t="0" r="r" b="b"/>
                <a:pathLst>
                  <a:path w="97" h="96">
                    <a:moveTo>
                      <a:pt x="0" y="0"/>
                    </a:moveTo>
                    <a:cubicBezTo>
                      <a:pt x="0" y="53"/>
                      <a:pt x="43" y="96"/>
                      <a:pt x="96" y="96"/>
                    </a:cubicBezTo>
                    <a:cubicBezTo>
                      <a:pt x="96" y="96"/>
                      <a:pt x="96" y="96"/>
                      <a:pt x="97" y="96"/>
                    </a:cubicBezTo>
                    <a:cubicBezTo>
                      <a:pt x="97" y="0"/>
                      <a:pt x="97" y="0"/>
                      <a:pt x="97" y="0"/>
                    </a:cubicBezTo>
                    <a:cubicBezTo>
                      <a:pt x="0" y="0"/>
                      <a:pt x="0" y="0"/>
                      <a:pt x="0" y="0"/>
                    </a:cubicBezTo>
                    <a:cubicBezTo>
                      <a:pt x="0" y="0"/>
                      <a:pt x="0" y="0"/>
                      <a:pt x="0" y="0"/>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2" name="îṧlïḋe"/>
              <p:cNvSpPr/>
              <p:nvPr/>
            </p:nvSpPr>
            <p:spPr bwMode="auto">
              <a:xfrm>
                <a:off x="4004" y="2162"/>
                <a:ext cx="67" cy="148"/>
              </a:xfrm>
              <a:custGeom>
                <a:avLst/>
                <a:gdLst>
                  <a:gd name="T0" fmla="*/ 43 w 43"/>
                  <a:gd name="T1" fmla="*/ 0 h 95"/>
                  <a:gd name="T2" fmla="*/ 42 w 43"/>
                  <a:gd name="T3" fmla="*/ 0 h 95"/>
                  <a:gd name="T4" fmla="*/ 0 w 43"/>
                  <a:gd name="T5" fmla="*/ 10 h 95"/>
                  <a:gd name="T6" fmla="*/ 43 w 43"/>
                  <a:gd name="T7" fmla="*/ 95 h 95"/>
                  <a:gd name="T8" fmla="*/ 43 w 43"/>
                  <a:gd name="T9" fmla="*/ 0 h 95"/>
                </a:gdLst>
                <a:ahLst/>
                <a:cxnLst>
                  <a:cxn ang="0">
                    <a:pos x="T0" y="T1"/>
                  </a:cxn>
                  <a:cxn ang="0">
                    <a:pos x="T2" y="T3"/>
                  </a:cxn>
                  <a:cxn ang="0">
                    <a:pos x="T4" y="T5"/>
                  </a:cxn>
                  <a:cxn ang="0">
                    <a:pos x="T6" y="T7"/>
                  </a:cxn>
                  <a:cxn ang="0">
                    <a:pos x="T8" y="T9"/>
                  </a:cxn>
                </a:cxnLst>
                <a:rect l="0" t="0" r="r" b="b"/>
                <a:pathLst>
                  <a:path w="43" h="95">
                    <a:moveTo>
                      <a:pt x="43" y="0"/>
                    </a:moveTo>
                    <a:cubicBezTo>
                      <a:pt x="42" y="0"/>
                      <a:pt x="42" y="0"/>
                      <a:pt x="42" y="0"/>
                    </a:cubicBezTo>
                    <a:cubicBezTo>
                      <a:pt x="27" y="0"/>
                      <a:pt x="12" y="3"/>
                      <a:pt x="0" y="10"/>
                    </a:cubicBezTo>
                    <a:cubicBezTo>
                      <a:pt x="43" y="95"/>
                      <a:pt x="43" y="95"/>
                      <a:pt x="43" y="95"/>
                    </a:cubicBezTo>
                    <a:lnTo>
                      <a:pt x="43" y="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3" name="iṧ1íḓê"/>
              <p:cNvSpPr/>
              <p:nvPr/>
            </p:nvSpPr>
            <p:spPr bwMode="auto">
              <a:xfrm>
                <a:off x="3920" y="2178"/>
                <a:ext cx="151" cy="134"/>
              </a:xfrm>
              <a:custGeom>
                <a:avLst/>
                <a:gdLst>
                  <a:gd name="T0" fmla="*/ 54 w 97"/>
                  <a:gd name="T1" fmla="*/ 0 h 86"/>
                  <a:gd name="T2" fmla="*/ 28 w 97"/>
                  <a:gd name="T3" fmla="*/ 17 h 86"/>
                  <a:gd name="T4" fmla="*/ 0 w 97"/>
                  <a:gd name="T5" fmla="*/ 86 h 86"/>
                  <a:gd name="T6" fmla="*/ 97 w 97"/>
                  <a:gd name="T7" fmla="*/ 86 h 86"/>
                  <a:gd name="T8" fmla="*/ 97 w 97"/>
                  <a:gd name="T9" fmla="*/ 85 h 86"/>
                  <a:gd name="T10" fmla="*/ 54 w 97"/>
                  <a:gd name="T11" fmla="*/ 0 h 86"/>
                </a:gdLst>
                <a:ahLst/>
                <a:cxnLst>
                  <a:cxn ang="0">
                    <a:pos x="T0" y="T1"/>
                  </a:cxn>
                  <a:cxn ang="0">
                    <a:pos x="T2" y="T3"/>
                  </a:cxn>
                  <a:cxn ang="0">
                    <a:pos x="T4" y="T5"/>
                  </a:cxn>
                  <a:cxn ang="0">
                    <a:pos x="T6" y="T7"/>
                  </a:cxn>
                  <a:cxn ang="0">
                    <a:pos x="T8" y="T9"/>
                  </a:cxn>
                  <a:cxn ang="0">
                    <a:pos x="T10" y="T11"/>
                  </a:cxn>
                </a:cxnLst>
                <a:rect l="0" t="0" r="r" b="b"/>
                <a:pathLst>
                  <a:path w="97" h="86">
                    <a:moveTo>
                      <a:pt x="54" y="0"/>
                    </a:moveTo>
                    <a:cubicBezTo>
                      <a:pt x="44" y="4"/>
                      <a:pt x="36" y="10"/>
                      <a:pt x="28" y="17"/>
                    </a:cubicBezTo>
                    <a:cubicBezTo>
                      <a:pt x="11" y="35"/>
                      <a:pt x="0" y="59"/>
                      <a:pt x="0" y="86"/>
                    </a:cubicBezTo>
                    <a:cubicBezTo>
                      <a:pt x="97" y="86"/>
                      <a:pt x="97" y="86"/>
                      <a:pt x="97" y="86"/>
                    </a:cubicBezTo>
                    <a:cubicBezTo>
                      <a:pt x="97" y="85"/>
                      <a:pt x="97" y="85"/>
                      <a:pt x="97" y="85"/>
                    </a:cubicBezTo>
                    <a:lnTo>
                      <a:pt x="54" y="0"/>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4" name="ïşļiďê"/>
              <p:cNvSpPr/>
              <p:nvPr/>
            </p:nvSpPr>
            <p:spPr bwMode="auto">
              <a:xfrm>
                <a:off x="4071" y="2162"/>
                <a:ext cx="148" cy="254"/>
              </a:xfrm>
              <a:custGeom>
                <a:avLst/>
                <a:gdLst>
                  <a:gd name="T0" fmla="*/ 95 w 95"/>
                  <a:gd name="T1" fmla="*/ 96 h 163"/>
                  <a:gd name="T2" fmla="*/ 0 w 95"/>
                  <a:gd name="T3" fmla="*/ 0 h 163"/>
                  <a:gd name="T4" fmla="*/ 0 w 95"/>
                  <a:gd name="T5" fmla="*/ 96 h 163"/>
                  <a:gd name="T6" fmla="*/ 0 w 95"/>
                  <a:gd name="T7" fmla="*/ 96 h 163"/>
                  <a:gd name="T8" fmla="*/ 68 w 95"/>
                  <a:gd name="T9" fmla="*/ 163 h 163"/>
                  <a:gd name="T10" fmla="*/ 95 w 95"/>
                  <a:gd name="T11" fmla="*/ 96 h 163"/>
                  <a:gd name="T12" fmla="*/ 95 w 95"/>
                  <a:gd name="T13" fmla="*/ 96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95" y="96"/>
                    </a:moveTo>
                    <a:cubicBezTo>
                      <a:pt x="95" y="43"/>
                      <a:pt x="52" y="0"/>
                      <a:pt x="0" y="0"/>
                    </a:cubicBezTo>
                    <a:cubicBezTo>
                      <a:pt x="0" y="96"/>
                      <a:pt x="0" y="96"/>
                      <a:pt x="0" y="96"/>
                    </a:cubicBezTo>
                    <a:cubicBezTo>
                      <a:pt x="0" y="96"/>
                      <a:pt x="0" y="96"/>
                      <a:pt x="0" y="96"/>
                    </a:cubicBezTo>
                    <a:cubicBezTo>
                      <a:pt x="68" y="163"/>
                      <a:pt x="68" y="163"/>
                      <a:pt x="68" y="163"/>
                    </a:cubicBezTo>
                    <a:cubicBezTo>
                      <a:pt x="85" y="146"/>
                      <a:pt x="95" y="122"/>
                      <a:pt x="95" y="96"/>
                    </a:cubicBezTo>
                    <a:cubicBezTo>
                      <a:pt x="95" y="96"/>
                      <a:pt x="95" y="96"/>
                      <a:pt x="95" y="96"/>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5" name="ïśļíďé"/>
              <p:cNvSpPr/>
              <p:nvPr/>
            </p:nvSpPr>
            <p:spPr bwMode="auto">
              <a:xfrm>
                <a:off x="3803" y="649"/>
                <a:ext cx="246" cy="213"/>
              </a:xfrm>
              <a:custGeom>
                <a:avLst/>
                <a:gdLst>
                  <a:gd name="T0" fmla="*/ 184 w 246"/>
                  <a:gd name="T1" fmla="*/ 213 h 213"/>
                  <a:gd name="T2" fmla="*/ 60 w 246"/>
                  <a:gd name="T3" fmla="*/ 213 h 213"/>
                  <a:gd name="T4" fmla="*/ 0 w 246"/>
                  <a:gd name="T5" fmla="*/ 106 h 213"/>
                  <a:gd name="T6" fmla="*/ 60 w 246"/>
                  <a:gd name="T7" fmla="*/ 0 h 213"/>
                  <a:gd name="T8" fmla="*/ 184 w 246"/>
                  <a:gd name="T9" fmla="*/ 0 h 213"/>
                  <a:gd name="T10" fmla="*/ 246 w 246"/>
                  <a:gd name="T11" fmla="*/ 106 h 213"/>
                  <a:gd name="T12" fmla="*/ 184 w 246"/>
                  <a:gd name="T13" fmla="*/ 213 h 213"/>
                  <a:gd name="T14" fmla="*/ 67 w 246"/>
                  <a:gd name="T15" fmla="*/ 204 h 213"/>
                  <a:gd name="T16" fmla="*/ 179 w 246"/>
                  <a:gd name="T17" fmla="*/ 204 h 213"/>
                  <a:gd name="T18" fmla="*/ 235 w 246"/>
                  <a:gd name="T19" fmla="*/ 106 h 213"/>
                  <a:gd name="T20" fmla="*/ 179 w 246"/>
                  <a:gd name="T21" fmla="*/ 9 h 213"/>
                  <a:gd name="T22" fmla="*/ 67 w 246"/>
                  <a:gd name="T23" fmla="*/ 9 h 213"/>
                  <a:gd name="T24" fmla="*/ 9 w 246"/>
                  <a:gd name="T25" fmla="*/ 106 h 213"/>
                  <a:gd name="T26" fmla="*/ 67 w 246"/>
                  <a:gd name="T27" fmla="*/ 20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213">
                    <a:moveTo>
                      <a:pt x="184" y="213"/>
                    </a:moveTo>
                    <a:lnTo>
                      <a:pt x="60" y="213"/>
                    </a:lnTo>
                    <a:lnTo>
                      <a:pt x="0" y="106"/>
                    </a:lnTo>
                    <a:lnTo>
                      <a:pt x="60" y="0"/>
                    </a:lnTo>
                    <a:lnTo>
                      <a:pt x="184" y="0"/>
                    </a:lnTo>
                    <a:lnTo>
                      <a:pt x="246" y="106"/>
                    </a:lnTo>
                    <a:lnTo>
                      <a:pt x="184" y="213"/>
                    </a:lnTo>
                    <a:close/>
                    <a:moveTo>
                      <a:pt x="67" y="204"/>
                    </a:moveTo>
                    <a:lnTo>
                      <a:pt x="179" y="204"/>
                    </a:lnTo>
                    <a:lnTo>
                      <a:pt x="235" y="106"/>
                    </a:lnTo>
                    <a:lnTo>
                      <a:pt x="179" y="9"/>
                    </a:lnTo>
                    <a:lnTo>
                      <a:pt x="67" y="9"/>
                    </a:lnTo>
                    <a:lnTo>
                      <a:pt x="9" y="106"/>
                    </a:lnTo>
                    <a:lnTo>
                      <a:pt x="67" y="204"/>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6" name="íşḷîḋê"/>
              <p:cNvSpPr/>
              <p:nvPr/>
            </p:nvSpPr>
            <p:spPr bwMode="auto">
              <a:xfrm>
                <a:off x="3979" y="543"/>
                <a:ext cx="246" cy="214"/>
              </a:xfrm>
              <a:custGeom>
                <a:avLst/>
                <a:gdLst>
                  <a:gd name="T0" fmla="*/ 184 w 246"/>
                  <a:gd name="T1" fmla="*/ 214 h 214"/>
                  <a:gd name="T2" fmla="*/ 61 w 246"/>
                  <a:gd name="T3" fmla="*/ 214 h 214"/>
                  <a:gd name="T4" fmla="*/ 0 w 246"/>
                  <a:gd name="T5" fmla="*/ 108 h 214"/>
                  <a:gd name="T6" fmla="*/ 61 w 246"/>
                  <a:gd name="T7" fmla="*/ 0 h 214"/>
                  <a:gd name="T8" fmla="*/ 184 w 246"/>
                  <a:gd name="T9" fmla="*/ 0 h 214"/>
                  <a:gd name="T10" fmla="*/ 246 w 246"/>
                  <a:gd name="T11" fmla="*/ 108 h 214"/>
                  <a:gd name="T12" fmla="*/ 184 w 246"/>
                  <a:gd name="T13" fmla="*/ 214 h 214"/>
                  <a:gd name="T14" fmla="*/ 67 w 246"/>
                  <a:gd name="T15" fmla="*/ 204 h 214"/>
                  <a:gd name="T16" fmla="*/ 179 w 246"/>
                  <a:gd name="T17" fmla="*/ 204 h 214"/>
                  <a:gd name="T18" fmla="*/ 235 w 246"/>
                  <a:gd name="T19" fmla="*/ 108 h 214"/>
                  <a:gd name="T20" fmla="*/ 179 w 246"/>
                  <a:gd name="T21" fmla="*/ 10 h 214"/>
                  <a:gd name="T22" fmla="*/ 67 w 246"/>
                  <a:gd name="T23" fmla="*/ 10 h 214"/>
                  <a:gd name="T24" fmla="*/ 9 w 246"/>
                  <a:gd name="T25" fmla="*/ 108 h 214"/>
                  <a:gd name="T26" fmla="*/ 67 w 246"/>
                  <a:gd name="T27" fmla="*/ 20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214">
                    <a:moveTo>
                      <a:pt x="184" y="214"/>
                    </a:moveTo>
                    <a:lnTo>
                      <a:pt x="61" y="214"/>
                    </a:lnTo>
                    <a:lnTo>
                      <a:pt x="0" y="108"/>
                    </a:lnTo>
                    <a:lnTo>
                      <a:pt x="61" y="0"/>
                    </a:lnTo>
                    <a:lnTo>
                      <a:pt x="184" y="0"/>
                    </a:lnTo>
                    <a:lnTo>
                      <a:pt x="246" y="108"/>
                    </a:lnTo>
                    <a:lnTo>
                      <a:pt x="184" y="214"/>
                    </a:lnTo>
                    <a:close/>
                    <a:moveTo>
                      <a:pt x="67" y="204"/>
                    </a:moveTo>
                    <a:lnTo>
                      <a:pt x="179" y="204"/>
                    </a:lnTo>
                    <a:lnTo>
                      <a:pt x="235" y="108"/>
                    </a:lnTo>
                    <a:lnTo>
                      <a:pt x="179" y="10"/>
                    </a:lnTo>
                    <a:lnTo>
                      <a:pt x="67" y="10"/>
                    </a:lnTo>
                    <a:lnTo>
                      <a:pt x="9" y="108"/>
                    </a:lnTo>
                    <a:lnTo>
                      <a:pt x="67" y="204"/>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7" name="îšľíďé"/>
              <p:cNvSpPr/>
              <p:nvPr/>
            </p:nvSpPr>
            <p:spPr bwMode="auto">
              <a:xfrm>
                <a:off x="4013" y="520"/>
                <a:ext cx="56"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8" name="iśliḑè"/>
              <p:cNvSpPr/>
              <p:nvPr/>
            </p:nvSpPr>
            <p:spPr bwMode="auto">
              <a:xfrm>
                <a:off x="4130" y="520"/>
                <a:ext cx="56"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9" name="ïšlidé"/>
              <p:cNvSpPr/>
              <p:nvPr/>
            </p:nvSpPr>
            <p:spPr bwMode="auto">
              <a:xfrm>
                <a:off x="3957" y="624"/>
                <a:ext cx="56"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0" name="ïś1ïḓè"/>
              <p:cNvSpPr/>
              <p:nvPr/>
            </p:nvSpPr>
            <p:spPr bwMode="auto">
              <a:xfrm>
                <a:off x="4157" y="644"/>
                <a:ext cx="248" cy="214"/>
              </a:xfrm>
              <a:custGeom>
                <a:avLst/>
                <a:gdLst>
                  <a:gd name="T0" fmla="*/ 185 w 248"/>
                  <a:gd name="T1" fmla="*/ 214 h 214"/>
                  <a:gd name="T2" fmla="*/ 62 w 248"/>
                  <a:gd name="T3" fmla="*/ 214 h 214"/>
                  <a:gd name="T4" fmla="*/ 0 w 248"/>
                  <a:gd name="T5" fmla="*/ 106 h 214"/>
                  <a:gd name="T6" fmla="*/ 62 w 248"/>
                  <a:gd name="T7" fmla="*/ 0 h 214"/>
                  <a:gd name="T8" fmla="*/ 185 w 248"/>
                  <a:gd name="T9" fmla="*/ 0 h 214"/>
                  <a:gd name="T10" fmla="*/ 248 w 248"/>
                  <a:gd name="T11" fmla="*/ 106 h 214"/>
                  <a:gd name="T12" fmla="*/ 185 w 248"/>
                  <a:gd name="T13" fmla="*/ 214 h 214"/>
                  <a:gd name="T14" fmla="*/ 67 w 248"/>
                  <a:gd name="T15" fmla="*/ 204 h 214"/>
                  <a:gd name="T16" fmla="*/ 181 w 248"/>
                  <a:gd name="T17" fmla="*/ 204 h 214"/>
                  <a:gd name="T18" fmla="*/ 237 w 248"/>
                  <a:gd name="T19" fmla="*/ 106 h 214"/>
                  <a:gd name="T20" fmla="*/ 181 w 248"/>
                  <a:gd name="T21" fmla="*/ 10 h 214"/>
                  <a:gd name="T22" fmla="*/ 67 w 248"/>
                  <a:gd name="T23" fmla="*/ 10 h 214"/>
                  <a:gd name="T24" fmla="*/ 11 w 248"/>
                  <a:gd name="T25" fmla="*/ 106 h 214"/>
                  <a:gd name="T26" fmla="*/ 67 w 248"/>
                  <a:gd name="T27" fmla="*/ 20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214">
                    <a:moveTo>
                      <a:pt x="185" y="214"/>
                    </a:moveTo>
                    <a:lnTo>
                      <a:pt x="62" y="214"/>
                    </a:lnTo>
                    <a:lnTo>
                      <a:pt x="0" y="106"/>
                    </a:lnTo>
                    <a:lnTo>
                      <a:pt x="62" y="0"/>
                    </a:lnTo>
                    <a:lnTo>
                      <a:pt x="185" y="0"/>
                    </a:lnTo>
                    <a:lnTo>
                      <a:pt x="248" y="106"/>
                    </a:lnTo>
                    <a:lnTo>
                      <a:pt x="185" y="214"/>
                    </a:lnTo>
                    <a:close/>
                    <a:moveTo>
                      <a:pt x="67" y="204"/>
                    </a:moveTo>
                    <a:lnTo>
                      <a:pt x="181" y="204"/>
                    </a:lnTo>
                    <a:lnTo>
                      <a:pt x="237" y="106"/>
                    </a:lnTo>
                    <a:lnTo>
                      <a:pt x="181" y="10"/>
                    </a:lnTo>
                    <a:lnTo>
                      <a:pt x="67" y="10"/>
                    </a:lnTo>
                    <a:lnTo>
                      <a:pt x="11" y="106"/>
                    </a:lnTo>
                    <a:lnTo>
                      <a:pt x="67" y="204"/>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1" name="i$ḻîḍe"/>
              <p:cNvSpPr/>
              <p:nvPr/>
            </p:nvSpPr>
            <p:spPr bwMode="auto">
              <a:xfrm>
                <a:off x="4192" y="621"/>
                <a:ext cx="57"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2" name="íṣļíḓê"/>
              <p:cNvSpPr/>
              <p:nvPr/>
            </p:nvSpPr>
            <p:spPr bwMode="auto">
              <a:xfrm>
                <a:off x="4309" y="621"/>
                <a:ext cx="57"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3" name="íṣ1idé"/>
              <p:cNvSpPr/>
              <p:nvPr/>
            </p:nvSpPr>
            <p:spPr bwMode="auto">
              <a:xfrm>
                <a:off x="4370" y="719"/>
                <a:ext cx="56"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4" name="ïṣḷíḍê"/>
              <p:cNvSpPr/>
              <p:nvPr/>
            </p:nvSpPr>
            <p:spPr bwMode="auto">
              <a:xfrm>
                <a:off x="4309" y="825"/>
                <a:ext cx="57"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5" name="íṩḻiďê"/>
              <p:cNvSpPr/>
              <p:nvPr/>
            </p:nvSpPr>
            <p:spPr bwMode="auto">
              <a:xfrm>
                <a:off x="4196" y="825"/>
                <a:ext cx="54"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6" name="ïṣlidé"/>
              <p:cNvSpPr/>
              <p:nvPr/>
            </p:nvSpPr>
            <p:spPr bwMode="auto">
              <a:xfrm>
                <a:off x="4136" y="725"/>
                <a:ext cx="55"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7" name="îṣḻiďe"/>
              <p:cNvSpPr/>
              <p:nvPr/>
            </p:nvSpPr>
            <p:spPr bwMode="auto">
              <a:xfrm>
                <a:off x="4200" y="682"/>
                <a:ext cx="161" cy="138"/>
              </a:xfrm>
              <a:custGeom>
                <a:avLst/>
                <a:gdLst>
                  <a:gd name="T0" fmla="*/ 120 w 161"/>
                  <a:gd name="T1" fmla="*/ 138 h 138"/>
                  <a:gd name="T2" fmla="*/ 41 w 161"/>
                  <a:gd name="T3" fmla="*/ 138 h 138"/>
                  <a:gd name="T4" fmla="*/ 0 w 161"/>
                  <a:gd name="T5" fmla="*/ 68 h 138"/>
                  <a:gd name="T6" fmla="*/ 41 w 161"/>
                  <a:gd name="T7" fmla="*/ 0 h 138"/>
                  <a:gd name="T8" fmla="*/ 120 w 161"/>
                  <a:gd name="T9" fmla="*/ 0 h 138"/>
                  <a:gd name="T10" fmla="*/ 161 w 161"/>
                  <a:gd name="T11" fmla="*/ 68 h 138"/>
                  <a:gd name="T12" fmla="*/ 120 w 161"/>
                  <a:gd name="T13" fmla="*/ 138 h 138"/>
                  <a:gd name="T14" fmla="*/ 45 w 161"/>
                  <a:gd name="T15" fmla="*/ 131 h 138"/>
                  <a:gd name="T16" fmla="*/ 116 w 161"/>
                  <a:gd name="T17" fmla="*/ 131 h 138"/>
                  <a:gd name="T18" fmla="*/ 152 w 161"/>
                  <a:gd name="T19" fmla="*/ 68 h 138"/>
                  <a:gd name="T20" fmla="*/ 116 w 161"/>
                  <a:gd name="T21" fmla="*/ 8 h 138"/>
                  <a:gd name="T22" fmla="*/ 45 w 161"/>
                  <a:gd name="T23" fmla="*/ 8 h 138"/>
                  <a:gd name="T24" fmla="*/ 10 w 161"/>
                  <a:gd name="T25" fmla="*/ 68 h 138"/>
                  <a:gd name="T26" fmla="*/ 45 w 161"/>
                  <a:gd name="T27" fmla="*/ 1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38">
                    <a:moveTo>
                      <a:pt x="120" y="138"/>
                    </a:moveTo>
                    <a:lnTo>
                      <a:pt x="41" y="138"/>
                    </a:lnTo>
                    <a:lnTo>
                      <a:pt x="0" y="68"/>
                    </a:lnTo>
                    <a:lnTo>
                      <a:pt x="41" y="0"/>
                    </a:lnTo>
                    <a:lnTo>
                      <a:pt x="120" y="0"/>
                    </a:lnTo>
                    <a:lnTo>
                      <a:pt x="161" y="68"/>
                    </a:lnTo>
                    <a:lnTo>
                      <a:pt x="120" y="138"/>
                    </a:lnTo>
                    <a:close/>
                    <a:moveTo>
                      <a:pt x="45" y="131"/>
                    </a:moveTo>
                    <a:lnTo>
                      <a:pt x="116" y="131"/>
                    </a:lnTo>
                    <a:lnTo>
                      <a:pt x="152" y="68"/>
                    </a:lnTo>
                    <a:lnTo>
                      <a:pt x="116" y="8"/>
                    </a:lnTo>
                    <a:lnTo>
                      <a:pt x="45" y="8"/>
                    </a:lnTo>
                    <a:lnTo>
                      <a:pt x="10" y="68"/>
                    </a:lnTo>
                    <a:lnTo>
                      <a:pt x="45" y="131"/>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8" name="îṣ1íḑé"/>
              <p:cNvSpPr/>
              <p:nvPr/>
            </p:nvSpPr>
            <p:spPr bwMode="auto">
              <a:xfrm>
                <a:off x="4022" y="581"/>
                <a:ext cx="160" cy="138"/>
              </a:xfrm>
              <a:custGeom>
                <a:avLst/>
                <a:gdLst>
                  <a:gd name="T0" fmla="*/ 119 w 160"/>
                  <a:gd name="T1" fmla="*/ 138 h 138"/>
                  <a:gd name="T2" fmla="*/ 39 w 160"/>
                  <a:gd name="T3" fmla="*/ 138 h 138"/>
                  <a:gd name="T4" fmla="*/ 0 w 160"/>
                  <a:gd name="T5" fmla="*/ 70 h 138"/>
                  <a:gd name="T6" fmla="*/ 39 w 160"/>
                  <a:gd name="T7" fmla="*/ 0 h 138"/>
                  <a:gd name="T8" fmla="*/ 119 w 160"/>
                  <a:gd name="T9" fmla="*/ 0 h 138"/>
                  <a:gd name="T10" fmla="*/ 160 w 160"/>
                  <a:gd name="T11" fmla="*/ 70 h 138"/>
                  <a:gd name="T12" fmla="*/ 119 w 160"/>
                  <a:gd name="T13" fmla="*/ 138 h 138"/>
                  <a:gd name="T14" fmla="*/ 44 w 160"/>
                  <a:gd name="T15" fmla="*/ 130 h 138"/>
                  <a:gd name="T16" fmla="*/ 116 w 160"/>
                  <a:gd name="T17" fmla="*/ 130 h 138"/>
                  <a:gd name="T18" fmla="*/ 150 w 160"/>
                  <a:gd name="T19" fmla="*/ 70 h 138"/>
                  <a:gd name="T20" fmla="*/ 116 w 160"/>
                  <a:gd name="T21" fmla="*/ 7 h 138"/>
                  <a:gd name="T22" fmla="*/ 44 w 160"/>
                  <a:gd name="T23" fmla="*/ 7 h 138"/>
                  <a:gd name="T24" fmla="*/ 8 w 160"/>
                  <a:gd name="T25" fmla="*/ 70 h 138"/>
                  <a:gd name="T26" fmla="*/ 44 w 160"/>
                  <a:gd name="T27" fmla="*/ 13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138">
                    <a:moveTo>
                      <a:pt x="119" y="138"/>
                    </a:moveTo>
                    <a:lnTo>
                      <a:pt x="39" y="138"/>
                    </a:lnTo>
                    <a:lnTo>
                      <a:pt x="0" y="70"/>
                    </a:lnTo>
                    <a:lnTo>
                      <a:pt x="39" y="0"/>
                    </a:lnTo>
                    <a:lnTo>
                      <a:pt x="119" y="0"/>
                    </a:lnTo>
                    <a:lnTo>
                      <a:pt x="160" y="70"/>
                    </a:lnTo>
                    <a:lnTo>
                      <a:pt x="119" y="138"/>
                    </a:lnTo>
                    <a:close/>
                    <a:moveTo>
                      <a:pt x="44" y="130"/>
                    </a:moveTo>
                    <a:lnTo>
                      <a:pt x="116" y="130"/>
                    </a:lnTo>
                    <a:lnTo>
                      <a:pt x="150" y="70"/>
                    </a:lnTo>
                    <a:lnTo>
                      <a:pt x="116" y="7"/>
                    </a:lnTo>
                    <a:lnTo>
                      <a:pt x="44" y="7"/>
                    </a:lnTo>
                    <a:lnTo>
                      <a:pt x="8" y="70"/>
                    </a:lnTo>
                    <a:lnTo>
                      <a:pt x="44" y="130"/>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9" name="îŝlíḋe"/>
              <p:cNvSpPr/>
              <p:nvPr/>
            </p:nvSpPr>
            <p:spPr bwMode="auto">
              <a:xfrm>
                <a:off x="3848" y="690"/>
                <a:ext cx="159" cy="137"/>
              </a:xfrm>
              <a:custGeom>
                <a:avLst/>
                <a:gdLst>
                  <a:gd name="T0" fmla="*/ 118 w 159"/>
                  <a:gd name="T1" fmla="*/ 137 h 137"/>
                  <a:gd name="T2" fmla="*/ 39 w 159"/>
                  <a:gd name="T3" fmla="*/ 137 h 137"/>
                  <a:gd name="T4" fmla="*/ 0 w 159"/>
                  <a:gd name="T5" fmla="*/ 68 h 137"/>
                  <a:gd name="T6" fmla="*/ 39 w 159"/>
                  <a:gd name="T7" fmla="*/ 0 h 137"/>
                  <a:gd name="T8" fmla="*/ 118 w 159"/>
                  <a:gd name="T9" fmla="*/ 0 h 137"/>
                  <a:gd name="T10" fmla="*/ 159 w 159"/>
                  <a:gd name="T11" fmla="*/ 68 h 137"/>
                  <a:gd name="T12" fmla="*/ 118 w 159"/>
                  <a:gd name="T13" fmla="*/ 137 h 137"/>
                  <a:gd name="T14" fmla="*/ 43 w 159"/>
                  <a:gd name="T15" fmla="*/ 130 h 137"/>
                  <a:gd name="T16" fmla="*/ 115 w 159"/>
                  <a:gd name="T17" fmla="*/ 130 h 137"/>
                  <a:gd name="T18" fmla="*/ 151 w 159"/>
                  <a:gd name="T19" fmla="*/ 68 h 137"/>
                  <a:gd name="T20" fmla="*/ 115 w 159"/>
                  <a:gd name="T21" fmla="*/ 6 h 137"/>
                  <a:gd name="T22" fmla="*/ 43 w 159"/>
                  <a:gd name="T23" fmla="*/ 6 h 137"/>
                  <a:gd name="T24" fmla="*/ 8 w 159"/>
                  <a:gd name="T25" fmla="*/ 68 h 137"/>
                  <a:gd name="T26" fmla="*/ 43 w 159"/>
                  <a:gd name="T27" fmla="*/ 13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37">
                    <a:moveTo>
                      <a:pt x="118" y="137"/>
                    </a:moveTo>
                    <a:lnTo>
                      <a:pt x="39" y="137"/>
                    </a:lnTo>
                    <a:lnTo>
                      <a:pt x="0" y="68"/>
                    </a:lnTo>
                    <a:lnTo>
                      <a:pt x="39" y="0"/>
                    </a:lnTo>
                    <a:lnTo>
                      <a:pt x="118" y="0"/>
                    </a:lnTo>
                    <a:lnTo>
                      <a:pt x="159" y="68"/>
                    </a:lnTo>
                    <a:lnTo>
                      <a:pt x="118" y="137"/>
                    </a:lnTo>
                    <a:close/>
                    <a:moveTo>
                      <a:pt x="43" y="130"/>
                    </a:moveTo>
                    <a:lnTo>
                      <a:pt x="115" y="130"/>
                    </a:lnTo>
                    <a:lnTo>
                      <a:pt x="151" y="68"/>
                    </a:lnTo>
                    <a:lnTo>
                      <a:pt x="115" y="6"/>
                    </a:lnTo>
                    <a:lnTo>
                      <a:pt x="43" y="6"/>
                    </a:lnTo>
                    <a:lnTo>
                      <a:pt x="8" y="68"/>
                    </a:lnTo>
                    <a:lnTo>
                      <a:pt x="43" y="130"/>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0" name="îšḷïdê"/>
              <p:cNvSpPr/>
              <p:nvPr/>
            </p:nvSpPr>
            <p:spPr bwMode="auto">
              <a:xfrm>
                <a:off x="3837" y="626"/>
                <a:ext cx="56"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1" name="íśḷîḑe"/>
              <p:cNvSpPr/>
              <p:nvPr/>
            </p:nvSpPr>
            <p:spPr bwMode="auto">
              <a:xfrm>
                <a:off x="3955" y="830"/>
                <a:ext cx="55"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2" name="îṡľíḍè"/>
              <p:cNvSpPr/>
              <p:nvPr/>
            </p:nvSpPr>
            <p:spPr bwMode="auto">
              <a:xfrm>
                <a:off x="3837" y="830"/>
                <a:ext cx="56"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3" name="îŝḷîḑê"/>
              <p:cNvSpPr/>
              <p:nvPr/>
            </p:nvSpPr>
            <p:spPr bwMode="auto">
              <a:xfrm>
                <a:off x="3782" y="727"/>
                <a:ext cx="56" cy="56"/>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4" name="ïşḷíḍe"/>
              <p:cNvSpPr/>
              <p:nvPr/>
            </p:nvSpPr>
            <p:spPr bwMode="auto">
              <a:xfrm>
                <a:off x="4016" y="724"/>
                <a:ext cx="56" cy="54"/>
              </a:xfrm>
              <a:custGeom>
                <a:avLst/>
                <a:gdLst>
                  <a:gd name="T0" fmla="*/ 36 w 36"/>
                  <a:gd name="T1" fmla="*/ 17 h 35"/>
                  <a:gd name="T2" fmla="*/ 18 w 36"/>
                  <a:gd name="T3" fmla="*/ 35 h 35"/>
                  <a:gd name="T4" fmla="*/ 0 w 36"/>
                  <a:gd name="T5" fmla="*/ 17 h 35"/>
                  <a:gd name="T6" fmla="*/ 18 w 36"/>
                  <a:gd name="T7" fmla="*/ 0 h 35"/>
                  <a:gd name="T8" fmla="*/ 36 w 36"/>
                  <a:gd name="T9" fmla="*/ 17 h 35"/>
                </a:gdLst>
                <a:ahLst/>
                <a:cxnLst>
                  <a:cxn ang="0">
                    <a:pos x="T0" y="T1"/>
                  </a:cxn>
                  <a:cxn ang="0">
                    <a:pos x="T2" y="T3"/>
                  </a:cxn>
                  <a:cxn ang="0">
                    <a:pos x="T4" y="T5"/>
                  </a:cxn>
                  <a:cxn ang="0">
                    <a:pos x="T6" y="T7"/>
                  </a:cxn>
                  <a:cxn ang="0">
                    <a:pos x="T8" y="T9"/>
                  </a:cxn>
                </a:cxnLst>
                <a:rect l="0" t="0" r="r" b="b"/>
                <a:pathLst>
                  <a:path w="36" h="35">
                    <a:moveTo>
                      <a:pt x="36" y="17"/>
                    </a:moveTo>
                    <a:cubicBezTo>
                      <a:pt x="36" y="30"/>
                      <a:pt x="30" y="35"/>
                      <a:pt x="18" y="35"/>
                    </a:cubicBezTo>
                    <a:cubicBezTo>
                      <a:pt x="8" y="35"/>
                      <a:pt x="0" y="27"/>
                      <a:pt x="0" y="17"/>
                    </a:cubicBezTo>
                    <a:cubicBezTo>
                      <a:pt x="0" y="8"/>
                      <a:pt x="8" y="0"/>
                      <a:pt x="18" y="0"/>
                    </a:cubicBezTo>
                    <a:cubicBezTo>
                      <a:pt x="27" y="0"/>
                      <a:pt x="36" y="8"/>
                      <a:pt x="36" y="17"/>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5" name="îśľiḍè"/>
              <p:cNvSpPr/>
              <p:nvPr/>
            </p:nvSpPr>
            <p:spPr bwMode="auto">
              <a:xfrm>
                <a:off x="4692" y="8"/>
                <a:ext cx="15" cy="356"/>
              </a:xfrm>
              <a:prstGeom prst="rect">
                <a:avLst/>
              </a:prstGeom>
              <a:solidFill>
                <a:srgbClr val="F05C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6" name="ïṣļiḓé"/>
              <p:cNvSpPr/>
              <p:nvPr/>
            </p:nvSpPr>
            <p:spPr bwMode="auto">
              <a:xfrm>
                <a:off x="4707" y="8"/>
                <a:ext cx="257"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7" name="ís1iďè"/>
              <p:cNvSpPr/>
              <p:nvPr/>
            </p:nvSpPr>
            <p:spPr bwMode="auto">
              <a:xfrm>
                <a:off x="4692" y="53"/>
                <a:ext cx="272" cy="327"/>
              </a:xfrm>
              <a:custGeom>
                <a:avLst/>
                <a:gdLst>
                  <a:gd name="T0" fmla="*/ 163 w 175"/>
                  <a:gd name="T1" fmla="*/ 210 h 210"/>
                  <a:gd name="T2" fmla="*/ 0 w 175"/>
                  <a:gd name="T3" fmla="*/ 210 h 210"/>
                  <a:gd name="T4" fmla="*/ 0 w 175"/>
                  <a:gd name="T5" fmla="*/ 0 h 210"/>
                  <a:gd name="T6" fmla="*/ 175 w 175"/>
                  <a:gd name="T7" fmla="*/ 0 h 210"/>
                  <a:gd name="T8" fmla="*/ 175 w 175"/>
                  <a:gd name="T9" fmla="*/ 198 h 210"/>
                  <a:gd name="T10" fmla="*/ 163 w 175"/>
                  <a:gd name="T11" fmla="*/ 210 h 210"/>
                </a:gdLst>
                <a:ahLst/>
                <a:cxnLst>
                  <a:cxn ang="0">
                    <a:pos x="T0" y="T1"/>
                  </a:cxn>
                  <a:cxn ang="0">
                    <a:pos x="T2" y="T3"/>
                  </a:cxn>
                  <a:cxn ang="0">
                    <a:pos x="T4" y="T5"/>
                  </a:cxn>
                  <a:cxn ang="0">
                    <a:pos x="T6" y="T7"/>
                  </a:cxn>
                  <a:cxn ang="0">
                    <a:pos x="T8" y="T9"/>
                  </a:cxn>
                  <a:cxn ang="0">
                    <a:pos x="T10" y="T11"/>
                  </a:cxn>
                </a:cxnLst>
                <a:rect l="0" t="0" r="r" b="b"/>
                <a:pathLst>
                  <a:path w="175" h="210">
                    <a:moveTo>
                      <a:pt x="163" y="210"/>
                    </a:moveTo>
                    <a:cubicBezTo>
                      <a:pt x="151" y="210"/>
                      <a:pt x="0" y="210"/>
                      <a:pt x="0" y="210"/>
                    </a:cubicBezTo>
                    <a:cubicBezTo>
                      <a:pt x="0" y="0"/>
                      <a:pt x="0" y="0"/>
                      <a:pt x="0" y="0"/>
                    </a:cubicBezTo>
                    <a:cubicBezTo>
                      <a:pt x="175" y="0"/>
                      <a:pt x="175" y="0"/>
                      <a:pt x="175" y="0"/>
                    </a:cubicBezTo>
                    <a:cubicBezTo>
                      <a:pt x="175" y="198"/>
                      <a:pt x="175" y="198"/>
                      <a:pt x="175" y="198"/>
                    </a:cubicBezTo>
                    <a:cubicBezTo>
                      <a:pt x="175" y="198"/>
                      <a:pt x="175" y="210"/>
                      <a:pt x="163" y="210"/>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8" name="iṡlïḓè"/>
              <p:cNvSpPr/>
              <p:nvPr/>
            </p:nvSpPr>
            <p:spPr bwMode="auto">
              <a:xfrm>
                <a:off x="4692" y="53"/>
                <a:ext cx="43" cy="327"/>
              </a:xfrm>
              <a:prstGeom prst="rect">
                <a:avLst/>
              </a:prstGeom>
              <a:solidFill>
                <a:srgbClr val="0F30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9" name="íSlïde"/>
              <p:cNvSpPr/>
              <p:nvPr/>
            </p:nvSpPr>
            <p:spPr bwMode="auto">
              <a:xfrm>
                <a:off x="4692" y="2"/>
                <a:ext cx="272" cy="7"/>
              </a:xfrm>
              <a:prstGeom prst="rect">
                <a:avLst/>
              </a:prstGeom>
              <a:solidFill>
                <a:srgbClr val="F05C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90" name="iSḻîďe"/>
              <p:cNvSpPr/>
              <p:nvPr/>
            </p:nvSpPr>
            <p:spPr bwMode="auto">
              <a:xfrm>
                <a:off x="4785" y="145"/>
                <a:ext cx="123" cy="148"/>
              </a:xfrm>
              <a:custGeom>
                <a:avLst/>
                <a:gdLst>
                  <a:gd name="T0" fmla="*/ 23 w 79"/>
                  <a:gd name="T1" fmla="*/ 65 h 95"/>
                  <a:gd name="T2" fmla="*/ 13 w 79"/>
                  <a:gd name="T3" fmla="*/ 95 h 95"/>
                  <a:gd name="T4" fmla="*/ 0 w 79"/>
                  <a:gd name="T5" fmla="*/ 95 h 95"/>
                  <a:gd name="T6" fmla="*/ 32 w 79"/>
                  <a:gd name="T7" fmla="*/ 0 h 95"/>
                  <a:gd name="T8" fmla="*/ 47 w 79"/>
                  <a:gd name="T9" fmla="*/ 0 h 95"/>
                  <a:gd name="T10" fmla="*/ 79 w 79"/>
                  <a:gd name="T11" fmla="*/ 95 h 95"/>
                  <a:gd name="T12" fmla="*/ 66 w 79"/>
                  <a:gd name="T13" fmla="*/ 95 h 95"/>
                  <a:gd name="T14" fmla="*/ 56 w 79"/>
                  <a:gd name="T15" fmla="*/ 65 h 95"/>
                  <a:gd name="T16" fmla="*/ 23 w 79"/>
                  <a:gd name="T17" fmla="*/ 65 h 95"/>
                  <a:gd name="T18" fmla="*/ 54 w 79"/>
                  <a:gd name="T19" fmla="*/ 55 h 95"/>
                  <a:gd name="T20" fmla="*/ 44 w 79"/>
                  <a:gd name="T21" fmla="*/ 28 h 95"/>
                  <a:gd name="T22" fmla="*/ 39 w 79"/>
                  <a:gd name="T23" fmla="*/ 11 h 95"/>
                  <a:gd name="T24" fmla="*/ 39 w 79"/>
                  <a:gd name="T25" fmla="*/ 11 h 95"/>
                  <a:gd name="T26" fmla="*/ 34 w 79"/>
                  <a:gd name="T27" fmla="*/ 28 h 95"/>
                  <a:gd name="T28" fmla="*/ 25 w 79"/>
                  <a:gd name="T29" fmla="*/ 55 h 95"/>
                  <a:gd name="T30" fmla="*/ 54 w 79"/>
                  <a:gd name="T31"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95">
                    <a:moveTo>
                      <a:pt x="23" y="65"/>
                    </a:moveTo>
                    <a:cubicBezTo>
                      <a:pt x="13" y="95"/>
                      <a:pt x="13" y="95"/>
                      <a:pt x="13" y="95"/>
                    </a:cubicBezTo>
                    <a:cubicBezTo>
                      <a:pt x="0" y="95"/>
                      <a:pt x="0" y="95"/>
                      <a:pt x="0" y="95"/>
                    </a:cubicBezTo>
                    <a:cubicBezTo>
                      <a:pt x="32" y="0"/>
                      <a:pt x="32" y="0"/>
                      <a:pt x="32" y="0"/>
                    </a:cubicBezTo>
                    <a:cubicBezTo>
                      <a:pt x="47" y="0"/>
                      <a:pt x="47" y="0"/>
                      <a:pt x="47" y="0"/>
                    </a:cubicBezTo>
                    <a:cubicBezTo>
                      <a:pt x="79" y="95"/>
                      <a:pt x="79" y="95"/>
                      <a:pt x="79" y="95"/>
                    </a:cubicBezTo>
                    <a:cubicBezTo>
                      <a:pt x="66" y="95"/>
                      <a:pt x="66" y="95"/>
                      <a:pt x="66" y="95"/>
                    </a:cubicBezTo>
                    <a:cubicBezTo>
                      <a:pt x="56" y="65"/>
                      <a:pt x="56" y="65"/>
                      <a:pt x="56" y="65"/>
                    </a:cubicBezTo>
                    <a:lnTo>
                      <a:pt x="23" y="65"/>
                    </a:lnTo>
                    <a:close/>
                    <a:moveTo>
                      <a:pt x="54" y="55"/>
                    </a:moveTo>
                    <a:cubicBezTo>
                      <a:pt x="44" y="28"/>
                      <a:pt x="44" y="28"/>
                      <a:pt x="44" y="28"/>
                    </a:cubicBezTo>
                    <a:cubicBezTo>
                      <a:pt x="42" y="22"/>
                      <a:pt x="41" y="16"/>
                      <a:pt x="39" y="11"/>
                    </a:cubicBezTo>
                    <a:cubicBezTo>
                      <a:pt x="39" y="11"/>
                      <a:pt x="39" y="11"/>
                      <a:pt x="39" y="11"/>
                    </a:cubicBezTo>
                    <a:cubicBezTo>
                      <a:pt x="38" y="17"/>
                      <a:pt x="36" y="22"/>
                      <a:pt x="34" y="28"/>
                    </a:cubicBezTo>
                    <a:cubicBezTo>
                      <a:pt x="25" y="55"/>
                      <a:pt x="25" y="55"/>
                      <a:pt x="25" y="55"/>
                    </a:cubicBezTo>
                    <a:lnTo>
                      <a:pt x="54"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1" name="îṩḻiḋê"/>
              <p:cNvSpPr/>
              <p:nvPr/>
            </p:nvSpPr>
            <p:spPr bwMode="auto">
              <a:xfrm>
                <a:off x="5139" y="788"/>
                <a:ext cx="73" cy="74"/>
              </a:xfrm>
              <a:custGeom>
                <a:avLst/>
                <a:gdLst>
                  <a:gd name="T0" fmla="*/ 16 w 47"/>
                  <a:gd name="T1" fmla="*/ 45 h 48"/>
                  <a:gd name="T2" fmla="*/ 25 w 47"/>
                  <a:gd name="T3" fmla="*/ 45 h 48"/>
                  <a:gd name="T4" fmla="*/ 44 w 47"/>
                  <a:gd name="T5" fmla="*/ 26 h 48"/>
                  <a:gd name="T6" fmla="*/ 44 w 47"/>
                  <a:gd name="T7" fmla="*/ 17 h 48"/>
                  <a:gd name="T8" fmla="*/ 30 w 47"/>
                  <a:gd name="T9" fmla="*/ 3 h 48"/>
                  <a:gd name="T10" fmla="*/ 21 w 47"/>
                  <a:gd name="T11" fmla="*/ 3 h 48"/>
                  <a:gd name="T12" fmla="*/ 2 w 47"/>
                  <a:gd name="T13" fmla="*/ 22 h 48"/>
                  <a:gd name="T14" fmla="*/ 2 w 47"/>
                  <a:gd name="T15" fmla="*/ 31 h 48"/>
                  <a:gd name="T16" fmla="*/ 16 w 47"/>
                  <a:gd name="T17"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16" y="45"/>
                    </a:moveTo>
                    <a:cubicBezTo>
                      <a:pt x="19" y="48"/>
                      <a:pt x="23" y="48"/>
                      <a:pt x="25" y="45"/>
                    </a:cubicBezTo>
                    <a:cubicBezTo>
                      <a:pt x="44" y="26"/>
                      <a:pt x="44" y="26"/>
                      <a:pt x="44" y="26"/>
                    </a:cubicBezTo>
                    <a:cubicBezTo>
                      <a:pt x="47" y="24"/>
                      <a:pt x="47" y="20"/>
                      <a:pt x="44" y="17"/>
                    </a:cubicBezTo>
                    <a:cubicBezTo>
                      <a:pt x="30" y="3"/>
                      <a:pt x="30" y="3"/>
                      <a:pt x="30" y="3"/>
                    </a:cubicBezTo>
                    <a:cubicBezTo>
                      <a:pt x="28" y="0"/>
                      <a:pt x="24" y="0"/>
                      <a:pt x="21" y="3"/>
                    </a:cubicBezTo>
                    <a:cubicBezTo>
                      <a:pt x="2" y="22"/>
                      <a:pt x="2" y="22"/>
                      <a:pt x="2" y="22"/>
                    </a:cubicBezTo>
                    <a:cubicBezTo>
                      <a:pt x="0" y="25"/>
                      <a:pt x="0" y="29"/>
                      <a:pt x="2" y="31"/>
                    </a:cubicBezTo>
                    <a:lnTo>
                      <a:pt x="16" y="45"/>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2" name="ïṥ1iḋè"/>
              <p:cNvSpPr/>
              <p:nvPr/>
            </p:nvSpPr>
            <p:spPr bwMode="auto">
              <a:xfrm>
                <a:off x="5018" y="638"/>
                <a:ext cx="176" cy="176"/>
              </a:xfrm>
              <a:custGeom>
                <a:avLst/>
                <a:gdLst>
                  <a:gd name="T0" fmla="*/ 0 w 176"/>
                  <a:gd name="T1" fmla="*/ 16 h 176"/>
                  <a:gd name="T2" fmla="*/ 15 w 176"/>
                  <a:gd name="T3" fmla="*/ 0 h 176"/>
                  <a:gd name="T4" fmla="*/ 176 w 176"/>
                  <a:gd name="T5" fmla="*/ 162 h 176"/>
                  <a:gd name="T6" fmla="*/ 160 w 176"/>
                  <a:gd name="T7" fmla="*/ 176 h 176"/>
                  <a:gd name="T8" fmla="*/ 0 w 176"/>
                  <a:gd name="T9" fmla="*/ 16 h 176"/>
                </a:gdLst>
                <a:ahLst/>
                <a:cxnLst>
                  <a:cxn ang="0">
                    <a:pos x="T0" y="T1"/>
                  </a:cxn>
                  <a:cxn ang="0">
                    <a:pos x="T2" y="T3"/>
                  </a:cxn>
                  <a:cxn ang="0">
                    <a:pos x="T4" y="T5"/>
                  </a:cxn>
                  <a:cxn ang="0">
                    <a:pos x="T6" y="T7"/>
                  </a:cxn>
                  <a:cxn ang="0">
                    <a:pos x="T8" y="T9"/>
                  </a:cxn>
                </a:cxnLst>
                <a:rect l="0" t="0" r="r" b="b"/>
                <a:pathLst>
                  <a:path w="176" h="176">
                    <a:moveTo>
                      <a:pt x="0" y="16"/>
                    </a:moveTo>
                    <a:lnTo>
                      <a:pt x="15" y="0"/>
                    </a:lnTo>
                    <a:lnTo>
                      <a:pt x="176" y="162"/>
                    </a:lnTo>
                    <a:lnTo>
                      <a:pt x="160" y="176"/>
                    </a:lnTo>
                    <a:lnTo>
                      <a:pt x="0" y="16"/>
                    </a:lnTo>
                    <a:close/>
                  </a:path>
                </a:pathLst>
              </a:custGeom>
              <a:solidFill>
                <a:srgbClr val="E19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3" name="ïṧ1îḋe"/>
              <p:cNvSpPr/>
              <p:nvPr/>
            </p:nvSpPr>
            <p:spPr bwMode="auto">
              <a:xfrm>
                <a:off x="5003" y="654"/>
                <a:ext cx="177" cy="176"/>
              </a:xfrm>
              <a:custGeom>
                <a:avLst/>
                <a:gdLst>
                  <a:gd name="T0" fmla="*/ 0 w 177"/>
                  <a:gd name="T1" fmla="*/ 14 h 176"/>
                  <a:gd name="T2" fmla="*/ 15 w 177"/>
                  <a:gd name="T3" fmla="*/ 0 h 176"/>
                  <a:gd name="T4" fmla="*/ 177 w 177"/>
                  <a:gd name="T5" fmla="*/ 160 h 176"/>
                  <a:gd name="T6" fmla="*/ 161 w 177"/>
                  <a:gd name="T7" fmla="*/ 176 h 176"/>
                  <a:gd name="T8" fmla="*/ 0 w 177"/>
                  <a:gd name="T9" fmla="*/ 14 h 176"/>
                </a:gdLst>
                <a:ahLst/>
                <a:cxnLst>
                  <a:cxn ang="0">
                    <a:pos x="T0" y="T1"/>
                  </a:cxn>
                  <a:cxn ang="0">
                    <a:pos x="T2" y="T3"/>
                  </a:cxn>
                  <a:cxn ang="0">
                    <a:pos x="T4" y="T5"/>
                  </a:cxn>
                  <a:cxn ang="0">
                    <a:pos x="T6" y="T7"/>
                  </a:cxn>
                  <a:cxn ang="0">
                    <a:pos x="T8" y="T9"/>
                  </a:cxn>
                </a:cxnLst>
                <a:rect l="0" t="0" r="r" b="b"/>
                <a:pathLst>
                  <a:path w="177" h="176">
                    <a:moveTo>
                      <a:pt x="0" y="14"/>
                    </a:moveTo>
                    <a:lnTo>
                      <a:pt x="15" y="0"/>
                    </a:lnTo>
                    <a:lnTo>
                      <a:pt x="177" y="160"/>
                    </a:lnTo>
                    <a:lnTo>
                      <a:pt x="161" y="176"/>
                    </a:lnTo>
                    <a:lnTo>
                      <a:pt x="0" y="14"/>
                    </a:lnTo>
                    <a:close/>
                  </a:path>
                </a:pathLst>
              </a:custGeom>
              <a:solidFill>
                <a:srgbClr val="D643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4" name="ïšļïḓè"/>
              <p:cNvSpPr/>
              <p:nvPr/>
            </p:nvSpPr>
            <p:spPr bwMode="auto">
              <a:xfrm>
                <a:off x="4988" y="668"/>
                <a:ext cx="176" cy="176"/>
              </a:xfrm>
              <a:custGeom>
                <a:avLst/>
                <a:gdLst>
                  <a:gd name="T0" fmla="*/ 0 w 176"/>
                  <a:gd name="T1" fmla="*/ 14 h 176"/>
                  <a:gd name="T2" fmla="*/ 15 w 176"/>
                  <a:gd name="T3" fmla="*/ 0 h 176"/>
                  <a:gd name="T4" fmla="*/ 176 w 176"/>
                  <a:gd name="T5" fmla="*/ 160 h 176"/>
                  <a:gd name="T6" fmla="*/ 162 w 176"/>
                  <a:gd name="T7" fmla="*/ 176 h 176"/>
                  <a:gd name="T8" fmla="*/ 0 w 176"/>
                  <a:gd name="T9" fmla="*/ 14 h 176"/>
                </a:gdLst>
                <a:ahLst/>
                <a:cxnLst>
                  <a:cxn ang="0">
                    <a:pos x="T0" y="T1"/>
                  </a:cxn>
                  <a:cxn ang="0">
                    <a:pos x="T2" y="T3"/>
                  </a:cxn>
                  <a:cxn ang="0">
                    <a:pos x="T4" y="T5"/>
                  </a:cxn>
                  <a:cxn ang="0">
                    <a:pos x="T6" y="T7"/>
                  </a:cxn>
                  <a:cxn ang="0">
                    <a:pos x="T8" y="T9"/>
                  </a:cxn>
                </a:cxnLst>
                <a:rect l="0" t="0" r="r" b="b"/>
                <a:pathLst>
                  <a:path w="176" h="176">
                    <a:moveTo>
                      <a:pt x="0" y="14"/>
                    </a:moveTo>
                    <a:lnTo>
                      <a:pt x="15" y="0"/>
                    </a:lnTo>
                    <a:lnTo>
                      <a:pt x="176" y="160"/>
                    </a:lnTo>
                    <a:lnTo>
                      <a:pt x="162" y="176"/>
                    </a:lnTo>
                    <a:lnTo>
                      <a:pt x="0" y="14"/>
                    </a:lnTo>
                    <a:close/>
                  </a:path>
                </a:pathLst>
              </a:custGeom>
              <a:solidFill>
                <a:srgbClr val="E19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5" name="isľídé"/>
              <p:cNvSpPr/>
              <p:nvPr/>
            </p:nvSpPr>
            <p:spPr bwMode="auto">
              <a:xfrm>
                <a:off x="4958" y="609"/>
                <a:ext cx="27" cy="26"/>
              </a:xfrm>
              <a:custGeom>
                <a:avLst/>
                <a:gdLst>
                  <a:gd name="T0" fmla="*/ 11 w 27"/>
                  <a:gd name="T1" fmla="*/ 26 h 26"/>
                  <a:gd name="T2" fmla="*/ 27 w 27"/>
                  <a:gd name="T3" fmla="*/ 11 h 26"/>
                  <a:gd name="T4" fmla="*/ 0 w 27"/>
                  <a:gd name="T5" fmla="*/ 0 h 26"/>
                  <a:gd name="T6" fmla="*/ 11 w 27"/>
                  <a:gd name="T7" fmla="*/ 26 h 26"/>
                </a:gdLst>
                <a:ahLst/>
                <a:cxnLst>
                  <a:cxn ang="0">
                    <a:pos x="T0" y="T1"/>
                  </a:cxn>
                  <a:cxn ang="0">
                    <a:pos x="T2" y="T3"/>
                  </a:cxn>
                  <a:cxn ang="0">
                    <a:pos x="T4" y="T5"/>
                  </a:cxn>
                  <a:cxn ang="0">
                    <a:pos x="T6" y="T7"/>
                  </a:cxn>
                </a:cxnLst>
                <a:rect l="0" t="0" r="r" b="b"/>
                <a:pathLst>
                  <a:path w="27" h="26">
                    <a:moveTo>
                      <a:pt x="11" y="26"/>
                    </a:moveTo>
                    <a:lnTo>
                      <a:pt x="27" y="11"/>
                    </a:lnTo>
                    <a:lnTo>
                      <a:pt x="0" y="0"/>
                    </a:lnTo>
                    <a:lnTo>
                      <a:pt x="11" y="26"/>
                    </a:lnTo>
                    <a:close/>
                  </a:path>
                </a:pathLst>
              </a:custGeom>
              <a:solidFill>
                <a:srgbClr val="D643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6" name="ïŝlïḋè"/>
              <p:cNvSpPr/>
              <p:nvPr/>
            </p:nvSpPr>
            <p:spPr bwMode="auto">
              <a:xfrm>
                <a:off x="4969" y="620"/>
                <a:ext cx="64" cy="62"/>
              </a:xfrm>
              <a:custGeom>
                <a:avLst/>
                <a:gdLst>
                  <a:gd name="T0" fmla="*/ 19 w 64"/>
                  <a:gd name="T1" fmla="*/ 62 h 62"/>
                  <a:gd name="T2" fmla="*/ 64 w 64"/>
                  <a:gd name="T3" fmla="*/ 18 h 62"/>
                  <a:gd name="T4" fmla="*/ 16 w 64"/>
                  <a:gd name="T5" fmla="*/ 0 h 62"/>
                  <a:gd name="T6" fmla="*/ 0 w 64"/>
                  <a:gd name="T7" fmla="*/ 15 h 62"/>
                  <a:gd name="T8" fmla="*/ 19 w 64"/>
                  <a:gd name="T9" fmla="*/ 62 h 62"/>
                </a:gdLst>
                <a:ahLst/>
                <a:cxnLst>
                  <a:cxn ang="0">
                    <a:pos x="T0" y="T1"/>
                  </a:cxn>
                  <a:cxn ang="0">
                    <a:pos x="T2" y="T3"/>
                  </a:cxn>
                  <a:cxn ang="0">
                    <a:pos x="T4" y="T5"/>
                  </a:cxn>
                  <a:cxn ang="0">
                    <a:pos x="T6" y="T7"/>
                  </a:cxn>
                  <a:cxn ang="0">
                    <a:pos x="T8" y="T9"/>
                  </a:cxn>
                </a:cxnLst>
                <a:rect l="0" t="0" r="r" b="b"/>
                <a:pathLst>
                  <a:path w="64" h="62">
                    <a:moveTo>
                      <a:pt x="19" y="62"/>
                    </a:moveTo>
                    <a:lnTo>
                      <a:pt x="64" y="18"/>
                    </a:lnTo>
                    <a:lnTo>
                      <a:pt x="16" y="0"/>
                    </a:lnTo>
                    <a:lnTo>
                      <a:pt x="0" y="15"/>
                    </a:lnTo>
                    <a:lnTo>
                      <a:pt x="19" y="62"/>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7" name="íš1íďè"/>
              <p:cNvSpPr/>
              <p:nvPr/>
            </p:nvSpPr>
            <p:spPr bwMode="auto">
              <a:xfrm>
                <a:off x="4957" y="788"/>
                <a:ext cx="75" cy="74"/>
              </a:xfrm>
              <a:custGeom>
                <a:avLst/>
                <a:gdLst>
                  <a:gd name="T0" fmla="*/ 3 w 48"/>
                  <a:gd name="T1" fmla="*/ 17 h 48"/>
                  <a:gd name="T2" fmla="*/ 3 w 48"/>
                  <a:gd name="T3" fmla="*/ 26 h 48"/>
                  <a:gd name="T4" fmla="*/ 22 w 48"/>
                  <a:gd name="T5" fmla="*/ 45 h 48"/>
                  <a:gd name="T6" fmla="*/ 31 w 48"/>
                  <a:gd name="T7" fmla="*/ 45 h 48"/>
                  <a:gd name="T8" fmla="*/ 45 w 48"/>
                  <a:gd name="T9" fmla="*/ 31 h 48"/>
                  <a:gd name="T10" fmla="*/ 45 w 48"/>
                  <a:gd name="T11" fmla="*/ 22 h 48"/>
                  <a:gd name="T12" fmla="*/ 26 w 48"/>
                  <a:gd name="T13" fmla="*/ 3 h 48"/>
                  <a:gd name="T14" fmla="*/ 17 w 48"/>
                  <a:gd name="T15" fmla="*/ 3 h 48"/>
                  <a:gd name="T16" fmla="*/ 3 w 48"/>
                  <a:gd name="T1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3" y="17"/>
                    </a:moveTo>
                    <a:cubicBezTo>
                      <a:pt x="0" y="20"/>
                      <a:pt x="0" y="24"/>
                      <a:pt x="3" y="26"/>
                    </a:cubicBezTo>
                    <a:cubicBezTo>
                      <a:pt x="22" y="45"/>
                      <a:pt x="22" y="45"/>
                      <a:pt x="22" y="45"/>
                    </a:cubicBezTo>
                    <a:cubicBezTo>
                      <a:pt x="25" y="48"/>
                      <a:pt x="29" y="48"/>
                      <a:pt x="31" y="45"/>
                    </a:cubicBezTo>
                    <a:cubicBezTo>
                      <a:pt x="45" y="31"/>
                      <a:pt x="45" y="31"/>
                      <a:pt x="45" y="31"/>
                    </a:cubicBezTo>
                    <a:cubicBezTo>
                      <a:pt x="48" y="29"/>
                      <a:pt x="48" y="25"/>
                      <a:pt x="45" y="22"/>
                    </a:cubicBezTo>
                    <a:cubicBezTo>
                      <a:pt x="26" y="3"/>
                      <a:pt x="26" y="3"/>
                      <a:pt x="26" y="3"/>
                    </a:cubicBezTo>
                    <a:cubicBezTo>
                      <a:pt x="23" y="0"/>
                      <a:pt x="19" y="0"/>
                      <a:pt x="17" y="3"/>
                    </a:cubicBezTo>
                    <a:lnTo>
                      <a:pt x="3" y="17"/>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8" name="íśḷïdè"/>
              <p:cNvSpPr/>
              <p:nvPr/>
            </p:nvSpPr>
            <p:spPr bwMode="auto">
              <a:xfrm>
                <a:off x="5005" y="668"/>
                <a:ext cx="176" cy="176"/>
              </a:xfrm>
              <a:custGeom>
                <a:avLst/>
                <a:gdLst>
                  <a:gd name="T0" fmla="*/ 161 w 176"/>
                  <a:gd name="T1" fmla="*/ 0 h 176"/>
                  <a:gd name="T2" fmla="*/ 176 w 176"/>
                  <a:gd name="T3" fmla="*/ 14 h 176"/>
                  <a:gd name="T4" fmla="*/ 14 w 176"/>
                  <a:gd name="T5" fmla="*/ 176 h 176"/>
                  <a:gd name="T6" fmla="*/ 0 w 176"/>
                  <a:gd name="T7" fmla="*/ 160 h 176"/>
                  <a:gd name="T8" fmla="*/ 161 w 176"/>
                  <a:gd name="T9" fmla="*/ 0 h 176"/>
                </a:gdLst>
                <a:ahLst/>
                <a:cxnLst>
                  <a:cxn ang="0">
                    <a:pos x="T0" y="T1"/>
                  </a:cxn>
                  <a:cxn ang="0">
                    <a:pos x="T2" y="T3"/>
                  </a:cxn>
                  <a:cxn ang="0">
                    <a:pos x="T4" y="T5"/>
                  </a:cxn>
                  <a:cxn ang="0">
                    <a:pos x="T6" y="T7"/>
                  </a:cxn>
                  <a:cxn ang="0">
                    <a:pos x="T8" y="T9"/>
                  </a:cxn>
                </a:cxnLst>
                <a:rect l="0" t="0" r="r" b="b"/>
                <a:pathLst>
                  <a:path w="176" h="176">
                    <a:moveTo>
                      <a:pt x="161" y="0"/>
                    </a:moveTo>
                    <a:lnTo>
                      <a:pt x="176" y="14"/>
                    </a:lnTo>
                    <a:lnTo>
                      <a:pt x="14" y="176"/>
                    </a:lnTo>
                    <a:lnTo>
                      <a:pt x="0" y="160"/>
                    </a:lnTo>
                    <a:lnTo>
                      <a:pt x="161" y="0"/>
                    </a:ln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9" name="iṥḻïḑe"/>
              <p:cNvSpPr/>
              <p:nvPr/>
            </p:nvSpPr>
            <p:spPr bwMode="auto">
              <a:xfrm>
                <a:off x="4989" y="654"/>
                <a:ext cx="178" cy="176"/>
              </a:xfrm>
              <a:custGeom>
                <a:avLst/>
                <a:gdLst>
                  <a:gd name="T0" fmla="*/ 163 w 178"/>
                  <a:gd name="T1" fmla="*/ 0 h 176"/>
                  <a:gd name="T2" fmla="*/ 178 w 178"/>
                  <a:gd name="T3" fmla="*/ 14 h 176"/>
                  <a:gd name="T4" fmla="*/ 16 w 178"/>
                  <a:gd name="T5" fmla="*/ 176 h 176"/>
                  <a:gd name="T6" fmla="*/ 0 w 178"/>
                  <a:gd name="T7" fmla="*/ 160 h 176"/>
                  <a:gd name="T8" fmla="*/ 163 w 178"/>
                  <a:gd name="T9" fmla="*/ 0 h 176"/>
                </a:gdLst>
                <a:ahLst/>
                <a:cxnLst>
                  <a:cxn ang="0">
                    <a:pos x="T0" y="T1"/>
                  </a:cxn>
                  <a:cxn ang="0">
                    <a:pos x="T2" y="T3"/>
                  </a:cxn>
                  <a:cxn ang="0">
                    <a:pos x="T4" y="T5"/>
                  </a:cxn>
                  <a:cxn ang="0">
                    <a:pos x="T6" y="T7"/>
                  </a:cxn>
                  <a:cxn ang="0">
                    <a:pos x="T8" y="T9"/>
                  </a:cxn>
                </a:cxnLst>
                <a:rect l="0" t="0" r="r" b="b"/>
                <a:pathLst>
                  <a:path w="178" h="176">
                    <a:moveTo>
                      <a:pt x="163" y="0"/>
                    </a:moveTo>
                    <a:lnTo>
                      <a:pt x="178" y="14"/>
                    </a:lnTo>
                    <a:lnTo>
                      <a:pt x="16" y="176"/>
                    </a:lnTo>
                    <a:lnTo>
                      <a:pt x="0" y="160"/>
                    </a:lnTo>
                    <a:lnTo>
                      <a:pt x="163" y="0"/>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0" name="îšļîḋe"/>
              <p:cNvSpPr/>
              <p:nvPr/>
            </p:nvSpPr>
            <p:spPr bwMode="auto">
              <a:xfrm>
                <a:off x="4975" y="638"/>
                <a:ext cx="177" cy="176"/>
              </a:xfrm>
              <a:custGeom>
                <a:avLst/>
                <a:gdLst>
                  <a:gd name="T0" fmla="*/ 163 w 177"/>
                  <a:gd name="T1" fmla="*/ 0 h 176"/>
                  <a:gd name="T2" fmla="*/ 177 w 177"/>
                  <a:gd name="T3" fmla="*/ 16 h 176"/>
                  <a:gd name="T4" fmla="*/ 16 w 177"/>
                  <a:gd name="T5" fmla="*/ 176 h 176"/>
                  <a:gd name="T6" fmla="*/ 0 w 177"/>
                  <a:gd name="T7" fmla="*/ 162 h 176"/>
                  <a:gd name="T8" fmla="*/ 163 w 177"/>
                  <a:gd name="T9" fmla="*/ 0 h 176"/>
                </a:gdLst>
                <a:ahLst/>
                <a:cxnLst>
                  <a:cxn ang="0">
                    <a:pos x="T0" y="T1"/>
                  </a:cxn>
                  <a:cxn ang="0">
                    <a:pos x="T2" y="T3"/>
                  </a:cxn>
                  <a:cxn ang="0">
                    <a:pos x="T4" y="T5"/>
                  </a:cxn>
                  <a:cxn ang="0">
                    <a:pos x="T6" y="T7"/>
                  </a:cxn>
                  <a:cxn ang="0">
                    <a:pos x="T8" y="T9"/>
                  </a:cxn>
                </a:cxnLst>
                <a:rect l="0" t="0" r="r" b="b"/>
                <a:pathLst>
                  <a:path w="177" h="176">
                    <a:moveTo>
                      <a:pt x="163" y="0"/>
                    </a:moveTo>
                    <a:lnTo>
                      <a:pt x="177" y="16"/>
                    </a:lnTo>
                    <a:lnTo>
                      <a:pt x="16" y="176"/>
                    </a:lnTo>
                    <a:lnTo>
                      <a:pt x="0" y="162"/>
                    </a:lnTo>
                    <a:lnTo>
                      <a:pt x="163" y="0"/>
                    </a:ln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1" name="íṩľíḋé"/>
              <p:cNvSpPr/>
              <p:nvPr/>
            </p:nvSpPr>
            <p:spPr bwMode="auto">
              <a:xfrm>
                <a:off x="5184" y="609"/>
                <a:ext cx="27" cy="26"/>
              </a:xfrm>
              <a:custGeom>
                <a:avLst/>
                <a:gdLst>
                  <a:gd name="T0" fmla="*/ 0 w 27"/>
                  <a:gd name="T1" fmla="*/ 11 h 26"/>
                  <a:gd name="T2" fmla="*/ 16 w 27"/>
                  <a:gd name="T3" fmla="*/ 26 h 26"/>
                  <a:gd name="T4" fmla="*/ 27 w 27"/>
                  <a:gd name="T5" fmla="*/ 0 h 26"/>
                  <a:gd name="T6" fmla="*/ 0 w 27"/>
                  <a:gd name="T7" fmla="*/ 11 h 26"/>
                </a:gdLst>
                <a:ahLst/>
                <a:cxnLst>
                  <a:cxn ang="0">
                    <a:pos x="T0" y="T1"/>
                  </a:cxn>
                  <a:cxn ang="0">
                    <a:pos x="T2" y="T3"/>
                  </a:cxn>
                  <a:cxn ang="0">
                    <a:pos x="T4" y="T5"/>
                  </a:cxn>
                  <a:cxn ang="0">
                    <a:pos x="T6" y="T7"/>
                  </a:cxn>
                </a:cxnLst>
                <a:rect l="0" t="0" r="r" b="b"/>
                <a:pathLst>
                  <a:path w="27" h="26">
                    <a:moveTo>
                      <a:pt x="0" y="11"/>
                    </a:moveTo>
                    <a:lnTo>
                      <a:pt x="16" y="26"/>
                    </a:lnTo>
                    <a:lnTo>
                      <a:pt x="27" y="0"/>
                    </a:lnTo>
                    <a:lnTo>
                      <a:pt x="0" y="11"/>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2" name="išľîḋè"/>
              <p:cNvSpPr/>
              <p:nvPr/>
            </p:nvSpPr>
            <p:spPr bwMode="auto">
              <a:xfrm>
                <a:off x="5138" y="620"/>
                <a:ext cx="62" cy="62"/>
              </a:xfrm>
              <a:custGeom>
                <a:avLst/>
                <a:gdLst>
                  <a:gd name="T0" fmla="*/ 0 w 62"/>
                  <a:gd name="T1" fmla="*/ 18 h 62"/>
                  <a:gd name="T2" fmla="*/ 43 w 62"/>
                  <a:gd name="T3" fmla="*/ 62 h 62"/>
                  <a:gd name="T4" fmla="*/ 62 w 62"/>
                  <a:gd name="T5" fmla="*/ 15 h 62"/>
                  <a:gd name="T6" fmla="*/ 46 w 62"/>
                  <a:gd name="T7" fmla="*/ 0 h 62"/>
                  <a:gd name="T8" fmla="*/ 0 w 62"/>
                  <a:gd name="T9" fmla="*/ 18 h 62"/>
                </a:gdLst>
                <a:ahLst/>
                <a:cxnLst>
                  <a:cxn ang="0">
                    <a:pos x="T0" y="T1"/>
                  </a:cxn>
                  <a:cxn ang="0">
                    <a:pos x="T2" y="T3"/>
                  </a:cxn>
                  <a:cxn ang="0">
                    <a:pos x="T4" y="T5"/>
                  </a:cxn>
                  <a:cxn ang="0">
                    <a:pos x="T6" y="T7"/>
                  </a:cxn>
                  <a:cxn ang="0">
                    <a:pos x="T8" y="T9"/>
                  </a:cxn>
                </a:cxnLst>
                <a:rect l="0" t="0" r="r" b="b"/>
                <a:pathLst>
                  <a:path w="62" h="62">
                    <a:moveTo>
                      <a:pt x="0" y="18"/>
                    </a:moveTo>
                    <a:lnTo>
                      <a:pt x="43" y="62"/>
                    </a:lnTo>
                    <a:lnTo>
                      <a:pt x="62" y="15"/>
                    </a:lnTo>
                    <a:lnTo>
                      <a:pt x="46" y="0"/>
                    </a:lnTo>
                    <a:lnTo>
                      <a:pt x="0" y="18"/>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3" name="ïṣḻiḍé"/>
              <p:cNvSpPr/>
              <p:nvPr/>
            </p:nvSpPr>
            <p:spPr bwMode="auto">
              <a:xfrm>
                <a:off x="5308" y="576"/>
                <a:ext cx="297" cy="272"/>
              </a:xfrm>
              <a:custGeom>
                <a:avLst/>
                <a:gdLst>
                  <a:gd name="T0" fmla="*/ 191 w 191"/>
                  <a:gd name="T1" fmla="*/ 88 h 175"/>
                  <a:gd name="T2" fmla="*/ 95 w 191"/>
                  <a:gd name="T3" fmla="*/ 175 h 175"/>
                  <a:gd name="T4" fmla="*/ 0 w 191"/>
                  <a:gd name="T5" fmla="*/ 175 h 175"/>
                  <a:gd name="T6" fmla="*/ 0 w 191"/>
                  <a:gd name="T7" fmla="*/ 88 h 175"/>
                  <a:gd name="T8" fmla="*/ 95 w 191"/>
                  <a:gd name="T9" fmla="*/ 0 h 175"/>
                  <a:gd name="T10" fmla="*/ 191 w 191"/>
                  <a:gd name="T11" fmla="*/ 88 h 175"/>
                </a:gdLst>
                <a:ahLst/>
                <a:cxnLst>
                  <a:cxn ang="0">
                    <a:pos x="T0" y="T1"/>
                  </a:cxn>
                  <a:cxn ang="0">
                    <a:pos x="T2" y="T3"/>
                  </a:cxn>
                  <a:cxn ang="0">
                    <a:pos x="T4" y="T5"/>
                  </a:cxn>
                  <a:cxn ang="0">
                    <a:pos x="T6" y="T7"/>
                  </a:cxn>
                  <a:cxn ang="0">
                    <a:pos x="T8" y="T9"/>
                  </a:cxn>
                  <a:cxn ang="0">
                    <a:pos x="T10" y="T11"/>
                  </a:cxn>
                </a:cxnLst>
                <a:rect l="0" t="0" r="r" b="b"/>
                <a:pathLst>
                  <a:path w="191" h="175">
                    <a:moveTo>
                      <a:pt x="191" y="88"/>
                    </a:moveTo>
                    <a:cubicBezTo>
                      <a:pt x="191" y="136"/>
                      <a:pt x="148" y="175"/>
                      <a:pt x="95" y="175"/>
                    </a:cubicBezTo>
                    <a:cubicBezTo>
                      <a:pt x="68" y="175"/>
                      <a:pt x="0" y="175"/>
                      <a:pt x="0" y="175"/>
                    </a:cubicBezTo>
                    <a:cubicBezTo>
                      <a:pt x="0" y="175"/>
                      <a:pt x="0" y="111"/>
                      <a:pt x="0" y="88"/>
                    </a:cubicBezTo>
                    <a:cubicBezTo>
                      <a:pt x="0" y="39"/>
                      <a:pt x="43" y="0"/>
                      <a:pt x="95" y="0"/>
                    </a:cubicBezTo>
                    <a:cubicBezTo>
                      <a:pt x="148" y="0"/>
                      <a:pt x="191" y="39"/>
                      <a:pt x="191" y="88"/>
                    </a:cubicBez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4" name="îśḻiḍè"/>
              <p:cNvSpPr/>
              <p:nvPr/>
            </p:nvSpPr>
            <p:spPr bwMode="auto">
              <a:xfrm>
                <a:off x="5372" y="663"/>
                <a:ext cx="168" cy="27"/>
              </a:xfrm>
              <a:custGeom>
                <a:avLst/>
                <a:gdLst>
                  <a:gd name="T0" fmla="*/ 108 w 108"/>
                  <a:gd name="T1" fmla="*/ 8 h 17"/>
                  <a:gd name="T2" fmla="*/ 99 w 108"/>
                  <a:gd name="T3" fmla="*/ 17 h 17"/>
                  <a:gd name="T4" fmla="*/ 9 w 108"/>
                  <a:gd name="T5" fmla="*/ 17 h 17"/>
                  <a:gd name="T6" fmla="*/ 0 w 108"/>
                  <a:gd name="T7" fmla="*/ 8 h 17"/>
                  <a:gd name="T8" fmla="*/ 0 w 108"/>
                  <a:gd name="T9" fmla="*/ 8 h 17"/>
                  <a:gd name="T10" fmla="*/ 9 w 108"/>
                  <a:gd name="T11" fmla="*/ 0 h 17"/>
                  <a:gd name="T12" fmla="*/ 99 w 108"/>
                  <a:gd name="T13" fmla="*/ 0 h 17"/>
                  <a:gd name="T14" fmla="*/ 108 w 108"/>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7">
                    <a:moveTo>
                      <a:pt x="108" y="8"/>
                    </a:moveTo>
                    <a:cubicBezTo>
                      <a:pt x="108" y="13"/>
                      <a:pt x="104" y="17"/>
                      <a:pt x="99" y="17"/>
                    </a:cubicBezTo>
                    <a:cubicBezTo>
                      <a:pt x="9" y="17"/>
                      <a:pt x="9" y="17"/>
                      <a:pt x="9" y="17"/>
                    </a:cubicBezTo>
                    <a:cubicBezTo>
                      <a:pt x="4" y="17"/>
                      <a:pt x="0" y="13"/>
                      <a:pt x="0" y="8"/>
                    </a:cubicBezTo>
                    <a:cubicBezTo>
                      <a:pt x="0" y="8"/>
                      <a:pt x="0" y="8"/>
                      <a:pt x="0" y="8"/>
                    </a:cubicBezTo>
                    <a:cubicBezTo>
                      <a:pt x="0" y="3"/>
                      <a:pt x="4" y="0"/>
                      <a:pt x="9" y="0"/>
                    </a:cubicBezTo>
                    <a:cubicBezTo>
                      <a:pt x="99" y="0"/>
                      <a:pt x="99" y="0"/>
                      <a:pt x="99" y="0"/>
                    </a:cubicBezTo>
                    <a:cubicBezTo>
                      <a:pt x="104" y="0"/>
                      <a:pt x="108" y="3"/>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5" name="îş1iḋè"/>
              <p:cNvSpPr/>
              <p:nvPr/>
            </p:nvSpPr>
            <p:spPr bwMode="auto">
              <a:xfrm>
                <a:off x="5372" y="708"/>
                <a:ext cx="168" cy="28"/>
              </a:xfrm>
              <a:custGeom>
                <a:avLst/>
                <a:gdLst>
                  <a:gd name="T0" fmla="*/ 108 w 108"/>
                  <a:gd name="T1" fmla="*/ 9 h 18"/>
                  <a:gd name="T2" fmla="*/ 99 w 108"/>
                  <a:gd name="T3" fmla="*/ 18 h 18"/>
                  <a:gd name="T4" fmla="*/ 9 w 108"/>
                  <a:gd name="T5" fmla="*/ 18 h 18"/>
                  <a:gd name="T6" fmla="*/ 0 w 108"/>
                  <a:gd name="T7" fmla="*/ 9 h 18"/>
                  <a:gd name="T8" fmla="*/ 0 w 108"/>
                  <a:gd name="T9" fmla="*/ 9 h 18"/>
                  <a:gd name="T10" fmla="*/ 9 w 108"/>
                  <a:gd name="T11" fmla="*/ 0 h 18"/>
                  <a:gd name="T12" fmla="*/ 99 w 108"/>
                  <a:gd name="T13" fmla="*/ 0 h 18"/>
                  <a:gd name="T14" fmla="*/ 108 w 10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8">
                    <a:moveTo>
                      <a:pt x="108" y="9"/>
                    </a:moveTo>
                    <a:cubicBezTo>
                      <a:pt x="108" y="14"/>
                      <a:pt x="104" y="18"/>
                      <a:pt x="99" y="18"/>
                    </a:cubicBezTo>
                    <a:cubicBezTo>
                      <a:pt x="9" y="18"/>
                      <a:pt x="9" y="18"/>
                      <a:pt x="9" y="18"/>
                    </a:cubicBezTo>
                    <a:cubicBezTo>
                      <a:pt x="4" y="18"/>
                      <a:pt x="0" y="14"/>
                      <a:pt x="0" y="9"/>
                    </a:cubicBezTo>
                    <a:cubicBezTo>
                      <a:pt x="0" y="9"/>
                      <a:pt x="0" y="9"/>
                      <a:pt x="0" y="9"/>
                    </a:cubicBezTo>
                    <a:cubicBezTo>
                      <a:pt x="0" y="4"/>
                      <a:pt x="4" y="0"/>
                      <a:pt x="9" y="0"/>
                    </a:cubicBezTo>
                    <a:cubicBezTo>
                      <a:pt x="99" y="0"/>
                      <a:pt x="99" y="0"/>
                      <a:pt x="99" y="0"/>
                    </a:cubicBezTo>
                    <a:cubicBezTo>
                      <a:pt x="104" y="0"/>
                      <a:pt x="108" y="4"/>
                      <a:pt x="10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6" name="ïṣḷïďè"/>
              <p:cNvSpPr/>
              <p:nvPr/>
            </p:nvSpPr>
            <p:spPr bwMode="auto">
              <a:xfrm>
                <a:off x="5372" y="755"/>
                <a:ext cx="168" cy="26"/>
              </a:xfrm>
              <a:custGeom>
                <a:avLst/>
                <a:gdLst>
                  <a:gd name="T0" fmla="*/ 108 w 108"/>
                  <a:gd name="T1" fmla="*/ 9 h 17"/>
                  <a:gd name="T2" fmla="*/ 99 w 108"/>
                  <a:gd name="T3" fmla="*/ 17 h 17"/>
                  <a:gd name="T4" fmla="*/ 9 w 108"/>
                  <a:gd name="T5" fmla="*/ 17 h 17"/>
                  <a:gd name="T6" fmla="*/ 0 w 108"/>
                  <a:gd name="T7" fmla="*/ 9 h 17"/>
                  <a:gd name="T8" fmla="*/ 0 w 108"/>
                  <a:gd name="T9" fmla="*/ 9 h 17"/>
                  <a:gd name="T10" fmla="*/ 9 w 108"/>
                  <a:gd name="T11" fmla="*/ 0 h 17"/>
                  <a:gd name="T12" fmla="*/ 99 w 108"/>
                  <a:gd name="T13" fmla="*/ 0 h 17"/>
                  <a:gd name="T14" fmla="*/ 108 w 108"/>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7">
                    <a:moveTo>
                      <a:pt x="108" y="9"/>
                    </a:moveTo>
                    <a:cubicBezTo>
                      <a:pt x="108" y="14"/>
                      <a:pt x="104" y="17"/>
                      <a:pt x="99" y="17"/>
                    </a:cubicBezTo>
                    <a:cubicBezTo>
                      <a:pt x="9" y="17"/>
                      <a:pt x="9" y="17"/>
                      <a:pt x="9" y="17"/>
                    </a:cubicBezTo>
                    <a:cubicBezTo>
                      <a:pt x="4" y="17"/>
                      <a:pt x="0" y="14"/>
                      <a:pt x="0" y="9"/>
                    </a:cubicBezTo>
                    <a:cubicBezTo>
                      <a:pt x="0" y="9"/>
                      <a:pt x="0" y="9"/>
                      <a:pt x="0" y="9"/>
                    </a:cubicBezTo>
                    <a:cubicBezTo>
                      <a:pt x="0" y="4"/>
                      <a:pt x="4" y="0"/>
                      <a:pt x="9" y="0"/>
                    </a:cubicBezTo>
                    <a:cubicBezTo>
                      <a:pt x="99" y="0"/>
                      <a:pt x="99" y="0"/>
                      <a:pt x="99" y="0"/>
                    </a:cubicBezTo>
                    <a:cubicBezTo>
                      <a:pt x="104" y="0"/>
                      <a:pt x="108" y="4"/>
                      <a:pt x="10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7" name="ïSḻiḑe"/>
              <p:cNvSpPr/>
              <p:nvPr/>
            </p:nvSpPr>
            <p:spPr bwMode="auto">
              <a:xfrm>
                <a:off x="2820" y="308"/>
                <a:ext cx="240" cy="322"/>
              </a:xfrm>
              <a:custGeom>
                <a:avLst/>
                <a:gdLst>
                  <a:gd name="T0" fmla="*/ 154 w 154"/>
                  <a:gd name="T1" fmla="*/ 194 h 207"/>
                  <a:gd name="T2" fmla="*/ 141 w 154"/>
                  <a:gd name="T3" fmla="*/ 207 h 207"/>
                  <a:gd name="T4" fmla="*/ 13 w 154"/>
                  <a:gd name="T5" fmla="*/ 207 h 207"/>
                  <a:gd name="T6" fmla="*/ 0 w 154"/>
                  <a:gd name="T7" fmla="*/ 194 h 207"/>
                  <a:gd name="T8" fmla="*/ 0 w 154"/>
                  <a:gd name="T9" fmla="*/ 13 h 207"/>
                  <a:gd name="T10" fmla="*/ 13 w 154"/>
                  <a:gd name="T11" fmla="*/ 0 h 207"/>
                  <a:gd name="T12" fmla="*/ 141 w 154"/>
                  <a:gd name="T13" fmla="*/ 0 h 207"/>
                  <a:gd name="T14" fmla="*/ 154 w 154"/>
                  <a:gd name="T15" fmla="*/ 13 h 207"/>
                  <a:gd name="T16" fmla="*/ 154 w 154"/>
                  <a:gd name="T17" fmla="*/ 19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07">
                    <a:moveTo>
                      <a:pt x="154" y="194"/>
                    </a:moveTo>
                    <a:cubicBezTo>
                      <a:pt x="154" y="201"/>
                      <a:pt x="148" y="207"/>
                      <a:pt x="141" y="207"/>
                    </a:cubicBezTo>
                    <a:cubicBezTo>
                      <a:pt x="13" y="207"/>
                      <a:pt x="13" y="207"/>
                      <a:pt x="13" y="207"/>
                    </a:cubicBezTo>
                    <a:cubicBezTo>
                      <a:pt x="6" y="207"/>
                      <a:pt x="0" y="201"/>
                      <a:pt x="0" y="194"/>
                    </a:cubicBezTo>
                    <a:cubicBezTo>
                      <a:pt x="0" y="13"/>
                      <a:pt x="0" y="13"/>
                      <a:pt x="0" y="13"/>
                    </a:cubicBezTo>
                    <a:cubicBezTo>
                      <a:pt x="0" y="6"/>
                      <a:pt x="6" y="0"/>
                      <a:pt x="13" y="0"/>
                    </a:cubicBezTo>
                    <a:cubicBezTo>
                      <a:pt x="141" y="0"/>
                      <a:pt x="141" y="0"/>
                      <a:pt x="141" y="0"/>
                    </a:cubicBezTo>
                    <a:cubicBezTo>
                      <a:pt x="148" y="0"/>
                      <a:pt x="154" y="6"/>
                      <a:pt x="154" y="13"/>
                    </a:cubicBezTo>
                    <a:lnTo>
                      <a:pt x="154" y="194"/>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8" name="ïṡlîďe"/>
              <p:cNvSpPr/>
              <p:nvPr/>
            </p:nvSpPr>
            <p:spPr bwMode="auto">
              <a:xfrm>
                <a:off x="2842" y="467"/>
                <a:ext cx="42" cy="40"/>
              </a:xfrm>
              <a:custGeom>
                <a:avLst/>
                <a:gdLst>
                  <a:gd name="T0" fmla="*/ 27 w 27"/>
                  <a:gd name="T1" fmla="*/ 23 h 26"/>
                  <a:gd name="T2" fmla="*/ 23 w 27"/>
                  <a:gd name="T3" fmla="*/ 26 h 26"/>
                  <a:gd name="T4" fmla="*/ 4 w 27"/>
                  <a:gd name="T5" fmla="*/ 26 h 26"/>
                  <a:gd name="T6" fmla="*/ 0 w 27"/>
                  <a:gd name="T7" fmla="*/ 23 h 26"/>
                  <a:gd name="T8" fmla="*/ 0 w 27"/>
                  <a:gd name="T9" fmla="*/ 3 h 26"/>
                  <a:gd name="T10" fmla="*/ 4 w 27"/>
                  <a:gd name="T11" fmla="*/ 0 h 26"/>
                  <a:gd name="T12" fmla="*/ 23 w 27"/>
                  <a:gd name="T13" fmla="*/ 0 h 26"/>
                  <a:gd name="T14" fmla="*/ 27 w 27"/>
                  <a:gd name="T15" fmla="*/ 3 h 26"/>
                  <a:gd name="T16" fmla="*/ 27 w 27"/>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27" y="23"/>
                    </a:moveTo>
                    <a:cubicBezTo>
                      <a:pt x="27" y="24"/>
                      <a:pt x="25" y="26"/>
                      <a:pt x="23" y="26"/>
                    </a:cubicBezTo>
                    <a:cubicBezTo>
                      <a:pt x="4" y="26"/>
                      <a:pt x="4" y="26"/>
                      <a:pt x="4" y="26"/>
                    </a:cubicBezTo>
                    <a:cubicBezTo>
                      <a:pt x="2" y="26"/>
                      <a:pt x="0" y="24"/>
                      <a:pt x="0" y="23"/>
                    </a:cubicBezTo>
                    <a:cubicBezTo>
                      <a:pt x="0" y="3"/>
                      <a:pt x="0" y="3"/>
                      <a:pt x="0" y="3"/>
                    </a:cubicBezTo>
                    <a:cubicBezTo>
                      <a:pt x="0" y="1"/>
                      <a:pt x="2" y="0"/>
                      <a:pt x="4" y="0"/>
                    </a:cubicBezTo>
                    <a:cubicBezTo>
                      <a:pt x="23" y="0"/>
                      <a:pt x="23" y="0"/>
                      <a:pt x="23" y="0"/>
                    </a:cubicBezTo>
                    <a:cubicBezTo>
                      <a:pt x="25" y="0"/>
                      <a:pt x="27" y="1"/>
                      <a:pt x="27" y="3"/>
                    </a:cubicBezTo>
                    <a:lnTo>
                      <a:pt x="27"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9" name="iṩľidê"/>
              <p:cNvSpPr/>
              <p:nvPr/>
            </p:nvSpPr>
            <p:spPr bwMode="auto">
              <a:xfrm>
                <a:off x="2837" y="347"/>
                <a:ext cx="204" cy="44"/>
              </a:xfrm>
              <a:custGeom>
                <a:avLst/>
                <a:gdLst>
                  <a:gd name="T0" fmla="*/ 131 w 131"/>
                  <a:gd name="T1" fmla="*/ 25 h 28"/>
                  <a:gd name="T2" fmla="*/ 127 w 131"/>
                  <a:gd name="T3" fmla="*/ 28 h 28"/>
                  <a:gd name="T4" fmla="*/ 4 w 131"/>
                  <a:gd name="T5" fmla="*/ 28 h 28"/>
                  <a:gd name="T6" fmla="*/ 0 w 131"/>
                  <a:gd name="T7" fmla="*/ 25 h 28"/>
                  <a:gd name="T8" fmla="*/ 0 w 131"/>
                  <a:gd name="T9" fmla="*/ 4 h 28"/>
                  <a:gd name="T10" fmla="*/ 4 w 131"/>
                  <a:gd name="T11" fmla="*/ 0 h 28"/>
                  <a:gd name="T12" fmla="*/ 127 w 131"/>
                  <a:gd name="T13" fmla="*/ 0 h 28"/>
                  <a:gd name="T14" fmla="*/ 131 w 131"/>
                  <a:gd name="T15" fmla="*/ 4 h 28"/>
                  <a:gd name="T16" fmla="*/ 131 w 131"/>
                  <a:gd name="T1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8">
                    <a:moveTo>
                      <a:pt x="131" y="25"/>
                    </a:moveTo>
                    <a:cubicBezTo>
                      <a:pt x="131" y="27"/>
                      <a:pt x="130" y="28"/>
                      <a:pt x="127" y="28"/>
                    </a:cubicBezTo>
                    <a:cubicBezTo>
                      <a:pt x="4" y="28"/>
                      <a:pt x="4" y="28"/>
                      <a:pt x="4" y="28"/>
                    </a:cubicBezTo>
                    <a:cubicBezTo>
                      <a:pt x="2" y="28"/>
                      <a:pt x="0" y="27"/>
                      <a:pt x="0" y="25"/>
                    </a:cubicBezTo>
                    <a:cubicBezTo>
                      <a:pt x="0" y="4"/>
                      <a:pt x="0" y="4"/>
                      <a:pt x="0" y="4"/>
                    </a:cubicBezTo>
                    <a:cubicBezTo>
                      <a:pt x="0" y="2"/>
                      <a:pt x="2" y="0"/>
                      <a:pt x="4" y="0"/>
                    </a:cubicBezTo>
                    <a:cubicBezTo>
                      <a:pt x="127" y="0"/>
                      <a:pt x="127" y="0"/>
                      <a:pt x="127" y="0"/>
                    </a:cubicBezTo>
                    <a:cubicBezTo>
                      <a:pt x="130" y="0"/>
                      <a:pt x="131" y="2"/>
                      <a:pt x="131" y="4"/>
                    </a:cubicBezTo>
                    <a:lnTo>
                      <a:pt x="131"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0" name="iṡ1ïḑè"/>
              <p:cNvSpPr/>
              <p:nvPr/>
            </p:nvSpPr>
            <p:spPr bwMode="auto">
              <a:xfrm>
                <a:off x="2893" y="467"/>
                <a:ext cx="41" cy="40"/>
              </a:xfrm>
              <a:custGeom>
                <a:avLst/>
                <a:gdLst>
                  <a:gd name="T0" fmla="*/ 26 w 26"/>
                  <a:gd name="T1" fmla="*/ 23 h 26"/>
                  <a:gd name="T2" fmla="*/ 23 w 26"/>
                  <a:gd name="T3" fmla="*/ 26 h 26"/>
                  <a:gd name="T4" fmla="*/ 4 w 26"/>
                  <a:gd name="T5" fmla="*/ 26 h 26"/>
                  <a:gd name="T6" fmla="*/ 0 w 26"/>
                  <a:gd name="T7" fmla="*/ 23 h 26"/>
                  <a:gd name="T8" fmla="*/ 0 w 26"/>
                  <a:gd name="T9" fmla="*/ 3 h 26"/>
                  <a:gd name="T10" fmla="*/ 4 w 26"/>
                  <a:gd name="T11" fmla="*/ 0 h 26"/>
                  <a:gd name="T12" fmla="*/ 23 w 26"/>
                  <a:gd name="T13" fmla="*/ 0 h 26"/>
                  <a:gd name="T14" fmla="*/ 26 w 26"/>
                  <a:gd name="T15" fmla="*/ 3 h 26"/>
                  <a:gd name="T16" fmla="*/ 26 w 26"/>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3"/>
                    </a:moveTo>
                    <a:cubicBezTo>
                      <a:pt x="26" y="24"/>
                      <a:pt x="25" y="26"/>
                      <a:pt x="23" y="26"/>
                    </a:cubicBezTo>
                    <a:cubicBezTo>
                      <a:pt x="4" y="26"/>
                      <a:pt x="4" y="26"/>
                      <a:pt x="4" y="26"/>
                    </a:cubicBezTo>
                    <a:cubicBezTo>
                      <a:pt x="2" y="26"/>
                      <a:pt x="0" y="24"/>
                      <a:pt x="0" y="23"/>
                    </a:cubicBezTo>
                    <a:cubicBezTo>
                      <a:pt x="0" y="3"/>
                      <a:pt x="0" y="3"/>
                      <a:pt x="0" y="3"/>
                    </a:cubicBezTo>
                    <a:cubicBezTo>
                      <a:pt x="0" y="1"/>
                      <a:pt x="2" y="0"/>
                      <a:pt x="4" y="0"/>
                    </a:cubicBezTo>
                    <a:cubicBezTo>
                      <a:pt x="23" y="0"/>
                      <a:pt x="23" y="0"/>
                      <a:pt x="23" y="0"/>
                    </a:cubicBezTo>
                    <a:cubicBezTo>
                      <a:pt x="25" y="0"/>
                      <a:pt x="26" y="1"/>
                      <a:pt x="26" y="3"/>
                    </a:cubicBezTo>
                    <a:lnTo>
                      <a:pt x="26"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1" name="îşḷiďé"/>
              <p:cNvSpPr/>
              <p:nvPr/>
            </p:nvSpPr>
            <p:spPr bwMode="auto">
              <a:xfrm>
                <a:off x="2945" y="467"/>
                <a:ext cx="40" cy="40"/>
              </a:xfrm>
              <a:custGeom>
                <a:avLst/>
                <a:gdLst>
                  <a:gd name="T0" fmla="*/ 26 w 26"/>
                  <a:gd name="T1" fmla="*/ 23 h 26"/>
                  <a:gd name="T2" fmla="*/ 22 w 26"/>
                  <a:gd name="T3" fmla="*/ 26 h 26"/>
                  <a:gd name="T4" fmla="*/ 3 w 26"/>
                  <a:gd name="T5" fmla="*/ 26 h 26"/>
                  <a:gd name="T6" fmla="*/ 0 w 26"/>
                  <a:gd name="T7" fmla="*/ 23 h 26"/>
                  <a:gd name="T8" fmla="*/ 0 w 26"/>
                  <a:gd name="T9" fmla="*/ 3 h 26"/>
                  <a:gd name="T10" fmla="*/ 3 w 26"/>
                  <a:gd name="T11" fmla="*/ 0 h 26"/>
                  <a:gd name="T12" fmla="*/ 22 w 26"/>
                  <a:gd name="T13" fmla="*/ 0 h 26"/>
                  <a:gd name="T14" fmla="*/ 26 w 26"/>
                  <a:gd name="T15" fmla="*/ 3 h 26"/>
                  <a:gd name="T16" fmla="*/ 26 w 26"/>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3"/>
                    </a:moveTo>
                    <a:cubicBezTo>
                      <a:pt x="26" y="24"/>
                      <a:pt x="24" y="26"/>
                      <a:pt x="22" y="26"/>
                    </a:cubicBezTo>
                    <a:cubicBezTo>
                      <a:pt x="3" y="26"/>
                      <a:pt x="3" y="26"/>
                      <a:pt x="3" y="26"/>
                    </a:cubicBezTo>
                    <a:cubicBezTo>
                      <a:pt x="1" y="26"/>
                      <a:pt x="0" y="24"/>
                      <a:pt x="0" y="23"/>
                    </a:cubicBezTo>
                    <a:cubicBezTo>
                      <a:pt x="0" y="3"/>
                      <a:pt x="0" y="3"/>
                      <a:pt x="0" y="3"/>
                    </a:cubicBezTo>
                    <a:cubicBezTo>
                      <a:pt x="0" y="1"/>
                      <a:pt x="1" y="0"/>
                      <a:pt x="3" y="0"/>
                    </a:cubicBezTo>
                    <a:cubicBezTo>
                      <a:pt x="22" y="0"/>
                      <a:pt x="22" y="0"/>
                      <a:pt x="22" y="0"/>
                    </a:cubicBezTo>
                    <a:cubicBezTo>
                      <a:pt x="24" y="0"/>
                      <a:pt x="26" y="1"/>
                      <a:pt x="26" y="3"/>
                    </a:cubicBezTo>
                    <a:lnTo>
                      <a:pt x="26"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2" name="îşḷíḍè"/>
              <p:cNvSpPr/>
              <p:nvPr/>
            </p:nvSpPr>
            <p:spPr bwMode="auto">
              <a:xfrm>
                <a:off x="2995" y="467"/>
                <a:ext cx="42" cy="40"/>
              </a:xfrm>
              <a:custGeom>
                <a:avLst/>
                <a:gdLst>
                  <a:gd name="T0" fmla="*/ 27 w 27"/>
                  <a:gd name="T1" fmla="*/ 23 h 26"/>
                  <a:gd name="T2" fmla="*/ 23 w 27"/>
                  <a:gd name="T3" fmla="*/ 26 h 26"/>
                  <a:gd name="T4" fmla="*/ 4 w 27"/>
                  <a:gd name="T5" fmla="*/ 26 h 26"/>
                  <a:gd name="T6" fmla="*/ 0 w 27"/>
                  <a:gd name="T7" fmla="*/ 23 h 26"/>
                  <a:gd name="T8" fmla="*/ 0 w 27"/>
                  <a:gd name="T9" fmla="*/ 3 h 26"/>
                  <a:gd name="T10" fmla="*/ 4 w 27"/>
                  <a:gd name="T11" fmla="*/ 0 h 26"/>
                  <a:gd name="T12" fmla="*/ 23 w 27"/>
                  <a:gd name="T13" fmla="*/ 0 h 26"/>
                  <a:gd name="T14" fmla="*/ 27 w 27"/>
                  <a:gd name="T15" fmla="*/ 3 h 26"/>
                  <a:gd name="T16" fmla="*/ 27 w 27"/>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27" y="23"/>
                    </a:moveTo>
                    <a:cubicBezTo>
                      <a:pt x="27" y="24"/>
                      <a:pt x="25" y="26"/>
                      <a:pt x="23" y="26"/>
                    </a:cubicBezTo>
                    <a:cubicBezTo>
                      <a:pt x="4" y="26"/>
                      <a:pt x="4" y="26"/>
                      <a:pt x="4" y="26"/>
                    </a:cubicBezTo>
                    <a:cubicBezTo>
                      <a:pt x="2" y="26"/>
                      <a:pt x="0" y="24"/>
                      <a:pt x="0" y="23"/>
                    </a:cubicBezTo>
                    <a:cubicBezTo>
                      <a:pt x="0" y="3"/>
                      <a:pt x="0" y="3"/>
                      <a:pt x="0" y="3"/>
                    </a:cubicBezTo>
                    <a:cubicBezTo>
                      <a:pt x="0" y="1"/>
                      <a:pt x="2" y="0"/>
                      <a:pt x="4" y="0"/>
                    </a:cubicBezTo>
                    <a:cubicBezTo>
                      <a:pt x="23" y="0"/>
                      <a:pt x="23" y="0"/>
                      <a:pt x="23" y="0"/>
                    </a:cubicBezTo>
                    <a:cubicBezTo>
                      <a:pt x="25" y="0"/>
                      <a:pt x="27" y="1"/>
                      <a:pt x="27" y="3"/>
                    </a:cubicBezTo>
                    <a:lnTo>
                      <a:pt x="27"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3" name="îṩḷïḋe"/>
              <p:cNvSpPr/>
              <p:nvPr/>
            </p:nvSpPr>
            <p:spPr bwMode="auto">
              <a:xfrm>
                <a:off x="2842" y="419"/>
                <a:ext cx="42" cy="42"/>
              </a:xfrm>
              <a:custGeom>
                <a:avLst/>
                <a:gdLst>
                  <a:gd name="T0" fmla="*/ 27 w 27"/>
                  <a:gd name="T1" fmla="*/ 23 h 27"/>
                  <a:gd name="T2" fmla="*/ 23 w 27"/>
                  <a:gd name="T3" fmla="*/ 27 h 27"/>
                  <a:gd name="T4" fmla="*/ 4 w 27"/>
                  <a:gd name="T5" fmla="*/ 27 h 27"/>
                  <a:gd name="T6" fmla="*/ 0 w 27"/>
                  <a:gd name="T7" fmla="*/ 23 h 27"/>
                  <a:gd name="T8" fmla="*/ 0 w 27"/>
                  <a:gd name="T9" fmla="*/ 4 h 27"/>
                  <a:gd name="T10" fmla="*/ 4 w 27"/>
                  <a:gd name="T11" fmla="*/ 0 h 27"/>
                  <a:gd name="T12" fmla="*/ 23 w 27"/>
                  <a:gd name="T13" fmla="*/ 0 h 27"/>
                  <a:gd name="T14" fmla="*/ 27 w 27"/>
                  <a:gd name="T15" fmla="*/ 4 h 27"/>
                  <a:gd name="T16" fmla="*/ 27 w 27"/>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27" y="23"/>
                    </a:moveTo>
                    <a:cubicBezTo>
                      <a:pt x="27" y="25"/>
                      <a:pt x="25" y="27"/>
                      <a:pt x="23" y="27"/>
                    </a:cubicBezTo>
                    <a:cubicBezTo>
                      <a:pt x="4" y="27"/>
                      <a:pt x="4" y="27"/>
                      <a:pt x="4" y="27"/>
                    </a:cubicBezTo>
                    <a:cubicBezTo>
                      <a:pt x="2" y="27"/>
                      <a:pt x="0" y="25"/>
                      <a:pt x="0" y="23"/>
                    </a:cubicBezTo>
                    <a:cubicBezTo>
                      <a:pt x="0" y="4"/>
                      <a:pt x="0" y="4"/>
                      <a:pt x="0" y="4"/>
                    </a:cubicBezTo>
                    <a:cubicBezTo>
                      <a:pt x="0" y="2"/>
                      <a:pt x="2" y="0"/>
                      <a:pt x="4" y="0"/>
                    </a:cubicBezTo>
                    <a:cubicBezTo>
                      <a:pt x="23" y="0"/>
                      <a:pt x="23" y="0"/>
                      <a:pt x="23" y="0"/>
                    </a:cubicBezTo>
                    <a:cubicBezTo>
                      <a:pt x="25" y="0"/>
                      <a:pt x="27" y="2"/>
                      <a:pt x="27" y="4"/>
                    </a:cubicBezTo>
                    <a:lnTo>
                      <a:pt x="27"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4" name="is1ïdé"/>
              <p:cNvSpPr/>
              <p:nvPr/>
            </p:nvSpPr>
            <p:spPr bwMode="auto">
              <a:xfrm>
                <a:off x="2893" y="419"/>
                <a:ext cx="41" cy="42"/>
              </a:xfrm>
              <a:custGeom>
                <a:avLst/>
                <a:gdLst>
                  <a:gd name="T0" fmla="*/ 26 w 26"/>
                  <a:gd name="T1" fmla="*/ 23 h 27"/>
                  <a:gd name="T2" fmla="*/ 23 w 26"/>
                  <a:gd name="T3" fmla="*/ 27 h 27"/>
                  <a:gd name="T4" fmla="*/ 4 w 26"/>
                  <a:gd name="T5" fmla="*/ 27 h 27"/>
                  <a:gd name="T6" fmla="*/ 0 w 26"/>
                  <a:gd name="T7" fmla="*/ 23 h 27"/>
                  <a:gd name="T8" fmla="*/ 0 w 26"/>
                  <a:gd name="T9" fmla="*/ 4 h 27"/>
                  <a:gd name="T10" fmla="*/ 4 w 26"/>
                  <a:gd name="T11" fmla="*/ 0 h 27"/>
                  <a:gd name="T12" fmla="*/ 23 w 26"/>
                  <a:gd name="T13" fmla="*/ 0 h 27"/>
                  <a:gd name="T14" fmla="*/ 26 w 26"/>
                  <a:gd name="T15" fmla="*/ 4 h 27"/>
                  <a:gd name="T16" fmla="*/ 26 w 26"/>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26" y="23"/>
                    </a:moveTo>
                    <a:cubicBezTo>
                      <a:pt x="26" y="25"/>
                      <a:pt x="25" y="27"/>
                      <a:pt x="23" y="27"/>
                    </a:cubicBezTo>
                    <a:cubicBezTo>
                      <a:pt x="4" y="27"/>
                      <a:pt x="4" y="27"/>
                      <a:pt x="4" y="27"/>
                    </a:cubicBezTo>
                    <a:cubicBezTo>
                      <a:pt x="2" y="27"/>
                      <a:pt x="0" y="25"/>
                      <a:pt x="0" y="23"/>
                    </a:cubicBezTo>
                    <a:cubicBezTo>
                      <a:pt x="0" y="4"/>
                      <a:pt x="0" y="4"/>
                      <a:pt x="0" y="4"/>
                    </a:cubicBezTo>
                    <a:cubicBezTo>
                      <a:pt x="0" y="2"/>
                      <a:pt x="2" y="0"/>
                      <a:pt x="4" y="0"/>
                    </a:cubicBezTo>
                    <a:cubicBezTo>
                      <a:pt x="23" y="0"/>
                      <a:pt x="23" y="0"/>
                      <a:pt x="23" y="0"/>
                    </a:cubicBezTo>
                    <a:cubicBezTo>
                      <a:pt x="25" y="0"/>
                      <a:pt x="26" y="2"/>
                      <a:pt x="26" y="4"/>
                    </a:cubicBezTo>
                    <a:lnTo>
                      <a:pt x="26"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5" name="iṣļïḓé"/>
              <p:cNvSpPr/>
              <p:nvPr/>
            </p:nvSpPr>
            <p:spPr bwMode="auto">
              <a:xfrm>
                <a:off x="2945" y="419"/>
                <a:ext cx="40" cy="42"/>
              </a:xfrm>
              <a:custGeom>
                <a:avLst/>
                <a:gdLst>
                  <a:gd name="T0" fmla="*/ 26 w 26"/>
                  <a:gd name="T1" fmla="*/ 23 h 27"/>
                  <a:gd name="T2" fmla="*/ 22 w 26"/>
                  <a:gd name="T3" fmla="*/ 27 h 27"/>
                  <a:gd name="T4" fmla="*/ 3 w 26"/>
                  <a:gd name="T5" fmla="*/ 27 h 27"/>
                  <a:gd name="T6" fmla="*/ 0 w 26"/>
                  <a:gd name="T7" fmla="*/ 23 h 27"/>
                  <a:gd name="T8" fmla="*/ 0 w 26"/>
                  <a:gd name="T9" fmla="*/ 4 h 27"/>
                  <a:gd name="T10" fmla="*/ 3 w 26"/>
                  <a:gd name="T11" fmla="*/ 0 h 27"/>
                  <a:gd name="T12" fmla="*/ 22 w 26"/>
                  <a:gd name="T13" fmla="*/ 0 h 27"/>
                  <a:gd name="T14" fmla="*/ 26 w 26"/>
                  <a:gd name="T15" fmla="*/ 4 h 27"/>
                  <a:gd name="T16" fmla="*/ 26 w 26"/>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26" y="23"/>
                    </a:moveTo>
                    <a:cubicBezTo>
                      <a:pt x="26" y="25"/>
                      <a:pt x="24" y="27"/>
                      <a:pt x="22" y="27"/>
                    </a:cubicBezTo>
                    <a:cubicBezTo>
                      <a:pt x="3" y="27"/>
                      <a:pt x="3" y="27"/>
                      <a:pt x="3" y="27"/>
                    </a:cubicBezTo>
                    <a:cubicBezTo>
                      <a:pt x="1" y="27"/>
                      <a:pt x="0" y="25"/>
                      <a:pt x="0" y="23"/>
                    </a:cubicBezTo>
                    <a:cubicBezTo>
                      <a:pt x="0" y="4"/>
                      <a:pt x="0" y="4"/>
                      <a:pt x="0" y="4"/>
                    </a:cubicBezTo>
                    <a:cubicBezTo>
                      <a:pt x="0" y="2"/>
                      <a:pt x="1" y="0"/>
                      <a:pt x="3" y="0"/>
                    </a:cubicBezTo>
                    <a:cubicBezTo>
                      <a:pt x="22" y="0"/>
                      <a:pt x="22" y="0"/>
                      <a:pt x="22" y="0"/>
                    </a:cubicBezTo>
                    <a:cubicBezTo>
                      <a:pt x="24" y="0"/>
                      <a:pt x="26" y="2"/>
                      <a:pt x="26" y="4"/>
                    </a:cubicBezTo>
                    <a:lnTo>
                      <a:pt x="26"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6" name="íṧľîḑé"/>
              <p:cNvSpPr/>
              <p:nvPr/>
            </p:nvSpPr>
            <p:spPr bwMode="auto">
              <a:xfrm>
                <a:off x="2995" y="419"/>
                <a:ext cx="42" cy="42"/>
              </a:xfrm>
              <a:custGeom>
                <a:avLst/>
                <a:gdLst>
                  <a:gd name="T0" fmla="*/ 27 w 27"/>
                  <a:gd name="T1" fmla="*/ 23 h 27"/>
                  <a:gd name="T2" fmla="*/ 23 w 27"/>
                  <a:gd name="T3" fmla="*/ 27 h 27"/>
                  <a:gd name="T4" fmla="*/ 4 w 27"/>
                  <a:gd name="T5" fmla="*/ 27 h 27"/>
                  <a:gd name="T6" fmla="*/ 0 w 27"/>
                  <a:gd name="T7" fmla="*/ 23 h 27"/>
                  <a:gd name="T8" fmla="*/ 0 w 27"/>
                  <a:gd name="T9" fmla="*/ 4 h 27"/>
                  <a:gd name="T10" fmla="*/ 4 w 27"/>
                  <a:gd name="T11" fmla="*/ 0 h 27"/>
                  <a:gd name="T12" fmla="*/ 23 w 27"/>
                  <a:gd name="T13" fmla="*/ 0 h 27"/>
                  <a:gd name="T14" fmla="*/ 27 w 27"/>
                  <a:gd name="T15" fmla="*/ 4 h 27"/>
                  <a:gd name="T16" fmla="*/ 27 w 27"/>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27" y="23"/>
                    </a:moveTo>
                    <a:cubicBezTo>
                      <a:pt x="27" y="25"/>
                      <a:pt x="25" y="27"/>
                      <a:pt x="23" y="27"/>
                    </a:cubicBezTo>
                    <a:cubicBezTo>
                      <a:pt x="4" y="27"/>
                      <a:pt x="4" y="27"/>
                      <a:pt x="4" y="27"/>
                    </a:cubicBezTo>
                    <a:cubicBezTo>
                      <a:pt x="2" y="27"/>
                      <a:pt x="0" y="25"/>
                      <a:pt x="0" y="23"/>
                    </a:cubicBezTo>
                    <a:cubicBezTo>
                      <a:pt x="0" y="4"/>
                      <a:pt x="0" y="4"/>
                      <a:pt x="0" y="4"/>
                    </a:cubicBezTo>
                    <a:cubicBezTo>
                      <a:pt x="0" y="2"/>
                      <a:pt x="2" y="0"/>
                      <a:pt x="4" y="0"/>
                    </a:cubicBezTo>
                    <a:cubicBezTo>
                      <a:pt x="23" y="0"/>
                      <a:pt x="23" y="0"/>
                      <a:pt x="23" y="0"/>
                    </a:cubicBezTo>
                    <a:cubicBezTo>
                      <a:pt x="25" y="0"/>
                      <a:pt x="27" y="2"/>
                      <a:pt x="27" y="4"/>
                    </a:cubicBezTo>
                    <a:lnTo>
                      <a:pt x="27"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7" name="íšľîďê"/>
              <p:cNvSpPr/>
              <p:nvPr/>
            </p:nvSpPr>
            <p:spPr bwMode="auto">
              <a:xfrm>
                <a:off x="2842" y="515"/>
                <a:ext cx="42" cy="41"/>
              </a:xfrm>
              <a:custGeom>
                <a:avLst/>
                <a:gdLst>
                  <a:gd name="T0" fmla="*/ 27 w 27"/>
                  <a:gd name="T1" fmla="*/ 22 h 26"/>
                  <a:gd name="T2" fmla="*/ 23 w 27"/>
                  <a:gd name="T3" fmla="*/ 26 h 26"/>
                  <a:gd name="T4" fmla="*/ 4 w 27"/>
                  <a:gd name="T5" fmla="*/ 26 h 26"/>
                  <a:gd name="T6" fmla="*/ 0 w 27"/>
                  <a:gd name="T7" fmla="*/ 22 h 26"/>
                  <a:gd name="T8" fmla="*/ 0 w 27"/>
                  <a:gd name="T9" fmla="*/ 3 h 26"/>
                  <a:gd name="T10" fmla="*/ 4 w 27"/>
                  <a:gd name="T11" fmla="*/ 0 h 26"/>
                  <a:gd name="T12" fmla="*/ 23 w 27"/>
                  <a:gd name="T13" fmla="*/ 0 h 26"/>
                  <a:gd name="T14" fmla="*/ 27 w 27"/>
                  <a:gd name="T15" fmla="*/ 3 h 26"/>
                  <a:gd name="T16" fmla="*/ 27 w 27"/>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27" y="22"/>
                    </a:moveTo>
                    <a:cubicBezTo>
                      <a:pt x="27" y="24"/>
                      <a:pt x="25" y="26"/>
                      <a:pt x="23" y="26"/>
                    </a:cubicBezTo>
                    <a:cubicBezTo>
                      <a:pt x="4" y="26"/>
                      <a:pt x="4" y="26"/>
                      <a:pt x="4" y="26"/>
                    </a:cubicBezTo>
                    <a:cubicBezTo>
                      <a:pt x="2" y="26"/>
                      <a:pt x="0" y="24"/>
                      <a:pt x="0" y="22"/>
                    </a:cubicBezTo>
                    <a:cubicBezTo>
                      <a:pt x="0" y="3"/>
                      <a:pt x="0" y="3"/>
                      <a:pt x="0" y="3"/>
                    </a:cubicBezTo>
                    <a:cubicBezTo>
                      <a:pt x="0" y="1"/>
                      <a:pt x="2" y="0"/>
                      <a:pt x="4" y="0"/>
                    </a:cubicBezTo>
                    <a:cubicBezTo>
                      <a:pt x="23" y="0"/>
                      <a:pt x="23" y="0"/>
                      <a:pt x="23" y="0"/>
                    </a:cubicBezTo>
                    <a:cubicBezTo>
                      <a:pt x="25" y="0"/>
                      <a:pt x="27" y="1"/>
                      <a:pt x="27" y="3"/>
                    </a:cubicBezTo>
                    <a:lnTo>
                      <a:pt x="27" y="22"/>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8" name="íŝ1iḑé"/>
              <p:cNvSpPr/>
              <p:nvPr/>
            </p:nvSpPr>
            <p:spPr bwMode="auto">
              <a:xfrm>
                <a:off x="2893" y="515"/>
                <a:ext cx="41" cy="41"/>
              </a:xfrm>
              <a:custGeom>
                <a:avLst/>
                <a:gdLst>
                  <a:gd name="T0" fmla="*/ 26 w 26"/>
                  <a:gd name="T1" fmla="*/ 22 h 26"/>
                  <a:gd name="T2" fmla="*/ 23 w 26"/>
                  <a:gd name="T3" fmla="*/ 26 h 26"/>
                  <a:gd name="T4" fmla="*/ 4 w 26"/>
                  <a:gd name="T5" fmla="*/ 26 h 26"/>
                  <a:gd name="T6" fmla="*/ 0 w 26"/>
                  <a:gd name="T7" fmla="*/ 22 h 26"/>
                  <a:gd name="T8" fmla="*/ 0 w 26"/>
                  <a:gd name="T9" fmla="*/ 3 h 26"/>
                  <a:gd name="T10" fmla="*/ 4 w 26"/>
                  <a:gd name="T11" fmla="*/ 0 h 26"/>
                  <a:gd name="T12" fmla="*/ 23 w 26"/>
                  <a:gd name="T13" fmla="*/ 0 h 26"/>
                  <a:gd name="T14" fmla="*/ 26 w 26"/>
                  <a:gd name="T15" fmla="*/ 3 h 26"/>
                  <a:gd name="T16" fmla="*/ 26 w 26"/>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2"/>
                    </a:moveTo>
                    <a:cubicBezTo>
                      <a:pt x="26" y="24"/>
                      <a:pt x="25" y="26"/>
                      <a:pt x="23" y="26"/>
                    </a:cubicBezTo>
                    <a:cubicBezTo>
                      <a:pt x="4" y="26"/>
                      <a:pt x="4" y="26"/>
                      <a:pt x="4" y="26"/>
                    </a:cubicBezTo>
                    <a:cubicBezTo>
                      <a:pt x="2" y="26"/>
                      <a:pt x="0" y="24"/>
                      <a:pt x="0" y="22"/>
                    </a:cubicBezTo>
                    <a:cubicBezTo>
                      <a:pt x="0" y="3"/>
                      <a:pt x="0" y="3"/>
                      <a:pt x="0" y="3"/>
                    </a:cubicBezTo>
                    <a:cubicBezTo>
                      <a:pt x="0" y="1"/>
                      <a:pt x="2" y="0"/>
                      <a:pt x="4" y="0"/>
                    </a:cubicBezTo>
                    <a:cubicBezTo>
                      <a:pt x="23" y="0"/>
                      <a:pt x="23" y="0"/>
                      <a:pt x="23" y="0"/>
                    </a:cubicBezTo>
                    <a:cubicBezTo>
                      <a:pt x="25" y="0"/>
                      <a:pt x="26" y="1"/>
                      <a:pt x="26" y="3"/>
                    </a:cubicBezTo>
                    <a:lnTo>
                      <a:pt x="26" y="22"/>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9" name="iṩ1iḓé"/>
              <p:cNvSpPr/>
              <p:nvPr/>
            </p:nvSpPr>
            <p:spPr bwMode="auto">
              <a:xfrm>
                <a:off x="2945" y="515"/>
                <a:ext cx="40" cy="41"/>
              </a:xfrm>
              <a:custGeom>
                <a:avLst/>
                <a:gdLst>
                  <a:gd name="T0" fmla="*/ 26 w 26"/>
                  <a:gd name="T1" fmla="*/ 22 h 26"/>
                  <a:gd name="T2" fmla="*/ 22 w 26"/>
                  <a:gd name="T3" fmla="*/ 26 h 26"/>
                  <a:gd name="T4" fmla="*/ 3 w 26"/>
                  <a:gd name="T5" fmla="*/ 26 h 26"/>
                  <a:gd name="T6" fmla="*/ 0 w 26"/>
                  <a:gd name="T7" fmla="*/ 22 h 26"/>
                  <a:gd name="T8" fmla="*/ 0 w 26"/>
                  <a:gd name="T9" fmla="*/ 3 h 26"/>
                  <a:gd name="T10" fmla="*/ 3 w 26"/>
                  <a:gd name="T11" fmla="*/ 0 h 26"/>
                  <a:gd name="T12" fmla="*/ 22 w 26"/>
                  <a:gd name="T13" fmla="*/ 0 h 26"/>
                  <a:gd name="T14" fmla="*/ 26 w 26"/>
                  <a:gd name="T15" fmla="*/ 3 h 26"/>
                  <a:gd name="T16" fmla="*/ 26 w 26"/>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2"/>
                    </a:moveTo>
                    <a:cubicBezTo>
                      <a:pt x="26" y="24"/>
                      <a:pt x="24" y="26"/>
                      <a:pt x="22" y="26"/>
                    </a:cubicBezTo>
                    <a:cubicBezTo>
                      <a:pt x="3" y="26"/>
                      <a:pt x="3" y="26"/>
                      <a:pt x="3" y="26"/>
                    </a:cubicBezTo>
                    <a:cubicBezTo>
                      <a:pt x="1" y="26"/>
                      <a:pt x="0" y="24"/>
                      <a:pt x="0" y="22"/>
                    </a:cubicBezTo>
                    <a:cubicBezTo>
                      <a:pt x="0" y="3"/>
                      <a:pt x="0" y="3"/>
                      <a:pt x="0" y="3"/>
                    </a:cubicBezTo>
                    <a:cubicBezTo>
                      <a:pt x="0" y="1"/>
                      <a:pt x="1" y="0"/>
                      <a:pt x="3" y="0"/>
                    </a:cubicBezTo>
                    <a:cubicBezTo>
                      <a:pt x="22" y="0"/>
                      <a:pt x="22" y="0"/>
                      <a:pt x="22" y="0"/>
                    </a:cubicBezTo>
                    <a:cubicBezTo>
                      <a:pt x="24" y="0"/>
                      <a:pt x="26" y="1"/>
                      <a:pt x="26" y="3"/>
                    </a:cubicBezTo>
                    <a:lnTo>
                      <a:pt x="26" y="22"/>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0" name="íṥḻiďè"/>
              <p:cNvSpPr/>
              <p:nvPr/>
            </p:nvSpPr>
            <p:spPr bwMode="auto">
              <a:xfrm>
                <a:off x="2842" y="562"/>
                <a:ext cx="42" cy="42"/>
              </a:xfrm>
              <a:custGeom>
                <a:avLst/>
                <a:gdLst>
                  <a:gd name="T0" fmla="*/ 27 w 27"/>
                  <a:gd name="T1" fmla="*/ 23 h 27"/>
                  <a:gd name="T2" fmla="*/ 23 w 27"/>
                  <a:gd name="T3" fmla="*/ 27 h 27"/>
                  <a:gd name="T4" fmla="*/ 4 w 27"/>
                  <a:gd name="T5" fmla="*/ 27 h 27"/>
                  <a:gd name="T6" fmla="*/ 0 w 27"/>
                  <a:gd name="T7" fmla="*/ 23 h 27"/>
                  <a:gd name="T8" fmla="*/ 0 w 27"/>
                  <a:gd name="T9" fmla="*/ 4 h 27"/>
                  <a:gd name="T10" fmla="*/ 4 w 27"/>
                  <a:gd name="T11" fmla="*/ 0 h 27"/>
                  <a:gd name="T12" fmla="*/ 23 w 27"/>
                  <a:gd name="T13" fmla="*/ 0 h 27"/>
                  <a:gd name="T14" fmla="*/ 27 w 27"/>
                  <a:gd name="T15" fmla="*/ 4 h 27"/>
                  <a:gd name="T16" fmla="*/ 27 w 27"/>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27" y="23"/>
                    </a:moveTo>
                    <a:cubicBezTo>
                      <a:pt x="27" y="25"/>
                      <a:pt x="25" y="27"/>
                      <a:pt x="23" y="27"/>
                    </a:cubicBezTo>
                    <a:cubicBezTo>
                      <a:pt x="4" y="27"/>
                      <a:pt x="4" y="27"/>
                      <a:pt x="4" y="27"/>
                    </a:cubicBezTo>
                    <a:cubicBezTo>
                      <a:pt x="2" y="27"/>
                      <a:pt x="0" y="25"/>
                      <a:pt x="0" y="23"/>
                    </a:cubicBezTo>
                    <a:cubicBezTo>
                      <a:pt x="0" y="4"/>
                      <a:pt x="0" y="4"/>
                      <a:pt x="0" y="4"/>
                    </a:cubicBezTo>
                    <a:cubicBezTo>
                      <a:pt x="0" y="2"/>
                      <a:pt x="2" y="0"/>
                      <a:pt x="4" y="0"/>
                    </a:cubicBezTo>
                    <a:cubicBezTo>
                      <a:pt x="23" y="0"/>
                      <a:pt x="23" y="0"/>
                      <a:pt x="23" y="0"/>
                    </a:cubicBezTo>
                    <a:cubicBezTo>
                      <a:pt x="25" y="0"/>
                      <a:pt x="27" y="2"/>
                      <a:pt x="27" y="4"/>
                    </a:cubicBezTo>
                    <a:lnTo>
                      <a:pt x="27"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1" name="iṧlidé"/>
              <p:cNvSpPr/>
              <p:nvPr/>
            </p:nvSpPr>
            <p:spPr bwMode="auto">
              <a:xfrm>
                <a:off x="2893" y="562"/>
                <a:ext cx="41" cy="42"/>
              </a:xfrm>
              <a:custGeom>
                <a:avLst/>
                <a:gdLst>
                  <a:gd name="T0" fmla="*/ 26 w 26"/>
                  <a:gd name="T1" fmla="*/ 23 h 27"/>
                  <a:gd name="T2" fmla="*/ 23 w 26"/>
                  <a:gd name="T3" fmla="*/ 27 h 27"/>
                  <a:gd name="T4" fmla="*/ 4 w 26"/>
                  <a:gd name="T5" fmla="*/ 27 h 27"/>
                  <a:gd name="T6" fmla="*/ 0 w 26"/>
                  <a:gd name="T7" fmla="*/ 23 h 27"/>
                  <a:gd name="T8" fmla="*/ 0 w 26"/>
                  <a:gd name="T9" fmla="*/ 4 h 27"/>
                  <a:gd name="T10" fmla="*/ 4 w 26"/>
                  <a:gd name="T11" fmla="*/ 0 h 27"/>
                  <a:gd name="T12" fmla="*/ 23 w 26"/>
                  <a:gd name="T13" fmla="*/ 0 h 27"/>
                  <a:gd name="T14" fmla="*/ 26 w 26"/>
                  <a:gd name="T15" fmla="*/ 4 h 27"/>
                  <a:gd name="T16" fmla="*/ 26 w 26"/>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26" y="23"/>
                    </a:moveTo>
                    <a:cubicBezTo>
                      <a:pt x="26" y="25"/>
                      <a:pt x="25" y="27"/>
                      <a:pt x="23" y="27"/>
                    </a:cubicBezTo>
                    <a:cubicBezTo>
                      <a:pt x="4" y="27"/>
                      <a:pt x="4" y="27"/>
                      <a:pt x="4" y="27"/>
                    </a:cubicBezTo>
                    <a:cubicBezTo>
                      <a:pt x="2" y="27"/>
                      <a:pt x="0" y="25"/>
                      <a:pt x="0" y="23"/>
                    </a:cubicBezTo>
                    <a:cubicBezTo>
                      <a:pt x="0" y="4"/>
                      <a:pt x="0" y="4"/>
                      <a:pt x="0" y="4"/>
                    </a:cubicBezTo>
                    <a:cubicBezTo>
                      <a:pt x="0" y="2"/>
                      <a:pt x="2" y="0"/>
                      <a:pt x="4" y="0"/>
                    </a:cubicBezTo>
                    <a:cubicBezTo>
                      <a:pt x="23" y="0"/>
                      <a:pt x="23" y="0"/>
                      <a:pt x="23" y="0"/>
                    </a:cubicBezTo>
                    <a:cubicBezTo>
                      <a:pt x="25" y="0"/>
                      <a:pt x="26" y="2"/>
                      <a:pt x="26" y="4"/>
                    </a:cubicBezTo>
                    <a:lnTo>
                      <a:pt x="26"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2" name="işḻiḋè"/>
              <p:cNvSpPr/>
              <p:nvPr/>
            </p:nvSpPr>
            <p:spPr bwMode="auto">
              <a:xfrm>
                <a:off x="2945" y="562"/>
                <a:ext cx="40" cy="42"/>
              </a:xfrm>
              <a:custGeom>
                <a:avLst/>
                <a:gdLst>
                  <a:gd name="T0" fmla="*/ 26 w 26"/>
                  <a:gd name="T1" fmla="*/ 23 h 27"/>
                  <a:gd name="T2" fmla="*/ 22 w 26"/>
                  <a:gd name="T3" fmla="*/ 27 h 27"/>
                  <a:gd name="T4" fmla="*/ 3 w 26"/>
                  <a:gd name="T5" fmla="*/ 27 h 27"/>
                  <a:gd name="T6" fmla="*/ 0 w 26"/>
                  <a:gd name="T7" fmla="*/ 23 h 27"/>
                  <a:gd name="T8" fmla="*/ 0 w 26"/>
                  <a:gd name="T9" fmla="*/ 4 h 27"/>
                  <a:gd name="T10" fmla="*/ 3 w 26"/>
                  <a:gd name="T11" fmla="*/ 0 h 27"/>
                  <a:gd name="T12" fmla="*/ 22 w 26"/>
                  <a:gd name="T13" fmla="*/ 0 h 27"/>
                  <a:gd name="T14" fmla="*/ 26 w 26"/>
                  <a:gd name="T15" fmla="*/ 4 h 27"/>
                  <a:gd name="T16" fmla="*/ 26 w 26"/>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26" y="23"/>
                    </a:moveTo>
                    <a:cubicBezTo>
                      <a:pt x="26" y="25"/>
                      <a:pt x="24" y="27"/>
                      <a:pt x="22" y="27"/>
                    </a:cubicBezTo>
                    <a:cubicBezTo>
                      <a:pt x="3" y="27"/>
                      <a:pt x="3" y="27"/>
                      <a:pt x="3" y="27"/>
                    </a:cubicBezTo>
                    <a:cubicBezTo>
                      <a:pt x="1" y="27"/>
                      <a:pt x="0" y="25"/>
                      <a:pt x="0" y="23"/>
                    </a:cubicBezTo>
                    <a:cubicBezTo>
                      <a:pt x="0" y="4"/>
                      <a:pt x="0" y="4"/>
                      <a:pt x="0" y="4"/>
                    </a:cubicBezTo>
                    <a:cubicBezTo>
                      <a:pt x="0" y="2"/>
                      <a:pt x="1" y="0"/>
                      <a:pt x="3" y="0"/>
                    </a:cubicBezTo>
                    <a:cubicBezTo>
                      <a:pt x="22" y="0"/>
                      <a:pt x="22" y="0"/>
                      <a:pt x="22" y="0"/>
                    </a:cubicBezTo>
                    <a:cubicBezTo>
                      <a:pt x="24" y="0"/>
                      <a:pt x="26" y="2"/>
                      <a:pt x="26" y="4"/>
                    </a:cubicBezTo>
                    <a:lnTo>
                      <a:pt x="26" y="2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3" name="îṥliḑè"/>
              <p:cNvSpPr/>
              <p:nvPr/>
            </p:nvSpPr>
            <p:spPr bwMode="auto">
              <a:xfrm>
                <a:off x="2995" y="515"/>
                <a:ext cx="42" cy="89"/>
              </a:xfrm>
              <a:custGeom>
                <a:avLst/>
                <a:gdLst>
                  <a:gd name="T0" fmla="*/ 27 w 27"/>
                  <a:gd name="T1" fmla="*/ 14 h 57"/>
                  <a:gd name="T2" fmla="*/ 27 w 27"/>
                  <a:gd name="T3" fmla="*/ 3 h 57"/>
                  <a:gd name="T4" fmla="*/ 23 w 27"/>
                  <a:gd name="T5" fmla="*/ 0 h 57"/>
                  <a:gd name="T6" fmla="*/ 4 w 27"/>
                  <a:gd name="T7" fmla="*/ 0 h 57"/>
                  <a:gd name="T8" fmla="*/ 0 w 27"/>
                  <a:gd name="T9" fmla="*/ 3 h 57"/>
                  <a:gd name="T10" fmla="*/ 0 w 27"/>
                  <a:gd name="T11" fmla="*/ 14 h 57"/>
                  <a:gd name="T12" fmla="*/ 0 w 27"/>
                  <a:gd name="T13" fmla="*/ 22 h 57"/>
                  <a:gd name="T14" fmla="*/ 0 w 27"/>
                  <a:gd name="T15" fmla="*/ 53 h 57"/>
                  <a:gd name="T16" fmla="*/ 4 w 27"/>
                  <a:gd name="T17" fmla="*/ 57 h 57"/>
                  <a:gd name="T18" fmla="*/ 23 w 27"/>
                  <a:gd name="T19" fmla="*/ 57 h 57"/>
                  <a:gd name="T20" fmla="*/ 27 w 27"/>
                  <a:gd name="T21" fmla="*/ 53 h 57"/>
                  <a:gd name="T22" fmla="*/ 27 w 27"/>
                  <a:gd name="T23" fmla="*/ 14 h 57"/>
                  <a:gd name="T24" fmla="*/ 27 w 27"/>
                  <a:gd name="T25"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57">
                    <a:moveTo>
                      <a:pt x="27" y="14"/>
                    </a:moveTo>
                    <a:cubicBezTo>
                      <a:pt x="27" y="3"/>
                      <a:pt x="27" y="3"/>
                      <a:pt x="27" y="3"/>
                    </a:cubicBezTo>
                    <a:cubicBezTo>
                      <a:pt x="27" y="1"/>
                      <a:pt x="25" y="0"/>
                      <a:pt x="23" y="0"/>
                    </a:cubicBezTo>
                    <a:cubicBezTo>
                      <a:pt x="4" y="0"/>
                      <a:pt x="4" y="0"/>
                      <a:pt x="4" y="0"/>
                    </a:cubicBezTo>
                    <a:cubicBezTo>
                      <a:pt x="2" y="0"/>
                      <a:pt x="0" y="1"/>
                      <a:pt x="0" y="3"/>
                    </a:cubicBezTo>
                    <a:cubicBezTo>
                      <a:pt x="0" y="14"/>
                      <a:pt x="0" y="14"/>
                      <a:pt x="0" y="14"/>
                    </a:cubicBezTo>
                    <a:cubicBezTo>
                      <a:pt x="0" y="22"/>
                      <a:pt x="0" y="22"/>
                      <a:pt x="0" y="22"/>
                    </a:cubicBezTo>
                    <a:cubicBezTo>
                      <a:pt x="0" y="53"/>
                      <a:pt x="0" y="53"/>
                      <a:pt x="0" y="53"/>
                    </a:cubicBezTo>
                    <a:cubicBezTo>
                      <a:pt x="0" y="55"/>
                      <a:pt x="2" y="57"/>
                      <a:pt x="4" y="57"/>
                    </a:cubicBezTo>
                    <a:cubicBezTo>
                      <a:pt x="23" y="57"/>
                      <a:pt x="23" y="57"/>
                      <a:pt x="23" y="57"/>
                    </a:cubicBezTo>
                    <a:cubicBezTo>
                      <a:pt x="25" y="57"/>
                      <a:pt x="27" y="55"/>
                      <a:pt x="27" y="53"/>
                    </a:cubicBezTo>
                    <a:cubicBezTo>
                      <a:pt x="27" y="14"/>
                      <a:pt x="27" y="14"/>
                      <a:pt x="27" y="14"/>
                    </a:cubicBezTo>
                    <a:cubicBezTo>
                      <a:pt x="27" y="14"/>
                      <a:pt x="27" y="14"/>
                      <a:pt x="27" y="14"/>
                    </a:cubicBezTo>
                    <a:close/>
                  </a:path>
                </a:pathLst>
              </a:custGeom>
              <a:solidFill>
                <a:srgbClr val="D643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4" name="îş1ïḑè"/>
              <p:cNvSpPr/>
              <p:nvPr/>
            </p:nvSpPr>
            <p:spPr bwMode="auto">
              <a:xfrm>
                <a:off x="3224" y="464"/>
                <a:ext cx="142" cy="171"/>
              </a:xfrm>
              <a:custGeom>
                <a:avLst/>
                <a:gdLst>
                  <a:gd name="T0" fmla="*/ 26 w 91"/>
                  <a:gd name="T1" fmla="*/ 75 h 110"/>
                  <a:gd name="T2" fmla="*/ 14 w 91"/>
                  <a:gd name="T3" fmla="*/ 110 h 110"/>
                  <a:gd name="T4" fmla="*/ 0 w 91"/>
                  <a:gd name="T5" fmla="*/ 110 h 110"/>
                  <a:gd name="T6" fmla="*/ 37 w 91"/>
                  <a:gd name="T7" fmla="*/ 0 h 110"/>
                  <a:gd name="T8" fmla="*/ 54 w 91"/>
                  <a:gd name="T9" fmla="*/ 0 h 110"/>
                  <a:gd name="T10" fmla="*/ 91 w 91"/>
                  <a:gd name="T11" fmla="*/ 110 h 110"/>
                  <a:gd name="T12" fmla="*/ 76 w 91"/>
                  <a:gd name="T13" fmla="*/ 110 h 110"/>
                  <a:gd name="T14" fmla="*/ 65 w 91"/>
                  <a:gd name="T15" fmla="*/ 75 h 110"/>
                  <a:gd name="T16" fmla="*/ 26 w 91"/>
                  <a:gd name="T17" fmla="*/ 75 h 110"/>
                  <a:gd name="T18" fmla="*/ 62 w 91"/>
                  <a:gd name="T19" fmla="*/ 64 h 110"/>
                  <a:gd name="T20" fmla="*/ 51 w 91"/>
                  <a:gd name="T21" fmla="*/ 33 h 110"/>
                  <a:gd name="T22" fmla="*/ 45 w 91"/>
                  <a:gd name="T23" fmla="*/ 13 h 110"/>
                  <a:gd name="T24" fmla="*/ 45 w 91"/>
                  <a:gd name="T25" fmla="*/ 13 h 110"/>
                  <a:gd name="T26" fmla="*/ 39 w 91"/>
                  <a:gd name="T27" fmla="*/ 33 h 110"/>
                  <a:gd name="T28" fmla="*/ 29 w 91"/>
                  <a:gd name="T29" fmla="*/ 64 h 110"/>
                  <a:gd name="T30" fmla="*/ 62 w 91"/>
                  <a:gd name="T31" fmla="*/ 6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10">
                    <a:moveTo>
                      <a:pt x="26" y="75"/>
                    </a:moveTo>
                    <a:cubicBezTo>
                      <a:pt x="14" y="110"/>
                      <a:pt x="14" y="110"/>
                      <a:pt x="14" y="110"/>
                    </a:cubicBezTo>
                    <a:cubicBezTo>
                      <a:pt x="0" y="110"/>
                      <a:pt x="0" y="110"/>
                      <a:pt x="0" y="110"/>
                    </a:cubicBezTo>
                    <a:cubicBezTo>
                      <a:pt x="37" y="0"/>
                      <a:pt x="37" y="0"/>
                      <a:pt x="37" y="0"/>
                    </a:cubicBezTo>
                    <a:cubicBezTo>
                      <a:pt x="54" y="0"/>
                      <a:pt x="54" y="0"/>
                      <a:pt x="54" y="0"/>
                    </a:cubicBezTo>
                    <a:cubicBezTo>
                      <a:pt x="91" y="110"/>
                      <a:pt x="91" y="110"/>
                      <a:pt x="91" y="110"/>
                    </a:cubicBezTo>
                    <a:cubicBezTo>
                      <a:pt x="76" y="110"/>
                      <a:pt x="76" y="110"/>
                      <a:pt x="76" y="110"/>
                    </a:cubicBezTo>
                    <a:cubicBezTo>
                      <a:pt x="65" y="75"/>
                      <a:pt x="65" y="75"/>
                      <a:pt x="65" y="75"/>
                    </a:cubicBezTo>
                    <a:lnTo>
                      <a:pt x="26" y="75"/>
                    </a:lnTo>
                    <a:close/>
                    <a:moveTo>
                      <a:pt x="62" y="64"/>
                    </a:moveTo>
                    <a:cubicBezTo>
                      <a:pt x="51" y="33"/>
                      <a:pt x="51" y="33"/>
                      <a:pt x="51" y="33"/>
                    </a:cubicBezTo>
                    <a:cubicBezTo>
                      <a:pt x="49" y="26"/>
                      <a:pt x="47" y="19"/>
                      <a:pt x="45" y="13"/>
                    </a:cubicBezTo>
                    <a:cubicBezTo>
                      <a:pt x="45" y="13"/>
                      <a:pt x="45" y="13"/>
                      <a:pt x="45" y="13"/>
                    </a:cubicBezTo>
                    <a:cubicBezTo>
                      <a:pt x="43" y="19"/>
                      <a:pt x="42" y="26"/>
                      <a:pt x="39" y="33"/>
                    </a:cubicBezTo>
                    <a:cubicBezTo>
                      <a:pt x="29" y="64"/>
                      <a:pt x="29" y="64"/>
                      <a:pt x="29" y="64"/>
                    </a:cubicBezTo>
                    <a:lnTo>
                      <a:pt x="62" y="64"/>
                    </a:ln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5" name="íṡ1ïḋê"/>
              <p:cNvSpPr/>
              <p:nvPr/>
            </p:nvSpPr>
            <p:spPr bwMode="auto">
              <a:xfrm>
                <a:off x="3391" y="464"/>
                <a:ext cx="107" cy="173"/>
              </a:xfrm>
              <a:custGeom>
                <a:avLst/>
                <a:gdLst>
                  <a:gd name="T0" fmla="*/ 0 w 69"/>
                  <a:gd name="T1" fmla="*/ 2 h 111"/>
                  <a:gd name="T2" fmla="*/ 26 w 69"/>
                  <a:gd name="T3" fmla="*/ 0 h 111"/>
                  <a:gd name="T4" fmla="*/ 56 w 69"/>
                  <a:gd name="T5" fmla="*/ 8 h 111"/>
                  <a:gd name="T6" fmla="*/ 65 w 69"/>
                  <a:gd name="T7" fmla="*/ 27 h 111"/>
                  <a:gd name="T8" fmla="*/ 47 w 69"/>
                  <a:gd name="T9" fmla="*/ 51 h 111"/>
                  <a:gd name="T10" fmla="*/ 47 w 69"/>
                  <a:gd name="T11" fmla="*/ 51 h 111"/>
                  <a:gd name="T12" fmla="*/ 69 w 69"/>
                  <a:gd name="T13" fmla="*/ 79 h 111"/>
                  <a:gd name="T14" fmla="*/ 60 w 69"/>
                  <a:gd name="T15" fmla="*/ 101 h 111"/>
                  <a:gd name="T16" fmla="*/ 22 w 69"/>
                  <a:gd name="T17" fmla="*/ 111 h 111"/>
                  <a:gd name="T18" fmla="*/ 0 w 69"/>
                  <a:gd name="T19" fmla="*/ 109 h 111"/>
                  <a:gd name="T20" fmla="*/ 0 w 69"/>
                  <a:gd name="T21" fmla="*/ 2 h 111"/>
                  <a:gd name="T22" fmla="*/ 15 w 69"/>
                  <a:gd name="T23" fmla="*/ 47 h 111"/>
                  <a:gd name="T24" fmla="*/ 27 w 69"/>
                  <a:gd name="T25" fmla="*/ 47 h 111"/>
                  <a:gd name="T26" fmla="*/ 51 w 69"/>
                  <a:gd name="T27" fmla="*/ 28 h 111"/>
                  <a:gd name="T28" fmla="*/ 27 w 69"/>
                  <a:gd name="T29" fmla="*/ 10 h 111"/>
                  <a:gd name="T30" fmla="*/ 15 w 69"/>
                  <a:gd name="T31" fmla="*/ 11 h 111"/>
                  <a:gd name="T32" fmla="*/ 15 w 69"/>
                  <a:gd name="T33" fmla="*/ 47 h 111"/>
                  <a:gd name="T34" fmla="*/ 15 w 69"/>
                  <a:gd name="T35" fmla="*/ 99 h 111"/>
                  <a:gd name="T36" fmla="*/ 26 w 69"/>
                  <a:gd name="T37" fmla="*/ 100 h 111"/>
                  <a:gd name="T38" fmla="*/ 55 w 69"/>
                  <a:gd name="T39" fmla="*/ 78 h 111"/>
                  <a:gd name="T40" fmla="*/ 26 w 69"/>
                  <a:gd name="T41" fmla="*/ 57 h 111"/>
                  <a:gd name="T42" fmla="*/ 15 w 69"/>
                  <a:gd name="T43" fmla="*/ 57 h 111"/>
                  <a:gd name="T44" fmla="*/ 15 w 69"/>
                  <a:gd name="T45" fmla="*/ 9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11">
                    <a:moveTo>
                      <a:pt x="0" y="2"/>
                    </a:moveTo>
                    <a:cubicBezTo>
                      <a:pt x="7" y="1"/>
                      <a:pt x="16" y="0"/>
                      <a:pt x="26" y="0"/>
                    </a:cubicBezTo>
                    <a:cubicBezTo>
                      <a:pt x="40" y="0"/>
                      <a:pt x="50" y="2"/>
                      <a:pt x="56" y="8"/>
                    </a:cubicBezTo>
                    <a:cubicBezTo>
                      <a:pt x="62" y="12"/>
                      <a:pt x="65" y="18"/>
                      <a:pt x="65" y="27"/>
                    </a:cubicBezTo>
                    <a:cubicBezTo>
                      <a:pt x="65" y="37"/>
                      <a:pt x="58" y="47"/>
                      <a:pt x="47" y="51"/>
                    </a:cubicBezTo>
                    <a:cubicBezTo>
                      <a:pt x="47" y="51"/>
                      <a:pt x="47" y="51"/>
                      <a:pt x="47" y="51"/>
                    </a:cubicBezTo>
                    <a:cubicBezTo>
                      <a:pt x="57" y="54"/>
                      <a:pt x="69" y="62"/>
                      <a:pt x="69" y="79"/>
                    </a:cubicBezTo>
                    <a:cubicBezTo>
                      <a:pt x="69" y="88"/>
                      <a:pt x="66" y="95"/>
                      <a:pt x="60" y="101"/>
                    </a:cubicBezTo>
                    <a:cubicBezTo>
                      <a:pt x="53" y="108"/>
                      <a:pt x="40" y="111"/>
                      <a:pt x="22" y="111"/>
                    </a:cubicBezTo>
                    <a:cubicBezTo>
                      <a:pt x="13" y="111"/>
                      <a:pt x="5" y="110"/>
                      <a:pt x="0" y="109"/>
                    </a:cubicBezTo>
                    <a:lnTo>
                      <a:pt x="0" y="2"/>
                    </a:lnTo>
                    <a:close/>
                    <a:moveTo>
                      <a:pt x="15" y="47"/>
                    </a:moveTo>
                    <a:cubicBezTo>
                      <a:pt x="27" y="47"/>
                      <a:pt x="27" y="47"/>
                      <a:pt x="27" y="47"/>
                    </a:cubicBezTo>
                    <a:cubicBezTo>
                      <a:pt x="42" y="47"/>
                      <a:pt x="51" y="39"/>
                      <a:pt x="51" y="28"/>
                    </a:cubicBezTo>
                    <a:cubicBezTo>
                      <a:pt x="51" y="15"/>
                      <a:pt x="41" y="10"/>
                      <a:pt x="27" y="10"/>
                    </a:cubicBezTo>
                    <a:cubicBezTo>
                      <a:pt x="21" y="10"/>
                      <a:pt x="17" y="11"/>
                      <a:pt x="15" y="11"/>
                    </a:cubicBezTo>
                    <a:lnTo>
                      <a:pt x="15" y="47"/>
                    </a:lnTo>
                    <a:close/>
                    <a:moveTo>
                      <a:pt x="15" y="99"/>
                    </a:moveTo>
                    <a:cubicBezTo>
                      <a:pt x="17" y="100"/>
                      <a:pt x="21" y="100"/>
                      <a:pt x="26" y="100"/>
                    </a:cubicBezTo>
                    <a:cubicBezTo>
                      <a:pt x="41" y="100"/>
                      <a:pt x="55" y="94"/>
                      <a:pt x="55" y="78"/>
                    </a:cubicBezTo>
                    <a:cubicBezTo>
                      <a:pt x="55" y="64"/>
                      <a:pt x="42" y="57"/>
                      <a:pt x="26" y="57"/>
                    </a:cubicBezTo>
                    <a:cubicBezTo>
                      <a:pt x="15" y="57"/>
                      <a:pt x="15" y="57"/>
                      <a:pt x="15" y="57"/>
                    </a:cubicBezTo>
                    <a:lnTo>
                      <a:pt x="15" y="99"/>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6" name="ïṩḻiḑe"/>
              <p:cNvSpPr/>
              <p:nvPr/>
            </p:nvSpPr>
            <p:spPr bwMode="auto">
              <a:xfrm>
                <a:off x="3519" y="462"/>
                <a:ext cx="129" cy="175"/>
              </a:xfrm>
              <a:custGeom>
                <a:avLst/>
                <a:gdLst>
                  <a:gd name="T0" fmla="*/ 83 w 83"/>
                  <a:gd name="T1" fmla="*/ 107 h 112"/>
                  <a:gd name="T2" fmla="*/ 54 w 83"/>
                  <a:gd name="T3" fmla="*/ 112 h 112"/>
                  <a:gd name="T4" fmla="*/ 0 w 83"/>
                  <a:gd name="T5" fmla="*/ 57 h 112"/>
                  <a:gd name="T6" fmla="*/ 57 w 83"/>
                  <a:gd name="T7" fmla="*/ 0 h 112"/>
                  <a:gd name="T8" fmla="*/ 83 w 83"/>
                  <a:gd name="T9" fmla="*/ 4 h 112"/>
                  <a:gd name="T10" fmla="*/ 80 w 83"/>
                  <a:gd name="T11" fmla="*/ 16 h 112"/>
                  <a:gd name="T12" fmla="*/ 58 w 83"/>
                  <a:gd name="T13" fmla="*/ 11 h 112"/>
                  <a:gd name="T14" fmla="*/ 15 w 83"/>
                  <a:gd name="T15" fmla="*/ 57 h 112"/>
                  <a:gd name="T16" fmla="*/ 57 w 83"/>
                  <a:gd name="T17" fmla="*/ 101 h 112"/>
                  <a:gd name="T18" fmla="*/ 80 w 83"/>
                  <a:gd name="T19" fmla="*/ 96 h 112"/>
                  <a:gd name="T20" fmla="*/ 83 w 83"/>
                  <a:gd name="T2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12">
                    <a:moveTo>
                      <a:pt x="83" y="107"/>
                    </a:moveTo>
                    <a:cubicBezTo>
                      <a:pt x="78" y="110"/>
                      <a:pt x="67" y="112"/>
                      <a:pt x="54" y="112"/>
                    </a:cubicBezTo>
                    <a:cubicBezTo>
                      <a:pt x="23" y="112"/>
                      <a:pt x="0" y="93"/>
                      <a:pt x="0" y="57"/>
                    </a:cubicBezTo>
                    <a:cubicBezTo>
                      <a:pt x="0" y="23"/>
                      <a:pt x="23" y="0"/>
                      <a:pt x="57" y="0"/>
                    </a:cubicBezTo>
                    <a:cubicBezTo>
                      <a:pt x="71" y="0"/>
                      <a:pt x="79" y="3"/>
                      <a:pt x="83" y="4"/>
                    </a:cubicBezTo>
                    <a:cubicBezTo>
                      <a:pt x="80" y="16"/>
                      <a:pt x="80" y="16"/>
                      <a:pt x="80" y="16"/>
                    </a:cubicBezTo>
                    <a:cubicBezTo>
                      <a:pt x="74" y="13"/>
                      <a:pt x="67" y="11"/>
                      <a:pt x="58" y="11"/>
                    </a:cubicBezTo>
                    <a:cubicBezTo>
                      <a:pt x="32" y="11"/>
                      <a:pt x="15" y="28"/>
                      <a:pt x="15" y="57"/>
                    </a:cubicBezTo>
                    <a:cubicBezTo>
                      <a:pt x="15" y="83"/>
                      <a:pt x="30" y="101"/>
                      <a:pt x="57" y="101"/>
                    </a:cubicBezTo>
                    <a:cubicBezTo>
                      <a:pt x="66" y="101"/>
                      <a:pt x="74" y="99"/>
                      <a:pt x="80" y="96"/>
                    </a:cubicBezTo>
                    <a:lnTo>
                      <a:pt x="83" y="107"/>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7" name="ïśḷîdé"/>
              <p:cNvSpPr/>
              <p:nvPr/>
            </p:nvSpPr>
            <p:spPr bwMode="auto">
              <a:xfrm>
                <a:off x="4328" y="154"/>
                <a:ext cx="286" cy="324"/>
              </a:xfrm>
              <a:custGeom>
                <a:avLst/>
                <a:gdLst>
                  <a:gd name="T0" fmla="*/ 175 w 183"/>
                  <a:gd name="T1" fmla="*/ 177 h 208"/>
                  <a:gd name="T2" fmla="*/ 117 w 183"/>
                  <a:gd name="T3" fmla="*/ 58 h 208"/>
                  <a:gd name="T4" fmla="*/ 118 w 183"/>
                  <a:gd name="T5" fmla="*/ 14 h 208"/>
                  <a:gd name="T6" fmla="*/ 102 w 183"/>
                  <a:gd name="T7" fmla="*/ 1 h 208"/>
                  <a:gd name="T8" fmla="*/ 76 w 183"/>
                  <a:gd name="T9" fmla="*/ 1 h 208"/>
                  <a:gd name="T10" fmla="*/ 65 w 183"/>
                  <a:gd name="T11" fmla="*/ 14 h 208"/>
                  <a:gd name="T12" fmla="*/ 65 w 183"/>
                  <a:gd name="T13" fmla="*/ 58 h 208"/>
                  <a:gd name="T14" fmla="*/ 7 w 183"/>
                  <a:gd name="T15" fmla="*/ 177 h 208"/>
                  <a:gd name="T16" fmla="*/ 27 w 183"/>
                  <a:gd name="T17" fmla="*/ 208 h 208"/>
                  <a:gd name="T18" fmla="*/ 91 w 183"/>
                  <a:gd name="T19" fmla="*/ 208 h 208"/>
                  <a:gd name="T20" fmla="*/ 155 w 183"/>
                  <a:gd name="T21" fmla="*/ 208 h 208"/>
                  <a:gd name="T22" fmla="*/ 175 w 183"/>
                  <a:gd name="T23" fmla="*/ 17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208">
                    <a:moveTo>
                      <a:pt x="175" y="177"/>
                    </a:moveTo>
                    <a:cubicBezTo>
                      <a:pt x="117" y="58"/>
                      <a:pt x="117" y="58"/>
                      <a:pt x="117" y="58"/>
                    </a:cubicBezTo>
                    <a:cubicBezTo>
                      <a:pt x="117" y="58"/>
                      <a:pt x="118" y="27"/>
                      <a:pt x="118" y="14"/>
                    </a:cubicBezTo>
                    <a:cubicBezTo>
                      <a:pt x="118" y="1"/>
                      <a:pt x="108" y="1"/>
                      <a:pt x="102" y="1"/>
                    </a:cubicBezTo>
                    <a:cubicBezTo>
                      <a:pt x="97" y="1"/>
                      <a:pt x="80" y="1"/>
                      <a:pt x="76" y="1"/>
                    </a:cubicBezTo>
                    <a:cubicBezTo>
                      <a:pt x="72" y="1"/>
                      <a:pt x="65" y="0"/>
                      <a:pt x="65" y="14"/>
                    </a:cubicBezTo>
                    <a:cubicBezTo>
                      <a:pt x="65" y="29"/>
                      <a:pt x="65" y="58"/>
                      <a:pt x="65" y="58"/>
                    </a:cubicBezTo>
                    <a:cubicBezTo>
                      <a:pt x="7" y="177"/>
                      <a:pt x="7" y="177"/>
                      <a:pt x="7" y="177"/>
                    </a:cubicBezTo>
                    <a:cubicBezTo>
                      <a:pt x="0" y="194"/>
                      <a:pt x="9" y="208"/>
                      <a:pt x="27" y="208"/>
                    </a:cubicBezTo>
                    <a:cubicBezTo>
                      <a:pt x="91" y="208"/>
                      <a:pt x="91" y="208"/>
                      <a:pt x="91" y="208"/>
                    </a:cubicBezTo>
                    <a:cubicBezTo>
                      <a:pt x="155" y="208"/>
                      <a:pt x="155" y="208"/>
                      <a:pt x="155" y="208"/>
                    </a:cubicBezTo>
                    <a:cubicBezTo>
                      <a:pt x="174" y="208"/>
                      <a:pt x="183" y="194"/>
                      <a:pt x="175" y="177"/>
                    </a:cubicBez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8" name="î$lïḍe"/>
              <p:cNvSpPr/>
              <p:nvPr/>
            </p:nvSpPr>
            <p:spPr bwMode="auto">
              <a:xfrm>
                <a:off x="4359" y="332"/>
                <a:ext cx="222" cy="124"/>
              </a:xfrm>
              <a:custGeom>
                <a:avLst/>
                <a:gdLst>
                  <a:gd name="T0" fmla="*/ 115 w 142"/>
                  <a:gd name="T1" fmla="*/ 13 h 80"/>
                  <a:gd name="T2" fmla="*/ 33 w 142"/>
                  <a:gd name="T3" fmla="*/ 0 h 80"/>
                  <a:gd name="T4" fmla="*/ 6 w 142"/>
                  <a:gd name="T5" fmla="*/ 56 h 80"/>
                  <a:gd name="T6" fmla="*/ 22 w 142"/>
                  <a:gd name="T7" fmla="*/ 80 h 80"/>
                  <a:gd name="T8" fmla="*/ 71 w 142"/>
                  <a:gd name="T9" fmla="*/ 80 h 80"/>
                  <a:gd name="T10" fmla="*/ 120 w 142"/>
                  <a:gd name="T11" fmla="*/ 80 h 80"/>
                  <a:gd name="T12" fmla="*/ 136 w 142"/>
                  <a:gd name="T13" fmla="*/ 56 h 80"/>
                  <a:gd name="T14" fmla="*/ 115 w 142"/>
                  <a:gd name="T15" fmla="*/ 13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80">
                    <a:moveTo>
                      <a:pt x="115" y="13"/>
                    </a:moveTo>
                    <a:cubicBezTo>
                      <a:pt x="86" y="18"/>
                      <a:pt x="60" y="1"/>
                      <a:pt x="33" y="0"/>
                    </a:cubicBezTo>
                    <a:cubicBezTo>
                      <a:pt x="6" y="56"/>
                      <a:pt x="6" y="56"/>
                      <a:pt x="6" y="56"/>
                    </a:cubicBezTo>
                    <a:cubicBezTo>
                      <a:pt x="0" y="69"/>
                      <a:pt x="7" y="80"/>
                      <a:pt x="22" y="80"/>
                    </a:cubicBezTo>
                    <a:cubicBezTo>
                      <a:pt x="71" y="80"/>
                      <a:pt x="71" y="80"/>
                      <a:pt x="71" y="80"/>
                    </a:cubicBezTo>
                    <a:cubicBezTo>
                      <a:pt x="120" y="80"/>
                      <a:pt x="120" y="80"/>
                      <a:pt x="120" y="80"/>
                    </a:cubicBezTo>
                    <a:cubicBezTo>
                      <a:pt x="135" y="80"/>
                      <a:pt x="142" y="69"/>
                      <a:pt x="136" y="56"/>
                    </a:cubicBezTo>
                    <a:lnTo>
                      <a:pt x="115" y="13"/>
                    </a:ln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9" name="í$ḻíḍe"/>
              <p:cNvSpPr/>
              <p:nvPr/>
            </p:nvSpPr>
            <p:spPr bwMode="auto">
              <a:xfrm>
                <a:off x="4391" y="403"/>
                <a:ext cx="34" cy="33"/>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0" name="í$lïḓé"/>
              <p:cNvSpPr/>
              <p:nvPr/>
            </p:nvSpPr>
            <p:spPr bwMode="auto">
              <a:xfrm>
                <a:off x="4522" y="413"/>
                <a:ext cx="28" cy="28"/>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1" name="ísļïḋê"/>
              <p:cNvSpPr/>
              <p:nvPr/>
            </p:nvSpPr>
            <p:spPr bwMode="auto">
              <a:xfrm>
                <a:off x="4433" y="366"/>
                <a:ext cx="28" cy="28"/>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2" name="íṥḻiḋè"/>
              <p:cNvSpPr/>
              <p:nvPr/>
            </p:nvSpPr>
            <p:spPr bwMode="auto">
              <a:xfrm>
                <a:off x="4469" y="406"/>
                <a:ext cx="24" cy="24"/>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3" name="îşḻídè"/>
              <p:cNvSpPr/>
              <p:nvPr/>
            </p:nvSpPr>
            <p:spPr bwMode="auto">
              <a:xfrm>
                <a:off x="4498" y="372"/>
                <a:ext cx="25" cy="23"/>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 name="iṥ1ïḑe"/>
              <p:cNvSpPr/>
              <p:nvPr/>
            </p:nvSpPr>
            <p:spPr bwMode="auto">
              <a:xfrm>
                <a:off x="3570" y="162"/>
                <a:ext cx="293" cy="233"/>
              </a:xfrm>
              <a:custGeom>
                <a:avLst/>
                <a:gdLst>
                  <a:gd name="T0" fmla="*/ 151 w 188"/>
                  <a:gd name="T1" fmla="*/ 8 h 150"/>
                  <a:gd name="T2" fmla="*/ 94 w 188"/>
                  <a:gd name="T3" fmla="*/ 37 h 150"/>
                  <a:gd name="T4" fmla="*/ 37 w 188"/>
                  <a:gd name="T5" fmla="*/ 8 h 150"/>
                  <a:gd name="T6" fmla="*/ 7 w 188"/>
                  <a:gd name="T7" fmla="*/ 66 h 150"/>
                  <a:gd name="T8" fmla="*/ 93 w 188"/>
                  <a:gd name="T9" fmla="*/ 150 h 150"/>
                  <a:gd name="T10" fmla="*/ 180 w 188"/>
                  <a:gd name="T11" fmla="*/ 66 h 150"/>
                  <a:gd name="T12" fmla="*/ 151 w 188"/>
                  <a:gd name="T13" fmla="*/ 8 h 150"/>
                </a:gdLst>
                <a:ahLst/>
                <a:cxnLst>
                  <a:cxn ang="0">
                    <a:pos x="T0" y="T1"/>
                  </a:cxn>
                  <a:cxn ang="0">
                    <a:pos x="T2" y="T3"/>
                  </a:cxn>
                  <a:cxn ang="0">
                    <a:pos x="T4" y="T5"/>
                  </a:cxn>
                  <a:cxn ang="0">
                    <a:pos x="T6" y="T7"/>
                  </a:cxn>
                  <a:cxn ang="0">
                    <a:pos x="T8" y="T9"/>
                  </a:cxn>
                  <a:cxn ang="0">
                    <a:pos x="T10" y="T11"/>
                  </a:cxn>
                  <a:cxn ang="0">
                    <a:pos x="T12" y="T13"/>
                  </a:cxn>
                </a:cxnLst>
                <a:rect l="0" t="0" r="r" b="b"/>
                <a:pathLst>
                  <a:path w="188" h="150">
                    <a:moveTo>
                      <a:pt x="151" y="8"/>
                    </a:moveTo>
                    <a:cubicBezTo>
                      <a:pt x="128" y="0"/>
                      <a:pt x="102" y="13"/>
                      <a:pt x="94" y="37"/>
                    </a:cubicBezTo>
                    <a:cubicBezTo>
                      <a:pt x="86" y="13"/>
                      <a:pt x="60" y="0"/>
                      <a:pt x="37" y="8"/>
                    </a:cubicBezTo>
                    <a:cubicBezTo>
                      <a:pt x="13" y="16"/>
                      <a:pt x="0" y="42"/>
                      <a:pt x="7" y="66"/>
                    </a:cubicBezTo>
                    <a:cubicBezTo>
                      <a:pt x="15" y="89"/>
                      <a:pt x="84" y="150"/>
                      <a:pt x="93" y="150"/>
                    </a:cubicBezTo>
                    <a:cubicBezTo>
                      <a:pt x="102" y="150"/>
                      <a:pt x="173" y="89"/>
                      <a:pt x="180" y="66"/>
                    </a:cubicBezTo>
                    <a:cubicBezTo>
                      <a:pt x="188" y="42"/>
                      <a:pt x="175" y="16"/>
                      <a:pt x="151" y="8"/>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 name="ïṡḻïḓè"/>
              <p:cNvSpPr/>
              <p:nvPr/>
            </p:nvSpPr>
            <p:spPr bwMode="auto">
              <a:xfrm>
                <a:off x="4430" y="1018"/>
                <a:ext cx="240" cy="217"/>
              </a:xfrm>
              <a:custGeom>
                <a:avLst/>
                <a:gdLst>
                  <a:gd name="T0" fmla="*/ 77 w 154"/>
                  <a:gd name="T1" fmla="*/ 16 h 139"/>
                  <a:gd name="T2" fmla="*/ 0 w 154"/>
                  <a:gd name="T3" fmla="*/ 64 h 139"/>
                  <a:gd name="T4" fmla="*/ 51 w 154"/>
                  <a:gd name="T5" fmla="*/ 139 h 139"/>
                  <a:gd name="T6" fmla="*/ 77 w 154"/>
                  <a:gd name="T7" fmla="*/ 131 h 139"/>
                  <a:gd name="T8" fmla="*/ 102 w 154"/>
                  <a:gd name="T9" fmla="*/ 139 h 139"/>
                  <a:gd name="T10" fmla="*/ 154 w 154"/>
                  <a:gd name="T11" fmla="*/ 64 h 139"/>
                  <a:gd name="T12" fmla="*/ 77 w 154"/>
                  <a:gd name="T13" fmla="*/ 16 h 139"/>
                </a:gdLst>
                <a:ahLst/>
                <a:cxnLst>
                  <a:cxn ang="0">
                    <a:pos x="T0" y="T1"/>
                  </a:cxn>
                  <a:cxn ang="0">
                    <a:pos x="T2" y="T3"/>
                  </a:cxn>
                  <a:cxn ang="0">
                    <a:pos x="T4" y="T5"/>
                  </a:cxn>
                  <a:cxn ang="0">
                    <a:pos x="T6" y="T7"/>
                  </a:cxn>
                  <a:cxn ang="0">
                    <a:pos x="T8" y="T9"/>
                  </a:cxn>
                  <a:cxn ang="0">
                    <a:pos x="T10" y="T11"/>
                  </a:cxn>
                  <a:cxn ang="0">
                    <a:pos x="T12" y="T13"/>
                  </a:cxn>
                </a:cxnLst>
                <a:rect l="0" t="0" r="r" b="b"/>
                <a:pathLst>
                  <a:path w="154" h="139">
                    <a:moveTo>
                      <a:pt x="77" y="16"/>
                    </a:moveTo>
                    <a:cubicBezTo>
                      <a:pt x="46" y="0"/>
                      <a:pt x="0" y="15"/>
                      <a:pt x="0" y="64"/>
                    </a:cubicBezTo>
                    <a:cubicBezTo>
                      <a:pt x="0" y="101"/>
                      <a:pt x="23" y="139"/>
                      <a:pt x="51" y="139"/>
                    </a:cubicBezTo>
                    <a:cubicBezTo>
                      <a:pt x="62" y="139"/>
                      <a:pt x="70" y="136"/>
                      <a:pt x="77" y="131"/>
                    </a:cubicBezTo>
                    <a:cubicBezTo>
                      <a:pt x="83" y="136"/>
                      <a:pt x="92" y="139"/>
                      <a:pt x="102" y="139"/>
                    </a:cubicBezTo>
                    <a:cubicBezTo>
                      <a:pt x="131" y="139"/>
                      <a:pt x="154" y="101"/>
                      <a:pt x="154" y="64"/>
                    </a:cubicBezTo>
                    <a:cubicBezTo>
                      <a:pt x="154" y="15"/>
                      <a:pt x="107" y="0"/>
                      <a:pt x="77" y="16"/>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 name="ïşļidê"/>
              <p:cNvSpPr/>
              <p:nvPr/>
            </p:nvSpPr>
            <p:spPr bwMode="auto">
              <a:xfrm>
                <a:off x="4546" y="993"/>
                <a:ext cx="49" cy="52"/>
              </a:xfrm>
              <a:custGeom>
                <a:avLst/>
                <a:gdLst>
                  <a:gd name="T0" fmla="*/ 2 w 31"/>
                  <a:gd name="T1" fmla="*/ 33 h 33"/>
                  <a:gd name="T2" fmla="*/ 11 w 31"/>
                  <a:gd name="T3" fmla="*/ 29 h 33"/>
                  <a:gd name="T4" fmla="*/ 21 w 31"/>
                  <a:gd name="T5" fmla="*/ 12 h 33"/>
                  <a:gd name="T6" fmla="*/ 19 w 31"/>
                  <a:gd name="T7" fmla="*/ 3 h 33"/>
                  <a:gd name="T8" fmla="*/ 2 w 31"/>
                  <a:gd name="T9" fmla="*/ 33 h 33"/>
                </a:gdLst>
                <a:ahLst/>
                <a:cxnLst>
                  <a:cxn ang="0">
                    <a:pos x="T0" y="T1"/>
                  </a:cxn>
                  <a:cxn ang="0">
                    <a:pos x="T2" y="T3"/>
                  </a:cxn>
                  <a:cxn ang="0">
                    <a:pos x="T4" y="T5"/>
                  </a:cxn>
                  <a:cxn ang="0">
                    <a:pos x="T6" y="T7"/>
                  </a:cxn>
                  <a:cxn ang="0">
                    <a:pos x="T8" y="T9"/>
                  </a:cxn>
                </a:cxnLst>
                <a:rect l="0" t="0" r="r" b="b"/>
                <a:pathLst>
                  <a:path w="31" h="33">
                    <a:moveTo>
                      <a:pt x="2" y="33"/>
                    </a:moveTo>
                    <a:cubicBezTo>
                      <a:pt x="11" y="29"/>
                      <a:pt x="11" y="29"/>
                      <a:pt x="11" y="29"/>
                    </a:cubicBezTo>
                    <a:cubicBezTo>
                      <a:pt x="11" y="29"/>
                      <a:pt x="11" y="14"/>
                      <a:pt x="21" y="12"/>
                    </a:cubicBezTo>
                    <a:cubicBezTo>
                      <a:pt x="31" y="9"/>
                      <a:pt x="28" y="0"/>
                      <a:pt x="19" y="3"/>
                    </a:cubicBezTo>
                    <a:cubicBezTo>
                      <a:pt x="0" y="8"/>
                      <a:pt x="2" y="32"/>
                      <a:pt x="2" y="33"/>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 name="iṧ1íḍê"/>
              <p:cNvSpPr/>
              <p:nvPr/>
            </p:nvSpPr>
            <p:spPr bwMode="auto">
              <a:xfrm>
                <a:off x="4467" y="971"/>
                <a:ext cx="95" cy="77"/>
              </a:xfrm>
              <a:custGeom>
                <a:avLst/>
                <a:gdLst>
                  <a:gd name="T0" fmla="*/ 54 w 61"/>
                  <a:gd name="T1" fmla="*/ 28 h 49"/>
                  <a:gd name="T2" fmla="*/ 16 w 61"/>
                  <a:gd name="T3" fmla="*/ 0 h 49"/>
                  <a:gd name="T4" fmla="*/ 54 w 61"/>
                  <a:gd name="T5" fmla="*/ 28 h 49"/>
                </a:gdLst>
                <a:ahLst/>
                <a:cxnLst>
                  <a:cxn ang="0">
                    <a:pos x="T0" y="T1"/>
                  </a:cxn>
                  <a:cxn ang="0">
                    <a:pos x="T2" y="T3"/>
                  </a:cxn>
                  <a:cxn ang="0">
                    <a:pos x="T4" y="T5"/>
                  </a:cxn>
                </a:cxnLst>
                <a:rect l="0" t="0" r="r" b="b"/>
                <a:pathLst>
                  <a:path w="61" h="49">
                    <a:moveTo>
                      <a:pt x="54" y="28"/>
                    </a:moveTo>
                    <a:cubicBezTo>
                      <a:pt x="61" y="7"/>
                      <a:pt x="41" y="3"/>
                      <a:pt x="16" y="0"/>
                    </a:cubicBezTo>
                    <a:cubicBezTo>
                      <a:pt x="0" y="33"/>
                      <a:pt x="46" y="49"/>
                      <a:pt x="54" y="28"/>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 name="íśḻîḓé"/>
              <p:cNvSpPr/>
              <p:nvPr/>
            </p:nvSpPr>
            <p:spPr bwMode="auto">
              <a:xfrm>
                <a:off x="3701" y="2092"/>
                <a:ext cx="165" cy="148"/>
              </a:xfrm>
              <a:custGeom>
                <a:avLst/>
                <a:gdLst>
                  <a:gd name="T0" fmla="*/ 53 w 106"/>
                  <a:gd name="T1" fmla="*/ 11 h 95"/>
                  <a:gd name="T2" fmla="*/ 0 w 106"/>
                  <a:gd name="T3" fmla="*/ 44 h 95"/>
                  <a:gd name="T4" fmla="*/ 36 w 106"/>
                  <a:gd name="T5" fmla="*/ 95 h 95"/>
                  <a:gd name="T6" fmla="*/ 53 w 106"/>
                  <a:gd name="T7" fmla="*/ 90 h 95"/>
                  <a:gd name="T8" fmla="*/ 71 w 106"/>
                  <a:gd name="T9" fmla="*/ 95 h 95"/>
                  <a:gd name="T10" fmla="*/ 106 w 106"/>
                  <a:gd name="T11" fmla="*/ 44 h 95"/>
                  <a:gd name="T12" fmla="*/ 53 w 106"/>
                  <a:gd name="T13" fmla="*/ 11 h 95"/>
                </a:gdLst>
                <a:ahLst/>
                <a:cxnLst>
                  <a:cxn ang="0">
                    <a:pos x="T0" y="T1"/>
                  </a:cxn>
                  <a:cxn ang="0">
                    <a:pos x="T2" y="T3"/>
                  </a:cxn>
                  <a:cxn ang="0">
                    <a:pos x="T4" y="T5"/>
                  </a:cxn>
                  <a:cxn ang="0">
                    <a:pos x="T6" y="T7"/>
                  </a:cxn>
                  <a:cxn ang="0">
                    <a:pos x="T8" y="T9"/>
                  </a:cxn>
                  <a:cxn ang="0">
                    <a:pos x="T10" y="T11"/>
                  </a:cxn>
                  <a:cxn ang="0">
                    <a:pos x="T12" y="T13"/>
                  </a:cxn>
                </a:cxnLst>
                <a:rect l="0" t="0" r="r" b="b"/>
                <a:pathLst>
                  <a:path w="106" h="95">
                    <a:moveTo>
                      <a:pt x="53" y="11"/>
                    </a:moveTo>
                    <a:cubicBezTo>
                      <a:pt x="32" y="0"/>
                      <a:pt x="0" y="11"/>
                      <a:pt x="0" y="44"/>
                    </a:cubicBezTo>
                    <a:cubicBezTo>
                      <a:pt x="0" y="69"/>
                      <a:pt x="16" y="95"/>
                      <a:pt x="36" y="95"/>
                    </a:cubicBezTo>
                    <a:cubicBezTo>
                      <a:pt x="43" y="95"/>
                      <a:pt x="49" y="93"/>
                      <a:pt x="53" y="90"/>
                    </a:cubicBezTo>
                    <a:cubicBezTo>
                      <a:pt x="58" y="93"/>
                      <a:pt x="64" y="95"/>
                      <a:pt x="71" y="95"/>
                    </a:cubicBezTo>
                    <a:cubicBezTo>
                      <a:pt x="90" y="95"/>
                      <a:pt x="106" y="69"/>
                      <a:pt x="106" y="44"/>
                    </a:cubicBezTo>
                    <a:cubicBezTo>
                      <a:pt x="106" y="11"/>
                      <a:pt x="74" y="0"/>
                      <a:pt x="53" y="11"/>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 name="iş1ïḓe"/>
              <p:cNvSpPr/>
              <p:nvPr/>
            </p:nvSpPr>
            <p:spPr bwMode="auto">
              <a:xfrm>
                <a:off x="3782" y="2075"/>
                <a:ext cx="33" cy="36"/>
              </a:xfrm>
              <a:custGeom>
                <a:avLst/>
                <a:gdLst>
                  <a:gd name="T0" fmla="*/ 1 w 21"/>
                  <a:gd name="T1" fmla="*/ 23 h 23"/>
                  <a:gd name="T2" fmla="*/ 7 w 21"/>
                  <a:gd name="T3" fmla="*/ 20 h 23"/>
                  <a:gd name="T4" fmla="*/ 15 w 21"/>
                  <a:gd name="T5" fmla="*/ 8 h 23"/>
                  <a:gd name="T6" fmla="*/ 13 w 21"/>
                  <a:gd name="T7" fmla="*/ 2 h 23"/>
                  <a:gd name="T8" fmla="*/ 1 w 21"/>
                  <a:gd name="T9" fmla="*/ 23 h 23"/>
                </a:gdLst>
                <a:ahLst/>
                <a:cxnLst>
                  <a:cxn ang="0">
                    <a:pos x="T0" y="T1"/>
                  </a:cxn>
                  <a:cxn ang="0">
                    <a:pos x="T2" y="T3"/>
                  </a:cxn>
                  <a:cxn ang="0">
                    <a:pos x="T4" y="T5"/>
                  </a:cxn>
                  <a:cxn ang="0">
                    <a:pos x="T6" y="T7"/>
                  </a:cxn>
                  <a:cxn ang="0">
                    <a:pos x="T8" y="T9"/>
                  </a:cxn>
                </a:cxnLst>
                <a:rect l="0" t="0" r="r" b="b"/>
                <a:pathLst>
                  <a:path w="21" h="23">
                    <a:moveTo>
                      <a:pt x="1" y="23"/>
                    </a:moveTo>
                    <a:cubicBezTo>
                      <a:pt x="7" y="20"/>
                      <a:pt x="7" y="20"/>
                      <a:pt x="7" y="20"/>
                    </a:cubicBezTo>
                    <a:cubicBezTo>
                      <a:pt x="7" y="20"/>
                      <a:pt x="8" y="10"/>
                      <a:pt x="15" y="8"/>
                    </a:cubicBezTo>
                    <a:cubicBezTo>
                      <a:pt x="21" y="6"/>
                      <a:pt x="19" y="0"/>
                      <a:pt x="13" y="2"/>
                    </a:cubicBezTo>
                    <a:cubicBezTo>
                      <a:pt x="0" y="6"/>
                      <a:pt x="1" y="22"/>
                      <a:pt x="1" y="23"/>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 name="îṣļîďê"/>
              <p:cNvSpPr/>
              <p:nvPr/>
            </p:nvSpPr>
            <p:spPr bwMode="auto">
              <a:xfrm>
                <a:off x="3728" y="2060"/>
                <a:ext cx="65" cy="53"/>
              </a:xfrm>
              <a:custGeom>
                <a:avLst/>
                <a:gdLst>
                  <a:gd name="T0" fmla="*/ 37 w 42"/>
                  <a:gd name="T1" fmla="*/ 20 h 34"/>
                  <a:gd name="T2" fmla="*/ 11 w 42"/>
                  <a:gd name="T3" fmla="*/ 0 h 34"/>
                  <a:gd name="T4" fmla="*/ 37 w 42"/>
                  <a:gd name="T5" fmla="*/ 20 h 34"/>
                </a:gdLst>
                <a:ahLst/>
                <a:cxnLst>
                  <a:cxn ang="0">
                    <a:pos x="T0" y="T1"/>
                  </a:cxn>
                  <a:cxn ang="0">
                    <a:pos x="T2" y="T3"/>
                  </a:cxn>
                  <a:cxn ang="0">
                    <a:pos x="T4" y="T5"/>
                  </a:cxn>
                </a:cxnLst>
                <a:rect l="0" t="0" r="r" b="b"/>
                <a:pathLst>
                  <a:path w="42" h="34">
                    <a:moveTo>
                      <a:pt x="37" y="20"/>
                    </a:moveTo>
                    <a:cubicBezTo>
                      <a:pt x="42" y="5"/>
                      <a:pt x="28" y="3"/>
                      <a:pt x="11" y="0"/>
                    </a:cubicBezTo>
                    <a:cubicBezTo>
                      <a:pt x="0" y="23"/>
                      <a:pt x="32" y="34"/>
                      <a:pt x="37" y="20"/>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 name="ïṥḷîdè"/>
              <p:cNvSpPr/>
              <p:nvPr/>
            </p:nvSpPr>
            <p:spPr bwMode="auto">
              <a:xfrm>
                <a:off x="3547" y="758"/>
                <a:ext cx="190" cy="153"/>
              </a:xfrm>
              <a:custGeom>
                <a:avLst/>
                <a:gdLst>
                  <a:gd name="T0" fmla="*/ 14 w 190"/>
                  <a:gd name="T1" fmla="*/ 153 h 153"/>
                  <a:gd name="T2" fmla="*/ 0 w 190"/>
                  <a:gd name="T3" fmla="*/ 150 h 153"/>
                  <a:gd name="T4" fmla="*/ 36 w 190"/>
                  <a:gd name="T5" fmla="*/ 0 h 153"/>
                  <a:gd name="T6" fmla="*/ 190 w 190"/>
                  <a:gd name="T7" fmla="*/ 36 h 153"/>
                  <a:gd name="T8" fmla="*/ 187 w 190"/>
                  <a:gd name="T9" fmla="*/ 50 h 153"/>
                  <a:gd name="T10" fmla="*/ 45 w 190"/>
                  <a:gd name="T11" fmla="*/ 16 h 153"/>
                  <a:gd name="T12" fmla="*/ 14 w 190"/>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190" h="153">
                    <a:moveTo>
                      <a:pt x="14" y="153"/>
                    </a:moveTo>
                    <a:lnTo>
                      <a:pt x="0" y="150"/>
                    </a:lnTo>
                    <a:lnTo>
                      <a:pt x="36" y="0"/>
                    </a:lnTo>
                    <a:lnTo>
                      <a:pt x="190" y="36"/>
                    </a:lnTo>
                    <a:lnTo>
                      <a:pt x="187" y="50"/>
                    </a:lnTo>
                    <a:lnTo>
                      <a:pt x="45" y="16"/>
                    </a:lnTo>
                    <a:lnTo>
                      <a:pt x="14" y="153"/>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 name="îṣḻiḍè"/>
              <p:cNvSpPr/>
              <p:nvPr/>
            </p:nvSpPr>
            <p:spPr bwMode="auto">
              <a:xfrm>
                <a:off x="3539" y="718"/>
                <a:ext cx="97" cy="98"/>
              </a:xfrm>
              <a:custGeom>
                <a:avLst/>
                <a:gdLst>
                  <a:gd name="T0" fmla="*/ 59 w 62"/>
                  <a:gd name="T1" fmla="*/ 38 h 63"/>
                  <a:gd name="T2" fmla="*/ 25 w 62"/>
                  <a:gd name="T3" fmla="*/ 59 h 63"/>
                  <a:gd name="T4" fmla="*/ 3 w 62"/>
                  <a:gd name="T5" fmla="*/ 25 h 63"/>
                  <a:gd name="T6" fmla="*/ 38 w 62"/>
                  <a:gd name="T7" fmla="*/ 4 h 63"/>
                  <a:gd name="T8" fmla="*/ 59 w 62"/>
                  <a:gd name="T9" fmla="*/ 38 h 63"/>
                </a:gdLst>
                <a:ahLst/>
                <a:cxnLst>
                  <a:cxn ang="0">
                    <a:pos x="T0" y="T1"/>
                  </a:cxn>
                  <a:cxn ang="0">
                    <a:pos x="T2" y="T3"/>
                  </a:cxn>
                  <a:cxn ang="0">
                    <a:pos x="T4" y="T5"/>
                  </a:cxn>
                  <a:cxn ang="0">
                    <a:pos x="T6" y="T7"/>
                  </a:cxn>
                  <a:cxn ang="0">
                    <a:pos x="T8" y="T9"/>
                  </a:cxn>
                </a:cxnLst>
                <a:rect l="0" t="0" r="r" b="b"/>
                <a:pathLst>
                  <a:path w="62" h="63">
                    <a:moveTo>
                      <a:pt x="59" y="38"/>
                    </a:moveTo>
                    <a:cubicBezTo>
                      <a:pt x="55" y="53"/>
                      <a:pt x="40" y="63"/>
                      <a:pt x="25" y="59"/>
                    </a:cubicBezTo>
                    <a:cubicBezTo>
                      <a:pt x="9" y="56"/>
                      <a:pt x="0" y="40"/>
                      <a:pt x="3" y="25"/>
                    </a:cubicBezTo>
                    <a:cubicBezTo>
                      <a:pt x="7" y="9"/>
                      <a:pt x="22" y="0"/>
                      <a:pt x="38" y="4"/>
                    </a:cubicBezTo>
                    <a:cubicBezTo>
                      <a:pt x="53" y="7"/>
                      <a:pt x="62" y="22"/>
                      <a:pt x="59" y="38"/>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 name="íŝ1iḑe"/>
              <p:cNvSpPr/>
              <p:nvPr/>
            </p:nvSpPr>
            <p:spPr bwMode="auto">
              <a:xfrm>
                <a:off x="3523" y="880"/>
                <a:ext cx="61" cy="60"/>
              </a:xfrm>
              <a:custGeom>
                <a:avLst/>
                <a:gdLst>
                  <a:gd name="T0" fmla="*/ 37 w 39"/>
                  <a:gd name="T1" fmla="*/ 23 h 39"/>
                  <a:gd name="T2" fmla="*/ 15 w 39"/>
                  <a:gd name="T3" fmla="*/ 37 h 39"/>
                  <a:gd name="T4" fmla="*/ 2 w 39"/>
                  <a:gd name="T5" fmla="*/ 15 h 39"/>
                  <a:gd name="T6" fmla="*/ 24 w 39"/>
                  <a:gd name="T7" fmla="*/ 2 h 39"/>
                  <a:gd name="T8" fmla="*/ 37 w 39"/>
                  <a:gd name="T9" fmla="*/ 23 h 39"/>
                </a:gdLst>
                <a:ahLst/>
                <a:cxnLst>
                  <a:cxn ang="0">
                    <a:pos x="T0" y="T1"/>
                  </a:cxn>
                  <a:cxn ang="0">
                    <a:pos x="T2" y="T3"/>
                  </a:cxn>
                  <a:cxn ang="0">
                    <a:pos x="T4" y="T5"/>
                  </a:cxn>
                  <a:cxn ang="0">
                    <a:pos x="T6" y="T7"/>
                  </a:cxn>
                  <a:cxn ang="0">
                    <a:pos x="T8" y="T9"/>
                  </a:cxn>
                </a:cxnLst>
                <a:rect l="0" t="0" r="r" b="b"/>
                <a:pathLst>
                  <a:path w="39" h="39">
                    <a:moveTo>
                      <a:pt x="37" y="23"/>
                    </a:moveTo>
                    <a:cubicBezTo>
                      <a:pt x="35" y="33"/>
                      <a:pt x="25" y="39"/>
                      <a:pt x="15" y="37"/>
                    </a:cubicBezTo>
                    <a:cubicBezTo>
                      <a:pt x="6" y="34"/>
                      <a:pt x="0" y="25"/>
                      <a:pt x="2" y="15"/>
                    </a:cubicBezTo>
                    <a:cubicBezTo>
                      <a:pt x="4" y="5"/>
                      <a:pt x="14" y="0"/>
                      <a:pt x="24" y="2"/>
                    </a:cubicBezTo>
                    <a:cubicBezTo>
                      <a:pt x="33" y="4"/>
                      <a:pt x="39" y="14"/>
                      <a:pt x="37" y="23"/>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 name="iśļíďê"/>
              <p:cNvSpPr/>
              <p:nvPr/>
            </p:nvSpPr>
            <p:spPr bwMode="auto">
              <a:xfrm>
                <a:off x="3698" y="769"/>
                <a:ext cx="62" cy="61"/>
              </a:xfrm>
              <a:custGeom>
                <a:avLst/>
                <a:gdLst>
                  <a:gd name="T0" fmla="*/ 37 w 40"/>
                  <a:gd name="T1" fmla="*/ 24 h 39"/>
                  <a:gd name="T2" fmla="*/ 16 w 40"/>
                  <a:gd name="T3" fmla="*/ 37 h 39"/>
                  <a:gd name="T4" fmla="*/ 2 w 40"/>
                  <a:gd name="T5" fmla="*/ 16 h 39"/>
                  <a:gd name="T6" fmla="*/ 24 w 40"/>
                  <a:gd name="T7" fmla="*/ 2 h 39"/>
                  <a:gd name="T8" fmla="*/ 37 w 40"/>
                  <a:gd name="T9" fmla="*/ 24 h 39"/>
                </a:gdLst>
                <a:ahLst/>
                <a:cxnLst>
                  <a:cxn ang="0">
                    <a:pos x="T0" y="T1"/>
                  </a:cxn>
                  <a:cxn ang="0">
                    <a:pos x="T2" y="T3"/>
                  </a:cxn>
                  <a:cxn ang="0">
                    <a:pos x="T4" y="T5"/>
                  </a:cxn>
                  <a:cxn ang="0">
                    <a:pos x="T6" y="T7"/>
                  </a:cxn>
                  <a:cxn ang="0">
                    <a:pos x="T8" y="T9"/>
                  </a:cxn>
                </a:cxnLst>
                <a:rect l="0" t="0" r="r" b="b"/>
                <a:pathLst>
                  <a:path w="40" h="39">
                    <a:moveTo>
                      <a:pt x="37" y="24"/>
                    </a:moveTo>
                    <a:cubicBezTo>
                      <a:pt x="35" y="33"/>
                      <a:pt x="25" y="39"/>
                      <a:pt x="16" y="37"/>
                    </a:cubicBezTo>
                    <a:cubicBezTo>
                      <a:pt x="6" y="35"/>
                      <a:pt x="0" y="25"/>
                      <a:pt x="2" y="16"/>
                    </a:cubicBezTo>
                    <a:cubicBezTo>
                      <a:pt x="5" y="6"/>
                      <a:pt x="14" y="0"/>
                      <a:pt x="24" y="2"/>
                    </a:cubicBezTo>
                    <a:cubicBezTo>
                      <a:pt x="34" y="4"/>
                      <a:pt x="40" y="14"/>
                      <a:pt x="37" y="24"/>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 name="işlíḑè"/>
              <p:cNvSpPr/>
              <p:nvPr/>
            </p:nvSpPr>
            <p:spPr bwMode="auto">
              <a:xfrm>
                <a:off x="2809" y="1087"/>
                <a:ext cx="240" cy="337"/>
              </a:xfrm>
              <a:custGeom>
                <a:avLst/>
                <a:gdLst>
                  <a:gd name="T0" fmla="*/ 104 w 154"/>
                  <a:gd name="T1" fmla="*/ 88 h 217"/>
                  <a:gd name="T2" fmla="*/ 104 w 154"/>
                  <a:gd name="T3" fmla="*/ 17 h 217"/>
                  <a:gd name="T4" fmla="*/ 87 w 154"/>
                  <a:gd name="T5" fmla="*/ 0 h 217"/>
                  <a:gd name="T6" fmla="*/ 77 w 154"/>
                  <a:gd name="T7" fmla="*/ 0 h 217"/>
                  <a:gd name="T8" fmla="*/ 67 w 154"/>
                  <a:gd name="T9" fmla="*/ 0 h 217"/>
                  <a:gd name="T10" fmla="*/ 50 w 154"/>
                  <a:gd name="T11" fmla="*/ 17 h 217"/>
                  <a:gd name="T12" fmla="*/ 50 w 154"/>
                  <a:gd name="T13" fmla="*/ 88 h 217"/>
                  <a:gd name="T14" fmla="*/ 0 w 154"/>
                  <a:gd name="T15" fmla="*/ 159 h 217"/>
                  <a:gd name="T16" fmla="*/ 18 w 154"/>
                  <a:gd name="T17" fmla="*/ 208 h 217"/>
                  <a:gd name="T18" fmla="*/ 38 w 154"/>
                  <a:gd name="T19" fmla="*/ 217 h 217"/>
                  <a:gd name="T20" fmla="*/ 77 w 154"/>
                  <a:gd name="T21" fmla="*/ 217 h 217"/>
                  <a:gd name="T22" fmla="*/ 116 w 154"/>
                  <a:gd name="T23" fmla="*/ 217 h 217"/>
                  <a:gd name="T24" fmla="*/ 136 w 154"/>
                  <a:gd name="T25" fmla="*/ 208 h 217"/>
                  <a:gd name="T26" fmla="*/ 154 w 154"/>
                  <a:gd name="T27" fmla="*/ 159 h 217"/>
                  <a:gd name="T28" fmla="*/ 104 w 154"/>
                  <a:gd name="T29" fmla="*/ 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217">
                    <a:moveTo>
                      <a:pt x="104" y="88"/>
                    </a:moveTo>
                    <a:cubicBezTo>
                      <a:pt x="104" y="17"/>
                      <a:pt x="104" y="17"/>
                      <a:pt x="104" y="17"/>
                    </a:cubicBezTo>
                    <a:cubicBezTo>
                      <a:pt x="104" y="7"/>
                      <a:pt x="96" y="0"/>
                      <a:pt x="87" y="0"/>
                    </a:cubicBezTo>
                    <a:cubicBezTo>
                      <a:pt x="77" y="0"/>
                      <a:pt x="77" y="0"/>
                      <a:pt x="77" y="0"/>
                    </a:cubicBezTo>
                    <a:cubicBezTo>
                      <a:pt x="67" y="0"/>
                      <a:pt x="67" y="0"/>
                      <a:pt x="67" y="0"/>
                    </a:cubicBezTo>
                    <a:cubicBezTo>
                      <a:pt x="58" y="0"/>
                      <a:pt x="50" y="7"/>
                      <a:pt x="50" y="17"/>
                    </a:cubicBezTo>
                    <a:cubicBezTo>
                      <a:pt x="50" y="88"/>
                      <a:pt x="50" y="88"/>
                      <a:pt x="50" y="88"/>
                    </a:cubicBezTo>
                    <a:cubicBezTo>
                      <a:pt x="21" y="99"/>
                      <a:pt x="0" y="126"/>
                      <a:pt x="0" y="159"/>
                    </a:cubicBezTo>
                    <a:cubicBezTo>
                      <a:pt x="0" y="178"/>
                      <a:pt x="7" y="194"/>
                      <a:pt x="18" y="208"/>
                    </a:cubicBezTo>
                    <a:cubicBezTo>
                      <a:pt x="21" y="211"/>
                      <a:pt x="28" y="217"/>
                      <a:pt x="38" y="217"/>
                    </a:cubicBezTo>
                    <a:cubicBezTo>
                      <a:pt x="53" y="217"/>
                      <a:pt x="66" y="217"/>
                      <a:pt x="77" y="217"/>
                    </a:cubicBezTo>
                    <a:cubicBezTo>
                      <a:pt x="88" y="217"/>
                      <a:pt x="101" y="217"/>
                      <a:pt x="116" y="217"/>
                    </a:cubicBezTo>
                    <a:cubicBezTo>
                      <a:pt x="126" y="217"/>
                      <a:pt x="133" y="211"/>
                      <a:pt x="136" y="208"/>
                    </a:cubicBezTo>
                    <a:cubicBezTo>
                      <a:pt x="147" y="194"/>
                      <a:pt x="154" y="178"/>
                      <a:pt x="154" y="159"/>
                    </a:cubicBezTo>
                    <a:cubicBezTo>
                      <a:pt x="154" y="126"/>
                      <a:pt x="133" y="99"/>
                      <a:pt x="104" y="88"/>
                    </a:cubicBez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 name="íṩḻiḑê"/>
              <p:cNvSpPr/>
              <p:nvPr/>
            </p:nvSpPr>
            <p:spPr bwMode="auto">
              <a:xfrm>
                <a:off x="2834" y="1305"/>
                <a:ext cx="187" cy="102"/>
              </a:xfrm>
              <a:custGeom>
                <a:avLst/>
                <a:gdLst>
                  <a:gd name="T0" fmla="*/ 81 w 120"/>
                  <a:gd name="T1" fmla="*/ 15 h 66"/>
                  <a:gd name="T2" fmla="*/ 0 w 120"/>
                  <a:gd name="T3" fmla="*/ 14 h 66"/>
                  <a:gd name="T4" fmla="*/ 0 w 120"/>
                  <a:gd name="T5" fmla="*/ 19 h 66"/>
                  <a:gd name="T6" fmla="*/ 14 w 120"/>
                  <a:gd name="T7" fmla="*/ 58 h 66"/>
                  <a:gd name="T8" fmla="*/ 30 w 120"/>
                  <a:gd name="T9" fmla="*/ 65 h 66"/>
                  <a:gd name="T10" fmla="*/ 99 w 120"/>
                  <a:gd name="T11" fmla="*/ 66 h 66"/>
                  <a:gd name="T12" fmla="*/ 120 w 120"/>
                  <a:gd name="T13" fmla="*/ 19 h 66"/>
                  <a:gd name="T14" fmla="*/ 119 w 120"/>
                  <a:gd name="T15" fmla="*/ 8 h 66"/>
                  <a:gd name="T16" fmla="*/ 81 w 120"/>
                  <a:gd name="T17"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81" y="15"/>
                    </a:moveTo>
                    <a:cubicBezTo>
                      <a:pt x="55" y="17"/>
                      <a:pt x="25" y="0"/>
                      <a:pt x="0" y="14"/>
                    </a:cubicBezTo>
                    <a:cubicBezTo>
                      <a:pt x="0" y="16"/>
                      <a:pt x="0" y="18"/>
                      <a:pt x="0" y="19"/>
                    </a:cubicBezTo>
                    <a:cubicBezTo>
                      <a:pt x="0" y="34"/>
                      <a:pt x="5" y="47"/>
                      <a:pt x="14" y="58"/>
                    </a:cubicBezTo>
                    <a:cubicBezTo>
                      <a:pt x="16" y="61"/>
                      <a:pt x="22" y="65"/>
                      <a:pt x="30" y="65"/>
                    </a:cubicBezTo>
                    <a:cubicBezTo>
                      <a:pt x="60" y="65"/>
                      <a:pt x="74" y="66"/>
                      <a:pt x="99" y="66"/>
                    </a:cubicBezTo>
                    <a:cubicBezTo>
                      <a:pt x="112" y="55"/>
                      <a:pt x="120" y="38"/>
                      <a:pt x="120" y="19"/>
                    </a:cubicBezTo>
                    <a:cubicBezTo>
                      <a:pt x="120" y="15"/>
                      <a:pt x="120" y="12"/>
                      <a:pt x="119" y="8"/>
                    </a:cubicBezTo>
                    <a:cubicBezTo>
                      <a:pt x="107" y="13"/>
                      <a:pt x="94" y="15"/>
                      <a:pt x="81" y="15"/>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 name="ïṣlîďe"/>
              <p:cNvSpPr/>
              <p:nvPr/>
            </p:nvSpPr>
            <p:spPr bwMode="auto">
              <a:xfrm>
                <a:off x="2875" y="1373"/>
                <a:ext cx="18" cy="17"/>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8" name="îşļïḑê"/>
              <p:cNvSpPr/>
              <p:nvPr/>
            </p:nvSpPr>
            <p:spPr bwMode="auto">
              <a:xfrm>
                <a:off x="2962" y="1373"/>
                <a:ext cx="19" cy="19"/>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9" name="ïṡ1íḍé"/>
              <p:cNvSpPr/>
              <p:nvPr/>
            </p:nvSpPr>
            <p:spPr bwMode="auto">
              <a:xfrm>
                <a:off x="2988" y="1340"/>
                <a:ext cx="19" cy="19"/>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0" name="iṡḷïḍe"/>
              <p:cNvSpPr/>
              <p:nvPr/>
            </p:nvSpPr>
            <p:spPr bwMode="auto">
              <a:xfrm>
                <a:off x="2929" y="1361"/>
                <a:ext cx="19" cy="17"/>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1" name="i$1íḓê"/>
              <p:cNvSpPr/>
              <p:nvPr/>
            </p:nvSpPr>
            <p:spPr bwMode="auto">
              <a:xfrm>
                <a:off x="2856" y="1342"/>
                <a:ext cx="15" cy="15"/>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2" name="ísliḋê"/>
              <p:cNvSpPr/>
              <p:nvPr/>
            </p:nvSpPr>
            <p:spPr bwMode="auto">
              <a:xfrm>
                <a:off x="2901" y="1334"/>
                <a:ext cx="14" cy="16"/>
              </a:xfrm>
              <a:prstGeom prst="ellipse">
                <a:avLst/>
              </a:prstGeom>
              <a:solidFill>
                <a:srgbClr val="DED2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3" name="iṩľíḓê"/>
              <p:cNvSpPr/>
              <p:nvPr/>
            </p:nvSpPr>
            <p:spPr bwMode="auto">
              <a:xfrm>
                <a:off x="3871" y="1688"/>
                <a:ext cx="445" cy="303"/>
              </a:xfrm>
              <a:custGeom>
                <a:avLst/>
                <a:gdLst>
                  <a:gd name="T0" fmla="*/ 214 w 285"/>
                  <a:gd name="T1" fmla="*/ 0 h 195"/>
                  <a:gd name="T2" fmla="*/ 142 w 285"/>
                  <a:gd name="T3" fmla="*/ 8 h 195"/>
                  <a:gd name="T4" fmla="*/ 71 w 285"/>
                  <a:gd name="T5" fmla="*/ 0 h 195"/>
                  <a:gd name="T6" fmla="*/ 0 w 285"/>
                  <a:gd name="T7" fmla="*/ 8 h 195"/>
                  <a:gd name="T8" fmla="*/ 0 w 285"/>
                  <a:gd name="T9" fmla="*/ 195 h 195"/>
                  <a:gd name="T10" fmla="*/ 71 w 285"/>
                  <a:gd name="T11" fmla="*/ 187 h 195"/>
                  <a:gd name="T12" fmla="*/ 142 w 285"/>
                  <a:gd name="T13" fmla="*/ 195 h 195"/>
                  <a:gd name="T14" fmla="*/ 143 w 285"/>
                  <a:gd name="T15" fmla="*/ 195 h 195"/>
                  <a:gd name="T16" fmla="*/ 214 w 285"/>
                  <a:gd name="T17" fmla="*/ 187 h 195"/>
                  <a:gd name="T18" fmla="*/ 285 w 285"/>
                  <a:gd name="T19" fmla="*/ 195 h 195"/>
                  <a:gd name="T20" fmla="*/ 285 w 285"/>
                  <a:gd name="T21" fmla="*/ 8 h 195"/>
                  <a:gd name="T22" fmla="*/ 214 w 285"/>
                  <a:gd name="T2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5" h="195">
                    <a:moveTo>
                      <a:pt x="214" y="0"/>
                    </a:moveTo>
                    <a:cubicBezTo>
                      <a:pt x="185" y="0"/>
                      <a:pt x="147" y="7"/>
                      <a:pt x="142" y="8"/>
                    </a:cubicBezTo>
                    <a:cubicBezTo>
                      <a:pt x="138" y="7"/>
                      <a:pt x="100" y="0"/>
                      <a:pt x="71" y="0"/>
                    </a:cubicBezTo>
                    <a:cubicBezTo>
                      <a:pt x="41" y="0"/>
                      <a:pt x="0" y="8"/>
                      <a:pt x="0" y="8"/>
                    </a:cubicBezTo>
                    <a:cubicBezTo>
                      <a:pt x="0" y="195"/>
                      <a:pt x="0" y="195"/>
                      <a:pt x="0" y="195"/>
                    </a:cubicBezTo>
                    <a:cubicBezTo>
                      <a:pt x="0" y="195"/>
                      <a:pt x="43" y="187"/>
                      <a:pt x="71" y="187"/>
                    </a:cubicBezTo>
                    <a:cubicBezTo>
                      <a:pt x="97" y="187"/>
                      <a:pt x="136" y="194"/>
                      <a:pt x="142" y="195"/>
                    </a:cubicBezTo>
                    <a:cubicBezTo>
                      <a:pt x="143" y="195"/>
                      <a:pt x="143" y="195"/>
                      <a:pt x="143" y="195"/>
                    </a:cubicBezTo>
                    <a:cubicBezTo>
                      <a:pt x="149" y="194"/>
                      <a:pt x="188" y="187"/>
                      <a:pt x="214" y="187"/>
                    </a:cubicBezTo>
                    <a:cubicBezTo>
                      <a:pt x="241" y="187"/>
                      <a:pt x="285" y="195"/>
                      <a:pt x="285" y="195"/>
                    </a:cubicBezTo>
                    <a:cubicBezTo>
                      <a:pt x="285" y="8"/>
                      <a:pt x="285" y="8"/>
                      <a:pt x="285" y="8"/>
                    </a:cubicBezTo>
                    <a:cubicBezTo>
                      <a:pt x="285" y="8"/>
                      <a:pt x="244" y="0"/>
                      <a:pt x="214" y="0"/>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4" name="iṩliḑe"/>
              <p:cNvSpPr/>
              <p:nvPr/>
            </p:nvSpPr>
            <p:spPr bwMode="auto">
              <a:xfrm>
                <a:off x="3887" y="1689"/>
                <a:ext cx="207" cy="282"/>
              </a:xfrm>
              <a:custGeom>
                <a:avLst/>
                <a:gdLst>
                  <a:gd name="T0" fmla="*/ 133 w 133"/>
                  <a:gd name="T1" fmla="*/ 181 h 181"/>
                  <a:gd name="T2" fmla="*/ 66 w 133"/>
                  <a:gd name="T3" fmla="*/ 174 h 181"/>
                  <a:gd name="T4" fmla="*/ 0 w 133"/>
                  <a:gd name="T5" fmla="*/ 181 h 181"/>
                  <a:gd name="T6" fmla="*/ 0 w 133"/>
                  <a:gd name="T7" fmla="*/ 8 h 181"/>
                  <a:gd name="T8" fmla="*/ 66 w 133"/>
                  <a:gd name="T9" fmla="*/ 0 h 181"/>
                  <a:gd name="T10" fmla="*/ 133 w 133"/>
                  <a:gd name="T11" fmla="*/ 8 h 181"/>
                  <a:gd name="T12" fmla="*/ 133 w 133"/>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133" h="181">
                    <a:moveTo>
                      <a:pt x="133" y="181"/>
                    </a:moveTo>
                    <a:cubicBezTo>
                      <a:pt x="133" y="181"/>
                      <a:pt x="92" y="174"/>
                      <a:pt x="66" y="174"/>
                    </a:cubicBezTo>
                    <a:cubicBezTo>
                      <a:pt x="41" y="174"/>
                      <a:pt x="0" y="181"/>
                      <a:pt x="0" y="181"/>
                    </a:cubicBezTo>
                    <a:cubicBezTo>
                      <a:pt x="0" y="8"/>
                      <a:pt x="0" y="8"/>
                      <a:pt x="0" y="8"/>
                    </a:cubicBezTo>
                    <a:cubicBezTo>
                      <a:pt x="0" y="8"/>
                      <a:pt x="38" y="0"/>
                      <a:pt x="66" y="0"/>
                    </a:cubicBezTo>
                    <a:cubicBezTo>
                      <a:pt x="94" y="0"/>
                      <a:pt x="133" y="8"/>
                      <a:pt x="133" y="8"/>
                    </a:cubicBezTo>
                    <a:lnTo>
                      <a:pt x="133" y="181"/>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5" name="íšḻiďe"/>
              <p:cNvSpPr/>
              <p:nvPr/>
            </p:nvSpPr>
            <p:spPr bwMode="auto">
              <a:xfrm>
                <a:off x="4093" y="1689"/>
                <a:ext cx="207" cy="282"/>
              </a:xfrm>
              <a:custGeom>
                <a:avLst/>
                <a:gdLst>
                  <a:gd name="T0" fmla="*/ 133 w 133"/>
                  <a:gd name="T1" fmla="*/ 181 h 181"/>
                  <a:gd name="T2" fmla="*/ 66 w 133"/>
                  <a:gd name="T3" fmla="*/ 174 h 181"/>
                  <a:gd name="T4" fmla="*/ 0 w 133"/>
                  <a:gd name="T5" fmla="*/ 181 h 181"/>
                  <a:gd name="T6" fmla="*/ 0 w 133"/>
                  <a:gd name="T7" fmla="*/ 8 h 181"/>
                  <a:gd name="T8" fmla="*/ 66 w 133"/>
                  <a:gd name="T9" fmla="*/ 0 h 181"/>
                  <a:gd name="T10" fmla="*/ 133 w 133"/>
                  <a:gd name="T11" fmla="*/ 8 h 181"/>
                  <a:gd name="T12" fmla="*/ 133 w 133"/>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133" h="181">
                    <a:moveTo>
                      <a:pt x="133" y="181"/>
                    </a:moveTo>
                    <a:cubicBezTo>
                      <a:pt x="133" y="181"/>
                      <a:pt x="92" y="174"/>
                      <a:pt x="66" y="174"/>
                    </a:cubicBezTo>
                    <a:cubicBezTo>
                      <a:pt x="41" y="174"/>
                      <a:pt x="0" y="181"/>
                      <a:pt x="0" y="181"/>
                    </a:cubicBezTo>
                    <a:cubicBezTo>
                      <a:pt x="0" y="8"/>
                      <a:pt x="0" y="8"/>
                      <a:pt x="0" y="8"/>
                    </a:cubicBezTo>
                    <a:cubicBezTo>
                      <a:pt x="0" y="8"/>
                      <a:pt x="38" y="0"/>
                      <a:pt x="66" y="0"/>
                    </a:cubicBezTo>
                    <a:cubicBezTo>
                      <a:pt x="94" y="0"/>
                      <a:pt x="133" y="8"/>
                      <a:pt x="133" y="8"/>
                    </a:cubicBezTo>
                    <a:lnTo>
                      <a:pt x="133" y="181"/>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6" name="iSlïḍé"/>
              <p:cNvSpPr/>
              <p:nvPr/>
            </p:nvSpPr>
            <p:spPr bwMode="auto">
              <a:xfrm>
                <a:off x="4091" y="1700"/>
                <a:ext cx="5" cy="271"/>
              </a:xfrm>
              <a:custGeom>
                <a:avLst/>
                <a:gdLst>
                  <a:gd name="T0" fmla="*/ 0 w 5"/>
                  <a:gd name="T1" fmla="*/ 0 h 271"/>
                  <a:gd name="T2" fmla="*/ 5 w 5"/>
                  <a:gd name="T3" fmla="*/ 0 h 271"/>
                  <a:gd name="T4" fmla="*/ 5 w 5"/>
                  <a:gd name="T5" fmla="*/ 271 h 271"/>
                  <a:gd name="T6" fmla="*/ 2 w 5"/>
                  <a:gd name="T7" fmla="*/ 271 h 271"/>
                  <a:gd name="T8" fmla="*/ 0 w 5"/>
                  <a:gd name="T9" fmla="*/ 271 h 271"/>
                  <a:gd name="T10" fmla="*/ 0 w 5"/>
                  <a:gd name="T11" fmla="*/ 0 h 271"/>
                </a:gdLst>
                <a:ahLst/>
                <a:cxnLst>
                  <a:cxn ang="0">
                    <a:pos x="T0" y="T1"/>
                  </a:cxn>
                  <a:cxn ang="0">
                    <a:pos x="T2" y="T3"/>
                  </a:cxn>
                  <a:cxn ang="0">
                    <a:pos x="T4" y="T5"/>
                  </a:cxn>
                  <a:cxn ang="0">
                    <a:pos x="T6" y="T7"/>
                  </a:cxn>
                  <a:cxn ang="0">
                    <a:pos x="T8" y="T9"/>
                  </a:cxn>
                  <a:cxn ang="0">
                    <a:pos x="T10" y="T11"/>
                  </a:cxn>
                </a:cxnLst>
                <a:rect l="0" t="0" r="r" b="b"/>
                <a:pathLst>
                  <a:path w="5" h="271">
                    <a:moveTo>
                      <a:pt x="0" y="0"/>
                    </a:moveTo>
                    <a:lnTo>
                      <a:pt x="5" y="0"/>
                    </a:lnTo>
                    <a:lnTo>
                      <a:pt x="5" y="271"/>
                    </a:lnTo>
                    <a:lnTo>
                      <a:pt x="2" y="271"/>
                    </a:lnTo>
                    <a:lnTo>
                      <a:pt x="0" y="271"/>
                    </a:lnTo>
                    <a:lnTo>
                      <a:pt x="0" y="0"/>
                    </a:lnTo>
                    <a:close/>
                  </a:path>
                </a:pathLst>
              </a:custGeom>
              <a:solidFill>
                <a:srgbClr val="D0C6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7" name="is1îḋé"/>
              <p:cNvSpPr/>
              <p:nvPr/>
            </p:nvSpPr>
            <p:spPr bwMode="auto">
              <a:xfrm>
                <a:off x="3923" y="1730"/>
                <a:ext cx="143" cy="15"/>
              </a:xfrm>
              <a:custGeom>
                <a:avLst/>
                <a:gdLst>
                  <a:gd name="T0" fmla="*/ 92 w 92"/>
                  <a:gd name="T1" fmla="*/ 10 h 10"/>
                  <a:gd name="T2" fmla="*/ 1 w 92"/>
                  <a:gd name="T3" fmla="*/ 10 h 10"/>
                  <a:gd name="T4" fmla="*/ 0 w 92"/>
                  <a:gd name="T5" fmla="*/ 7 h 10"/>
                  <a:gd name="T6" fmla="*/ 92 w 92"/>
                  <a:gd name="T7" fmla="*/ 7 h 10"/>
                  <a:gd name="T8" fmla="*/ 92 w 92"/>
                  <a:gd name="T9" fmla="*/ 10 h 10"/>
                </a:gdLst>
                <a:ahLst/>
                <a:cxnLst>
                  <a:cxn ang="0">
                    <a:pos x="T0" y="T1"/>
                  </a:cxn>
                  <a:cxn ang="0">
                    <a:pos x="T2" y="T3"/>
                  </a:cxn>
                  <a:cxn ang="0">
                    <a:pos x="T4" y="T5"/>
                  </a:cxn>
                  <a:cxn ang="0">
                    <a:pos x="T6" y="T7"/>
                  </a:cxn>
                  <a:cxn ang="0">
                    <a:pos x="T8" y="T9"/>
                  </a:cxn>
                </a:cxnLst>
                <a:rect l="0" t="0" r="r" b="b"/>
                <a:pathLst>
                  <a:path w="92" h="10">
                    <a:moveTo>
                      <a:pt x="92" y="10"/>
                    </a:moveTo>
                    <a:cubicBezTo>
                      <a:pt x="91" y="10"/>
                      <a:pt x="43" y="3"/>
                      <a:pt x="1" y="10"/>
                    </a:cubicBezTo>
                    <a:cubicBezTo>
                      <a:pt x="0" y="7"/>
                      <a:pt x="0" y="7"/>
                      <a:pt x="0" y="7"/>
                    </a:cubicBezTo>
                    <a:cubicBezTo>
                      <a:pt x="43" y="0"/>
                      <a:pt x="92" y="7"/>
                      <a:pt x="92" y="7"/>
                    </a:cubicBezTo>
                    <a:lnTo>
                      <a:pt x="92" y="1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8" name="ïŝ1iḍe"/>
              <p:cNvSpPr/>
              <p:nvPr/>
            </p:nvSpPr>
            <p:spPr bwMode="auto">
              <a:xfrm>
                <a:off x="3923" y="1750"/>
                <a:ext cx="143" cy="17"/>
              </a:xfrm>
              <a:custGeom>
                <a:avLst/>
                <a:gdLst>
                  <a:gd name="T0" fmla="*/ 92 w 92"/>
                  <a:gd name="T1" fmla="*/ 11 h 11"/>
                  <a:gd name="T2" fmla="*/ 1 w 92"/>
                  <a:gd name="T3" fmla="*/ 11 h 11"/>
                  <a:gd name="T4" fmla="*/ 0 w 92"/>
                  <a:gd name="T5" fmla="*/ 8 h 11"/>
                  <a:gd name="T6" fmla="*/ 92 w 92"/>
                  <a:gd name="T7" fmla="*/ 8 h 11"/>
                  <a:gd name="T8" fmla="*/ 92 w 92"/>
                  <a:gd name="T9" fmla="*/ 11 h 11"/>
                </a:gdLst>
                <a:ahLst/>
                <a:cxnLst>
                  <a:cxn ang="0">
                    <a:pos x="T0" y="T1"/>
                  </a:cxn>
                  <a:cxn ang="0">
                    <a:pos x="T2" y="T3"/>
                  </a:cxn>
                  <a:cxn ang="0">
                    <a:pos x="T4" y="T5"/>
                  </a:cxn>
                  <a:cxn ang="0">
                    <a:pos x="T6" y="T7"/>
                  </a:cxn>
                  <a:cxn ang="0">
                    <a:pos x="T8" y="T9"/>
                  </a:cxn>
                </a:cxnLst>
                <a:rect l="0" t="0" r="r" b="b"/>
                <a:pathLst>
                  <a:path w="92" h="11">
                    <a:moveTo>
                      <a:pt x="92" y="11"/>
                    </a:moveTo>
                    <a:cubicBezTo>
                      <a:pt x="91" y="11"/>
                      <a:pt x="43" y="3"/>
                      <a:pt x="1" y="11"/>
                    </a:cubicBezTo>
                    <a:cubicBezTo>
                      <a:pt x="0" y="8"/>
                      <a:pt x="0" y="8"/>
                      <a:pt x="0" y="8"/>
                    </a:cubicBezTo>
                    <a:cubicBezTo>
                      <a:pt x="43" y="0"/>
                      <a:pt x="92" y="8"/>
                      <a:pt x="92" y="8"/>
                    </a:cubicBezTo>
                    <a:lnTo>
                      <a:pt x="92" y="1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9" name="íṧļïḓê"/>
              <p:cNvSpPr/>
              <p:nvPr/>
            </p:nvSpPr>
            <p:spPr bwMode="auto">
              <a:xfrm>
                <a:off x="3923" y="1772"/>
                <a:ext cx="143" cy="15"/>
              </a:xfrm>
              <a:custGeom>
                <a:avLst/>
                <a:gdLst>
                  <a:gd name="T0" fmla="*/ 92 w 92"/>
                  <a:gd name="T1" fmla="*/ 10 h 10"/>
                  <a:gd name="T2" fmla="*/ 1 w 92"/>
                  <a:gd name="T3" fmla="*/ 10 h 10"/>
                  <a:gd name="T4" fmla="*/ 0 w 92"/>
                  <a:gd name="T5" fmla="*/ 7 h 10"/>
                  <a:gd name="T6" fmla="*/ 92 w 92"/>
                  <a:gd name="T7" fmla="*/ 7 h 10"/>
                  <a:gd name="T8" fmla="*/ 92 w 92"/>
                  <a:gd name="T9" fmla="*/ 10 h 10"/>
                </a:gdLst>
                <a:ahLst/>
                <a:cxnLst>
                  <a:cxn ang="0">
                    <a:pos x="T0" y="T1"/>
                  </a:cxn>
                  <a:cxn ang="0">
                    <a:pos x="T2" y="T3"/>
                  </a:cxn>
                  <a:cxn ang="0">
                    <a:pos x="T4" y="T5"/>
                  </a:cxn>
                  <a:cxn ang="0">
                    <a:pos x="T6" y="T7"/>
                  </a:cxn>
                  <a:cxn ang="0">
                    <a:pos x="T8" y="T9"/>
                  </a:cxn>
                </a:cxnLst>
                <a:rect l="0" t="0" r="r" b="b"/>
                <a:pathLst>
                  <a:path w="92" h="10">
                    <a:moveTo>
                      <a:pt x="92" y="10"/>
                    </a:moveTo>
                    <a:cubicBezTo>
                      <a:pt x="91" y="10"/>
                      <a:pt x="43" y="3"/>
                      <a:pt x="1" y="10"/>
                    </a:cubicBezTo>
                    <a:cubicBezTo>
                      <a:pt x="0" y="7"/>
                      <a:pt x="0" y="7"/>
                      <a:pt x="0" y="7"/>
                    </a:cubicBezTo>
                    <a:cubicBezTo>
                      <a:pt x="43" y="0"/>
                      <a:pt x="92" y="7"/>
                      <a:pt x="92" y="7"/>
                    </a:cubicBezTo>
                    <a:lnTo>
                      <a:pt x="92" y="1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0" name="ïşḷïdê"/>
              <p:cNvSpPr/>
              <p:nvPr/>
            </p:nvSpPr>
            <p:spPr bwMode="auto">
              <a:xfrm>
                <a:off x="3923" y="1792"/>
                <a:ext cx="143" cy="17"/>
              </a:xfrm>
              <a:custGeom>
                <a:avLst/>
                <a:gdLst>
                  <a:gd name="T0" fmla="*/ 92 w 92"/>
                  <a:gd name="T1" fmla="*/ 11 h 11"/>
                  <a:gd name="T2" fmla="*/ 1 w 92"/>
                  <a:gd name="T3" fmla="*/ 11 h 11"/>
                  <a:gd name="T4" fmla="*/ 0 w 92"/>
                  <a:gd name="T5" fmla="*/ 8 h 11"/>
                  <a:gd name="T6" fmla="*/ 92 w 92"/>
                  <a:gd name="T7" fmla="*/ 8 h 11"/>
                  <a:gd name="T8" fmla="*/ 92 w 92"/>
                  <a:gd name="T9" fmla="*/ 11 h 11"/>
                </a:gdLst>
                <a:ahLst/>
                <a:cxnLst>
                  <a:cxn ang="0">
                    <a:pos x="T0" y="T1"/>
                  </a:cxn>
                  <a:cxn ang="0">
                    <a:pos x="T2" y="T3"/>
                  </a:cxn>
                  <a:cxn ang="0">
                    <a:pos x="T4" y="T5"/>
                  </a:cxn>
                  <a:cxn ang="0">
                    <a:pos x="T6" y="T7"/>
                  </a:cxn>
                  <a:cxn ang="0">
                    <a:pos x="T8" y="T9"/>
                  </a:cxn>
                </a:cxnLst>
                <a:rect l="0" t="0" r="r" b="b"/>
                <a:pathLst>
                  <a:path w="92" h="11">
                    <a:moveTo>
                      <a:pt x="92" y="11"/>
                    </a:moveTo>
                    <a:cubicBezTo>
                      <a:pt x="91" y="11"/>
                      <a:pt x="43" y="3"/>
                      <a:pt x="1" y="11"/>
                    </a:cubicBezTo>
                    <a:cubicBezTo>
                      <a:pt x="0" y="8"/>
                      <a:pt x="0" y="8"/>
                      <a:pt x="0" y="8"/>
                    </a:cubicBezTo>
                    <a:cubicBezTo>
                      <a:pt x="43" y="0"/>
                      <a:pt x="92" y="8"/>
                      <a:pt x="92" y="8"/>
                    </a:cubicBezTo>
                    <a:lnTo>
                      <a:pt x="92" y="1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1" name="iślide"/>
              <p:cNvSpPr/>
              <p:nvPr/>
            </p:nvSpPr>
            <p:spPr bwMode="auto">
              <a:xfrm>
                <a:off x="3923" y="1814"/>
                <a:ext cx="143" cy="17"/>
              </a:xfrm>
              <a:custGeom>
                <a:avLst/>
                <a:gdLst>
                  <a:gd name="T0" fmla="*/ 92 w 92"/>
                  <a:gd name="T1" fmla="*/ 11 h 11"/>
                  <a:gd name="T2" fmla="*/ 1 w 92"/>
                  <a:gd name="T3" fmla="*/ 11 h 11"/>
                  <a:gd name="T4" fmla="*/ 0 w 92"/>
                  <a:gd name="T5" fmla="*/ 8 h 11"/>
                  <a:gd name="T6" fmla="*/ 92 w 92"/>
                  <a:gd name="T7" fmla="*/ 8 h 11"/>
                  <a:gd name="T8" fmla="*/ 92 w 92"/>
                  <a:gd name="T9" fmla="*/ 11 h 11"/>
                </a:gdLst>
                <a:ahLst/>
                <a:cxnLst>
                  <a:cxn ang="0">
                    <a:pos x="T0" y="T1"/>
                  </a:cxn>
                  <a:cxn ang="0">
                    <a:pos x="T2" y="T3"/>
                  </a:cxn>
                  <a:cxn ang="0">
                    <a:pos x="T4" y="T5"/>
                  </a:cxn>
                  <a:cxn ang="0">
                    <a:pos x="T6" y="T7"/>
                  </a:cxn>
                  <a:cxn ang="0">
                    <a:pos x="T8" y="T9"/>
                  </a:cxn>
                </a:cxnLst>
                <a:rect l="0" t="0" r="r" b="b"/>
                <a:pathLst>
                  <a:path w="92" h="11">
                    <a:moveTo>
                      <a:pt x="92" y="11"/>
                    </a:moveTo>
                    <a:cubicBezTo>
                      <a:pt x="91" y="10"/>
                      <a:pt x="43" y="3"/>
                      <a:pt x="1" y="11"/>
                    </a:cubicBezTo>
                    <a:cubicBezTo>
                      <a:pt x="0" y="8"/>
                      <a:pt x="0" y="8"/>
                      <a:pt x="0" y="8"/>
                    </a:cubicBezTo>
                    <a:cubicBezTo>
                      <a:pt x="43" y="0"/>
                      <a:pt x="92" y="7"/>
                      <a:pt x="92" y="8"/>
                    </a:cubicBezTo>
                    <a:lnTo>
                      <a:pt x="92" y="1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2" name="îSḻîḍé"/>
              <p:cNvSpPr/>
              <p:nvPr/>
            </p:nvSpPr>
            <p:spPr bwMode="auto">
              <a:xfrm>
                <a:off x="3923" y="1834"/>
                <a:ext cx="143" cy="17"/>
              </a:xfrm>
              <a:custGeom>
                <a:avLst/>
                <a:gdLst>
                  <a:gd name="T0" fmla="*/ 92 w 92"/>
                  <a:gd name="T1" fmla="*/ 11 h 11"/>
                  <a:gd name="T2" fmla="*/ 1 w 92"/>
                  <a:gd name="T3" fmla="*/ 11 h 11"/>
                  <a:gd name="T4" fmla="*/ 0 w 92"/>
                  <a:gd name="T5" fmla="*/ 8 h 11"/>
                  <a:gd name="T6" fmla="*/ 92 w 92"/>
                  <a:gd name="T7" fmla="*/ 8 h 11"/>
                  <a:gd name="T8" fmla="*/ 92 w 92"/>
                  <a:gd name="T9" fmla="*/ 11 h 11"/>
                </a:gdLst>
                <a:ahLst/>
                <a:cxnLst>
                  <a:cxn ang="0">
                    <a:pos x="T0" y="T1"/>
                  </a:cxn>
                  <a:cxn ang="0">
                    <a:pos x="T2" y="T3"/>
                  </a:cxn>
                  <a:cxn ang="0">
                    <a:pos x="T4" y="T5"/>
                  </a:cxn>
                  <a:cxn ang="0">
                    <a:pos x="T6" y="T7"/>
                  </a:cxn>
                  <a:cxn ang="0">
                    <a:pos x="T8" y="T9"/>
                  </a:cxn>
                </a:cxnLst>
                <a:rect l="0" t="0" r="r" b="b"/>
                <a:pathLst>
                  <a:path w="92" h="11">
                    <a:moveTo>
                      <a:pt x="92" y="11"/>
                    </a:moveTo>
                    <a:cubicBezTo>
                      <a:pt x="91" y="11"/>
                      <a:pt x="43" y="4"/>
                      <a:pt x="1" y="11"/>
                    </a:cubicBezTo>
                    <a:cubicBezTo>
                      <a:pt x="0" y="8"/>
                      <a:pt x="0" y="8"/>
                      <a:pt x="0" y="8"/>
                    </a:cubicBezTo>
                    <a:cubicBezTo>
                      <a:pt x="43" y="0"/>
                      <a:pt x="92" y="8"/>
                      <a:pt x="92" y="8"/>
                    </a:cubicBezTo>
                    <a:lnTo>
                      <a:pt x="92" y="1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3" name="îṥlîḍê"/>
              <p:cNvSpPr/>
              <p:nvPr/>
            </p:nvSpPr>
            <p:spPr bwMode="auto">
              <a:xfrm>
                <a:off x="3921" y="1856"/>
                <a:ext cx="144" cy="17"/>
              </a:xfrm>
              <a:custGeom>
                <a:avLst/>
                <a:gdLst>
                  <a:gd name="T0" fmla="*/ 92 w 92"/>
                  <a:gd name="T1" fmla="*/ 11 h 11"/>
                  <a:gd name="T2" fmla="*/ 1 w 92"/>
                  <a:gd name="T3" fmla="*/ 11 h 11"/>
                  <a:gd name="T4" fmla="*/ 0 w 92"/>
                  <a:gd name="T5" fmla="*/ 8 h 11"/>
                  <a:gd name="T6" fmla="*/ 92 w 92"/>
                  <a:gd name="T7" fmla="*/ 8 h 11"/>
                  <a:gd name="T8" fmla="*/ 92 w 92"/>
                  <a:gd name="T9" fmla="*/ 11 h 11"/>
                </a:gdLst>
                <a:ahLst/>
                <a:cxnLst>
                  <a:cxn ang="0">
                    <a:pos x="T0" y="T1"/>
                  </a:cxn>
                  <a:cxn ang="0">
                    <a:pos x="T2" y="T3"/>
                  </a:cxn>
                  <a:cxn ang="0">
                    <a:pos x="T4" y="T5"/>
                  </a:cxn>
                  <a:cxn ang="0">
                    <a:pos x="T6" y="T7"/>
                  </a:cxn>
                  <a:cxn ang="0">
                    <a:pos x="T8" y="T9"/>
                  </a:cxn>
                </a:cxnLst>
                <a:rect l="0" t="0" r="r" b="b"/>
                <a:pathLst>
                  <a:path w="92" h="11">
                    <a:moveTo>
                      <a:pt x="92" y="11"/>
                    </a:moveTo>
                    <a:cubicBezTo>
                      <a:pt x="91" y="11"/>
                      <a:pt x="43" y="3"/>
                      <a:pt x="1" y="11"/>
                    </a:cubicBezTo>
                    <a:cubicBezTo>
                      <a:pt x="0" y="8"/>
                      <a:pt x="0" y="8"/>
                      <a:pt x="0" y="8"/>
                    </a:cubicBezTo>
                    <a:cubicBezTo>
                      <a:pt x="43" y="0"/>
                      <a:pt x="92" y="8"/>
                      <a:pt x="92" y="8"/>
                    </a:cubicBezTo>
                    <a:lnTo>
                      <a:pt x="92" y="1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4" name="i$ļïďe"/>
              <p:cNvSpPr/>
              <p:nvPr/>
            </p:nvSpPr>
            <p:spPr bwMode="auto">
              <a:xfrm>
                <a:off x="3924" y="1877"/>
                <a:ext cx="142" cy="50"/>
              </a:xfrm>
              <a:custGeom>
                <a:avLst/>
                <a:gdLst>
                  <a:gd name="T0" fmla="*/ 89 w 91"/>
                  <a:gd name="T1" fmla="*/ 32 h 32"/>
                  <a:gd name="T2" fmla="*/ 0 w 91"/>
                  <a:gd name="T3" fmla="*/ 32 h 32"/>
                  <a:gd name="T4" fmla="*/ 0 w 91"/>
                  <a:gd name="T5" fmla="*/ 4 h 32"/>
                  <a:gd name="T6" fmla="*/ 91 w 91"/>
                  <a:gd name="T7" fmla="*/ 4 h 32"/>
                  <a:gd name="T8" fmla="*/ 89 w 91"/>
                  <a:gd name="T9" fmla="*/ 32 h 32"/>
                </a:gdLst>
                <a:ahLst/>
                <a:cxnLst>
                  <a:cxn ang="0">
                    <a:pos x="T0" y="T1"/>
                  </a:cxn>
                  <a:cxn ang="0">
                    <a:pos x="T2" y="T3"/>
                  </a:cxn>
                  <a:cxn ang="0">
                    <a:pos x="T4" y="T5"/>
                  </a:cxn>
                  <a:cxn ang="0">
                    <a:pos x="T6" y="T7"/>
                  </a:cxn>
                  <a:cxn ang="0">
                    <a:pos x="T8" y="T9"/>
                  </a:cxn>
                </a:cxnLst>
                <a:rect l="0" t="0" r="r" b="b"/>
                <a:pathLst>
                  <a:path w="91" h="32">
                    <a:moveTo>
                      <a:pt x="89" y="32"/>
                    </a:moveTo>
                    <a:cubicBezTo>
                      <a:pt x="89" y="32"/>
                      <a:pt x="40" y="28"/>
                      <a:pt x="0" y="32"/>
                    </a:cubicBezTo>
                    <a:cubicBezTo>
                      <a:pt x="0" y="4"/>
                      <a:pt x="0" y="4"/>
                      <a:pt x="0" y="4"/>
                    </a:cubicBezTo>
                    <a:cubicBezTo>
                      <a:pt x="44" y="0"/>
                      <a:pt x="89" y="4"/>
                      <a:pt x="91" y="4"/>
                    </a:cubicBezTo>
                    <a:lnTo>
                      <a:pt x="89" y="32"/>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5" name="îṡlídé"/>
              <p:cNvSpPr/>
              <p:nvPr/>
            </p:nvSpPr>
            <p:spPr bwMode="auto">
              <a:xfrm>
                <a:off x="4124" y="1736"/>
                <a:ext cx="76" cy="9"/>
              </a:xfrm>
              <a:custGeom>
                <a:avLst/>
                <a:gdLst>
                  <a:gd name="T0" fmla="*/ 1 w 49"/>
                  <a:gd name="T1" fmla="*/ 6 h 6"/>
                  <a:gd name="T2" fmla="*/ 0 w 49"/>
                  <a:gd name="T3" fmla="*/ 3 h 6"/>
                  <a:gd name="T4" fmla="*/ 49 w 49"/>
                  <a:gd name="T5" fmla="*/ 0 h 6"/>
                  <a:gd name="T6" fmla="*/ 48 w 49"/>
                  <a:gd name="T7" fmla="*/ 3 h 6"/>
                  <a:gd name="T8" fmla="*/ 1 w 49"/>
                  <a:gd name="T9" fmla="*/ 6 h 6"/>
                </a:gdLst>
                <a:ahLst/>
                <a:cxnLst>
                  <a:cxn ang="0">
                    <a:pos x="T0" y="T1"/>
                  </a:cxn>
                  <a:cxn ang="0">
                    <a:pos x="T2" y="T3"/>
                  </a:cxn>
                  <a:cxn ang="0">
                    <a:pos x="T4" y="T5"/>
                  </a:cxn>
                  <a:cxn ang="0">
                    <a:pos x="T6" y="T7"/>
                  </a:cxn>
                  <a:cxn ang="0">
                    <a:pos x="T8" y="T9"/>
                  </a:cxn>
                </a:cxnLst>
                <a:rect l="0" t="0" r="r" b="b"/>
                <a:pathLst>
                  <a:path w="49" h="6">
                    <a:moveTo>
                      <a:pt x="1" y="6"/>
                    </a:moveTo>
                    <a:cubicBezTo>
                      <a:pt x="0" y="3"/>
                      <a:pt x="0" y="3"/>
                      <a:pt x="0" y="3"/>
                    </a:cubicBezTo>
                    <a:cubicBezTo>
                      <a:pt x="14" y="1"/>
                      <a:pt x="31" y="0"/>
                      <a:pt x="49" y="0"/>
                    </a:cubicBezTo>
                    <a:cubicBezTo>
                      <a:pt x="48" y="3"/>
                      <a:pt x="48" y="3"/>
                      <a:pt x="48" y="3"/>
                    </a:cubicBezTo>
                    <a:cubicBezTo>
                      <a:pt x="31" y="3"/>
                      <a:pt x="15" y="4"/>
                      <a:pt x="1" y="6"/>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6" name="is1íḑê"/>
              <p:cNvSpPr/>
              <p:nvPr/>
            </p:nvSpPr>
            <p:spPr bwMode="auto">
              <a:xfrm>
                <a:off x="4124" y="1756"/>
                <a:ext cx="76" cy="11"/>
              </a:xfrm>
              <a:custGeom>
                <a:avLst/>
                <a:gdLst>
                  <a:gd name="T0" fmla="*/ 1 w 49"/>
                  <a:gd name="T1" fmla="*/ 7 h 7"/>
                  <a:gd name="T2" fmla="*/ 0 w 49"/>
                  <a:gd name="T3" fmla="*/ 4 h 7"/>
                  <a:gd name="T4" fmla="*/ 49 w 49"/>
                  <a:gd name="T5" fmla="*/ 1 h 7"/>
                  <a:gd name="T6" fmla="*/ 48 w 49"/>
                  <a:gd name="T7" fmla="*/ 4 h 7"/>
                  <a:gd name="T8" fmla="*/ 1 w 49"/>
                  <a:gd name="T9" fmla="*/ 7 h 7"/>
                </a:gdLst>
                <a:ahLst/>
                <a:cxnLst>
                  <a:cxn ang="0">
                    <a:pos x="T0" y="T1"/>
                  </a:cxn>
                  <a:cxn ang="0">
                    <a:pos x="T2" y="T3"/>
                  </a:cxn>
                  <a:cxn ang="0">
                    <a:pos x="T4" y="T5"/>
                  </a:cxn>
                  <a:cxn ang="0">
                    <a:pos x="T6" y="T7"/>
                  </a:cxn>
                  <a:cxn ang="0">
                    <a:pos x="T8" y="T9"/>
                  </a:cxn>
                </a:cxnLst>
                <a:rect l="0" t="0" r="r" b="b"/>
                <a:pathLst>
                  <a:path w="49" h="7">
                    <a:moveTo>
                      <a:pt x="1" y="7"/>
                    </a:moveTo>
                    <a:cubicBezTo>
                      <a:pt x="0" y="4"/>
                      <a:pt x="0" y="4"/>
                      <a:pt x="0" y="4"/>
                    </a:cubicBezTo>
                    <a:cubicBezTo>
                      <a:pt x="14" y="1"/>
                      <a:pt x="31" y="0"/>
                      <a:pt x="49" y="1"/>
                    </a:cubicBezTo>
                    <a:cubicBezTo>
                      <a:pt x="48" y="4"/>
                      <a:pt x="48" y="4"/>
                      <a:pt x="48" y="4"/>
                    </a:cubicBezTo>
                    <a:cubicBezTo>
                      <a:pt x="31" y="3"/>
                      <a:pt x="15" y="5"/>
                      <a:pt x="1" y="7"/>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7" name="íṧļïḍè"/>
              <p:cNvSpPr/>
              <p:nvPr/>
            </p:nvSpPr>
            <p:spPr bwMode="auto">
              <a:xfrm>
                <a:off x="4124" y="1778"/>
                <a:ext cx="76" cy="11"/>
              </a:xfrm>
              <a:custGeom>
                <a:avLst/>
                <a:gdLst>
                  <a:gd name="T0" fmla="*/ 1 w 49"/>
                  <a:gd name="T1" fmla="*/ 7 h 7"/>
                  <a:gd name="T2" fmla="*/ 0 w 49"/>
                  <a:gd name="T3" fmla="*/ 4 h 7"/>
                  <a:gd name="T4" fmla="*/ 49 w 49"/>
                  <a:gd name="T5" fmla="*/ 0 h 7"/>
                  <a:gd name="T6" fmla="*/ 48 w 49"/>
                  <a:gd name="T7" fmla="*/ 3 h 7"/>
                  <a:gd name="T8" fmla="*/ 1 w 49"/>
                  <a:gd name="T9" fmla="*/ 7 h 7"/>
                </a:gdLst>
                <a:ahLst/>
                <a:cxnLst>
                  <a:cxn ang="0">
                    <a:pos x="T0" y="T1"/>
                  </a:cxn>
                  <a:cxn ang="0">
                    <a:pos x="T2" y="T3"/>
                  </a:cxn>
                  <a:cxn ang="0">
                    <a:pos x="T4" y="T5"/>
                  </a:cxn>
                  <a:cxn ang="0">
                    <a:pos x="T6" y="T7"/>
                  </a:cxn>
                  <a:cxn ang="0">
                    <a:pos x="T8" y="T9"/>
                  </a:cxn>
                </a:cxnLst>
                <a:rect l="0" t="0" r="r" b="b"/>
                <a:pathLst>
                  <a:path w="49" h="7">
                    <a:moveTo>
                      <a:pt x="1" y="7"/>
                    </a:moveTo>
                    <a:cubicBezTo>
                      <a:pt x="0" y="4"/>
                      <a:pt x="0" y="4"/>
                      <a:pt x="0" y="4"/>
                    </a:cubicBezTo>
                    <a:cubicBezTo>
                      <a:pt x="14" y="1"/>
                      <a:pt x="31" y="0"/>
                      <a:pt x="49" y="0"/>
                    </a:cubicBezTo>
                    <a:cubicBezTo>
                      <a:pt x="48" y="3"/>
                      <a:pt x="48" y="3"/>
                      <a:pt x="48" y="3"/>
                    </a:cubicBezTo>
                    <a:cubicBezTo>
                      <a:pt x="31" y="3"/>
                      <a:pt x="15" y="4"/>
                      <a:pt x="1" y="7"/>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8" name="iṣľïde"/>
              <p:cNvSpPr/>
              <p:nvPr/>
            </p:nvSpPr>
            <p:spPr bwMode="auto">
              <a:xfrm>
                <a:off x="4124" y="1800"/>
                <a:ext cx="76" cy="9"/>
              </a:xfrm>
              <a:custGeom>
                <a:avLst/>
                <a:gdLst>
                  <a:gd name="T0" fmla="*/ 1 w 49"/>
                  <a:gd name="T1" fmla="*/ 6 h 6"/>
                  <a:gd name="T2" fmla="*/ 0 w 49"/>
                  <a:gd name="T3" fmla="*/ 3 h 6"/>
                  <a:gd name="T4" fmla="*/ 49 w 49"/>
                  <a:gd name="T5" fmla="*/ 0 h 6"/>
                  <a:gd name="T6" fmla="*/ 48 w 49"/>
                  <a:gd name="T7" fmla="*/ 3 h 6"/>
                  <a:gd name="T8" fmla="*/ 1 w 49"/>
                  <a:gd name="T9" fmla="*/ 6 h 6"/>
                </a:gdLst>
                <a:ahLst/>
                <a:cxnLst>
                  <a:cxn ang="0">
                    <a:pos x="T0" y="T1"/>
                  </a:cxn>
                  <a:cxn ang="0">
                    <a:pos x="T2" y="T3"/>
                  </a:cxn>
                  <a:cxn ang="0">
                    <a:pos x="T4" y="T5"/>
                  </a:cxn>
                  <a:cxn ang="0">
                    <a:pos x="T6" y="T7"/>
                  </a:cxn>
                  <a:cxn ang="0">
                    <a:pos x="T8" y="T9"/>
                  </a:cxn>
                </a:cxnLst>
                <a:rect l="0" t="0" r="r" b="b"/>
                <a:pathLst>
                  <a:path w="49" h="6">
                    <a:moveTo>
                      <a:pt x="1" y="6"/>
                    </a:moveTo>
                    <a:cubicBezTo>
                      <a:pt x="0" y="3"/>
                      <a:pt x="0" y="3"/>
                      <a:pt x="0" y="3"/>
                    </a:cubicBezTo>
                    <a:cubicBezTo>
                      <a:pt x="14" y="1"/>
                      <a:pt x="31" y="0"/>
                      <a:pt x="49" y="0"/>
                    </a:cubicBezTo>
                    <a:cubicBezTo>
                      <a:pt x="48" y="3"/>
                      <a:pt x="48" y="3"/>
                      <a:pt x="48" y="3"/>
                    </a:cubicBezTo>
                    <a:cubicBezTo>
                      <a:pt x="31" y="3"/>
                      <a:pt x="15" y="4"/>
                      <a:pt x="1" y="6"/>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9" name="î$ļïďê"/>
              <p:cNvSpPr/>
              <p:nvPr/>
            </p:nvSpPr>
            <p:spPr bwMode="auto">
              <a:xfrm>
                <a:off x="4124" y="1820"/>
                <a:ext cx="76" cy="11"/>
              </a:xfrm>
              <a:custGeom>
                <a:avLst/>
                <a:gdLst>
                  <a:gd name="T0" fmla="*/ 1 w 49"/>
                  <a:gd name="T1" fmla="*/ 7 h 7"/>
                  <a:gd name="T2" fmla="*/ 0 w 49"/>
                  <a:gd name="T3" fmla="*/ 4 h 7"/>
                  <a:gd name="T4" fmla="*/ 49 w 49"/>
                  <a:gd name="T5" fmla="*/ 0 h 7"/>
                  <a:gd name="T6" fmla="*/ 48 w 49"/>
                  <a:gd name="T7" fmla="*/ 3 h 7"/>
                  <a:gd name="T8" fmla="*/ 1 w 49"/>
                  <a:gd name="T9" fmla="*/ 7 h 7"/>
                </a:gdLst>
                <a:ahLst/>
                <a:cxnLst>
                  <a:cxn ang="0">
                    <a:pos x="T0" y="T1"/>
                  </a:cxn>
                  <a:cxn ang="0">
                    <a:pos x="T2" y="T3"/>
                  </a:cxn>
                  <a:cxn ang="0">
                    <a:pos x="T4" y="T5"/>
                  </a:cxn>
                  <a:cxn ang="0">
                    <a:pos x="T6" y="T7"/>
                  </a:cxn>
                  <a:cxn ang="0">
                    <a:pos x="T8" y="T9"/>
                  </a:cxn>
                </a:cxnLst>
                <a:rect l="0" t="0" r="r" b="b"/>
                <a:pathLst>
                  <a:path w="49" h="7">
                    <a:moveTo>
                      <a:pt x="1" y="7"/>
                    </a:moveTo>
                    <a:cubicBezTo>
                      <a:pt x="0" y="4"/>
                      <a:pt x="0" y="4"/>
                      <a:pt x="0" y="4"/>
                    </a:cubicBezTo>
                    <a:cubicBezTo>
                      <a:pt x="14" y="1"/>
                      <a:pt x="31" y="0"/>
                      <a:pt x="49" y="0"/>
                    </a:cubicBezTo>
                    <a:cubicBezTo>
                      <a:pt x="48" y="3"/>
                      <a:pt x="48" y="3"/>
                      <a:pt x="48" y="3"/>
                    </a:cubicBezTo>
                    <a:cubicBezTo>
                      <a:pt x="31" y="3"/>
                      <a:pt x="15" y="4"/>
                      <a:pt x="1" y="7"/>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0" name="ísľiḍé"/>
              <p:cNvSpPr/>
              <p:nvPr/>
            </p:nvSpPr>
            <p:spPr bwMode="auto">
              <a:xfrm>
                <a:off x="4124" y="1835"/>
                <a:ext cx="143" cy="16"/>
              </a:xfrm>
              <a:custGeom>
                <a:avLst/>
                <a:gdLst>
                  <a:gd name="T0" fmla="*/ 91 w 92"/>
                  <a:gd name="T1" fmla="*/ 10 h 10"/>
                  <a:gd name="T2" fmla="*/ 1 w 92"/>
                  <a:gd name="T3" fmla="*/ 10 h 10"/>
                  <a:gd name="T4" fmla="*/ 0 w 92"/>
                  <a:gd name="T5" fmla="*/ 7 h 10"/>
                  <a:gd name="T6" fmla="*/ 92 w 92"/>
                  <a:gd name="T7" fmla="*/ 7 h 10"/>
                  <a:gd name="T8" fmla="*/ 91 w 92"/>
                  <a:gd name="T9" fmla="*/ 10 h 10"/>
                </a:gdLst>
                <a:ahLst/>
                <a:cxnLst>
                  <a:cxn ang="0">
                    <a:pos x="T0" y="T1"/>
                  </a:cxn>
                  <a:cxn ang="0">
                    <a:pos x="T2" y="T3"/>
                  </a:cxn>
                  <a:cxn ang="0">
                    <a:pos x="T4" y="T5"/>
                  </a:cxn>
                  <a:cxn ang="0">
                    <a:pos x="T6" y="T7"/>
                  </a:cxn>
                  <a:cxn ang="0">
                    <a:pos x="T8" y="T9"/>
                  </a:cxn>
                </a:cxnLst>
                <a:rect l="0" t="0" r="r" b="b"/>
                <a:pathLst>
                  <a:path w="92" h="10">
                    <a:moveTo>
                      <a:pt x="91" y="10"/>
                    </a:moveTo>
                    <a:cubicBezTo>
                      <a:pt x="91" y="10"/>
                      <a:pt x="43" y="3"/>
                      <a:pt x="1" y="10"/>
                    </a:cubicBezTo>
                    <a:cubicBezTo>
                      <a:pt x="0" y="7"/>
                      <a:pt x="0" y="7"/>
                      <a:pt x="0" y="7"/>
                    </a:cubicBezTo>
                    <a:cubicBezTo>
                      <a:pt x="43" y="0"/>
                      <a:pt x="91" y="7"/>
                      <a:pt x="92" y="7"/>
                    </a:cubicBezTo>
                    <a:lnTo>
                      <a:pt x="91" y="1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1" name="ïṡḻíḑe"/>
              <p:cNvSpPr/>
              <p:nvPr/>
            </p:nvSpPr>
            <p:spPr bwMode="auto">
              <a:xfrm>
                <a:off x="4124" y="1856"/>
                <a:ext cx="143" cy="17"/>
              </a:xfrm>
              <a:custGeom>
                <a:avLst/>
                <a:gdLst>
                  <a:gd name="T0" fmla="*/ 91 w 92"/>
                  <a:gd name="T1" fmla="*/ 11 h 11"/>
                  <a:gd name="T2" fmla="*/ 1 w 92"/>
                  <a:gd name="T3" fmla="*/ 11 h 11"/>
                  <a:gd name="T4" fmla="*/ 0 w 92"/>
                  <a:gd name="T5" fmla="*/ 8 h 11"/>
                  <a:gd name="T6" fmla="*/ 92 w 92"/>
                  <a:gd name="T7" fmla="*/ 8 h 11"/>
                  <a:gd name="T8" fmla="*/ 91 w 92"/>
                  <a:gd name="T9" fmla="*/ 11 h 11"/>
                </a:gdLst>
                <a:ahLst/>
                <a:cxnLst>
                  <a:cxn ang="0">
                    <a:pos x="T0" y="T1"/>
                  </a:cxn>
                  <a:cxn ang="0">
                    <a:pos x="T2" y="T3"/>
                  </a:cxn>
                  <a:cxn ang="0">
                    <a:pos x="T4" y="T5"/>
                  </a:cxn>
                  <a:cxn ang="0">
                    <a:pos x="T6" y="T7"/>
                  </a:cxn>
                  <a:cxn ang="0">
                    <a:pos x="T8" y="T9"/>
                  </a:cxn>
                </a:cxnLst>
                <a:rect l="0" t="0" r="r" b="b"/>
                <a:pathLst>
                  <a:path w="92" h="11">
                    <a:moveTo>
                      <a:pt x="91" y="11"/>
                    </a:moveTo>
                    <a:cubicBezTo>
                      <a:pt x="91" y="11"/>
                      <a:pt x="43" y="3"/>
                      <a:pt x="1" y="11"/>
                    </a:cubicBezTo>
                    <a:cubicBezTo>
                      <a:pt x="0" y="8"/>
                      <a:pt x="0" y="8"/>
                      <a:pt x="0" y="8"/>
                    </a:cubicBezTo>
                    <a:cubicBezTo>
                      <a:pt x="43" y="0"/>
                      <a:pt x="91" y="8"/>
                      <a:pt x="92" y="8"/>
                    </a:cubicBezTo>
                    <a:lnTo>
                      <a:pt x="91" y="1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2" name="îṩḻiḍé"/>
              <p:cNvSpPr/>
              <p:nvPr/>
            </p:nvSpPr>
            <p:spPr bwMode="auto">
              <a:xfrm>
                <a:off x="4124" y="1877"/>
                <a:ext cx="143" cy="18"/>
              </a:xfrm>
              <a:custGeom>
                <a:avLst/>
                <a:gdLst>
                  <a:gd name="T0" fmla="*/ 91 w 92"/>
                  <a:gd name="T1" fmla="*/ 11 h 11"/>
                  <a:gd name="T2" fmla="*/ 1 w 92"/>
                  <a:gd name="T3" fmla="*/ 11 h 11"/>
                  <a:gd name="T4" fmla="*/ 0 w 92"/>
                  <a:gd name="T5" fmla="*/ 8 h 11"/>
                  <a:gd name="T6" fmla="*/ 92 w 92"/>
                  <a:gd name="T7" fmla="*/ 8 h 11"/>
                  <a:gd name="T8" fmla="*/ 91 w 92"/>
                  <a:gd name="T9" fmla="*/ 11 h 11"/>
                </a:gdLst>
                <a:ahLst/>
                <a:cxnLst>
                  <a:cxn ang="0">
                    <a:pos x="T0" y="T1"/>
                  </a:cxn>
                  <a:cxn ang="0">
                    <a:pos x="T2" y="T3"/>
                  </a:cxn>
                  <a:cxn ang="0">
                    <a:pos x="T4" y="T5"/>
                  </a:cxn>
                  <a:cxn ang="0">
                    <a:pos x="T6" y="T7"/>
                  </a:cxn>
                  <a:cxn ang="0">
                    <a:pos x="T8" y="T9"/>
                  </a:cxn>
                </a:cxnLst>
                <a:rect l="0" t="0" r="r" b="b"/>
                <a:pathLst>
                  <a:path w="92" h="11">
                    <a:moveTo>
                      <a:pt x="91" y="11"/>
                    </a:moveTo>
                    <a:cubicBezTo>
                      <a:pt x="91" y="10"/>
                      <a:pt x="43" y="3"/>
                      <a:pt x="1" y="11"/>
                    </a:cubicBezTo>
                    <a:cubicBezTo>
                      <a:pt x="0" y="8"/>
                      <a:pt x="0" y="8"/>
                      <a:pt x="0" y="8"/>
                    </a:cubicBezTo>
                    <a:cubicBezTo>
                      <a:pt x="43" y="0"/>
                      <a:pt x="91" y="7"/>
                      <a:pt x="92" y="8"/>
                    </a:cubicBezTo>
                    <a:lnTo>
                      <a:pt x="91" y="1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3" name="i$ḷiďè"/>
              <p:cNvSpPr/>
              <p:nvPr/>
            </p:nvSpPr>
            <p:spPr bwMode="auto">
              <a:xfrm>
                <a:off x="4124" y="1898"/>
                <a:ext cx="143" cy="17"/>
              </a:xfrm>
              <a:custGeom>
                <a:avLst/>
                <a:gdLst>
                  <a:gd name="T0" fmla="*/ 91 w 92"/>
                  <a:gd name="T1" fmla="*/ 11 h 11"/>
                  <a:gd name="T2" fmla="*/ 1 w 92"/>
                  <a:gd name="T3" fmla="*/ 11 h 11"/>
                  <a:gd name="T4" fmla="*/ 0 w 92"/>
                  <a:gd name="T5" fmla="*/ 8 h 11"/>
                  <a:gd name="T6" fmla="*/ 92 w 92"/>
                  <a:gd name="T7" fmla="*/ 8 h 11"/>
                  <a:gd name="T8" fmla="*/ 91 w 92"/>
                  <a:gd name="T9" fmla="*/ 11 h 11"/>
                </a:gdLst>
                <a:ahLst/>
                <a:cxnLst>
                  <a:cxn ang="0">
                    <a:pos x="T0" y="T1"/>
                  </a:cxn>
                  <a:cxn ang="0">
                    <a:pos x="T2" y="T3"/>
                  </a:cxn>
                  <a:cxn ang="0">
                    <a:pos x="T4" y="T5"/>
                  </a:cxn>
                  <a:cxn ang="0">
                    <a:pos x="T6" y="T7"/>
                  </a:cxn>
                  <a:cxn ang="0">
                    <a:pos x="T8" y="T9"/>
                  </a:cxn>
                </a:cxnLst>
                <a:rect l="0" t="0" r="r" b="b"/>
                <a:pathLst>
                  <a:path w="92" h="11">
                    <a:moveTo>
                      <a:pt x="91" y="11"/>
                    </a:moveTo>
                    <a:cubicBezTo>
                      <a:pt x="91" y="11"/>
                      <a:pt x="43" y="4"/>
                      <a:pt x="1" y="11"/>
                    </a:cubicBezTo>
                    <a:cubicBezTo>
                      <a:pt x="0" y="8"/>
                      <a:pt x="0" y="8"/>
                      <a:pt x="0" y="8"/>
                    </a:cubicBezTo>
                    <a:cubicBezTo>
                      <a:pt x="43" y="0"/>
                      <a:pt x="91" y="8"/>
                      <a:pt x="92" y="8"/>
                    </a:cubicBezTo>
                    <a:lnTo>
                      <a:pt x="91" y="1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4" name="îŝliḑê"/>
              <p:cNvSpPr/>
              <p:nvPr/>
            </p:nvSpPr>
            <p:spPr bwMode="auto">
              <a:xfrm>
                <a:off x="4213" y="1736"/>
                <a:ext cx="54" cy="95"/>
              </a:xfrm>
              <a:custGeom>
                <a:avLst/>
                <a:gdLst>
                  <a:gd name="T0" fmla="*/ 35 w 35"/>
                  <a:gd name="T1" fmla="*/ 61 h 61"/>
                  <a:gd name="T2" fmla="*/ 0 w 35"/>
                  <a:gd name="T3" fmla="*/ 58 h 61"/>
                  <a:gd name="T4" fmla="*/ 0 w 35"/>
                  <a:gd name="T5" fmla="*/ 0 h 61"/>
                  <a:gd name="T6" fmla="*/ 35 w 35"/>
                  <a:gd name="T7" fmla="*/ 3 h 61"/>
                  <a:gd name="T8" fmla="*/ 35 w 35"/>
                  <a:gd name="T9" fmla="*/ 61 h 61"/>
                </a:gdLst>
                <a:ahLst/>
                <a:cxnLst>
                  <a:cxn ang="0">
                    <a:pos x="T0" y="T1"/>
                  </a:cxn>
                  <a:cxn ang="0">
                    <a:pos x="T2" y="T3"/>
                  </a:cxn>
                  <a:cxn ang="0">
                    <a:pos x="T4" y="T5"/>
                  </a:cxn>
                  <a:cxn ang="0">
                    <a:pos x="T6" y="T7"/>
                  </a:cxn>
                  <a:cxn ang="0">
                    <a:pos x="T8" y="T9"/>
                  </a:cxn>
                </a:cxnLst>
                <a:rect l="0" t="0" r="r" b="b"/>
                <a:pathLst>
                  <a:path w="35" h="61">
                    <a:moveTo>
                      <a:pt x="35" y="61"/>
                    </a:moveTo>
                    <a:cubicBezTo>
                      <a:pt x="35" y="61"/>
                      <a:pt x="22" y="58"/>
                      <a:pt x="0" y="58"/>
                    </a:cubicBezTo>
                    <a:cubicBezTo>
                      <a:pt x="0" y="54"/>
                      <a:pt x="0" y="0"/>
                      <a:pt x="0" y="0"/>
                    </a:cubicBezTo>
                    <a:cubicBezTo>
                      <a:pt x="0" y="0"/>
                      <a:pt x="20" y="1"/>
                      <a:pt x="35" y="3"/>
                    </a:cubicBezTo>
                    <a:cubicBezTo>
                      <a:pt x="35" y="8"/>
                      <a:pt x="35" y="61"/>
                      <a:pt x="35" y="61"/>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5" name="isliďé"/>
              <p:cNvSpPr/>
              <p:nvPr/>
            </p:nvSpPr>
            <p:spPr bwMode="auto">
              <a:xfrm>
                <a:off x="5286" y="945"/>
                <a:ext cx="123" cy="73"/>
              </a:xfrm>
              <a:custGeom>
                <a:avLst/>
                <a:gdLst>
                  <a:gd name="T0" fmla="*/ 79 w 79"/>
                  <a:gd name="T1" fmla="*/ 31 h 47"/>
                  <a:gd name="T2" fmla="*/ 63 w 79"/>
                  <a:gd name="T3" fmla="*/ 47 h 47"/>
                  <a:gd name="T4" fmla="*/ 16 w 79"/>
                  <a:gd name="T5" fmla="*/ 47 h 47"/>
                  <a:gd name="T6" fmla="*/ 0 w 79"/>
                  <a:gd name="T7" fmla="*/ 31 h 47"/>
                  <a:gd name="T8" fmla="*/ 0 w 79"/>
                  <a:gd name="T9" fmla="*/ 17 h 47"/>
                  <a:gd name="T10" fmla="*/ 16 w 79"/>
                  <a:gd name="T11" fmla="*/ 0 h 47"/>
                  <a:gd name="T12" fmla="*/ 63 w 79"/>
                  <a:gd name="T13" fmla="*/ 0 h 47"/>
                  <a:gd name="T14" fmla="*/ 79 w 79"/>
                  <a:gd name="T15" fmla="*/ 17 h 47"/>
                  <a:gd name="T16" fmla="*/ 79 w 79"/>
                  <a:gd name="T17"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7">
                    <a:moveTo>
                      <a:pt x="79" y="31"/>
                    </a:moveTo>
                    <a:cubicBezTo>
                      <a:pt x="79" y="40"/>
                      <a:pt x="72" y="47"/>
                      <a:pt x="63" y="47"/>
                    </a:cubicBezTo>
                    <a:cubicBezTo>
                      <a:pt x="16" y="47"/>
                      <a:pt x="16" y="47"/>
                      <a:pt x="16" y="47"/>
                    </a:cubicBezTo>
                    <a:cubicBezTo>
                      <a:pt x="7" y="47"/>
                      <a:pt x="0" y="40"/>
                      <a:pt x="0" y="31"/>
                    </a:cubicBezTo>
                    <a:cubicBezTo>
                      <a:pt x="0" y="17"/>
                      <a:pt x="0" y="17"/>
                      <a:pt x="0" y="17"/>
                    </a:cubicBezTo>
                    <a:cubicBezTo>
                      <a:pt x="0" y="8"/>
                      <a:pt x="7" y="0"/>
                      <a:pt x="16" y="0"/>
                    </a:cubicBezTo>
                    <a:cubicBezTo>
                      <a:pt x="63" y="0"/>
                      <a:pt x="63" y="0"/>
                      <a:pt x="63" y="0"/>
                    </a:cubicBezTo>
                    <a:cubicBezTo>
                      <a:pt x="72" y="0"/>
                      <a:pt x="79" y="8"/>
                      <a:pt x="79" y="17"/>
                    </a:cubicBezTo>
                    <a:lnTo>
                      <a:pt x="79" y="3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6" name="î$ľïďê"/>
              <p:cNvSpPr/>
              <p:nvPr/>
            </p:nvSpPr>
            <p:spPr bwMode="auto">
              <a:xfrm>
                <a:off x="5074" y="956"/>
                <a:ext cx="78" cy="45"/>
              </a:xfrm>
              <a:custGeom>
                <a:avLst/>
                <a:gdLst>
                  <a:gd name="T0" fmla="*/ 50 w 50"/>
                  <a:gd name="T1" fmla="*/ 19 h 29"/>
                  <a:gd name="T2" fmla="*/ 40 w 50"/>
                  <a:gd name="T3" fmla="*/ 29 h 29"/>
                  <a:gd name="T4" fmla="*/ 11 w 50"/>
                  <a:gd name="T5" fmla="*/ 29 h 29"/>
                  <a:gd name="T6" fmla="*/ 0 w 50"/>
                  <a:gd name="T7" fmla="*/ 19 h 29"/>
                  <a:gd name="T8" fmla="*/ 0 w 50"/>
                  <a:gd name="T9" fmla="*/ 10 h 29"/>
                  <a:gd name="T10" fmla="*/ 11 w 50"/>
                  <a:gd name="T11" fmla="*/ 0 h 29"/>
                  <a:gd name="T12" fmla="*/ 40 w 50"/>
                  <a:gd name="T13" fmla="*/ 0 h 29"/>
                  <a:gd name="T14" fmla="*/ 50 w 50"/>
                  <a:gd name="T15" fmla="*/ 10 h 29"/>
                  <a:gd name="T16" fmla="*/ 50 w 50"/>
                  <a:gd name="T1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50" y="19"/>
                    </a:moveTo>
                    <a:cubicBezTo>
                      <a:pt x="50" y="24"/>
                      <a:pt x="45" y="29"/>
                      <a:pt x="40" y="29"/>
                    </a:cubicBezTo>
                    <a:cubicBezTo>
                      <a:pt x="11" y="29"/>
                      <a:pt x="11" y="29"/>
                      <a:pt x="11" y="29"/>
                    </a:cubicBezTo>
                    <a:cubicBezTo>
                      <a:pt x="5" y="29"/>
                      <a:pt x="0" y="24"/>
                      <a:pt x="0" y="19"/>
                    </a:cubicBezTo>
                    <a:cubicBezTo>
                      <a:pt x="0" y="10"/>
                      <a:pt x="0" y="10"/>
                      <a:pt x="0" y="10"/>
                    </a:cubicBezTo>
                    <a:cubicBezTo>
                      <a:pt x="0" y="4"/>
                      <a:pt x="5" y="0"/>
                      <a:pt x="11" y="0"/>
                    </a:cubicBezTo>
                    <a:cubicBezTo>
                      <a:pt x="40" y="0"/>
                      <a:pt x="40" y="0"/>
                      <a:pt x="40" y="0"/>
                    </a:cubicBezTo>
                    <a:cubicBezTo>
                      <a:pt x="45" y="0"/>
                      <a:pt x="50" y="4"/>
                      <a:pt x="50" y="10"/>
                    </a:cubicBezTo>
                    <a:lnTo>
                      <a:pt x="50" y="19"/>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7" name="íṣ1íḋé"/>
              <p:cNvSpPr/>
              <p:nvPr/>
            </p:nvSpPr>
            <p:spPr bwMode="auto">
              <a:xfrm>
                <a:off x="5022" y="978"/>
                <a:ext cx="432" cy="274"/>
              </a:xfrm>
              <a:custGeom>
                <a:avLst/>
                <a:gdLst>
                  <a:gd name="T0" fmla="*/ 277 w 277"/>
                  <a:gd name="T1" fmla="*/ 159 h 176"/>
                  <a:gd name="T2" fmla="*/ 261 w 277"/>
                  <a:gd name="T3" fmla="*/ 176 h 176"/>
                  <a:gd name="T4" fmla="*/ 17 w 277"/>
                  <a:gd name="T5" fmla="*/ 176 h 176"/>
                  <a:gd name="T6" fmla="*/ 0 w 277"/>
                  <a:gd name="T7" fmla="*/ 159 h 176"/>
                  <a:gd name="T8" fmla="*/ 0 w 277"/>
                  <a:gd name="T9" fmla="*/ 16 h 176"/>
                  <a:gd name="T10" fmla="*/ 17 w 277"/>
                  <a:gd name="T11" fmla="*/ 0 h 176"/>
                  <a:gd name="T12" fmla="*/ 261 w 277"/>
                  <a:gd name="T13" fmla="*/ 0 h 176"/>
                  <a:gd name="T14" fmla="*/ 277 w 277"/>
                  <a:gd name="T15" fmla="*/ 16 h 176"/>
                  <a:gd name="T16" fmla="*/ 277 w 277"/>
                  <a:gd name="T17" fmla="*/ 15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176">
                    <a:moveTo>
                      <a:pt x="277" y="159"/>
                    </a:moveTo>
                    <a:cubicBezTo>
                      <a:pt x="277" y="168"/>
                      <a:pt x="270" y="176"/>
                      <a:pt x="261" y="176"/>
                    </a:cubicBezTo>
                    <a:cubicBezTo>
                      <a:pt x="17" y="176"/>
                      <a:pt x="17" y="176"/>
                      <a:pt x="17" y="176"/>
                    </a:cubicBezTo>
                    <a:cubicBezTo>
                      <a:pt x="8" y="176"/>
                      <a:pt x="0" y="168"/>
                      <a:pt x="0" y="159"/>
                    </a:cubicBezTo>
                    <a:cubicBezTo>
                      <a:pt x="0" y="16"/>
                      <a:pt x="0" y="16"/>
                      <a:pt x="0" y="16"/>
                    </a:cubicBezTo>
                    <a:cubicBezTo>
                      <a:pt x="0" y="7"/>
                      <a:pt x="8" y="0"/>
                      <a:pt x="17" y="0"/>
                    </a:cubicBezTo>
                    <a:cubicBezTo>
                      <a:pt x="261" y="0"/>
                      <a:pt x="261" y="0"/>
                      <a:pt x="261" y="0"/>
                    </a:cubicBezTo>
                    <a:cubicBezTo>
                      <a:pt x="270" y="0"/>
                      <a:pt x="277" y="7"/>
                      <a:pt x="277" y="16"/>
                    </a:cubicBezTo>
                    <a:lnTo>
                      <a:pt x="277" y="159"/>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8" name="íṩḷïḓé"/>
              <p:cNvSpPr/>
              <p:nvPr/>
            </p:nvSpPr>
            <p:spPr bwMode="auto">
              <a:xfrm>
                <a:off x="5022" y="1090"/>
                <a:ext cx="432" cy="50"/>
              </a:xfrm>
              <a:prstGeom prst="rect">
                <a:avLst/>
              </a:prstGeom>
              <a:solidFill>
                <a:srgbClr val="6CAD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79" name="i$liḍé"/>
              <p:cNvSpPr/>
              <p:nvPr/>
            </p:nvSpPr>
            <p:spPr bwMode="auto">
              <a:xfrm>
                <a:off x="5173" y="1015"/>
                <a:ext cx="206" cy="204"/>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0" name="íşḷiḍè"/>
              <p:cNvSpPr/>
              <p:nvPr/>
            </p:nvSpPr>
            <p:spPr bwMode="auto">
              <a:xfrm>
                <a:off x="5195" y="1037"/>
                <a:ext cx="163" cy="162"/>
              </a:xfrm>
              <a:prstGeom prst="ellipse">
                <a:avLst/>
              </a:pr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1" name="ïṥļíḑe"/>
              <p:cNvSpPr/>
              <p:nvPr/>
            </p:nvSpPr>
            <p:spPr bwMode="auto">
              <a:xfrm>
                <a:off x="5247" y="1088"/>
                <a:ext cx="59" cy="58"/>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2" name="i$ľïḓe"/>
              <p:cNvSpPr/>
              <p:nvPr/>
            </p:nvSpPr>
            <p:spPr bwMode="auto">
              <a:xfrm>
                <a:off x="5067" y="1001"/>
                <a:ext cx="35" cy="34"/>
              </a:xfrm>
              <a:prstGeom prst="ellipse">
                <a:avLst/>
              </a:pr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3" name="iṡľîḓe"/>
              <p:cNvSpPr/>
              <p:nvPr/>
            </p:nvSpPr>
            <p:spPr bwMode="auto">
              <a:xfrm>
                <a:off x="5119" y="1001"/>
                <a:ext cx="36" cy="34"/>
              </a:xfrm>
              <a:prstGeom prst="ellipse">
                <a:avLst/>
              </a:pr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4" name="ïsľîďé"/>
              <p:cNvSpPr/>
              <p:nvPr/>
            </p:nvSpPr>
            <p:spPr bwMode="auto">
              <a:xfrm>
                <a:off x="3255" y="1547"/>
                <a:ext cx="179" cy="181"/>
              </a:xfrm>
              <a:custGeom>
                <a:avLst/>
                <a:gdLst>
                  <a:gd name="T0" fmla="*/ 31 w 115"/>
                  <a:gd name="T1" fmla="*/ 113 h 116"/>
                  <a:gd name="T2" fmla="*/ 52 w 115"/>
                  <a:gd name="T3" fmla="*/ 92 h 116"/>
                  <a:gd name="T4" fmla="*/ 52 w 115"/>
                  <a:gd name="T5" fmla="*/ 90 h 116"/>
                  <a:gd name="T6" fmla="*/ 52 w 115"/>
                  <a:gd name="T7" fmla="*/ 27 h 116"/>
                  <a:gd name="T8" fmla="*/ 100 w 115"/>
                  <a:gd name="T9" fmla="*/ 17 h 116"/>
                  <a:gd name="T10" fmla="*/ 100 w 115"/>
                  <a:gd name="T11" fmla="*/ 60 h 116"/>
                  <a:gd name="T12" fmla="*/ 86 w 115"/>
                  <a:gd name="T13" fmla="*/ 60 h 116"/>
                  <a:gd name="T14" fmla="*/ 66 w 115"/>
                  <a:gd name="T15" fmla="*/ 85 h 116"/>
                  <a:gd name="T16" fmla="*/ 94 w 115"/>
                  <a:gd name="T17" fmla="*/ 100 h 116"/>
                  <a:gd name="T18" fmla="*/ 115 w 115"/>
                  <a:gd name="T19" fmla="*/ 78 h 116"/>
                  <a:gd name="T20" fmla="*/ 115 w 115"/>
                  <a:gd name="T21" fmla="*/ 77 h 116"/>
                  <a:gd name="T22" fmla="*/ 115 w 115"/>
                  <a:gd name="T23" fmla="*/ 8 h 116"/>
                  <a:gd name="T24" fmla="*/ 115 w 115"/>
                  <a:gd name="T25" fmla="*/ 8 h 116"/>
                  <a:gd name="T26" fmla="*/ 115 w 115"/>
                  <a:gd name="T27" fmla="*/ 7 h 116"/>
                  <a:gd name="T28" fmla="*/ 115 w 115"/>
                  <a:gd name="T29" fmla="*/ 6 h 116"/>
                  <a:gd name="T30" fmla="*/ 115 w 115"/>
                  <a:gd name="T31" fmla="*/ 6 h 116"/>
                  <a:gd name="T32" fmla="*/ 115 w 115"/>
                  <a:gd name="T33" fmla="*/ 6 h 116"/>
                  <a:gd name="T34" fmla="*/ 114 w 115"/>
                  <a:gd name="T35" fmla="*/ 5 h 116"/>
                  <a:gd name="T36" fmla="*/ 114 w 115"/>
                  <a:gd name="T37" fmla="*/ 4 h 116"/>
                  <a:gd name="T38" fmla="*/ 114 w 115"/>
                  <a:gd name="T39" fmla="*/ 4 h 116"/>
                  <a:gd name="T40" fmla="*/ 113 w 115"/>
                  <a:gd name="T41" fmla="*/ 3 h 116"/>
                  <a:gd name="T42" fmla="*/ 113 w 115"/>
                  <a:gd name="T43" fmla="*/ 2 h 116"/>
                  <a:gd name="T44" fmla="*/ 112 w 115"/>
                  <a:gd name="T45" fmla="*/ 2 h 116"/>
                  <a:gd name="T46" fmla="*/ 112 w 115"/>
                  <a:gd name="T47" fmla="*/ 2 h 116"/>
                  <a:gd name="T48" fmla="*/ 111 w 115"/>
                  <a:gd name="T49" fmla="*/ 1 h 116"/>
                  <a:gd name="T50" fmla="*/ 110 w 115"/>
                  <a:gd name="T51" fmla="*/ 1 h 116"/>
                  <a:gd name="T52" fmla="*/ 110 w 115"/>
                  <a:gd name="T53" fmla="*/ 1 h 116"/>
                  <a:gd name="T54" fmla="*/ 109 w 115"/>
                  <a:gd name="T55" fmla="*/ 0 h 116"/>
                  <a:gd name="T56" fmla="*/ 108 w 115"/>
                  <a:gd name="T57" fmla="*/ 0 h 116"/>
                  <a:gd name="T58" fmla="*/ 107 w 115"/>
                  <a:gd name="T59" fmla="*/ 0 h 116"/>
                  <a:gd name="T60" fmla="*/ 107 w 115"/>
                  <a:gd name="T61" fmla="*/ 0 h 116"/>
                  <a:gd name="T62" fmla="*/ 107 w 115"/>
                  <a:gd name="T63" fmla="*/ 0 h 116"/>
                  <a:gd name="T64" fmla="*/ 106 w 115"/>
                  <a:gd name="T65" fmla="*/ 0 h 116"/>
                  <a:gd name="T66" fmla="*/ 106 w 115"/>
                  <a:gd name="T67" fmla="*/ 0 h 116"/>
                  <a:gd name="T68" fmla="*/ 43 w 115"/>
                  <a:gd name="T69" fmla="*/ 14 h 116"/>
                  <a:gd name="T70" fmla="*/ 37 w 115"/>
                  <a:gd name="T71" fmla="*/ 21 h 116"/>
                  <a:gd name="T72" fmla="*/ 37 w 115"/>
                  <a:gd name="T73" fmla="*/ 73 h 116"/>
                  <a:gd name="T74" fmla="*/ 23 w 115"/>
                  <a:gd name="T75" fmla="*/ 73 h 116"/>
                  <a:gd name="T76" fmla="*/ 3 w 115"/>
                  <a:gd name="T77" fmla="*/ 98 h 116"/>
                  <a:gd name="T78" fmla="*/ 31 w 115"/>
                  <a:gd name="T79"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116">
                    <a:moveTo>
                      <a:pt x="31" y="113"/>
                    </a:moveTo>
                    <a:cubicBezTo>
                      <a:pt x="43" y="111"/>
                      <a:pt x="52" y="101"/>
                      <a:pt x="52" y="92"/>
                    </a:cubicBezTo>
                    <a:cubicBezTo>
                      <a:pt x="52" y="91"/>
                      <a:pt x="52" y="91"/>
                      <a:pt x="52" y="90"/>
                    </a:cubicBezTo>
                    <a:cubicBezTo>
                      <a:pt x="52" y="27"/>
                      <a:pt x="52" y="27"/>
                      <a:pt x="52" y="27"/>
                    </a:cubicBezTo>
                    <a:cubicBezTo>
                      <a:pt x="100" y="17"/>
                      <a:pt x="100" y="17"/>
                      <a:pt x="100" y="17"/>
                    </a:cubicBezTo>
                    <a:cubicBezTo>
                      <a:pt x="100" y="60"/>
                      <a:pt x="100" y="60"/>
                      <a:pt x="100" y="60"/>
                    </a:cubicBezTo>
                    <a:cubicBezTo>
                      <a:pt x="96" y="59"/>
                      <a:pt x="91" y="59"/>
                      <a:pt x="86" y="60"/>
                    </a:cubicBezTo>
                    <a:cubicBezTo>
                      <a:pt x="72" y="62"/>
                      <a:pt x="63" y="74"/>
                      <a:pt x="66" y="85"/>
                    </a:cubicBezTo>
                    <a:cubicBezTo>
                      <a:pt x="68" y="96"/>
                      <a:pt x="81" y="103"/>
                      <a:pt x="94" y="100"/>
                    </a:cubicBezTo>
                    <a:cubicBezTo>
                      <a:pt x="106" y="97"/>
                      <a:pt x="115" y="88"/>
                      <a:pt x="115" y="78"/>
                    </a:cubicBezTo>
                    <a:cubicBezTo>
                      <a:pt x="115" y="78"/>
                      <a:pt x="115" y="77"/>
                      <a:pt x="115" y="77"/>
                    </a:cubicBezTo>
                    <a:cubicBezTo>
                      <a:pt x="115" y="8"/>
                      <a:pt x="115" y="8"/>
                      <a:pt x="115" y="8"/>
                    </a:cubicBezTo>
                    <a:cubicBezTo>
                      <a:pt x="115" y="8"/>
                      <a:pt x="115" y="8"/>
                      <a:pt x="115" y="8"/>
                    </a:cubicBezTo>
                    <a:cubicBezTo>
                      <a:pt x="115" y="8"/>
                      <a:pt x="115" y="7"/>
                      <a:pt x="115" y="7"/>
                    </a:cubicBezTo>
                    <a:cubicBezTo>
                      <a:pt x="115" y="7"/>
                      <a:pt x="115" y="7"/>
                      <a:pt x="115" y="6"/>
                    </a:cubicBezTo>
                    <a:cubicBezTo>
                      <a:pt x="115" y="6"/>
                      <a:pt x="115" y="6"/>
                      <a:pt x="115" y="6"/>
                    </a:cubicBezTo>
                    <a:cubicBezTo>
                      <a:pt x="115" y="6"/>
                      <a:pt x="115" y="6"/>
                      <a:pt x="115" y="6"/>
                    </a:cubicBezTo>
                    <a:cubicBezTo>
                      <a:pt x="115" y="6"/>
                      <a:pt x="115" y="5"/>
                      <a:pt x="114" y="5"/>
                    </a:cubicBezTo>
                    <a:cubicBezTo>
                      <a:pt x="114" y="5"/>
                      <a:pt x="114" y="4"/>
                      <a:pt x="114" y="4"/>
                    </a:cubicBezTo>
                    <a:cubicBezTo>
                      <a:pt x="114" y="4"/>
                      <a:pt x="114" y="4"/>
                      <a:pt x="114" y="4"/>
                    </a:cubicBezTo>
                    <a:cubicBezTo>
                      <a:pt x="114" y="3"/>
                      <a:pt x="113" y="3"/>
                      <a:pt x="113" y="3"/>
                    </a:cubicBezTo>
                    <a:cubicBezTo>
                      <a:pt x="113" y="3"/>
                      <a:pt x="113" y="3"/>
                      <a:pt x="113" y="2"/>
                    </a:cubicBezTo>
                    <a:cubicBezTo>
                      <a:pt x="113" y="2"/>
                      <a:pt x="112" y="2"/>
                      <a:pt x="112" y="2"/>
                    </a:cubicBezTo>
                    <a:cubicBezTo>
                      <a:pt x="112" y="2"/>
                      <a:pt x="112" y="2"/>
                      <a:pt x="112" y="2"/>
                    </a:cubicBezTo>
                    <a:cubicBezTo>
                      <a:pt x="111" y="1"/>
                      <a:pt x="111" y="1"/>
                      <a:pt x="111" y="1"/>
                    </a:cubicBezTo>
                    <a:cubicBezTo>
                      <a:pt x="111" y="1"/>
                      <a:pt x="111" y="1"/>
                      <a:pt x="110" y="1"/>
                    </a:cubicBezTo>
                    <a:cubicBezTo>
                      <a:pt x="110" y="1"/>
                      <a:pt x="110" y="1"/>
                      <a:pt x="110" y="1"/>
                    </a:cubicBezTo>
                    <a:cubicBezTo>
                      <a:pt x="109" y="1"/>
                      <a:pt x="109" y="0"/>
                      <a:pt x="109" y="0"/>
                    </a:cubicBezTo>
                    <a:cubicBezTo>
                      <a:pt x="109" y="0"/>
                      <a:pt x="108" y="0"/>
                      <a:pt x="108" y="0"/>
                    </a:cubicBezTo>
                    <a:cubicBezTo>
                      <a:pt x="108" y="0"/>
                      <a:pt x="108" y="0"/>
                      <a:pt x="107" y="0"/>
                    </a:cubicBezTo>
                    <a:cubicBezTo>
                      <a:pt x="107" y="0"/>
                      <a:pt x="107" y="0"/>
                      <a:pt x="107" y="0"/>
                    </a:cubicBezTo>
                    <a:cubicBezTo>
                      <a:pt x="107" y="0"/>
                      <a:pt x="107" y="0"/>
                      <a:pt x="107" y="0"/>
                    </a:cubicBezTo>
                    <a:cubicBezTo>
                      <a:pt x="106" y="0"/>
                      <a:pt x="106" y="0"/>
                      <a:pt x="106" y="0"/>
                    </a:cubicBezTo>
                    <a:cubicBezTo>
                      <a:pt x="106" y="0"/>
                      <a:pt x="106" y="0"/>
                      <a:pt x="106" y="0"/>
                    </a:cubicBezTo>
                    <a:cubicBezTo>
                      <a:pt x="43" y="14"/>
                      <a:pt x="43" y="14"/>
                      <a:pt x="43" y="14"/>
                    </a:cubicBezTo>
                    <a:cubicBezTo>
                      <a:pt x="39" y="14"/>
                      <a:pt x="37" y="18"/>
                      <a:pt x="37" y="21"/>
                    </a:cubicBezTo>
                    <a:cubicBezTo>
                      <a:pt x="37" y="73"/>
                      <a:pt x="37" y="73"/>
                      <a:pt x="37" y="73"/>
                    </a:cubicBezTo>
                    <a:cubicBezTo>
                      <a:pt x="32" y="72"/>
                      <a:pt x="28" y="72"/>
                      <a:pt x="23" y="73"/>
                    </a:cubicBezTo>
                    <a:cubicBezTo>
                      <a:pt x="9" y="76"/>
                      <a:pt x="0" y="87"/>
                      <a:pt x="3" y="98"/>
                    </a:cubicBezTo>
                    <a:cubicBezTo>
                      <a:pt x="5" y="109"/>
                      <a:pt x="18" y="116"/>
                      <a:pt x="31" y="113"/>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5" name="íṥḷîḍê"/>
              <p:cNvSpPr/>
              <p:nvPr/>
            </p:nvSpPr>
            <p:spPr bwMode="auto">
              <a:xfrm>
                <a:off x="4470" y="785"/>
                <a:ext cx="120" cy="121"/>
              </a:xfrm>
              <a:custGeom>
                <a:avLst/>
                <a:gdLst>
                  <a:gd name="T0" fmla="*/ 21 w 77"/>
                  <a:gd name="T1" fmla="*/ 76 h 78"/>
                  <a:gd name="T2" fmla="*/ 35 w 77"/>
                  <a:gd name="T3" fmla="*/ 61 h 78"/>
                  <a:gd name="T4" fmla="*/ 35 w 77"/>
                  <a:gd name="T5" fmla="*/ 60 h 78"/>
                  <a:gd name="T6" fmla="*/ 35 w 77"/>
                  <a:gd name="T7" fmla="*/ 18 h 78"/>
                  <a:gd name="T8" fmla="*/ 67 w 77"/>
                  <a:gd name="T9" fmla="*/ 11 h 78"/>
                  <a:gd name="T10" fmla="*/ 67 w 77"/>
                  <a:gd name="T11" fmla="*/ 40 h 78"/>
                  <a:gd name="T12" fmla="*/ 58 w 77"/>
                  <a:gd name="T13" fmla="*/ 40 h 78"/>
                  <a:gd name="T14" fmla="*/ 44 w 77"/>
                  <a:gd name="T15" fmla="*/ 57 h 78"/>
                  <a:gd name="T16" fmla="*/ 63 w 77"/>
                  <a:gd name="T17" fmla="*/ 67 h 78"/>
                  <a:gd name="T18" fmla="*/ 77 w 77"/>
                  <a:gd name="T19" fmla="*/ 52 h 78"/>
                  <a:gd name="T20" fmla="*/ 77 w 77"/>
                  <a:gd name="T21" fmla="*/ 51 h 78"/>
                  <a:gd name="T22" fmla="*/ 77 w 77"/>
                  <a:gd name="T23" fmla="*/ 5 h 78"/>
                  <a:gd name="T24" fmla="*/ 77 w 77"/>
                  <a:gd name="T25" fmla="*/ 5 h 78"/>
                  <a:gd name="T26" fmla="*/ 77 w 77"/>
                  <a:gd name="T27" fmla="*/ 4 h 78"/>
                  <a:gd name="T28" fmla="*/ 77 w 77"/>
                  <a:gd name="T29" fmla="*/ 4 h 78"/>
                  <a:gd name="T30" fmla="*/ 77 w 77"/>
                  <a:gd name="T31" fmla="*/ 4 h 78"/>
                  <a:gd name="T32" fmla="*/ 77 w 77"/>
                  <a:gd name="T33" fmla="*/ 4 h 78"/>
                  <a:gd name="T34" fmla="*/ 77 w 77"/>
                  <a:gd name="T35" fmla="*/ 3 h 78"/>
                  <a:gd name="T36" fmla="*/ 77 w 77"/>
                  <a:gd name="T37" fmla="*/ 2 h 78"/>
                  <a:gd name="T38" fmla="*/ 76 w 77"/>
                  <a:gd name="T39" fmla="*/ 2 h 78"/>
                  <a:gd name="T40" fmla="*/ 76 w 77"/>
                  <a:gd name="T41" fmla="*/ 2 h 78"/>
                  <a:gd name="T42" fmla="*/ 76 w 77"/>
                  <a:gd name="T43" fmla="*/ 1 h 78"/>
                  <a:gd name="T44" fmla="*/ 75 w 77"/>
                  <a:gd name="T45" fmla="*/ 1 h 78"/>
                  <a:gd name="T46" fmla="*/ 75 w 77"/>
                  <a:gd name="T47" fmla="*/ 1 h 78"/>
                  <a:gd name="T48" fmla="*/ 75 w 77"/>
                  <a:gd name="T49" fmla="*/ 0 h 78"/>
                  <a:gd name="T50" fmla="*/ 74 w 77"/>
                  <a:gd name="T51" fmla="*/ 0 h 78"/>
                  <a:gd name="T52" fmla="*/ 74 w 77"/>
                  <a:gd name="T53" fmla="*/ 0 h 78"/>
                  <a:gd name="T54" fmla="*/ 73 w 77"/>
                  <a:gd name="T55" fmla="*/ 0 h 78"/>
                  <a:gd name="T56" fmla="*/ 72 w 77"/>
                  <a:gd name="T57" fmla="*/ 0 h 78"/>
                  <a:gd name="T58" fmla="*/ 72 w 77"/>
                  <a:gd name="T59" fmla="*/ 0 h 78"/>
                  <a:gd name="T60" fmla="*/ 72 w 77"/>
                  <a:gd name="T61" fmla="*/ 0 h 78"/>
                  <a:gd name="T62" fmla="*/ 72 w 77"/>
                  <a:gd name="T63" fmla="*/ 0 h 78"/>
                  <a:gd name="T64" fmla="*/ 71 w 77"/>
                  <a:gd name="T65" fmla="*/ 0 h 78"/>
                  <a:gd name="T66" fmla="*/ 71 w 77"/>
                  <a:gd name="T67" fmla="*/ 0 h 78"/>
                  <a:gd name="T68" fmla="*/ 29 w 77"/>
                  <a:gd name="T69" fmla="*/ 9 h 78"/>
                  <a:gd name="T70" fmla="*/ 25 w 77"/>
                  <a:gd name="T71" fmla="*/ 14 h 78"/>
                  <a:gd name="T72" fmla="*/ 25 w 77"/>
                  <a:gd name="T73" fmla="*/ 49 h 78"/>
                  <a:gd name="T74" fmla="*/ 15 w 77"/>
                  <a:gd name="T75" fmla="*/ 49 h 78"/>
                  <a:gd name="T76" fmla="*/ 2 w 77"/>
                  <a:gd name="T77" fmla="*/ 66 h 78"/>
                  <a:gd name="T78" fmla="*/ 21 w 77"/>
                  <a:gd name="T79"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78">
                    <a:moveTo>
                      <a:pt x="21" y="76"/>
                    </a:moveTo>
                    <a:cubicBezTo>
                      <a:pt x="29" y="74"/>
                      <a:pt x="35" y="68"/>
                      <a:pt x="35" y="61"/>
                    </a:cubicBezTo>
                    <a:cubicBezTo>
                      <a:pt x="35" y="61"/>
                      <a:pt x="35" y="61"/>
                      <a:pt x="35" y="60"/>
                    </a:cubicBezTo>
                    <a:cubicBezTo>
                      <a:pt x="35" y="18"/>
                      <a:pt x="35" y="18"/>
                      <a:pt x="35" y="18"/>
                    </a:cubicBezTo>
                    <a:cubicBezTo>
                      <a:pt x="67" y="11"/>
                      <a:pt x="67" y="11"/>
                      <a:pt x="67" y="11"/>
                    </a:cubicBezTo>
                    <a:cubicBezTo>
                      <a:pt x="67" y="40"/>
                      <a:pt x="67" y="40"/>
                      <a:pt x="67" y="40"/>
                    </a:cubicBezTo>
                    <a:cubicBezTo>
                      <a:pt x="64" y="39"/>
                      <a:pt x="61" y="39"/>
                      <a:pt x="58" y="40"/>
                    </a:cubicBezTo>
                    <a:cubicBezTo>
                      <a:pt x="49" y="42"/>
                      <a:pt x="43" y="49"/>
                      <a:pt x="44" y="57"/>
                    </a:cubicBezTo>
                    <a:cubicBezTo>
                      <a:pt x="46" y="64"/>
                      <a:pt x="54" y="69"/>
                      <a:pt x="63" y="67"/>
                    </a:cubicBezTo>
                    <a:cubicBezTo>
                      <a:pt x="71" y="65"/>
                      <a:pt x="77" y="59"/>
                      <a:pt x="77" y="52"/>
                    </a:cubicBezTo>
                    <a:cubicBezTo>
                      <a:pt x="77" y="52"/>
                      <a:pt x="77" y="52"/>
                      <a:pt x="77" y="51"/>
                    </a:cubicBezTo>
                    <a:cubicBezTo>
                      <a:pt x="77" y="5"/>
                      <a:pt x="77" y="5"/>
                      <a:pt x="77" y="5"/>
                    </a:cubicBezTo>
                    <a:cubicBezTo>
                      <a:pt x="77" y="5"/>
                      <a:pt x="77" y="5"/>
                      <a:pt x="77" y="5"/>
                    </a:cubicBezTo>
                    <a:cubicBezTo>
                      <a:pt x="77" y="5"/>
                      <a:pt x="77" y="5"/>
                      <a:pt x="77" y="4"/>
                    </a:cubicBezTo>
                    <a:cubicBezTo>
                      <a:pt x="77" y="4"/>
                      <a:pt x="77" y="4"/>
                      <a:pt x="77" y="4"/>
                    </a:cubicBezTo>
                    <a:cubicBezTo>
                      <a:pt x="77" y="4"/>
                      <a:pt x="77" y="4"/>
                      <a:pt x="77" y="4"/>
                    </a:cubicBezTo>
                    <a:cubicBezTo>
                      <a:pt x="77" y="4"/>
                      <a:pt x="77" y="4"/>
                      <a:pt x="77" y="4"/>
                    </a:cubicBezTo>
                    <a:cubicBezTo>
                      <a:pt x="77" y="3"/>
                      <a:pt x="77" y="3"/>
                      <a:pt x="77" y="3"/>
                    </a:cubicBezTo>
                    <a:cubicBezTo>
                      <a:pt x="77" y="3"/>
                      <a:pt x="77" y="3"/>
                      <a:pt x="77" y="2"/>
                    </a:cubicBezTo>
                    <a:cubicBezTo>
                      <a:pt x="77" y="2"/>
                      <a:pt x="76" y="2"/>
                      <a:pt x="76" y="2"/>
                    </a:cubicBezTo>
                    <a:cubicBezTo>
                      <a:pt x="76" y="2"/>
                      <a:pt x="76" y="2"/>
                      <a:pt x="76" y="2"/>
                    </a:cubicBezTo>
                    <a:cubicBezTo>
                      <a:pt x="76" y="1"/>
                      <a:pt x="76" y="1"/>
                      <a:pt x="76" y="1"/>
                    </a:cubicBezTo>
                    <a:cubicBezTo>
                      <a:pt x="76" y="1"/>
                      <a:pt x="76" y="1"/>
                      <a:pt x="75" y="1"/>
                    </a:cubicBezTo>
                    <a:cubicBezTo>
                      <a:pt x="75" y="1"/>
                      <a:pt x="75" y="1"/>
                      <a:pt x="75" y="1"/>
                    </a:cubicBezTo>
                    <a:cubicBezTo>
                      <a:pt x="75" y="1"/>
                      <a:pt x="75" y="0"/>
                      <a:pt x="75" y="0"/>
                    </a:cubicBezTo>
                    <a:cubicBezTo>
                      <a:pt x="74" y="0"/>
                      <a:pt x="74" y="0"/>
                      <a:pt x="74" y="0"/>
                    </a:cubicBezTo>
                    <a:cubicBezTo>
                      <a:pt x="74" y="0"/>
                      <a:pt x="74" y="0"/>
                      <a:pt x="74" y="0"/>
                    </a:cubicBezTo>
                    <a:cubicBezTo>
                      <a:pt x="73" y="0"/>
                      <a:pt x="73" y="0"/>
                      <a:pt x="73" y="0"/>
                    </a:cubicBezTo>
                    <a:cubicBezTo>
                      <a:pt x="73" y="0"/>
                      <a:pt x="73" y="0"/>
                      <a:pt x="72" y="0"/>
                    </a:cubicBezTo>
                    <a:cubicBezTo>
                      <a:pt x="72" y="0"/>
                      <a:pt x="72" y="0"/>
                      <a:pt x="72" y="0"/>
                    </a:cubicBezTo>
                    <a:cubicBezTo>
                      <a:pt x="72" y="0"/>
                      <a:pt x="72" y="0"/>
                      <a:pt x="72" y="0"/>
                    </a:cubicBezTo>
                    <a:cubicBezTo>
                      <a:pt x="72" y="0"/>
                      <a:pt x="72" y="0"/>
                      <a:pt x="72" y="0"/>
                    </a:cubicBezTo>
                    <a:cubicBezTo>
                      <a:pt x="71" y="0"/>
                      <a:pt x="71" y="0"/>
                      <a:pt x="71" y="0"/>
                    </a:cubicBezTo>
                    <a:cubicBezTo>
                      <a:pt x="71" y="0"/>
                      <a:pt x="71" y="0"/>
                      <a:pt x="71" y="0"/>
                    </a:cubicBezTo>
                    <a:cubicBezTo>
                      <a:pt x="29" y="9"/>
                      <a:pt x="29" y="9"/>
                      <a:pt x="29" y="9"/>
                    </a:cubicBezTo>
                    <a:cubicBezTo>
                      <a:pt x="26" y="9"/>
                      <a:pt x="25" y="11"/>
                      <a:pt x="25" y="14"/>
                    </a:cubicBezTo>
                    <a:cubicBezTo>
                      <a:pt x="25" y="49"/>
                      <a:pt x="25" y="49"/>
                      <a:pt x="25" y="49"/>
                    </a:cubicBezTo>
                    <a:cubicBezTo>
                      <a:pt x="22" y="48"/>
                      <a:pt x="19" y="48"/>
                      <a:pt x="15" y="49"/>
                    </a:cubicBezTo>
                    <a:cubicBezTo>
                      <a:pt x="6" y="51"/>
                      <a:pt x="0" y="58"/>
                      <a:pt x="2" y="66"/>
                    </a:cubicBezTo>
                    <a:cubicBezTo>
                      <a:pt x="3" y="73"/>
                      <a:pt x="12" y="78"/>
                      <a:pt x="21" y="76"/>
                    </a:cubicBez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6" name="i$lîḍê"/>
              <p:cNvSpPr/>
              <p:nvPr/>
            </p:nvSpPr>
            <p:spPr bwMode="auto">
              <a:xfrm>
                <a:off x="4439" y="1990"/>
                <a:ext cx="179" cy="174"/>
              </a:xfrm>
              <a:custGeom>
                <a:avLst/>
                <a:gdLst>
                  <a:gd name="T0" fmla="*/ 34 w 115"/>
                  <a:gd name="T1" fmla="*/ 110 h 112"/>
                  <a:gd name="T2" fmla="*/ 64 w 115"/>
                  <a:gd name="T3" fmla="*/ 74 h 112"/>
                  <a:gd name="T4" fmla="*/ 63 w 115"/>
                  <a:gd name="T5" fmla="*/ 57 h 112"/>
                  <a:gd name="T6" fmla="*/ 63 w 115"/>
                  <a:gd name="T7" fmla="*/ 40 h 112"/>
                  <a:gd name="T8" fmla="*/ 88 w 115"/>
                  <a:gd name="T9" fmla="*/ 40 h 112"/>
                  <a:gd name="T10" fmla="*/ 115 w 115"/>
                  <a:gd name="T11" fmla="*/ 27 h 112"/>
                  <a:gd name="T12" fmla="*/ 115 w 115"/>
                  <a:gd name="T13" fmla="*/ 25 h 112"/>
                  <a:gd name="T14" fmla="*/ 115 w 115"/>
                  <a:gd name="T15" fmla="*/ 24 h 112"/>
                  <a:gd name="T16" fmla="*/ 113 w 115"/>
                  <a:gd name="T17" fmla="*/ 23 h 112"/>
                  <a:gd name="T18" fmla="*/ 79 w 115"/>
                  <a:gd name="T19" fmla="*/ 9 h 112"/>
                  <a:gd name="T20" fmla="*/ 58 w 115"/>
                  <a:gd name="T21" fmla="*/ 8 h 112"/>
                  <a:gd name="T22" fmla="*/ 55 w 115"/>
                  <a:gd name="T23" fmla="*/ 12 h 112"/>
                  <a:gd name="T24" fmla="*/ 55 w 115"/>
                  <a:gd name="T25" fmla="*/ 18 h 112"/>
                  <a:gd name="T26" fmla="*/ 55 w 115"/>
                  <a:gd name="T27" fmla="*/ 22 h 112"/>
                  <a:gd name="T28" fmla="*/ 55 w 115"/>
                  <a:gd name="T29" fmla="*/ 68 h 112"/>
                  <a:gd name="T30" fmla="*/ 27 w 115"/>
                  <a:gd name="T31" fmla="*/ 66 h 112"/>
                  <a:gd name="T32" fmla="*/ 4 w 115"/>
                  <a:gd name="T33" fmla="*/ 88 h 112"/>
                  <a:gd name="T34" fmla="*/ 34 w 115"/>
                  <a:gd name="T35"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112">
                    <a:moveTo>
                      <a:pt x="34" y="110"/>
                    </a:moveTo>
                    <a:cubicBezTo>
                      <a:pt x="60" y="106"/>
                      <a:pt x="65" y="93"/>
                      <a:pt x="64" y="74"/>
                    </a:cubicBezTo>
                    <a:cubicBezTo>
                      <a:pt x="64" y="68"/>
                      <a:pt x="63" y="63"/>
                      <a:pt x="63" y="57"/>
                    </a:cubicBezTo>
                    <a:cubicBezTo>
                      <a:pt x="63" y="40"/>
                      <a:pt x="63" y="40"/>
                      <a:pt x="63" y="40"/>
                    </a:cubicBezTo>
                    <a:cubicBezTo>
                      <a:pt x="67" y="33"/>
                      <a:pt x="85" y="39"/>
                      <a:pt x="88" y="40"/>
                    </a:cubicBezTo>
                    <a:cubicBezTo>
                      <a:pt x="98" y="41"/>
                      <a:pt x="105" y="39"/>
                      <a:pt x="115" y="27"/>
                    </a:cubicBezTo>
                    <a:cubicBezTo>
                      <a:pt x="115" y="25"/>
                      <a:pt x="115" y="25"/>
                      <a:pt x="115" y="25"/>
                    </a:cubicBezTo>
                    <a:cubicBezTo>
                      <a:pt x="115" y="24"/>
                      <a:pt x="115" y="24"/>
                      <a:pt x="115" y="24"/>
                    </a:cubicBezTo>
                    <a:cubicBezTo>
                      <a:pt x="113" y="23"/>
                      <a:pt x="113" y="23"/>
                      <a:pt x="113" y="23"/>
                    </a:cubicBezTo>
                    <a:cubicBezTo>
                      <a:pt x="99" y="27"/>
                      <a:pt x="89" y="17"/>
                      <a:pt x="79" y="9"/>
                    </a:cubicBezTo>
                    <a:cubicBezTo>
                      <a:pt x="68" y="0"/>
                      <a:pt x="61" y="5"/>
                      <a:pt x="58" y="8"/>
                    </a:cubicBezTo>
                    <a:cubicBezTo>
                      <a:pt x="56" y="9"/>
                      <a:pt x="55" y="10"/>
                      <a:pt x="55" y="12"/>
                    </a:cubicBezTo>
                    <a:cubicBezTo>
                      <a:pt x="55" y="18"/>
                      <a:pt x="55" y="18"/>
                      <a:pt x="55" y="18"/>
                    </a:cubicBezTo>
                    <a:cubicBezTo>
                      <a:pt x="55" y="19"/>
                      <a:pt x="55" y="21"/>
                      <a:pt x="55" y="22"/>
                    </a:cubicBezTo>
                    <a:cubicBezTo>
                      <a:pt x="55" y="68"/>
                      <a:pt x="55" y="68"/>
                      <a:pt x="55" y="68"/>
                    </a:cubicBezTo>
                    <a:cubicBezTo>
                      <a:pt x="46" y="64"/>
                      <a:pt x="37" y="64"/>
                      <a:pt x="27" y="66"/>
                    </a:cubicBezTo>
                    <a:cubicBezTo>
                      <a:pt x="16" y="70"/>
                      <a:pt x="6" y="78"/>
                      <a:pt x="4" y="88"/>
                    </a:cubicBezTo>
                    <a:cubicBezTo>
                      <a:pt x="0" y="109"/>
                      <a:pt x="20" y="112"/>
                      <a:pt x="34" y="110"/>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7" name="iSḻîḓé"/>
              <p:cNvSpPr/>
              <p:nvPr/>
            </p:nvSpPr>
            <p:spPr bwMode="auto">
              <a:xfrm>
                <a:off x="4844" y="961"/>
                <a:ext cx="124" cy="118"/>
              </a:xfrm>
              <a:custGeom>
                <a:avLst/>
                <a:gdLst>
                  <a:gd name="T0" fmla="*/ 23 w 79"/>
                  <a:gd name="T1" fmla="*/ 75 h 76"/>
                  <a:gd name="T2" fmla="*/ 44 w 79"/>
                  <a:gd name="T3" fmla="*/ 50 h 76"/>
                  <a:gd name="T4" fmla="*/ 43 w 79"/>
                  <a:gd name="T5" fmla="*/ 38 h 76"/>
                  <a:gd name="T6" fmla="*/ 43 w 79"/>
                  <a:gd name="T7" fmla="*/ 27 h 76"/>
                  <a:gd name="T8" fmla="*/ 61 w 79"/>
                  <a:gd name="T9" fmla="*/ 27 h 76"/>
                  <a:gd name="T10" fmla="*/ 79 w 79"/>
                  <a:gd name="T11" fmla="*/ 18 h 76"/>
                  <a:gd name="T12" fmla="*/ 79 w 79"/>
                  <a:gd name="T13" fmla="*/ 17 h 76"/>
                  <a:gd name="T14" fmla="*/ 79 w 79"/>
                  <a:gd name="T15" fmla="*/ 16 h 76"/>
                  <a:gd name="T16" fmla="*/ 77 w 79"/>
                  <a:gd name="T17" fmla="*/ 16 h 76"/>
                  <a:gd name="T18" fmla="*/ 54 w 79"/>
                  <a:gd name="T19" fmla="*/ 6 h 76"/>
                  <a:gd name="T20" fmla="*/ 40 w 79"/>
                  <a:gd name="T21" fmla="*/ 5 h 76"/>
                  <a:gd name="T22" fmla="*/ 38 w 79"/>
                  <a:gd name="T23" fmla="*/ 8 h 76"/>
                  <a:gd name="T24" fmla="*/ 38 w 79"/>
                  <a:gd name="T25" fmla="*/ 12 h 76"/>
                  <a:gd name="T26" fmla="*/ 38 w 79"/>
                  <a:gd name="T27" fmla="*/ 15 h 76"/>
                  <a:gd name="T28" fmla="*/ 38 w 79"/>
                  <a:gd name="T29" fmla="*/ 46 h 76"/>
                  <a:gd name="T30" fmla="*/ 19 w 79"/>
                  <a:gd name="T31" fmla="*/ 45 h 76"/>
                  <a:gd name="T32" fmla="*/ 3 w 79"/>
                  <a:gd name="T33" fmla="*/ 60 h 76"/>
                  <a:gd name="T34" fmla="*/ 23 w 79"/>
                  <a:gd name="T35"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76">
                    <a:moveTo>
                      <a:pt x="23" y="75"/>
                    </a:moveTo>
                    <a:cubicBezTo>
                      <a:pt x="41" y="72"/>
                      <a:pt x="44" y="63"/>
                      <a:pt x="44" y="50"/>
                    </a:cubicBezTo>
                    <a:cubicBezTo>
                      <a:pt x="44" y="46"/>
                      <a:pt x="44" y="42"/>
                      <a:pt x="43" y="38"/>
                    </a:cubicBezTo>
                    <a:cubicBezTo>
                      <a:pt x="43" y="27"/>
                      <a:pt x="43" y="27"/>
                      <a:pt x="43" y="27"/>
                    </a:cubicBezTo>
                    <a:cubicBezTo>
                      <a:pt x="46" y="22"/>
                      <a:pt x="58" y="27"/>
                      <a:pt x="61" y="27"/>
                    </a:cubicBezTo>
                    <a:cubicBezTo>
                      <a:pt x="67" y="28"/>
                      <a:pt x="72" y="26"/>
                      <a:pt x="79" y="18"/>
                    </a:cubicBezTo>
                    <a:cubicBezTo>
                      <a:pt x="79" y="17"/>
                      <a:pt x="79" y="17"/>
                      <a:pt x="79" y="17"/>
                    </a:cubicBezTo>
                    <a:cubicBezTo>
                      <a:pt x="79" y="16"/>
                      <a:pt x="79" y="16"/>
                      <a:pt x="79" y="16"/>
                    </a:cubicBezTo>
                    <a:cubicBezTo>
                      <a:pt x="77" y="16"/>
                      <a:pt x="77" y="16"/>
                      <a:pt x="77" y="16"/>
                    </a:cubicBezTo>
                    <a:cubicBezTo>
                      <a:pt x="68" y="18"/>
                      <a:pt x="61" y="11"/>
                      <a:pt x="54" y="6"/>
                    </a:cubicBezTo>
                    <a:cubicBezTo>
                      <a:pt x="47" y="0"/>
                      <a:pt x="42" y="3"/>
                      <a:pt x="40" y="5"/>
                    </a:cubicBezTo>
                    <a:cubicBezTo>
                      <a:pt x="39" y="6"/>
                      <a:pt x="38" y="7"/>
                      <a:pt x="38" y="8"/>
                    </a:cubicBezTo>
                    <a:cubicBezTo>
                      <a:pt x="38" y="12"/>
                      <a:pt x="38" y="12"/>
                      <a:pt x="38" y="12"/>
                    </a:cubicBezTo>
                    <a:cubicBezTo>
                      <a:pt x="38" y="13"/>
                      <a:pt x="38" y="14"/>
                      <a:pt x="38" y="15"/>
                    </a:cubicBezTo>
                    <a:cubicBezTo>
                      <a:pt x="38" y="46"/>
                      <a:pt x="38" y="46"/>
                      <a:pt x="38" y="46"/>
                    </a:cubicBezTo>
                    <a:cubicBezTo>
                      <a:pt x="32" y="44"/>
                      <a:pt x="25" y="43"/>
                      <a:pt x="19" y="45"/>
                    </a:cubicBezTo>
                    <a:cubicBezTo>
                      <a:pt x="11" y="47"/>
                      <a:pt x="4" y="53"/>
                      <a:pt x="3" y="60"/>
                    </a:cubicBezTo>
                    <a:cubicBezTo>
                      <a:pt x="0" y="74"/>
                      <a:pt x="14" y="76"/>
                      <a:pt x="23" y="75"/>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8" name="íśľiďe"/>
              <p:cNvSpPr/>
              <p:nvPr/>
            </p:nvSpPr>
            <p:spPr bwMode="auto">
              <a:xfrm>
                <a:off x="3771" y="385"/>
                <a:ext cx="181" cy="172"/>
              </a:xfrm>
              <a:custGeom>
                <a:avLst/>
                <a:gdLst>
                  <a:gd name="T0" fmla="*/ 34 w 116"/>
                  <a:gd name="T1" fmla="*/ 109 h 111"/>
                  <a:gd name="T2" fmla="*/ 65 w 116"/>
                  <a:gd name="T3" fmla="*/ 74 h 111"/>
                  <a:gd name="T4" fmla="*/ 64 w 116"/>
                  <a:gd name="T5" fmla="*/ 56 h 111"/>
                  <a:gd name="T6" fmla="*/ 64 w 116"/>
                  <a:gd name="T7" fmla="*/ 40 h 111"/>
                  <a:gd name="T8" fmla="*/ 89 w 116"/>
                  <a:gd name="T9" fmla="*/ 39 h 111"/>
                  <a:gd name="T10" fmla="*/ 116 w 116"/>
                  <a:gd name="T11" fmla="*/ 26 h 111"/>
                  <a:gd name="T12" fmla="*/ 116 w 116"/>
                  <a:gd name="T13" fmla="*/ 24 h 111"/>
                  <a:gd name="T14" fmla="*/ 115 w 116"/>
                  <a:gd name="T15" fmla="*/ 23 h 111"/>
                  <a:gd name="T16" fmla="*/ 113 w 116"/>
                  <a:gd name="T17" fmla="*/ 23 h 111"/>
                  <a:gd name="T18" fmla="*/ 80 w 116"/>
                  <a:gd name="T19" fmla="*/ 9 h 111"/>
                  <a:gd name="T20" fmla="*/ 58 w 116"/>
                  <a:gd name="T21" fmla="*/ 8 h 111"/>
                  <a:gd name="T22" fmla="*/ 56 w 116"/>
                  <a:gd name="T23" fmla="*/ 12 h 111"/>
                  <a:gd name="T24" fmla="*/ 56 w 116"/>
                  <a:gd name="T25" fmla="*/ 18 h 111"/>
                  <a:gd name="T26" fmla="*/ 56 w 116"/>
                  <a:gd name="T27" fmla="*/ 22 h 111"/>
                  <a:gd name="T28" fmla="*/ 56 w 116"/>
                  <a:gd name="T29" fmla="*/ 68 h 111"/>
                  <a:gd name="T30" fmla="*/ 28 w 116"/>
                  <a:gd name="T31" fmla="*/ 66 h 111"/>
                  <a:gd name="T32" fmla="*/ 5 w 116"/>
                  <a:gd name="T33" fmla="*/ 88 h 111"/>
                  <a:gd name="T34" fmla="*/ 34 w 116"/>
                  <a:gd name="T35"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1">
                    <a:moveTo>
                      <a:pt x="34" y="109"/>
                    </a:moveTo>
                    <a:cubicBezTo>
                      <a:pt x="60" y="106"/>
                      <a:pt x="65" y="93"/>
                      <a:pt x="65" y="74"/>
                    </a:cubicBezTo>
                    <a:cubicBezTo>
                      <a:pt x="64" y="68"/>
                      <a:pt x="64" y="62"/>
                      <a:pt x="64" y="56"/>
                    </a:cubicBezTo>
                    <a:cubicBezTo>
                      <a:pt x="64" y="40"/>
                      <a:pt x="64" y="40"/>
                      <a:pt x="64" y="40"/>
                    </a:cubicBezTo>
                    <a:cubicBezTo>
                      <a:pt x="68" y="33"/>
                      <a:pt x="86" y="39"/>
                      <a:pt x="89" y="39"/>
                    </a:cubicBezTo>
                    <a:cubicBezTo>
                      <a:pt x="98" y="41"/>
                      <a:pt x="106" y="39"/>
                      <a:pt x="116" y="26"/>
                    </a:cubicBezTo>
                    <a:cubicBezTo>
                      <a:pt x="116" y="24"/>
                      <a:pt x="116" y="24"/>
                      <a:pt x="116" y="24"/>
                    </a:cubicBezTo>
                    <a:cubicBezTo>
                      <a:pt x="115" y="23"/>
                      <a:pt x="115" y="23"/>
                      <a:pt x="115" y="23"/>
                    </a:cubicBezTo>
                    <a:cubicBezTo>
                      <a:pt x="113" y="23"/>
                      <a:pt x="113" y="23"/>
                      <a:pt x="113" y="23"/>
                    </a:cubicBezTo>
                    <a:cubicBezTo>
                      <a:pt x="100" y="26"/>
                      <a:pt x="90" y="16"/>
                      <a:pt x="80" y="9"/>
                    </a:cubicBezTo>
                    <a:cubicBezTo>
                      <a:pt x="68" y="0"/>
                      <a:pt x="61" y="5"/>
                      <a:pt x="58" y="8"/>
                    </a:cubicBezTo>
                    <a:cubicBezTo>
                      <a:pt x="57" y="9"/>
                      <a:pt x="56" y="10"/>
                      <a:pt x="56" y="12"/>
                    </a:cubicBezTo>
                    <a:cubicBezTo>
                      <a:pt x="56" y="18"/>
                      <a:pt x="56" y="18"/>
                      <a:pt x="56" y="18"/>
                    </a:cubicBezTo>
                    <a:cubicBezTo>
                      <a:pt x="56" y="19"/>
                      <a:pt x="56" y="20"/>
                      <a:pt x="56" y="22"/>
                    </a:cubicBezTo>
                    <a:cubicBezTo>
                      <a:pt x="56" y="68"/>
                      <a:pt x="56" y="68"/>
                      <a:pt x="56" y="68"/>
                    </a:cubicBezTo>
                    <a:cubicBezTo>
                      <a:pt x="46" y="64"/>
                      <a:pt x="37" y="63"/>
                      <a:pt x="28" y="66"/>
                    </a:cubicBezTo>
                    <a:cubicBezTo>
                      <a:pt x="17" y="69"/>
                      <a:pt x="7" y="77"/>
                      <a:pt x="5" y="88"/>
                    </a:cubicBezTo>
                    <a:cubicBezTo>
                      <a:pt x="0" y="109"/>
                      <a:pt x="21" y="111"/>
                      <a:pt x="34" y="109"/>
                    </a:cubicBez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9" name="išlîḋe"/>
              <p:cNvSpPr/>
              <p:nvPr/>
            </p:nvSpPr>
            <p:spPr bwMode="auto">
              <a:xfrm>
                <a:off x="3495" y="1670"/>
                <a:ext cx="131" cy="388"/>
              </a:xfrm>
              <a:custGeom>
                <a:avLst/>
                <a:gdLst>
                  <a:gd name="T0" fmla="*/ 42 w 84"/>
                  <a:gd name="T1" fmla="*/ 249 h 249"/>
                  <a:gd name="T2" fmla="*/ 0 w 84"/>
                  <a:gd name="T3" fmla="*/ 124 h 249"/>
                  <a:gd name="T4" fmla="*/ 42 w 84"/>
                  <a:gd name="T5" fmla="*/ 0 h 249"/>
                  <a:gd name="T6" fmla="*/ 84 w 84"/>
                  <a:gd name="T7" fmla="*/ 124 h 249"/>
                  <a:gd name="T8" fmla="*/ 42 w 84"/>
                  <a:gd name="T9" fmla="*/ 249 h 249"/>
                  <a:gd name="T10" fmla="*/ 42 w 84"/>
                  <a:gd name="T11" fmla="*/ 5 h 249"/>
                  <a:gd name="T12" fmla="*/ 5 w 84"/>
                  <a:gd name="T13" fmla="*/ 124 h 249"/>
                  <a:gd name="T14" fmla="*/ 42 w 84"/>
                  <a:gd name="T15" fmla="*/ 244 h 249"/>
                  <a:gd name="T16" fmla="*/ 79 w 84"/>
                  <a:gd name="T17" fmla="*/ 124 h 249"/>
                  <a:gd name="T18" fmla="*/ 42 w 84"/>
                  <a:gd name="T19" fmla="*/ 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49">
                    <a:moveTo>
                      <a:pt x="42" y="249"/>
                    </a:moveTo>
                    <a:cubicBezTo>
                      <a:pt x="18" y="249"/>
                      <a:pt x="0" y="194"/>
                      <a:pt x="0" y="124"/>
                    </a:cubicBezTo>
                    <a:cubicBezTo>
                      <a:pt x="0" y="54"/>
                      <a:pt x="18" y="0"/>
                      <a:pt x="42" y="0"/>
                    </a:cubicBezTo>
                    <a:cubicBezTo>
                      <a:pt x="65" y="0"/>
                      <a:pt x="84" y="54"/>
                      <a:pt x="84" y="124"/>
                    </a:cubicBezTo>
                    <a:cubicBezTo>
                      <a:pt x="84" y="194"/>
                      <a:pt x="65" y="249"/>
                      <a:pt x="42" y="249"/>
                    </a:cubicBezTo>
                    <a:close/>
                    <a:moveTo>
                      <a:pt x="42" y="5"/>
                    </a:moveTo>
                    <a:cubicBezTo>
                      <a:pt x="24" y="5"/>
                      <a:pt x="5" y="53"/>
                      <a:pt x="5" y="124"/>
                    </a:cubicBezTo>
                    <a:cubicBezTo>
                      <a:pt x="5" y="196"/>
                      <a:pt x="24" y="244"/>
                      <a:pt x="42" y="244"/>
                    </a:cubicBezTo>
                    <a:cubicBezTo>
                      <a:pt x="60" y="244"/>
                      <a:pt x="79" y="196"/>
                      <a:pt x="79" y="124"/>
                    </a:cubicBezTo>
                    <a:cubicBezTo>
                      <a:pt x="79" y="53"/>
                      <a:pt x="60" y="5"/>
                      <a:pt x="42" y="5"/>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0" name="iśļïde"/>
              <p:cNvSpPr/>
              <p:nvPr/>
            </p:nvSpPr>
            <p:spPr bwMode="auto">
              <a:xfrm>
                <a:off x="3367" y="1798"/>
                <a:ext cx="387" cy="131"/>
              </a:xfrm>
              <a:custGeom>
                <a:avLst/>
                <a:gdLst>
                  <a:gd name="T0" fmla="*/ 124 w 248"/>
                  <a:gd name="T1" fmla="*/ 84 h 84"/>
                  <a:gd name="T2" fmla="*/ 0 w 248"/>
                  <a:gd name="T3" fmla="*/ 42 h 84"/>
                  <a:gd name="T4" fmla="*/ 124 w 248"/>
                  <a:gd name="T5" fmla="*/ 0 h 84"/>
                  <a:gd name="T6" fmla="*/ 248 w 248"/>
                  <a:gd name="T7" fmla="*/ 42 h 84"/>
                  <a:gd name="T8" fmla="*/ 124 w 248"/>
                  <a:gd name="T9" fmla="*/ 84 h 84"/>
                  <a:gd name="T10" fmla="*/ 124 w 248"/>
                  <a:gd name="T11" fmla="*/ 5 h 84"/>
                  <a:gd name="T12" fmla="*/ 4 w 248"/>
                  <a:gd name="T13" fmla="*/ 42 h 84"/>
                  <a:gd name="T14" fmla="*/ 124 w 248"/>
                  <a:gd name="T15" fmla="*/ 79 h 84"/>
                  <a:gd name="T16" fmla="*/ 244 w 248"/>
                  <a:gd name="T17" fmla="*/ 42 h 84"/>
                  <a:gd name="T18" fmla="*/ 124 w 248"/>
                  <a:gd name="T19"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84">
                    <a:moveTo>
                      <a:pt x="124" y="84"/>
                    </a:moveTo>
                    <a:cubicBezTo>
                      <a:pt x="54" y="84"/>
                      <a:pt x="0" y="66"/>
                      <a:pt x="0" y="42"/>
                    </a:cubicBezTo>
                    <a:cubicBezTo>
                      <a:pt x="0" y="19"/>
                      <a:pt x="54" y="0"/>
                      <a:pt x="124" y="0"/>
                    </a:cubicBezTo>
                    <a:cubicBezTo>
                      <a:pt x="194" y="0"/>
                      <a:pt x="248" y="19"/>
                      <a:pt x="248" y="42"/>
                    </a:cubicBezTo>
                    <a:cubicBezTo>
                      <a:pt x="248" y="66"/>
                      <a:pt x="194" y="84"/>
                      <a:pt x="124" y="84"/>
                    </a:cubicBezTo>
                    <a:close/>
                    <a:moveTo>
                      <a:pt x="124" y="5"/>
                    </a:moveTo>
                    <a:cubicBezTo>
                      <a:pt x="52" y="5"/>
                      <a:pt x="4" y="24"/>
                      <a:pt x="4" y="42"/>
                    </a:cubicBezTo>
                    <a:cubicBezTo>
                      <a:pt x="4" y="60"/>
                      <a:pt x="52" y="79"/>
                      <a:pt x="124" y="79"/>
                    </a:cubicBezTo>
                    <a:cubicBezTo>
                      <a:pt x="195" y="79"/>
                      <a:pt x="244" y="60"/>
                      <a:pt x="244" y="42"/>
                    </a:cubicBezTo>
                    <a:cubicBezTo>
                      <a:pt x="244" y="24"/>
                      <a:pt x="195" y="5"/>
                      <a:pt x="124" y="5"/>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1" name="íṥḷíḑé"/>
              <p:cNvSpPr/>
              <p:nvPr/>
            </p:nvSpPr>
            <p:spPr bwMode="auto">
              <a:xfrm>
                <a:off x="3430" y="1739"/>
                <a:ext cx="271" cy="249"/>
              </a:xfrm>
              <a:custGeom>
                <a:avLst/>
                <a:gdLst>
                  <a:gd name="T0" fmla="*/ 152 w 174"/>
                  <a:gd name="T1" fmla="*/ 160 h 160"/>
                  <a:gd name="T2" fmla="*/ 64 w 174"/>
                  <a:gd name="T3" fmla="*/ 101 h 160"/>
                  <a:gd name="T4" fmla="*/ 15 w 174"/>
                  <a:gd name="T5" fmla="*/ 41 h 160"/>
                  <a:gd name="T6" fmla="*/ 7 w 174"/>
                  <a:gd name="T7" fmla="*/ 3 h 160"/>
                  <a:gd name="T8" fmla="*/ 15 w 174"/>
                  <a:gd name="T9" fmla="*/ 0 h 160"/>
                  <a:gd name="T10" fmla="*/ 104 w 174"/>
                  <a:gd name="T11" fmla="*/ 60 h 160"/>
                  <a:gd name="T12" fmla="*/ 161 w 174"/>
                  <a:gd name="T13" fmla="*/ 157 h 160"/>
                  <a:gd name="T14" fmla="*/ 152 w 174"/>
                  <a:gd name="T15" fmla="*/ 160 h 160"/>
                  <a:gd name="T16" fmla="*/ 15 w 174"/>
                  <a:gd name="T17" fmla="*/ 5 h 160"/>
                  <a:gd name="T18" fmla="*/ 10 w 174"/>
                  <a:gd name="T19" fmla="*/ 7 h 160"/>
                  <a:gd name="T20" fmla="*/ 19 w 174"/>
                  <a:gd name="T21" fmla="*/ 39 h 160"/>
                  <a:gd name="T22" fmla="*/ 67 w 174"/>
                  <a:gd name="T23" fmla="*/ 97 h 160"/>
                  <a:gd name="T24" fmla="*/ 152 w 174"/>
                  <a:gd name="T25" fmla="*/ 155 h 160"/>
                  <a:gd name="T26" fmla="*/ 157 w 174"/>
                  <a:gd name="T27" fmla="*/ 154 h 160"/>
                  <a:gd name="T28" fmla="*/ 101 w 174"/>
                  <a:gd name="T29" fmla="*/ 63 h 160"/>
                  <a:gd name="T30" fmla="*/ 15 w 174"/>
                  <a:gd name="T31"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160">
                    <a:moveTo>
                      <a:pt x="152" y="160"/>
                    </a:moveTo>
                    <a:cubicBezTo>
                      <a:pt x="135" y="160"/>
                      <a:pt x="99" y="136"/>
                      <a:pt x="64" y="101"/>
                    </a:cubicBezTo>
                    <a:cubicBezTo>
                      <a:pt x="43" y="80"/>
                      <a:pt x="26" y="59"/>
                      <a:pt x="15" y="41"/>
                    </a:cubicBezTo>
                    <a:cubicBezTo>
                      <a:pt x="7" y="28"/>
                      <a:pt x="0" y="11"/>
                      <a:pt x="7" y="3"/>
                    </a:cubicBezTo>
                    <a:cubicBezTo>
                      <a:pt x="9" y="1"/>
                      <a:pt x="12" y="0"/>
                      <a:pt x="15" y="0"/>
                    </a:cubicBezTo>
                    <a:cubicBezTo>
                      <a:pt x="33" y="0"/>
                      <a:pt x="69" y="25"/>
                      <a:pt x="104" y="60"/>
                    </a:cubicBezTo>
                    <a:cubicBezTo>
                      <a:pt x="142" y="97"/>
                      <a:pt x="174" y="144"/>
                      <a:pt x="161" y="157"/>
                    </a:cubicBezTo>
                    <a:cubicBezTo>
                      <a:pt x="159" y="159"/>
                      <a:pt x="156" y="160"/>
                      <a:pt x="152" y="160"/>
                    </a:cubicBezTo>
                    <a:close/>
                    <a:moveTo>
                      <a:pt x="15" y="5"/>
                    </a:moveTo>
                    <a:cubicBezTo>
                      <a:pt x="13" y="5"/>
                      <a:pt x="11" y="6"/>
                      <a:pt x="10" y="7"/>
                    </a:cubicBezTo>
                    <a:cubicBezTo>
                      <a:pt x="6" y="11"/>
                      <a:pt x="10" y="23"/>
                      <a:pt x="19" y="39"/>
                    </a:cubicBezTo>
                    <a:cubicBezTo>
                      <a:pt x="30" y="57"/>
                      <a:pt x="47" y="77"/>
                      <a:pt x="67" y="97"/>
                    </a:cubicBezTo>
                    <a:cubicBezTo>
                      <a:pt x="101" y="131"/>
                      <a:pt x="137" y="155"/>
                      <a:pt x="152" y="155"/>
                    </a:cubicBezTo>
                    <a:cubicBezTo>
                      <a:pt x="155" y="155"/>
                      <a:pt x="156" y="155"/>
                      <a:pt x="157" y="154"/>
                    </a:cubicBezTo>
                    <a:cubicBezTo>
                      <a:pt x="166" y="146"/>
                      <a:pt x="144" y="106"/>
                      <a:pt x="101" y="63"/>
                    </a:cubicBezTo>
                    <a:cubicBezTo>
                      <a:pt x="67" y="29"/>
                      <a:pt x="31" y="5"/>
                      <a:pt x="15" y="5"/>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2" name="iṥ1îḍé"/>
              <p:cNvSpPr/>
              <p:nvPr/>
            </p:nvSpPr>
            <p:spPr bwMode="auto">
              <a:xfrm>
                <a:off x="3420" y="1739"/>
                <a:ext cx="272" cy="249"/>
              </a:xfrm>
              <a:custGeom>
                <a:avLst/>
                <a:gdLst>
                  <a:gd name="T0" fmla="*/ 21 w 174"/>
                  <a:gd name="T1" fmla="*/ 160 h 160"/>
                  <a:gd name="T2" fmla="*/ 13 w 174"/>
                  <a:gd name="T3" fmla="*/ 157 h 160"/>
                  <a:gd name="T4" fmla="*/ 70 w 174"/>
                  <a:gd name="T5" fmla="*/ 60 h 160"/>
                  <a:gd name="T6" fmla="*/ 158 w 174"/>
                  <a:gd name="T7" fmla="*/ 0 h 160"/>
                  <a:gd name="T8" fmla="*/ 167 w 174"/>
                  <a:gd name="T9" fmla="*/ 3 h 160"/>
                  <a:gd name="T10" fmla="*/ 158 w 174"/>
                  <a:gd name="T11" fmla="*/ 41 h 160"/>
                  <a:gd name="T12" fmla="*/ 110 w 174"/>
                  <a:gd name="T13" fmla="*/ 101 h 160"/>
                  <a:gd name="T14" fmla="*/ 21 w 174"/>
                  <a:gd name="T15" fmla="*/ 160 h 160"/>
                  <a:gd name="T16" fmla="*/ 158 w 174"/>
                  <a:gd name="T17" fmla="*/ 5 h 160"/>
                  <a:gd name="T18" fmla="*/ 73 w 174"/>
                  <a:gd name="T19" fmla="*/ 63 h 160"/>
                  <a:gd name="T20" fmla="*/ 16 w 174"/>
                  <a:gd name="T21" fmla="*/ 154 h 160"/>
                  <a:gd name="T22" fmla="*/ 21 w 174"/>
                  <a:gd name="T23" fmla="*/ 155 h 160"/>
                  <a:gd name="T24" fmla="*/ 107 w 174"/>
                  <a:gd name="T25" fmla="*/ 97 h 160"/>
                  <a:gd name="T26" fmla="*/ 154 w 174"/>
                  <a:gd name="T27" fmla="*/ 39 h 160"/>
                  <a:gd name="T28" fmla="*/ 163 w 174"/>
                  <a:gd name="T29" fmla="*/ 7 h 160"/>
                  <a:gd name="T30" fmla="*/ 158 w 174"/>
                  <a:gd name="T31"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160">
                    <a:moveTo>
                      <a:pt x="21" y="160"/>
                    </a:moveTo>
                    <a:cubicBezTo>
                      <a:pt x="18" y="160"/>
                      <a:pt x="15" y="159"/>
                      <a:pt x="13" y="157"/>
                    </a:cubicBezTo>
                    <a:cubicBezTo>
                      <a:pt x="0" y="144"/>
                      <a:pt x="32" y="97"/>
                      <a:pt x="70" y="60"/>
                    </a:cubicBezTo>
                    <a:cubicBezTo>
                      <a:pt x="105" y="25"/>
                      <a:pt x="141" y="0"/>
                      <a:pt x="158" y="0"/>
                    </a:cubicBezTo>
                    <a:cubicBezTo>
                      <a:pt x="162" y="0"/>
                      <a:pt x="165" y="1"/>
                      <a:pt x="167" y="3"/>
                    </a:cubicBezTo>
                    <a:cubicBezTo>
                      <a:pt x="174" y="11"/>
                      <a:pt x="166" y="28"/>
                      <a:pt x="158" y="41"/>
                    </a:cubicBezTo>
                    <a:cubicBezTo>
                      <a:pt x="148" y="59"/>
                      <a:pt x="131" y="80"/>
                      <a:pt x="110" y="101"/>
                    </a:cubicBezTo>
                    <a:cubicBezTo>
                      <a:pt x="75" y="136"/>
                      <a:pt x="39" y="160"/>
                      <a:pt x="21" y="160"/>
                    </a:cubicBezTo>
                    <a:close/>
                    <a:moveTo>
                      <a:pt x="158" y="5"/>
                    </a:moveTo>
                    <a:cubicBezTo>
                      <a:pt x="143" y="5"/>
                      <a:pt x="107" y="29"/>
                      <a:pt x="73" y="63"/>
                    </a:cubicBezTo>
                    <a:cubicBezTo>
                      <a:pt x="30" y="106"/>
                      <a:pt x="8" y="146"/>
                      <a:pt x="16" y="154"/>
                    </a:cubicBezTo>
                    <a:cubicBezTo>
                      <a:pt x="17" y="155"/>
                      <a:pt x="19" y="155"/>
                      <a:pt x="21" y="155"/>
                    </a:cubicBezTo>
                    <a:cubicBezTo>
                      <a:pt x="37" y="155"/>
                      <a:pt x="73" y="131"/>
                      <a:pt x="107" y="97"/>
                    </a:cubicBezTo>
                    <a:cubicBezTo>
                      <a:pt x="127" y="77"/>
                      <a:pt x="144" y="57"/>
                      <a:pt x="154" y="39"/>
                    </a:cubicBezTo>
                    <a:cubicBezTo>
                      <a:pt x="164" y="23"/>
                      <a:pt x="168" y="11"/>
                      <a:pt x="163" y="7"/>
                    </a:cubicBezTo>
                    <a:cubicBezTo>
                      <a:pt x="162" y="6"/>
                      <a:pt x="161" y="5"/>
                      <a:pt x="158" y="5"/>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3" name="iśľïḍé"/>
              <p:cNvSpPr/>
              <p:nvPr/>
            </p:nvSpPr>
            <p:spPr bwMode="auto">
              <a:xfrm>
                <a:off x="3659" y="1730"/>
                <a:ext cx="34" cy="35"/>
              </a:xfrm>
              <a:prstGeom prst="ellipse">
                <a:avLst/>
              </a:pr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4" name="íśḷîḍé"/>
              <p:cNvSpPr/>
              <p:nvPr/>
            </p:nvSpPr>
            <p:spPr bwMode="auto">
              <a:xfrm>
                <a:off x="3659" y="1962"/>
                <a:ext cx="34" cy="34"/>
              </a:xfrm>
              <a:prstGeom prst="ellipse">
                <a:avLst/>
              </a:pr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5" name="îṩ1iḓe"/>
              <p:cNvSpPr/>
              <p:nvPr/>
            </p:nvSpPr>
            <p:spPr bwMode="auto">
              <a:xfrm>
                <a:off x="3544" y="2036"/>
                <a:ext cx="34" cy="34"/>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6" name="iśḻïḋe"/>
              <p:cNvSpPr/>
              <p:nvPr/>
            </p:nvSpPr>
            <p:spPr bwMode="auto">
              <a:xfrm>
                <a:off x="3505" y="1695"/>
                <a:ext cx="34" cy="35"/>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7" name="ïšļïďè"/>
              <p:cNvSpPr/>
              <p:nvPr/>
            </p:nvSpPr>
            <p:spPr bwMode="auto">
              <a:xfrm>
                <a:off x="3547" y="1845"/>
                <a:ext cx="39" cy="39"/>
              </a:xfrm>
              <a:prstGeom prst="ellipse">
                <a:avLst/>
              </a:pr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8" name="iṥľîḍê"/>
              <p:cNvSpPr/>
              <p:nvPr/>
            </p:nvSpPr>
            <p:spPr bwMode="auto">
              <a:xfrm>
                <a:off x="3353" y="1846"/>
                <a:ext cx="35" cy="35"/>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9" name="ïsḻïḑé"/>
              <p:cNvSpPr/>
              <p:nvPr/>
            </p:nvSpPr>
            <p:spPr bwMode="auto">
              <a:xfrm>
                <a:off x="3754" y="959"/>
                <a:ext cx="626" cy="419"/>
              </a:xfrm>
              <a:custGeom>
                <a:avLst/>
                <a:gdLst>
                  <a:gd name="T0" fmla="*/ 401 w 401"/>
                  <a:gd name="T1" fmla="*/ 239 h 269"/>
                  <a:gd name="T2" fmla="*/ 371 w 401"/>
                  <a:gd name="T3" fmla="*/ 269 h 269"/>
                  <a:gd name="T4" fmla="*/ 30 w 401"/>
                  <a:gd name="T5" fmla="*/ 269 h 269"/>
                  <a:gd name="T6" fmla="*/ 0 w 401"/>
                  <a:gd name="T7" fmla="*/ 239 h 269"/>
                  <a:gd name="T8" fmla="*/ 0 w 401"/>
                  <a:gd name="T9" fmla="*/ 30 h 269"/>
                  <a:gd name="T10" fmla="*/ 30 w 401"/>
                  <a:gd name="T11" fmla="*/ 0 h 269"/>
                  <a:gd name="T12" fmla="*/ 371 w 401"/>
                  <a:gd name="T13" fmla="*/ 0 h 269"/>
                  <a:gd name="T14" fmla="*/ 401 w 401"/>
                  <a:gd name="T15" fmla="*/ 30 h 269"/>
                  <a:gd name="T16" fmla="*/ 401 w 401"/>
                  <a:gd name="T17" fmla="*/ 23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269">
                    <a:moveTo>
                      <a:pt x="401" y="239"/>
                    </a:moveTo>
                    <a:cubicBezTo>
                      <a:pt x="401" y="256"/>
                      <a:pt x="388" y="269"/>
                      <a:pt x="371" y="269"/>
                    </a:cubicBezTo>
                    <a:cubicBezTo>
                      <a:pt x="30" y="269"/>
                      <a:pt x="30" y="269"/>
                      <a:pt x="30" y="269"/>
                    </a:cubicBezTo>
                    <a:cubicBezTo>
                      <a:pt x="14" y="269"/>
                      <a:pt x="0" y="256"/>
                      <a:pt x="0" y="239"/>
                    </a:cubicBezTo>
                    <a:cubicBezTo>
                      <a:pt x="0" y="30"/>
                      <a:pt x="0" y="30"/>
                      <a:pt x="0" y="30"/>
                    </a:cubicBezTo>
                    <a:cubicBezTo>
                      <a:pt x="0" y="14"/>
                      <a:pt x="14" y="0"/>
                      <a:pt x="30" y="0"/>
                    </a:cubicBezTo>
                    <a:cubicBezTo>
                      <a:pt x="371" y="0"/>
                      <a:pt x="371" y="0"/>
                      <a:pt x="371" y="0"/>
                    </a:cubicBezTo>
                    <a:cubicBezTo>
                      <a:pt x="388" y="0"/>
                      <a:pt x="401" y="14"/>
                      <a:pt x="401" y="30"/>
                    </a:cubicBezTo>
                    <a:lnTo>
                      <a:pt x="401" y="239"/>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0" name="íṧ1iḓe"/>
              <p:cNvSpPr/>
              <p:nvPr/>
            </p:nvSpPr>
            <p:spPr bwMode="auto">
              <a:xfrm>
                <a:off x="3792" y="1003"/>
                <a:ext cx="550" cy="333"/>
              </a:xfrm>
              <a:prstGeom prst="rect">
                <a:avLst/>
              </a:prstGeom>
              <a:solidFill>
                <a:srgbClr val="6CAD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1" name="îSḻïḍe"/>
              <p:cNvSpPr/>
              <p:nvPr/>
            </p:nvSpPr>
            <p:spPr bwMode="auto">
              <a:xfrm>
                <a:off x="3877" y="1105"/>
                <a:ext cx="36" cy="134"/>
              </a:xfrm>
              <a:custGeom>
                <a:avLst/>
                <a:gdLst>
                  <a:gd name="T0" fmla="*/ 4 w 23"/>
                  <a:gd name="T1" fmla="*/ 63 h 86"/>
                  <a:gd name="T2" fmla="*/ 5 w 23"/>
                  <a:gd name="T3" fmla="*/ 59 h 86"/>
                  <a:gd name="T4" fmla="*/ 5 w 23"/>
                  <a:gd name="T5" fmla="*/ 57 h 86"/>
                  <a:gd name="T6" fmla="*/ 5 w 23"/>
                  <a:gd name="T7" fmla="*/ 51 h 86"/>
                  <a:gd name="T8" fmla="*/ 6 w 23"/>
                  <a:gd name="T9" fmla="*/ 48 h 86"/>
                  <a:gd name="T10" fmla="*/ 7 w 23"/>
                  <a:gd name="T11" fmla="*/ 25 h 86"/>
                  <a:gd name="T12" fmla="*/ 4 w 23"/>
                  <a:gd name="T13" fmla="*/ 24 h 86"/>
                  <a:gd name="T14" fmla="*/ 2 w 23"/>
                  <a:gd name="T15" fmla="*/ 23 h 86"/>
                  <a:gd name="T16" fmla="*/ 1 w 23"/>
                  <a:gd name="T17" fmla="*/ 22 h 86"/>
                  <a:gd name="T18" fmla="*/ 0 w 23"/>
                  <a:gd name="T19" fmla="*/ 19 h 86"/>
                  <a:gd name="T20" fmla="*/ 1 w 23"/>
                  <a:gd name="T21" fmla="*/ 16 h 86"/>
                  <a:gd name="T22" fmla="*/ 1 w 23"/>
                  <a:gd name="T23" fmla="*/ 14 h 86"/>
                  <a:gd name="T24" fmla="*/ 3 w 23"/>
                  <a:gd name="T25" fmla="*/ 12 h 86"/>
                  <a:gd name="T26" fmla="*/ 6 w 23"/>
                  <a:gd name="T27" fmla="*/ 8 h 86"/>
                  <a:gd name="T28" fmla="*/ 9 w 23"/>
                  <a:gd name="T29" fmla="*/ 4 h 86"/>
                  <a:gd name="T30" fmla="*/ 12 w 23"/>
                  <a:gd name="T31" fmla="*/ 2 h 86"/>
                  <a:gd name="T32" fmla="*/ 14 w 23"/>
                  <a:gd name="T33" fmla="*/ 0 h 86"/>
                  <a:gd name="T34" fmla="*/ 17 w 23"/>
                  <a:gd name="T35" fmla="*/ 0 h 86"/>
                  <a:gd name="T36" fmla="*/ 19 w 23"/>
                  <a:gd name="T37" fmla="*/ 1 h 86"/>
                  <a:gd name="T38" fmla="*/ 22 w 23"/>
                  <a:gd name="T39" fmla="*/ 2 h 86"/>
                  <a:gd name="T40" fmla="*/ 23 w 23"/>
                  <a:gd name="T41" fmla="*/ 6 h 86"/>
                  <a:gd name="T42" fmla="*/ 23 w 23"/>
                  <a:gd name="T43" fmla="*/ 9 h 86"/>
                  <a:gd name="T44" fmla="*/ 23 w 23"/>
                  <a:gd name="T45" fmla="*/ 11 h 86"/>
                  <a:gd name="T46" fmla="*/ 22 w 23"/>
                  <a:gd name="T47" fmla="*/ 14 h 86"/>
                  <a:gd name="T48" fmla="*/ 22 w 23"/>
                  <a:gd name="T49" fmla="*/ 17 h 86"/>
                  <a:gd name="T50" fmla="*/ 21 w 23"/>
                  <a:gd name="T51" fmla="*/ 20 h 86"/>
                  <a:gd name="T52" fmla="*/ 21 w 23"/>
                  <a:gd name="T53" fmla="*/ 23 h 86"/>
                  <a:gd name="T54" fmla="*/ 21 w 23"/>
                  <a:gd name="T55" fmla="*/ 26 h 86"/>
                  <a:gd name="T56" fmla="*/ 20 w 23"/>
                  <a:gd name="T57" fmla="*/ 32 h 86"/>
                  <a:gd name="T58" fmla="*/ 19 w 23"/>
                  <a:gd name="T59" fmla="*/ 38 h 86"/>
                  <a:gd name="T60" fmla="*/ 19 w 23"/>
                  <a:gd name="T61" fmla="*/ 41 h 86"/>
                  <a:gd name="T62" fmla="*/ 18 w 23"/>
                  <a:gd name="T63" fmla="*/ 45 h 86"/>
                  <a:gd name="T64" fmla="*/ 17 w 23"/>
                  <a:gd name="T65" fmla="*/ 47 h 86"/>
                  <a:gd name="T66" fmla="*/ 18 w 23"/>
                  <a:gd name="T67" fmla="*/ 59 h 86"/>
                  <a:gd name="T68" fmla="*/ 18 w 23"/>
                  <a:gd name="T69" fmla="*/ 71 h 86"/>
                  <a:gd name="T70" fmla="*/ 17 w 23"/>
                  <a:gd name="T71" fmla="*/ 72 h 86"/>
                  <a:gd name="T72" fmla="*/ 16 w 23"/>
                  <a:gd name="T73" fmla="*/ 73 h 86"/>
                  <a:gd name="T74" fmla="*/ 16 w 23"/>
                  <a:gd name="T75" fmla="*/ 74 h 86"/>
                  <a:gd name="T76" fmla="*/ 20 w 23"/>
                  <a:gd name="T77" fmla="*/ 83 h 86"/>
                  <a:gd name="T78" fmla="*/ 20 w 23"/>
                  <a:gd name="T79" fmla="*/ 85 h 86"/>
                  <a:gd name="T80" fmla="*/ 17 w 23"/>
                  <a:gd name="T81" fmla="*/ 86 h 86"/>
                  <a:gd name="T82" fmla="*/ 14 w 23"/>
                  <a:gd name="T83" fmla="*/ 86 h 86"/>
                  <a:gd name="T84" fmla="*/ 10 w 23"/>
                  <a:gd name="T85" fmla="*/ 86 h 86"/>
                  <a:gd name="T86" fmla="*/ 8 w 23"/>
                  <a:gd name="T87" fmla="*/ 86 h 86"/>
                  <a:gd name="T88" fmla="*/ 7 w 23"/>
                  <a:gd name="T89" fmla="*/ 84 h 86"/>
                  <a:gd name="T90" fmla="*/ 6 w 23"/>
                  <a:gd name="T91" fmla="*/ 81 h 86"/>
                  <a:gd name="T92" fmla="*/ 5 w 23"/>
                  <a:gd name="T93" fmla="*/ 77 h 86"/>
                  <a:gd name="T94" fmla="*/ 5 w 23"/>
                  <a:gd name="T95" fmla="*/ 72 h 86"/>
                  <a:gd name="T96" fmla="*/ 5 w 23"/>
                  <a:gd name="T97" fmla="*/ 70 h 86"/>
                  <a:gd name="T98" fmla="*/ 4 w 23"/>
                  <a:gd name="T99"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86">
                    <a:moveTo>
                      <a:pt x="4" y="64"/>
                    </a:moveTo>
                    <a:cubicBezTo>
                      <a:pt x="4" y="63"/>
                      <a:pt x="4" y="63"/>
                      <a:pt x="4" y="63"/>
                    </a:cubicBezTo>
                    <a:cubicBezTo>
                      <a:pt x="4" y="62"/>
                      <a:pt x="4" y="62"/>
                      <a:pt x="4" y="61"/>
                    </a:cubicBezTo>
                    <a:cubicBezTo>
                      <a:pt x="5" y="60"/>
                      <a:pt x="5" y="60"/>
                      <a:pt x="5" y="59"/>
                    </a:cubicBezTo>
                    <a:cubicBezTo>
                      <a:pt x="5" y="59"/>
                      <a:pt x="5" y="59"/>
                      <a:pt x="5" y="59"/>
                    </a:cubicBezTo>
                    <a:cubicBezTo>
                      <a:pt x="5" y="58"/>
                      <a:pt x="5" y="57"/>
                      <a:pt x="5" y="57"/>
                    </a:cubicBezTo>
                    <a:cubicBezTo>
                      <a:pt x="5" y="56"/>
                      <a:pt x="5" y="55"/>
                      <a:pt x="5" y="54"/>
                    </a:cubicBezTo>
                    <a:cubicBezTo>
                      <a:pt x="5" y="53"/>
                      <a:pt x="5" y="52"/>
                      <a:pt x="5" y="51"/>
                    </a:cubicBezTo>
                    <a:cubicBezTo>
                      <a:pt x="5" y="50"/>
                      <a:pt x="5" y="50"/>
                      <a:pt x="6" y="50"/>
                    </a:cubicBezTo>
                    <a:cubicBezTo>
                      <a:pt x="6" y="49"/>
                      <a:pt x="6" y="49"/>
                      <a:pt x="6" y="48"/>
                    </a:cubicBezTo>
                    <a:cubicBezTo>
                      <a:pt x="7" y="47"/>
                      <a:pt x="7" y="46"/>
                      <a:pt x="7" y="46"/>
                    </a:cubicBezTo>
                    <a:cubicBezTo>
                      <a:pt x="7" y="25"/>
                      <a:pt x="7" y="25"/>
                      <a:pt x="7" y="25"/>
                    </a:cubicBezTo>
                    <a:cubicBezTo>
                      <a:pt x="7" y="25"/>
                      <a:pt x="6" y="25"/>
                      <a:pt x="6" y="25"/>
                    </a:cubicBezTo>
                    <a:cubicBezTo>
                      <a:pt x="5" y="24"/>
                      <a:pt x="4" y="24"/>
                      <a:pt x="4" y="24"/>
                    </a:cubicBezTo>
                    <a:cubicBezTo>
                      <a:pt x="3" y="24"/>
                      <a:pt x="3" y="24"/>
                      <a:pt x="3" y="24"/>
                    </a:cubicBezTo>
                    <a:cubicBezTo>
                      <a:pt x="2" y="23"/>
                      <a:pt x="2" y="23"/>
                      <a:pt x="2" y="23"/>
                    </a:cubicBezTo>
                    <a:cubicBezTo>
                      <a:pt x="1" y="23"/>
                      <a:pt x="1" y="23"/>
                      <a:pt x="1" y="23"/>
                    </a:cubicBezTo>
                    <a:cubicBezTo>
                      <a:pt x="1" y="22"/>
                      <a:pt x="1" y="22"/>
                      <a:pt x="1" y="22"/>
                    </a:cubicBezTo>
                    <a:cubicBezTo>
                      <a:pt x="1" y="22"/>
                      <a:pt x="1" y="22"/>
                      <a:pt x="1" y="21"/>
                    </a:cubicBezTo>
                    <a:cubicBezTo>
                      <a:pt x="0" y="20"/>
                      <a:pt x="0" y="19"/>
                      <a:pt x="0" y="19"/>
                    </a:cubicBezTo>
                    <a:cubicBezTo>
                      <a:pt x="0" y="19"/>
                      <a:pt x="0" y="18"/>
                      <a:pt x="1" y="17"/>
                    </a:cubicBezTo>
                    <a:cubicBezTo>
                      <a:pt x="1" y="17"/>
                      <a:pt x="1" y="16"/>
                      <a:pt x="1" y="16"/>
                    </a:cubicBezTo>
                    <a:cubicBezTo>
                      <a:pt x="1" y="16"/>
                      <a:pt x="1" y="16"/>
                      <a:pt x="1" y="16"/>
                    </a:cubicBezTo>
                    <a:cubicBezTo>
                      <a:pt x="1" y="15"/>
                      <a:pt x="1" y="15"/>
                      <a:pt x="1" y="14"/>
                    </a:cubicBezTo>
                    <a:cubicBezTo>
                      <a:pt x="2" y="14"/>
                      <a:pt x="2" y="13"/>
                      <a:pt x="2" y="13"/>
                    </a:cubicBezTo>
                    <a:cubicBezTo>
                      <a:pt x="2" y="13"/>
                      <a:pt x="2" y="12"/>
                      <a:pt x="3" y="12"/>
                    </a:cubicBezTo>
                    <a:cubicBezTo>
                      <a:pt x="3" y="12"/>
                      <a:pt x="3" y="11"/>
                      <a:pt x="4" y="11"/>
                    </a:cubicBezTo>
                    <a:cubicBezTo>
                      <a:pt x="4" y="10"/>
                      <a:pt x="5" y="9"/>
                      <a:pt x="6" y="8"/>
                    </a:cubicBezTo>
                    <a:cubicBezTo>
                      <a:pt x="7" y="8"/>
                      <a:pt x="7" y="7"/>
                      <a:pt x="8" y="6"/>
                    </a:cubicBezTo>
                    <a:cubicBezTo>
                      <a:pt x="9" y="5"/>
                      <a:pt x="9" y="5"/>
                      <a:pt x="9" y="4"/>
                    </a:cubicBezTo>
                    <a:cubicBezTo>
                      <a:pt x="10" y="4"/>
                      <a:pt x="10" y="4"/>
                      <a:pt x="10" y="3"/>
                    </a:cubicBezTo>
                    <a:cubicBezTo>
                      <a:pt x="11" y="3"/>
                      <a:pt x="11" y="3"/>
                      <a:pt x="12" y="2"/>
                    </a:cubicBezTo>
                    <a:cubicBezTo>
                      <a:pt x="13" y="2"/>
                      <a:pt x="13" y="1"/>
                      <a:pt x="14" y="1"/>
                    </a:cubicBezTo>
                    <a:cubicBezTo>
                      <a:pt x="14" y="1"/>
                      <a:pt x="14" y="0"/>
                      <a:pt x="14" y="0"/>
                    </a:cubicBezTo>
                    <a:cubicBezTo>
                      <a:pt x="15" y="0"/>
                      <a:pt x="16" y="0"/>
                      <a:pt x="16" y="0"/>
                    </a:cubicBezTo>
                    <a:cubicBezTo>
                      <a:pt x="16" y="0"/>
                      <a:pt x="16" y="0"/>
                      <a:pt x="17" y="0"/>
                    </a:cubicBezTo>
                    <a:cubicBezTo>
                      <a:pt x="17" y="0"/>
                      <a:pt x="17" y="0"/>
                      <a:pt x="17" y="0"/>
                    </a:cubicBezTo>
                    <a:cubicBezTo>
                      <a:pt x="18" y="0"/>
                      <a:pt x="18" y="1"/>
                      <a:pt x="19" y="1"/>
                    </a:cubicBezTo>
                    <a:cubicBezTo>
                      <a:pt x="19" y="1"/>
                      <a:pt x="20" y="1"/>
                      <a:pt x="21" y="1"/>
                    </a:cubicBezTo>
                    <a:cubicBezTo>
                      <a:pt x="21" y="1"/>
                      <a:pt x="22" y="2"/>
                      <a:pt x="22" y="2"/>
                    </a:cubicBezTo>
                    <a:cubicBezTo>
                      <a:pt x="22" y="3"/>
                      <a:pt x="23" y="3"/>
                      <a:pt x="23" y="4"/>
                    </a:cubicBezTo>
                    <a:cubicBezTo>
                      <a:pt x="23" y="5"/>
                      <a:pt x="23" y="6"/>
                      <a:pt x="23" y="6"/>
                    </a:cubicBezTo>
                    <a:cubicBezTo>
                      <a:pt x="23" y="6"/>
                      <a:pt x="23" y="7"/>
                      <a:pt x="23" y="7"/>
                    </a:cubicBezTo>
                    <a:cubicBezTo>
                      <a:pt x="23" y="8"/>
                      <a:pt x="23" y="8"/>
                      <a:pt x="23" y="9"/>
                    </a:cubicBezTo>
                    <a:cubicBezTo>
                      <a:pt x="23" y="9"/>
                      <a:pt x="23" y="10"/>
                      <a:pt x="23" y="10"/>
                    </a:cubicBezTo>
                    <a:cubicBezTo>
                      <a:pt x="23" y="11"/>
                      <a:pt x="23" y="11"/>
                      <a:pt x="23" y="11"/>
                    </a:cubicBezTo>
                    <a:cubicBezTo>
                      <a:pt x="23" y="11"/>
                      <a:pt x="23" y="12"/>
                      <a:pt x="23" y="13"/>
                    </a:cubicBezTo>
                    <a:cubicBezTo>
                      <a:pt x="22" y="14"/>
                      <a:pt x="22" y="14"/>
                      <a:pt x="22" y="14"/>
                    </a:cubicBezTo>
                    <a:cubicBezTo>
                      <a:pt x="22" y="15"/>
                      <a:pt x="22" y="15"/>
                      <a:pt x="22" y="16"/>
                    </a:cubicBezTo>
                    <a:cubicBezTo>
                      <a:pt x="22" y="16"/>
                      <a:pt x="22" y="17"/>
                      <a:pt x="22" y="17"/>
                    </a:cubicBezTo>
                    <a:cubicBezTo>
                      <a:pt x="22" y="18"/>
                      <a:pt x="21" y="19"/>
                      <a:pt x="21" y="19"/>
                    </a:cubicBezTo>
                    <a:cubicBezTo>
                      <a:pt x="21" y="20"/>
                      <a:pt x="21" y="20"/>
                      <a:pt x="21" y="20"/>
                    </a:cubicBezTo>
                    <a:cubicBezTo>
                      <a:pt x="21" y="21"/>
                      <a:pt x="21" y="21"/>
                      <a:pt x="21" y="21"/>
                    </a:cubicBezTo>
                    <a:cubicBezTo>
                      <a:pt x="21" y="23"/>
                      <a:pt x="21" y="23"/>
                      <a:pt x="21" y="23"/>
                    </a:cubicBezTo>
                    <a:cubicBezTo>
                      <a:pt x="21" y="25"/>
                      <a:pt x="21" y="25"/>
                      <a:pt x="21" y="25"/>
                    </a:cubicBezTo>
                    <a:cubicBezTo>
                      <a:pt x="21" y="26"/>
                      <a:pt x="21" y="26"/>
                      <a:pt x="21" y="26"/>
                    </a:cubicBezTo>
                    <a:cubicBezTo>
                      <a:pt x="21" y="26"/>
                      <a:pt x="21" y="27"/>
                      <a:pt x="21" y="28"/>
                    </a:cubicBezTo>
                    <a:cubicBezTo>
                      <a:pt x="21" y="29"/>
                      <a:pt x="21" y="31"/>
                      <a:pt x="20" y="32"/>
                    </a:cubicBezTo>
                    <a:cubicBezTo>
                      <a:pt x="20" y="33"/>
                      <a:pt x="20" y="35"/>
                      <a:pt x="20" y="36"/>
                    </a:cubicBezTo>
                    <a:cubicBezTo>
                      <a:pt x="20" y="37"/>
                      <a:pt x="19" y="38"/>
                      <a:pt x="19" y="38"/>
                    </a:cubicBezTo>
                    <a:cubicBezTo>
                      <a:pt x="19" y="38"/>
                      <a:pt x="19" y="38"/>
                      <a:pt x="19" y="39"/>
                    </a:cubicBezTo>
                    <a:cubicBezTo>
                      <a:pt x="19" y="40"/>
                      <a:pt x="19" y="41"/>
                      <a:pt x="19" y="41"/>
                    </a:cubicBezTo>
                    <a:cubicBezTo>
                      <a:pt x="19" y="42"/>
                      <a:pt x="19" y="43"/>
                      <a:pt x="19" y="44"/>
                    </a:cubicBezTo>
                    <a:cubicBezTo>
                      <a:pt x="18" y="44"/>
                      <a:pt x="18" y="45"/>
                      <a:pt x="18" y="45"/>
                    </a:cubicBezTo>
                    <a:cubicBezTo>
                      <a:pt x="18" y="45"/>
                      <a:pt x="18" y="45"/>
                      <a:pt x="18" y="46"/>
                    </a:cubicBezTo>
                    <a:cubicBezTo>
                      <a:pt x="17" y="46"/>
                      <a:pt x="17" y="47"/>
                      <a:pt x="17" y="47"/>
                    </a:cubicBezTo>
                    <a:cubicBezTo>
                      <a:pt x="17" y="48"/>
                      <a:pt x="17" y="48"/>
                      <a:pt x="17" y="48"/>
                    </a:cubicBezTo>
                    <a:cubicBezTo>
                      <a:pt x="17" y="52"/>
                      <a:pt x="17" y="55"/>
                      <a:pt x="18" y="59"/>
                    </a:cubicBezTo>
                    <a:cubicBezTo>
                      <a:pt x="18" y="63"/>
                      <a:pt x="18" y="66"/>
                      <a:pt x="18" y="70"/>
                    </a:cubicBezTo>
                    <a:cubicBezTo>
                      <a:pt x="18" y="71"/>
                      <a:pt x="18" y="71"/>
                      <a:pt x="18" y="71"/>
                    </a:cubicBezTo>
                    <a:cubicBezTo>
                      <a:pt x="18" y="71"/>
                      <a:pt x="18" y="72"/>
                      <a:pt x="18" y="72"/>
                    </a:cubicBezTo>
                    <a:cubicBezTo>
                      <a:pt x="18" y="72"/>
                      <a:pt x="18" y="72"/>
                      <a:pt x="17" y="72"/>
                    </a:cubicBezTo>
                    <a:cubicBezTo>
                      <a:pt x="17" y="73"/>
                      <a:pt x="17" y="73"/>
                      <a:pt x="17" y="73"/>
                    </a:cubicBezTo>
                    <a:cubicBezTo>
                      <a:pt x="17" y="73"/>
                      <a:pt x="16" y="73"/>
                      <a:pt x="16" y="73"/>
                    </a:cubicBezTo>
                    <a:cubicBezTo>
                      <a:pt x="16" y="74"/>
                      <a:pt x="16" y="74"/>
                      <a:pt x="16" y="74"/>
                    </a:cubicBezTo>
                    <a:cubicBezTo>
                      <a:pt x="16" y="74"/>
                      <a:pt x="16" y="74"/>
                      <a:pt x="16" y="74"/>
                    </a:cubicBezTo>
                    <a:cubicBezTo>
                      <a:pt x="20" y="82"/>
                      <a:pt x="20" y="82"/>
                      <a:pt x="20" y="82"/>
                    </a:cubicBezTo>
                    <a:cubicBezTo>
                      <a:pt x="20" y="83"/>
                      <a:pt x="20" y="83"/>
                      <a:pt x="20" y="83"/>
                    </a:cubicBezTo>
                    <a:cubicBezTo>
                      <a:pt x="20" y="83"/>
                      <a:pt x="20" y="83"/>
                      <a:pt x="20" y="83"/>
                    </a:cubicBezTo>
                    <a:cubicBezTo>
                      <a:pt x="20" y="84"/>
                      <a:pt x="20" y="84"/>
                      <a:pt x="20" y="85"/>
                    </a:cubicBezTo>
                    <a:cubicBezTo>
                      <a:pt x="19" y="85"/>
                      <a:pt x="19" y="86"/>
                      <a:pt x="18" y="86"/>
                    </a:cubicBezTo>
                    <a:cubicBezTo>
                      <a:pt x="17" y="86"/>
                      <a:pt x="17" y="86"/>
                      <a:pt x="17" y="86"/>
                    </a:cubicBezTo>
                    <a:cubicBezTo>
                      <a:pt x="15" y="86"/>
                      <a:pt x="15" y="86"/>
                      <a:pt x="15" y="86"/>
                    </a:cubicBezTo>
                    <a:cubicBezTo>
                      <a:pt x="14" y="86"/>
                      <a:pt x="14" y="86"/>
                      <a:pt x="14" y="86"/>
                    </a:cubicBezTo>
                    <a:cubicBezTo>
                      <a:pt x="13" y="86"/>
                      <a:pt x="13" y="86"/>
                      <a:pt x="13" y="86"/>
                    </a:cubicBezTo>
                    <a:cubicBezTo>
                      <a:pt x="10" y="86"/>
                      <a:pt x="10" y="86"/>
                      <a:pt x="10" y="86"/>
                    </a:cubicBezTo>
                    <a:cubicBezTo>
                      <a:pt x="9" y="86"/>
                      <a:pt x="9" y="86"/>
                      <a:pt x="9" y="86"/>
                    </a:cubicBezTo>
                    <a:cubicBezTo>
                      <a:pt x="9" y="86"/>
                      <a:pt x="9" y="86"/>
                      <a:pt x="8" y="86"/>
                    </a:cubicBezTo>
                    <a:cubicBezTo>
                      <a:pt x="8" y="86"/>
                      <a:pt x="8" y="85"/>
                      <a:pt x="7" y="85"/>
                    </a:cubicBezTo>
                    <a:cubicBezTo>
                      <a:pt x="7" y="85"/>
                      <a:pt x="7" y="85"/>
                      <a:pt x="7" y="84"/>
                    </a:cubicBezTo>
                    <a:cubicBezTo>
                      <a:pt x="7" y="84"/>
                      <a:pt x="7" y="83"/>
                      <a:pt x="7" y="83"/>
                    </a:cubicBezTo>
                    <a:cubicBezTo>
                      <a:pt x="6" y="83"/>
                      <a:pt x="6" y="82"/>
                      <a:pt x="6" y="81"/>
                    </a:cubicBezTo>
                    <a:cubicBezTo>
                      <a:pt x="6" y="80"/>
                      <a:pt x="6" y="80"/>
                      <a:pt x="6" y="79"/>
                    </a:cubicBezTo>
                    <a:cubicBezTo>
                      <a:pt x="5" y="79"/>
                      <a:pt x="5" y="78"/>
                      <a:pt x="5" y="77"/>
                    </a:cubicBezTo>
                    <a:cubicBezTo>
                      <a:pt x="5" y="77"/>
                      <a:pt x="5" y="76"/>
                      <a:pt x="5" y="75"/>
                    </a:cubicBezTo>
                    <a:cubicBezTo>
                      <a:pt x="5" y="74"/>
                      <a:pt x="5" y="73"/>
                      <a:pt x="5" y="72"/>
                    </a:cubicBezTo>
                    <a:cubicBezTo>
                      <a:pt x="5" y="71"/>
                      <a:pt x="5" y="71"/>
                      <a:pt x="5" y="70"/>
                    </a:cubicBezTo>
                    <a:cubicBezTo>
                      <a:pt x="5" y="70"/>
                      <a:pt x="5" y="70"/>
                      <a:pt x="5" y="70"/>
                    </a:cubicBezTo>
                    <a:cubicBezTo>
                      <a:pt x="5" y="69"/>
                      <a:pt x="5" y="68"/>
                      <a:pt x="4" y="68"/>
                    </a:cubicBezTo>
                    <a:cubicBezTo>
                      <a:pt x="4" y="67"/>
                      <a:pt x="4" y="67"/>
                      <a:pt x="4" y="66"/>
                    </a:cubicBezTo>
                    <a:lnTo>
                      <a:pt x="4"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2" name="îṡ1ídè"/>
              <p:cNvSpPr/>
              <p:nvPr/>
            </p:nvSpPr>
            <p:spPr bwMode="auto">
              <a:xfrm>
                <a:off x="3916" y="1130"/>
                <a:ext cx="69" cy="87"/>
              </a:xfrm>
              <a:custGeom>
                <a:avLst/>
                <a:gdLst>
                  <a:gd name="T0" fmla="*/ 17 w 44"/>
                  <a:gd name="T1" fmla="*/ 51 h 56"/>
                  <a:gd name="T2" fmla="*/ 18 w 44"/>
                  <a:gd name="T3" fmla="*/ 50 h 56"/>
                  <a:gd name="T4" fmla="*/ 19 w 44"/>
                  <a:gd name="T5" fmla="*/ 49 h 56"/>
                  <a:gd name="T6" fmla="*/ 19 w 44"/>
                  <a:gd name="T7" fmla="*/ 47 h 56"/>
                  <a:gd name="T8" fmla="*/ 19 w 44"/>
                  <a:gd name="T9" fmla="*/ 45 h 56"/>
                  <a:gd name="T10" fmla="*/ 18 w 44"/>
                  <a:gd name="T11" fmla="*/ 43 h 56"/>
                  <a:gd name="T12" fmla="*/ 17 w 44"/>
                  <a:gd name="T13" fmla="*/ 42 h 56"/>
                  <a:gd name="T14" fmla="*/ 16 w 44"/>
                  <a:gd name="T15" fmla="*/ 40 h 56"/>
                  <a:gd name="T16" fmla="*/ 15 w 44"/>
                  <a:gd name="T17" fmla="*/ 38 h 56"/>
                  <a:gd name="T18" fmla="*/ 12 w 44"/>
                  <a:gd name="T19" fmla="*/ 38 h 56"/>
                  <a:gd name="T20" fmla="*/ 9 w 44"/>
                  <a:gd name="T21" fmla="*/ 38 h 56"/>
                  <a:gd name="T22" fmla="*/ 6 w 44"/>
                  <a:gd name="T23" fmla="*/ 38 h 56"/>
                  <a:gd name="T24" fmla="*/ 2 w 44"/>
                  <a:gd name="T25" fmla="*/ 37 h 56"/>
                  <a:gd name="T26" fmla="*/ 1 w 44"/>
                  <a:gd name="T27" fmla="*/ 35 h 56"/>
                  <a:gd name="T28" fmla="*/ 0 w 44"/>
                  <a:gd name="T29" fmla="*/ 31 h 56"/>
                  <a:gd name="T30" fmla="*/ 0 w 44"/>
                  <a:gd name="T31" fmla="*/ 30 h 56"/>
                  <a:gd name="T32" fmla="*/ 0 w 44"/>
                  <a:gd name="T33" fmla="*/ 28 h 56"/>
                  <a:gd name="T34" fmla="*/ 1 w 44"/>
                  <a:gd name="T35" fmla="*/ 25 h 56"/>
                  <a:gd name="T36" fmla="*/ 2 w 44"/>
                  <a:gd name="T37" fmla="*/ 23 h 56"/>
                  <a:gd name="T38" fmla="*/ 4 w 44"/>
                  <a:gd name="T39" fmla="*/ 22 h 56"/>
                  <a:gd name="T40" fmla="*/ 12 w 44"/>
                  <a:gd name="T41" fmla="*/ 21 h 56"/>
                  <a:gd name="T42" fmla="*/ 15 w 44"/>
                  <a:gd name="T43" fmla="*/ 20 h 56"/>
                  <a:gd name="T44" fmla="*/ 17 w 44"/>
                  <a:gd name="T45" fmla="*/ 16 h 56"/>
                  <a:gd name="T46" fmla="*/ 18 w 44"/>
                  <a:gd name="T47" fmla="*/ 13 h 56"/>
                  <a:gd name="T48" fmla="*/ 18 w 44"/>
                  <a:gd name="T49" fmla="*/ 12 h 56"/>
                  <a:gd name="T50" fmla="*/ 17 w 44"/>
                  <a:gd name="T51" fmla="*/ 10 h 56"/>
                  <a:gd name="T52" fmla="*/ 17 w 44"/>
                  <a:gd name="T53" fmla="*/ 9 h 56"/>
                  <a:gd name="T54" fmla="*/ 18 w 44"/>
                  <a:gd name="T55" fmla="*/ 5 h 56"/>
                  <a:gd name="T56" fmla="*/ 19 w 44"/>
                  <a:gd name="T57" fmla="*/ 2 h 56"/>
                  <a:gd name="T58" fmla="*/ 21 w 44"/>
                  <a:gd name="T59" fmla="*/ 0 h 56"/>
                  <a:gd name="T60" fmla="*/ 23 w 44"/>
                  <a:gd name="T61" fmla="*/ 0 h 56"/>
                  <a:gd name="T62" fmla="*/ 26 w 44"/>
                  <a:gd name="T63" fmla="*/ 0 h 56"/>
                  <a:gd name="T64" fmla="*/ 28 w 44"/>
                  <a:gd name="T65" fmla="*/ 1 h 56"/>
                  <a:gd name="T66" fmla="*/ 30 w 44"/>
                  <a:gd name="T67" fmla="*/ 4 h 56"/>
                  <a:gd name="T68" fmla="*/ 31 w 44"/>
                  <a:gd name="T69" fmla="*/ 7 h 56"/>
                  <a:gd name="T70" fmla="*/ 30 w 44"/>
                  <a:gd name="T71" fmla="*/ 13 h 56"/>
                  <a:gd name="T72" fmla="*/ 30 w 44"/>
                  <a:gd name="T73" fmla="*/ 19 h 56"/>
                  <a:gd name="T74" fmla="*/ 43 w 44"/>
                  <a:gd name="T75" fmla="*/ 20 h 56"/>
                  <a:gd name="T76" fmla="*/ 44 w 44"/>
                  <a:gd name="T77" fmla="*/ 22 h 56"/>
                  <a:gd name="T78" fmla="*/ 44 w 44"/>
                  <a:gd name="T79" fmla="*/ 25 h 56"/>
                  <a:gd name="T80" fmla="*/ 43 w 44"/>
                  <a:gd name="T81" fmla="*/ 27 h 56"/>
                  <a:gd name="T82" fmla="*/ 43 w 44"/>
                  <a:gd name="T83" fmla="*/ 30 h 56"/>
                  <a:gd name="T84" fmla="*/ 42 w 44"/>
                  <a:gd name="T85" fmla="*/ 32 h 56"/>
                  <a:gd name="T86" fmla="*/ 41 w 44"/>
                  <a:gd name="T87" fmla="*/ 33 h 56"/>
                  <a:gd name="T88" fmla="*/ 39 w 44"/>
                  <a:gd name="T89" fmla="*/ 33 h 56"/>
                  <a:gd name="T90" fmla="*/ 36 w 44"/>
                  <a:gd name="T91" fmla="*/ 33 h 56"/>
                  <a:gd name="T92" fmla="*/ 34 w 44"/>
                  <a:gd name="T93" fmla="*/ 33 h 56"/>
                  <a:gd name="T94" fmla="*/ 28 w 44"/>
                  <a:gd name="T95" fmla="*/ 34 h 56"/>
                  <a:gd name="T96" fmla="*/ 29 w 44"/>
                  <a:gd name="T97" fmla="*/ 37 h 56"/>
                  <a:gd name="T98" fmla="*/ 30 w 44"/>
                  <a:gd name="T99" fmla="*/ 40 h 56"/>
                  <a:gd name="T100" fmla="*/ 31 w 44"/>
                  <a:gd name="T101" fmla="*/ 44 h 56"/>
                  <a:gd name="T102" fmla="*/ 31 w 44"/>
                  <a:gd name="T103" fmla="*/ 46 h 56"/>
                  <a:gd name="T104" fmla="*/ 31 w 44"/>
                  <a:gd name="T105" fmla="*/ 49 h 56"/>
                  <a:gd name="T106" fmla="*/ 31 w 44"/>
                  <a:gd name="T107" fmla="*/ 52 h 56"/>
                  <a:gd name="T108" fmla="*/ 31 w 44"/>
                  <a:gd name="T109" fmla="*/ 54 h 56"/>
                  <a:gd name="T110" fmla="*/ 30 w 44"/>
                  <a:gd name="T111" fmla="*/ 56 h 56"/>
                  <a:gd name="T112" fmla="*/ 22 w 44"/>
                  <a:gd name="T113" fmla="*/ 56 h 56"/>
                  <a:gd name="T114" fmla="*/ 19 w 44"/>
                  <a:gd name="T115" fmla="*/ 55 h 56"/>
                  <a:gd name="T116" fmla="*/ 18 w 44"/>
                  <a:gd name="T117" fmla="*/ 54 h 56"/>
                  <a:gd name="T118" fmla="*/ 17 w 44"/>
                  <a:gd name="T1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56">
                    <a:moveTo>
                      <a:pt x="17" y="51"/>
                    </a:moveTo>
                    <a:cubicBezTo>
                      <a:pt x="17" y="51"/>
                      <a:pt x="17" y="51"/>
                      <a:pt x="17" y="51"/>
                    </a:cubicBezTo>
                    <a:cubicBezTo>
                      <a:pt x="17" y="51"/>
                      <a:pt x="17" y="51"/>
                      <a:pt x="17" y="50"/>
                    </a:cubicBezTo>
                    <a:cubicBezTo>
                      <a:pt x="18" y="50"/>
                      <a:pt x="18" y="50"/>
                      <a:pt x="18" y="50"/>
                    </a:cubicBezTo>
                    <a:cubicBezTo>
                      <a:pt x="18" y="50"/>
                      <a:pt x="18" y="49"/>
                      <a:pt x="19" y="49"/>
                    </a:cubicBezTo>
                    <a:cubicBezTo>
                      <a:pt x="19" y="49"/>
                      <a:pt x="19" y="49"/>
                      <a:pt x="19" y="49"/>
                    </a:cubicBezTo>
                    <a:cubicBezTo>
                      <a:pt x="19" y="49"/>
                      <a:pt x="19" y="49"/>
                      <a:pt x="19" y="48"/>
                    </a:cubicBezTo>
                    <a:cubicBezTo>
                      <a:pt x="19" y="48"/>
                      <a:pt x="19" y="47"/>
                      <a:pt x="19" y="47"/>
                    </a:cubicBezTo>
                    <a:cubicBezTo>
                      <a:pt x="19" y="47"/>
                      <a:pt x="19" y="46"/>
                      <a:pt x="19" y="46"/>
                    </a:cubicBezTo>
                    <a:cubicBezTo>
                      <a:pt x="19" y="45"/>
                      <a:pt x="19" y="45"/>
                      <a:pt x="19" y="45"/>
                    </a:cubicBezTo>
                    <a:cubicBezTo>
                      <a:pt x="19" y="45"/>
                      <a:pt x="19" y="45"/>
                      <a:pt x="19" y="44"/>
                    </a:cubicBezTo>
                    <a:cubicBezTo>
                      <a:pt x="18" y="44"/>
                      <a:pt x="18" y="44"/>
                      <a:pt x="18" y="43"/>
                    </a:cubicBezTo>
                    <a:cubicBezTo>
                      <a:pt x="18" y="43"/>
                      <a:pt x="18" y="43"/>
                      <a:pt x="17" y="43"/>
                    </a:cubicBezTo>
                    <a:cubicBezTo>
                      <a:pt x="17" y="42"/>
                      <a:pt x="17" y="42"/>
                      <a:pt x="17" y="42"/>
                    </a:cubicBezTo>
                    <a:cubicBezTo>
                      <a:pt x="17" y="42"/>
                      <a:pt x="17" y="42"/>
                      <a:pt x="17" y="41"/>
                    </a:cubicBezTo>
                    <a:cubicBezTo>
                      <a:pt x="16" y="41"/>
                      <a:pt x="16" y="40"/>
                      <a:pt x="16" y="40"/>
                    </a:cubicBezTo>
                    <a:cubicBezTo>
                      <a:pt x="16" y="40"/>
                      <a:pt x="16" y="39"/>
                      <a:pt x="15" y="39"/>
                    </a:cubicBezTo>
                    <a:cubicBezTo>
                      <a:pt x="15" y="38"/>
                      <a:pt x="15" y="38"/>
                      <a:pt x="15" y="38"/>
                    </a:cubicBezTo>
                    <a:cubicBezTo>
                      <a:pt x="15" y="38"/>
                      <a:pt x="15" y="38"/>
                      <a:pt x="14" y="38"/>
                    </a:cubicBezTo>
                    <a:cubicBezTo>
                      <a:pt x="12" y="38"/>
                      <a:pt x="12" y="38"/>
                      <a:pt x="12" y="38"/>
                    </a:cubicBezTo>
                    <a:cubicBezTo>
                      <a:pt x="11" y="38"/>
                      <a:pt x="11" y="38"/>
                      <a:pt x="10" y="38"/>
                    </a:cubicBezTo>
                    <a:cubicBezTo>
                      <a:pt x="10" y="38"/>
                      <a:pt x="9" y="38"/>
                      <a:pt x="9" y="38"/>
                    </a:cubicBezTo>
                    <a:cubicBezTo>
                      <a:pt x="9" y="38"/>
                      <a:pt x="8" y="38"/>
                      <a:pt x="8" y="38"/>
                    </a:cubicBezTo>
                    <a:cubicBezTo>
                      <a:pt x="7" y="38"/>
                      <a:pt x="6" y="38"/>
                      <a:pt x="6" y="38"/>
                    </a:cubicBezTo>
                    <a:cubicBezTo>
                      <a:pt x="5" y="38"/>
                      <a:pt x="4" y="37"/>
                      <a:pt x="4" y="37"/>
                    </a:cubicBezTo>
                    <a:cubicBezTo>
                      <a:pt x="3" y="37"/>
                      <a:pt x="2" y="37"/>
                      <a:pt x="2" y="37"/>
                    </a:cubicBezTo>
                    <a:cubicBezTo>
                      <a:pt x="2" y="37"/>
                      <a:pt x="2" y="37"/>
                      <a:pt x="2" y="36"/>
                    </a:cubicBezTo>
                    <a:cubicBezTo>
                      <a:pt x="1" y="36"/>
                      <a:pt x="1" y="35"/>
                      <a:pt x="1" y="35"/>
                    </a:cubicBezTo>
                    <a:cubicBezTo>
                      <a:pt x="1" y="35"/>
                      <a:pt x="1" y="34"/>
                      <a:pt x="1" y="33"/>
                    </a:cubicBezTo>
                    <a:cubicBezTo>
                      <a:pt x="0" y="32"/>
                      <a:pt x="0" y="31"/>
                      <a:pt x="0" y="31"/>
                    </a:cubicBezTo>
                    <a:cubicBezTo>
                      <a:pt x="0" y="31"/>
                      <a:pt x="0" y="31"/>
                      <a:pt x="0" y="31"/>
                    </a:cubicBezTo>
                    <a:cubicBezTo>
                      <a:pt x="0" y="30"/>
                      <a:pt x="0" y="30"/>
                      <a:pt x="0" y="30"/>
                    </a:cubicBezTo>
                    <a:cubicBezTo>
                      <a:pt x="0" y="30"/>
                      <a:pt x="0" y="29"/>
                      <a:pt x="0" y="29"/>
                    </a:cubicBezTo>
                    <a:cubicBezTo>
                      <a:pt x="0" y="29"/>
                      <a:pt x="0" y="28"/>
                      <a:pt x="0" y="28"/>
                    </a:cubicBezTo>
                    <a:cubicBezTo>
                      <a:pt x="0" y="28"/>
                      <a:pt x="0" y="28"/>
                      <a:pt x="1" y="27"/>
                    </a:cubicBezTo>
                    <a:cubicBezTo>
                      <a:pt x="1" y="26"/>
                      <a:pt x="1" y="26"/>
                      <a:pt x="1" y="25"/>
                    </a:cubicBezTo>
                    <a:cubicBezTo>
                      <a:pt x="1" y="25"/>
                      <a:pt x="2" y="25"/>
                      <a:pt x="2" y="24"/>
                    </a:cubicBezTo>
                    <a:cubicBezTo>
                      <a:pt x="2" y="24"/>
                      <a:pt x="2" y="23"/>
                      <a:pt x="2" y="23"/>
                    </a:cubicBezTo>
                    <a:cubicBezTo>
                      <a:pt x="2" y="23"/>
                      <a:pt x="3" y="23"/>
                      <a:pt x="3" y="23"/>
                    </a:cubicBezTo>
                    <a:cubicBezTo>
                      <a:pt x="4" y="23"/>
                      <a:pt x="4" y="22"/>
                      <a:pt x="4" y="22"/>
                    </a:cubicBezTo>
                    <a:cubicBezTo>
                      <a:pt x="10" y="21"/>
                      <a:pt x="10" y="21"/>
                      <a:pt x="10" y="21"/>
                    </a:cubicBezTo>
                    <a:cubicBezTo>
                      <a:pt x="11" y="21"/>
                      <a:pt x="11" y="21"/>
                      <a:pt x="12" y="21"/>
                    </a:cubicBezTo>
                    <a:cubicBezTo>
                      <a:pt x="13" y="21"/>
                      <a:pt x="14" y="21"/>
                      <a:pt x="14" y="21"/>
                    </a:cubicBezTo>
                    <a:cubicBezTo>
                      <a:pt x="15" y="20"/>
                      <a:pt x="15" y="20"/>
                      <a:pt x="15" y="20"/>
                    </a:cubicBezTo>
                    <a:cubicBezTo>
                      <a:pt x="15" y="20"/>
                      <a:pt x="15" y="20"/>
                      <a:pt x="16" y="19"/>
                    </a:cubicBezTo>
                    <a:cubicBezTo>
                      <a:pt x="16" y="18"/>
                      <a:pt x="17" y="17"/>
                      <a:pt x="17" y="16"/>
                    </a:cubicBezTo>
                    <a:cubicBezTo>
                      <a:pt x="17" y="16"/>
                      <a:pt x="17" y="16"/>
                      <a:pt x="18" y="15"/>
                    </a:cubicBezTo>
                    <a:cubicBezTo>
                      <a:pt x="18" y="14"/>
                      <a:pt x="18" y="14"/>
                      <a:pt x="18" y="13"/>
                    </a:cubicBezTo>
                    <a:cubicBezTo>
                      <a:pt x="18" y="13"/>
                      <a:pt x="18" y="13"/>
                      <a:pt x="18" y="13"/>
                    </a:cubicBezTo>
                    <a:cubicBezTo>
                      <a:pt x="18" y="12"/>
                      <a:pt x="18" y="12"/>
                      <a:pt x="18" y="12"/>
                    </a:cubicBezTo>
                    <a:cubicBezTo>
                      <a:pt x="18" y="12"/>
                      <a:pt x="18" y="12"/>
                      <a:pt x="18" y="12"/>
                    </a:cubicBezTo>
                    <a:cubicBezTo>
                      <a:pt x="18" y="11"/>
                      <a:pt x="18" y="11"/>
                      <a:pt x="17" y="10"/>
                    </a:cubicBezTo>
                    <a:cubicBezTo>
                      <a:pt x="17" y="10"/>
                      <a:pt x="17" y="10"/>
                      <a:pt x="17" y="9"/>
                    </a:cubicBezTo>
                    <a:cubicBezTo>
                      <a:pt x="17" y="9"/>
                      <a:pt x="17" y="9"/>
                      <a:pt x="17" y="9"/>
                    </a:cubicBezTo>
                    <a:cubicBezTo>
                      <a:pt x="17" y="8"/>
                      <a:pt x="17" y="8"/>
                      <a:pt x="17" y="7"/>
                    </a:cubicBezTo>
                    <a:cubicBezTo>
                      <a:pt x="17" y="7"/>
                      <a:pt x="18" y="6"/>
                      <a:pt x="18" y="5"/>
                    </a:cubicBezTo>
                    <a:cubicBezTo>
                      <a:pt x="18" y="4"/>
                      <a:pt x="18" y="4"/>
                      <a:pt x="18" y="3"/>
                    </a:cubicBezTo>
                    <a:cubicBezTo>
                      <a:pt x="19" y="2"/>
                      <a:pt x="19" y="2"/>
                      <a:pt x="19" y="2"/>
                    </a:cubicBezTo>
                    <a:cubicBezTo>
                      <a:pt x="19" y="1"/>
                      <a:pt x="19" y="1"/>
                      <a:pt x="20" y="1"/>
                    </a:cubicBezTo>
                    <a:cubicBezTo>
                      <a:pt x="20" y="0"/>
                      <a:pt x="21" y="0"/>
                      <a:pt x="21" y="0"/>
                    </a:cubicBezTo>
                    <a:cubicBezTo>
                      <a:pt x="21" y="0"/>
                      <a:pt x="21" y="0"/>
                      <a:pt x="22" y="0"/>
                    </a:cubicBezTo>
                    <a:cubicBezTo>
                      <a:pt x="22" y="0"/>
                      <a:pt x="23" y="0"/>
                      <a:pt x="23" y="0"/>
                    </a:cubicBezTo>
                    <a:cubicBezTo>
                      <a:pt x="24" y="0"/>
                      <a:pt x="24" y="0"/>
                      <a:pt x="25" y="0"/>
                    </a:cubicBezTo>
                    <a:cubicBezTo>
                      <a:pt x="25" y="0"/>
                      <a:pt x="26" y="0"/>
                      <a:pt x="26" y="0"/>
                    </a:cubicBezTo>
                    <a:cubicBezTo>
                      <a:pt x="26" y="0"/>
                      <a:pt x="26" y="0"/>
                      <a:pt x="27" y="0"/>
                    </a:cubicBezTo>
                    <a:cubicBezTo>
                      <a:pt x="27" y="0"/>
                      <a:pt x="28" y="0"/>
                      <a:pt x="28" y="1"/>
                    </a:cubicBezTo>
                    <a:cubicBezTo>
                      <a:pt x="28" y="1"/>
                      <a:pt x="28" y="1"/>
                      <a:pt x="29" y="2"/>
                    </a:cubicBezTo>
                    <a:cubicBezTo>
                      <a:pt x="29" y="2"/>
                      <a:pt x="29" y="3"/>
                      <a:pt x="30" y="4"/>
                    </a:cubicBezTo>
                    <a:cubicBezTo>
                      <a:pt x="30" y="4"/>
                      <a:pt x="30" y="5"/>
                      <a:pt x="30" y="6"/>
                    </a:cubicBezTo>
                    <a:cubicBezTo>
                      <a:pt x="31" y="6"/>
                      <a:pt x="31" y="6"/>
                      <a:pt x="31" y="7"/>
                    </a:cubicBezTo>
                    <a:cubicBezTo>
                      <a:pt x="31" y="7"/>
                      <a:pt x="31" y="8"/>
                      <a:pt x="31" y="9"/>
                    </a:cubicBezTo>
                    <a:cubicBezTo>
                      <a:pt x="31" y="10"/>
                      <a:pt x="31" y="11"/>
                      <a:pt x="30" y="13"/>
                    </a:cubicBezTo>
                    <a:cubicBezTo>
                      <a:pt x="30" y="14"/>
                      <a:pt x="30" y="15"/>
                      <a:pt x="30" y="16"/>
                    </a:cubicBezTo>
                    <a:cubicBezTo>
                      <a:pt x="30" y="18"/>
                      <a:pt x="30" y="18"/>
                      <a:pt x="30" y="19"/>
                    </a:cubicBezTo>
                    <a:cubicBezTo>
                      <a:pt x="42" y="19"/>
                      <a:pt x="42" y="19"/>
                      <a:pt x="42" y="19"/>
                    </a:cubicBezTo>
                    <a:cubicBezTo>
                      <a:pt x="42" y="19"/>
                      <a:pt x="42" y="19"/>
                      <a:pt x="43" y="20"/>
                    </a:cubicBezTo>
                    <a:cubicBezTo>
                      <a:pt x="43" y="20"/>
                      <a:pt x="43" y="21"/>
                      <a:pt x="44" y="21"/>
                    </a:cubicBezTo>
                    <a:cubicBezTo>
                      <a:pt x="44" y="21"/>
                      <a:pt x="44" y="22"/>
                      <a:pt x="44" y="22"/>
                    </a:cubicBezTo>
                    <a:cubicBezTo>
                      <a:pt x="44" y="23"/>
                      <a:pt x="44" y="23"/>
                      <a:pt x="44" y="24"/>
                    </a:cubicBezTo>
                    <a:cubicBezTo>
                      <a:pt x="44" y="24"/>
                      <a:pt x="44" y="24"/>
                      <a:pt x="44" y="25"/>
                    </a:cubicBezTo>
                    <a:cubicBezTo>
                      <a:pt x="44" y="26"/>
                      <a:pt x="44" y="26"/>
                      <a:pt x="44" y="26"/>
                    </a:cubicBezTo>
                    <a:cubicBezTo>
                      <a:pt x="44" y="26"/>
                      <a:pt x="44" y="27"/>
                      <a:pt x="43" y="27"/>
                    </a:cubicBezTo>
                    <a:cubicBezTo>
                      <a:pt x="43" y="28"/>
                      <a:pt x="43" y="28"/>
                      <a:pt x="43" y="29"/>
                    </a:cubicBezTo>
                    <a:cubicBezTo>
                      <a:pt x="43" y="29"/>
                      <a:pt x="43" y="30"/>
                      <a:pt x="43" y="30"/>
                    </a:cubicBezTo>
                    <a:cubicBezTo>
                      <a:pt x="43" y="31"/>
                      <a:pt x="43" y="31"/>
                      <a:pt x="43" y="31"/>
                    </a:cubicBezTo>
                    <a:cubicBezTo>
                      <a:pt x="43" y="31"/>
                      <a:pt x="42" y="31"/>
                      <a:pt x="42" y="32"/>
                    </a:cubicBezTo>
                    <a:cubicBezTo>
                      <a:pt x="42" y="32"/>
                      <a:pt x="42" y="32"/>
                      <a:pt x="42" y="32"/>
                    </a:cubicBezTo>
                    <a:cubicBezTo>
                      <a:pt x="41" y="32"/>
                      <a:pt x="41" y="33"/>
                      <a:pt x="41" y="33"/>
                    </a:cubicBezTo>
                    <a:cubicBezTo>
                      <a:pt x="40" y="33"/>
                      <a:pt x="40" y="33"/>
                      <a:pt x="40" y="33"/>
                    </a:cubicBezTo>
                    <a:cubicBezTo>
                      <a:pt x="39" y="33"/>
                      <a:pt x="39" y="33"/>
                      <a:pt x="39" y="33"/>
                    </a:cubicBezTo>
                    <a:cubicBezTo>
                      <a:pt x="38" y="33"/>
                      <a:pt x="38" y="33"/>
                      <a:pt x="38" y="33"/>
                    </a:cubicBezTo>
                    <a:cubicBezTo>
                      <a:pt x="36" y="33"/>
                      <a:pt x="36" y="33"/>
                      <a:pt x="36" y="33"/>
                    </a:cubicBezTo>
                    <a:cubicBezTo>
                      <a:pt x="36" y="33"/>
                      <a:pt x="36" y="33"/>
                      <a:pt x="36" y="33"/>
                    </a:cubicBezTo>
                    <a:cubicBezTo>
                      <a:pt x="35" y="33"/>
                      <a:pt x="35" y="33"/>
                      <a:pt x="34" y="33"/>
                    </a:cubicBezTo>
                    <a:cubicBezTo>
                      <a:pt x="33" y="33"/>
                      <a:pt x="32" y="33"/>
                      <a:pt x="31" y="34"/>
                    </a:cubicBezTo>
                    <a:cubicBezTo>
                      <a:pt x="30" y="34"/>
                      <a:pt x="29" y="34"/>
                      <a:pt x="28" y="34"/>
                    </a:cubicBezTo>
                    <a:cubicBezTo>
                      <a:pt x="27" y="34"/>
                      <a:pt x="26" y="34"/>
                      <a:pt x="26" y="34"/>
                    </a:cubicBezTo>
                    <a:cubicBezTo>
                      <a:pt x="29" y="37"/>
                      <a:pt x="29" y="37"/>
                      <a:pt x="29" y="37"/>
                    </a:cubicBezTo>
                    <a:cubicBezTo>
                      <a:pt x="29" y="37"/>
                      <a:pt x="29" y="38"/>
                      <a:pt x="29" y="38"/>
                    </a:cubicBezTo>
                    <a:cubicBezTo>
                      <a:pt x="29" y="39"/>
                      <a:pt x="30" y="40"/>
                      <a:pt x="30" y="40"/>
                    </a:cubicBezTo>
                    <a:cubicBezTo>
                      <a:pt x="30" y="41"/>
                      <a:pt x="30" y="41"/>
                      <a:pt x="30" y="42"/>
                    </a:cubicBezTo>
                    <a:cubicBezTo>
                      <a:pt x="31" y="43"/>
                      <a:pt x="31" y="44"/>
                      <a:pt x="31" y="44"/>
                    </a:cubicBezTo>
                    <a:cubicBezTo>
                      <a:pt x="31" y="45"/>
                      <a:pt x="31" y="45"/>
                      <a:pt x="31" y="45"/>
                    </a:cubicBezTo>
                    <a:cubicBezTo>
                      <a:pt x="31" y="45"/>
                      <a:pt x="31" y="46"/>
                      <a:pt x="31" y="46"/>
                    </a:cubicBezTo>
                    <a:cubicBezTo>
                      <a:pt x="31" y="47"/>
                      <a:pt x="31" y="47"/>
                      <a:pt x="31" y="48"/>
                    </a:cubicBezTo>
                    <a:cubicBezTo>
                      <a:pt x="31" y="49"/>
                      <a:pt x="31" y="49"/>
                      <a:pt x="31" y="49"/>
                    </a:cubicBezTo>
                    <a:cubicBezTo>
                      <a:pt x="31" y="50"/>
                      <a:pt x="31" y="50"/>
                      <a:pt x="31" y="50"/>
                    </a:cubicBezTo>
                    <a:cubicBezTo>
                      <a:pt x="31" y="51"/>
                      <a:pt x="31" y="51"/>
                      <a:pt x="31" y="52"/>
                    </a:cubicBezTo>
                    <a:cubicBezTo>
                      <a:pt x="31" y="52"/>
                      <a:pt x="31" y="53"/>
                      <a:pt x="31" y="53"/>
                    </a:cubicBezTo>
                    <a:cubicBezTo>
                      <a:pt x="31" y="54"/>
                      <a:pt x="31" y="54"/>
                      <a:pt x="31" y="54"/>
                    </a:cubicBezTo>
                    <a:cubicBezTo>
                      <a:pt x="31" y="54"/>
                      <a:pt x="31" y="54"/>
                      <a:pt x="30" y="55"/>
                    </a:cubicBezTo>
                    <a:cubicBezTo>
                      <a:pt x="30" y="55"/>
                      <a:pt x="30" y="56"/>
                      <a:pt x="30" y="56"/>
                    </a:cubicBezTo>
                    <a:cubicBezTo>
                      <a:pt x="26" y="56"/>
                      <a:pt x="26" y="56"/>
                      <a:pt x="26" y="56"/>
                    </a:cubicBezTo>
                    <a:cubicBezTo>
                      <a:pt x="22" y="56"/>
                      <a:pt x="22" y="56"/>
                      <a:pt x="22" y="56"/>
                    </a:cubicBezTo>
                    <a:cubicBezTo>
                      <a:pt x="22" y="56"/>
                      <a:pt x="21" y="56"/>
                      <a:pt x="20" y="55"/>
                    </a:cubicBezTo>
                    <a:cubicBezTo>
                      <a:pt x="20" y="55"/>
                      <a:pt x="19" y="55"/>
                      <a:pt x="19" y="55"/>
                    </a:cubicBezTo>
                    <a:cubicBezTo>
                      <a:pt x="19" y="55"/>
                      <a:pt x="19" y="55"/>
                      <a:pt x="18" y="54"/>
                    </a:cubicBezTo>
                    <a:cubicBezTo>
                      <a:pt x="18" y="54"/>
                      <a:pt x="18" y="54"/>
                      <a:pt x="18" y="54"/>
                    </a:cubicBezTo>
                    <a:cubicBezTo>
                      <a:pt x="18" y="54"/>
                      <a:pt x="18" y="53"/>
                      <a:pt x="17" y="53"/>
                    </a:cubicBezTo>
                    <a:cubicBezTo>
                      <a:pt x="17" y="52"/>
                      <a:pt x="17" y="52"/>
                      <a:pt x="17" y="52"/>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3" name="iṩlíḑê"/>
              <p:cNvSpPr/>
              <p:nvPr/>
            </p:nvSpPr>
            <p:spPr bwMode="auto">
              <a:xfrm>
                <a:off x="3988" y="1098"/>
                <a:ext cx="103" cy="141"/>
              </a:xfrm>
              <a:custGeom>
                <a:avLst/>
                <a:gdLst>
                  <a:gd name="T0" fmla="*/ 0 w 66"/>
                  <a:gd name="T1" fmla="*/ 74 h 91"/>
                  <a:gd name="T2" fmla="*/ 9 w 66"/>
                  <a:gd name="T3" fmla="*/ 59 h 91"/>
                  <a:gd name="T4" fmla="*/ 28 w 66"/>
                  <a:gd name="T5" fmla="*/ 39 h 91"/>
                  <a:gd name="T6" fmla="*/ 33 w 66"/>
                  <a:gd name="T7" fmla="*/ 35 h 91"/>
                  <a:gd name="T8" fmla="*/ 48 w 66"/>
                  <a:gd name="T9" fmla="*/ 20 h 91"/>
                  <a:gd name="T10" fmla="*/ 46 w 66"/>
                  <a:gd name="T11" fmla="*/ 17 h 91"/>
                  <a:gd name="T12" fmla="*/ 41 w 66"/>
                  <a:gd name="T13" fmla="*/ 17 h 91"/>
                  <a:gd name="T14" fmla="*/ 37 w 66"/>
                  <a:gd name="T15" fmla="*/ 17 h 91"/>
                  <a:gd name="T16" fmla="*/ 30 w 66"/>
                  <a:gd name="T17" fmla="*/ 18 h 91"/>
                  <a:gd name="T18" fmla="*/ 22 w 66"/>
                  <a:gd name="T19" fmla="*/ 16 h 91"/>
                  <a:gd name="T20" fmla="*/ 19 w 66"/>
                  <a:gd name="T21" fmla="*/ 21 h 91"/>
                  <a:gd name="T22" fmla="*/ 16 w 66"/>
                  <a:gd name="T23" fmla="*/ 25 h 91"/>
                  <a:gd name="T24" fmla="*/ 14 w 66"/>
                  <a:gd name="T25" fmla="*/ 30 h 91"/>
                  <a:gd name="T26" fmla="*/ 12 w 66"/>
                  <a:gd name="T27" fmla="*/ 34 h 91"/>
                  <a:gd name="T28" fmla="*/ 10 w 66"/>
                  <a:gd name="T29" fmla="*/ 34 h 91"/>
                  <a:gd name="T30" fmla="*/ 5 w 66"/>
                  <a:gd name="T31" fmla="*/ 32 h 91"/>
                  <a:gd name="T32" fmla="*/ 2 w 66"/>
                  <a:gd name="T33" fmla="*/ 27 h 91"/>
                  <a:gd name="T34" fmla="*/ 1 w 66"/>
                  <a:gd name="T35" fmla="*/ 24 h 91"/>
                  <a:gd name="T36" fmla="*/ 3 w 66"/>
                  <a:gd name="T37" fmla="*/ 21 h 91"/>
                  <a:gd name="T38" fmla="*/ 7 w 66"/>
                  <a:gd name="T39" fmla="*/ 12 h 91"/>
                  <a:gd name="T40" fmla="*/ 16 w 66"/>
                  <a:gd name="T41" fmla="*/ 5 h 91"/>
                  <a:gd name="T42" fmla="*/ 21 w 66"/>
                  <a:gd name="T43" fmla="*/ 3 h 91"/>
                  <a:gd name="T44" fmla="*/ 27 w 66"/>
                  <a:gd name="T45" fmla="*/ 2 h 91"/>
                  <a:gd name="T46" fmla="*/ 37 w 66"/>
                  <a:gd name="T47" fmla="*/ 1 h 91"/>
                  <a:gd name="T48" fmla="*/ 42 w 66"/>
                  <a:gd name="T49" fmla="*/ 1 h 91"/>
                  <a:gd name="T50" fmla="*/ 49 w 66"/>
                  <a:gd name="T51" fmla="*/ 0 h 91"/>
                  <a:gd name="T52" fmla="*/ 53 w 66"/>
                  <a:gd name="T53" fmla="*/ 1 h 91"/>
                  <a:gd name="T54" fmla="*/ 58 w 66"/>
                  <a:gd name="T55" fmla="*/ 2 h 91"/>
                  <a:gd name="T56" fmla="*/ 64 w 66"/>
                  <a:gd name="T57" fmla="*/ 9 h 91"/>
                  <a:gd name="T58" fmla="*/ 66 w 66"/>
                  <a:gd name="T59" fmla="*/ 16 h 91"/>
                  <a:gd name="T60" fmla="*/ 65 w 66"/>
                  <a:gd name="T61" fmla="*/ 23 h 91"/>
                  <a:gd name="T62" fmla="*/ 60 w 66"/>
                  <a:gd name="T63" fmla="*/ 32 h 91"/>
                  <a:gd name="T64" fmla="*/ 51 w 66"/>
                  <a:gd name="T65" fmla="*/ 41 h 91"/>
                  <a:gd name="T66" fmla="*/ 24 w 66"/>
                  <a:gd name="T67" fmla="*/ 67 h 91"/>
                  <a:gd name="T68" fmla="*/ 35 w 66"/>
                  <a:gd name="T69" fmla="*/ 66 h 91"/>
                  <a:gd name="T70" fmla="*/ 40 w 66"/>
                  <a:gd name="T71" fmla="*/ 65 h 91"/>
                  <a:gd name="T72" fmla="*/ 57 w 66"/>
                  <a:gd name="T73" fmla="*/ 64 h 91"/>
                  <a:gd name="T74" fmla="*/ 64 w 66"/>
                  <a:gd name="T75" fmla="*/ 65 h 91"/>
                  <a:gd name="T76" fmla="*/ 65 w 66"/>
                  <a:gd name="T77" fmla="*/ 69 h 91"/>
                  <a:gd name="T78" fmla="*/ 64 w 66"/>
                  <a:gd name="T79" fmla="*/ 74 h 91"/>
                  <a:gd name="T80" fmla="*/ 60 w 66"/>
                  <a:gd name="T81" fmla="*/ 79 h 91"/>
                  <a:gd name="T82" fmla="*/ 50 w 66"/>
                  <a:gd name="T83" fmla="*/ 81 h 91"/>
                  <a:gd name="T84" fmla="*/ 38 w 66"/>
                  <a:gd name="T85" fmla="*/ 82 h 91"/>
                  <a:gd name="T86" fmla="*/ 24 w 66"/>
                  <a:gd name="T87" fmla="*/ 85 h 91"/>
                  <a:gd name="T88" fmla="*/ 11 w 66"/>
                  <a:gd name="T89" fmla="*/ 89 h 91"/>
                  <a:gd name="T90" fmla="*/ 9 w 66"/>
                  <a:gd name="T91" fmla="*/ 91 h 91"/>
                  <a:gd name="T92" fmla="*/ 5 w 66"/>
                  <a:gd name="T93" fmla="*/ 91 h 91"/>
                  <a:gd name="T94" fmla="*/ 1 w 66"/>
                  <a:gd name="T95" fmla="*/ 87 h 91"/>
                  <a:gd name="T96" fmla="*/ 0 w 66"/>
                  <a:gd name="T97" fmla="*/ 8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91">
                    <a:moveTo>
                      <a:pt x="0" y="78"/>
                    </a:moveTo>
                    <a:cubicBezTo>
                      <a:pt x="0" y="78"/>
                      <a:pt x="0" y="78"/>
                      <a:pt x="0" y="77"/>
                    </a:cubicBezTo>
                    <a:cubicBezTo>
                      <a:pt x="0" y="77"/>
                      <a:pt x="0" y="76"/>
                      <a:pt x="0" y="76"/>
                    </a:cubicBezTo>
                    <a:cubicBezTo>
                      <a:pt x="0" y="75"/>
                      <a:pt x="0" y="75"/>
                      <a:pt x="0" y="74"/>
                    </a:cubicBezTo>
                    <a:cubicBezTo>
                      <a:pt x="0" y="73"/>
                      <a:pt x="0" y="73"/>
                      <a:pt x="1" y="72"/>
                    </a:cubicBezTo>
                    <a:cubicBezTo>
                      <a:pt x="1" y="70"/>
                      <a:pt x="2" y="68"/>
                      <a:pt x="3" y="66"/>
                    </a:cubicBezTo>
                    <a:cubicBezTo>
                      <a:pt x="5" y="64"/>
                      <a:pt x="6" y="62"/>
                      <a:pt x="7" y="61"/>
                    </a:cubicBezTo>
                    <a:cubicBezTo>
                      <a:pt x="8" y="60"/>
                      <a:pt x="8" y="60"/>
                      <a:pt x="9" y="59"/>
                    </a:cubicBezTo>
                    <a:cubicBezTo>
                      <a:pt x="9" y="59"/>
                      <a:pt x="10" y="58"/>
                      <a:pt x="10" y="57"/>
                    </a:cubicBezTo>
                    <a:cubicBezTo>
                      <a:pt x="11" y="57"/>
                      <a:pt x="11" y="56"/>
                      <a:pt x="12" y="56"/>
                    </a:cubicBezTo>
                    <a:cubicBezTo>
                      <a:pt x="12" y="55"/>
                      <a:pt x="12" y="55"/>
                      <a:pt x="12" y="55"/>
                    </a:cubicBezTo>
                    <a:cubicBezTo>
                      <a:pt x="28" y="39"/>
                      <a:pt x="28" y="39"/>
                      <a:pt x="28" y="39"/>
                    </a:cubicBezTo>
                    <a:cubicBezTo>
                      <a:pt x="28" y="39"/>
                      <a:pt x="28" y="39"/>
                      <a:pt x="29" y="38"/>
                    </a:cubicBezTo>
                    <a:cubicBezTo>
                      <a:pt x="29" y="38"/>
                      <a:pt x="30" y="38"/>
                      <a:pt x="30" y="37"/>
                    </a:cubicBezTo>
                    <a:cubicBezTo>
                      <a:pt x="31" y="37"/>
                      <a:pt x="31" y="36"/>
                      <a:pt x="32" y="36"/>
                    </a:cubicBezTo>
                    <a:cubicBezTo>
                      <a:pt x="32" y="36"/>
                      <a:pt x="33" y="35"/>
                      <a:pt x="33" y="35"/>
                    </a:cubicBezTo>
                    <a:cubicBezTo>
                      <a:pt x="36" y="33"/>
                      <a:pt x="36" y="33"/>
                      <a:pt x="36" y="33"/>
                    </a:cubicBezTo>
                    <a:cubicBezTo>
                      <a:pt x="47" y="22"/>
                      <a:pt x="47" y="22"/>
                      <a:pt x="47" y="22"/>
                    </a:cubicBezTo>
                    <a:cubicBezTo>
                      <a:pt x="47" y="22"/>
                      <a:pt x="47" y="22"/>
                      <a:pt x="47" y="21"/>
                    </a:cubicBezTo>
                    <a:cubicBezTo>
                      <a:pt x="48" y="21"/>
                      <a:pt x="48" y="20"/>
                      <a:pt x="48" y="20"/>
                    </a:cubicBezTo>
                    <a:cubicBezTo>
                      <a:pt x="48" y="20"/>
                      <a:pt x="48" y="20"/>
                      <a:pt x="48" y="20"/>
                    </a:cubicBezTo>
                    <a:cubicBezTo>
                      <a:pt x="48" y="19"/>
                      <a:pt x="48" y="19"/>
                      <a:pt x="48" y="19"/>
                    </a:cubicBezTo>
                    <a:cubicBezTo>
                      <a:pt x="48" y="19"/>
                      <a:pt x="47" y="19"/>
                      <a:pt x="47" y="18"/>
                    </a:cubicBezTo>
                    <a:cubicBezTo>
                      <a:pt x="46" y="18"/>
                      <a:pt x="46" y="17"/>
                      <a:pt x="46" y="17"/>
                    </a:cubicBezTo>
                    <a:cubicBezTo>
                      <a:pt x="45" y="17"/>
                      <a:pt x="45" y="17"/>
                      <a:pt x="45" y="17"/>
                    </a:cubicBezTo>
                    <a:cubicBezTo>
                      <a:pt x="45" y="17"/>
                      <a:pt x="44" y="17"/>
                      <a:pt x="44" y="17"/>
                    </a:cubicBezTo>
                    <a:cubicBezTo>
                      <a:pt x="43" y="17"/>
                      <a:pt x="43" y="17"/>
                      <a:pt x="42" y="17"/>
                    </a:cubicBezTo>
                    <a:cubicBezTo>
                      <a:pt x="41" y="17"/>
                      <a:pt x="41" y="17"/>
                      <a:pt x="41" y="17"/>
                    </a:cubicBezTo>
                    <a:cubicBezTo>
                      <a:pt x="40" y="17"/>
                      <a:pt x="40" y="17"/>
                      <a:pt x="40" y="17"/>
                    </a:cubicBezTo>
                    <a:cubicBezTo>
                      <a:pt x="40" y="17"/>
                      <a:pt x="39" y="17"/>
                      <a:pt x="39" y="17"/>
                    </a:cubicBezTo>
                    <a:cubicBezTo>
                      <a:pt x="38" y="17"/>
                      <a:pt x="38" y="17"/>
                      <a:pt x="38" y="17"/>
                    </a:cubicBezTo>
                    <a:cubicBezTo>
                      <a:pt x="37" y="17"/>
                      <a:pt x="37" y="17"/>
                      <a:pt x="37" y="17"/>
                    </a:cubicBezTo>
                    <a:cubicBezTo>
                      <a:pt x="37" y="17"/>
                      <a:pt x="36" y="17"/>
                      <a:pt x="36" y="17"/>
                    </a:cubicBezTo>
                    <a:cubicBezTo>
                      <a:pt x="35" y="18"/>
                      <a:pt x="34" y="18"/>
                      <a:pt x="34" y="18"/>
                    </a:cubicBezTo>
                    <a:cubicBezTo>
                      <a:pt x="33" y="18"/>
                      <a:pt x="32" y="18"/>
                      <a:pt x="31" y="18"/>
                    </a:cubicBezTo>
                    <a:cubicBezTo>
                      <a:pt x="31" y="18"/>
                      <a:pt x="30" y="18"/>
                      <a:pt x="30" y="18"/>
                    </a:cubicBezTo>
                    <a:cubicBezTo>
                      <a:pt x="29" y="18"/>
                      <a:pt x="29" y="18"/>
                      <a:pt x="29" y="18"/>
                    </a:cubicBezTo>
                    <a:cubicBezTo>
                      <a:pt x="28" y="18"/>
                      <a:pt x="28" y="18"/>
                      <a:pt x="28" y="18"/>
                    </a:cubicBezTo>
                    <a:cubicBezTo>
                      <a:pt x="22" y="16"/>
                      <a:pt x="22" y="16"/>
                      <a:pt x="22" y="16"/>
                    </a:cubicBezTo>
                    <a:cubicBezTo>
                      <a:pt x="22" y="16"/>
                      <a:pt x="22" y="16"/>
                      <a:pt x="22" y="16"/>
                    </a:cubicBezTo>
                    <a:cubicBezTo>
                      <a:pt x="22" y="16"/>
                      <a:pt x="21" y="16"/>
                      <a:pt x="21" y="16"/>
                    </a:cubicBezTo>
                    <a:cubicBezTo>
                      <a:pt x="21" y="16"/>
                      <a:pt x="21" y="17"/>
                      <a:pt x="20" y="18"/>
                    </a:cubicBezTo>
                    <a:cubicBezTo>
                      <a:pt x="20" y="18"/>
                      <a:pt x="19" y="19"/>
                      <a:pt x="19" y="19"/>
                    </a:cubicBezTo>
                    <a:cubicBezTo>
                      <a:pt x="19" y="19"/>
                      <a:pt x="19" y="20"/>
                      <a:pt x="19" y="21"/>
                    </a:cubicBezTo>
                    <a:cubicBezTo>
                      <a:pt x="19" y="22"/>
                      <a:pt x="18" y="22"/>
                      <a:pt x="18" y="22"/>
                    </a:cubicBezTo>
                    <a:cubicBezTo>
                      <a:pt x="18" y="22"/>
                      <a:pt x="18" y="23"/>
                      <a:pt x="18" y="23"/>
                    </a:cubicBezTo>
                    <a:cubicBezTo>
                      <a:pt x="17" y="23"/>
                      <a:pt x="17" y="24"/>
                      <a:pt x="17" y="24"/>
                    </a:cubicBezTo>
                    <a:cubicBezTo>
                      <a:pt x="16" y="25"/>
                      <a:pt x="16" y="25"/>
                      <a:pt x="16" y="25"/>
                    </a:cubicBezTo>
                    <a:cubicBezTo>
                      <a:pt x="16" y="26"/>
                      <a:pt x="15" y="26"/>
                      <a:pt x="15" y="26"/>
                    </a:cubicBezTo>
                    <a:cubicBezTo>
                      <a:pt x="15" y="26"/>
                      <a:pt x="15" y="27"/>
                      <a:pt x="15" y="27"/>
                    </a:cubicBezTo>
                    <a:cubicBezTo>
                      <a:pt x="15" y="28"/>
                      <a:pt x="15" y="28"/>
                      <a:pt x="15" y="29"/>
                    </a:cubicBezTo>
                    <a:cubicBezTo>
                      <a:pt x="15" y="29"/>
                      <a:pt x="15" y="30"/>
                      <a:pt x="14" y="30"/>
                    </a:cubicBezTo>
                    <a:cubicBezTo>
                      <a:pt x="14" y="31"/>
                      <a:pt x="14" y="31"/>
                      <a:pt x="14" y="31"/>
                    </a:cubicBezTo>
                    <a:cubicBezTo>
                      <a:pt x="14" y="31"/>
                      <a:pt x="14" y="32"/>
                      <a:pt x="14" y="32"/>
                    </a:cubicBezTo>
                    <a:cubicBezTo>
                      <a:pt x="14" y="33"/>
                      <a:pt x="13" y="33"/>
                      <a:pt x="13" y="33"/>
                    </a:cubicBezTo>
                    <a:cubicBezTo>
                      <a:pt x="13" y="33"/>
                      <a:pt x="13" y="33"/>
                      <a:pt x="12" y="34"/>
                    </a:cubicBezTo>
                    <a:cubicBezTo>
                      <a:pt x="12" y="34"/>
                      <a:pt x="12" y="34"/>
                      <a:pt x="11" y="34"/>
                    </a:cubicBezTo>
                    <a:cubicBezTo>
                      <a:pt x="11" y="34"/>
                      <a:pt x="11" y="34"/>
                      <a:pt x="11" y="34"/>
                    </a:cubicBezTo>
                    <a:cubicBezTo>
                      <a:pt x="10" y="34"/>
                      <a:pt x="10" y="34"/>
                      <a:pt x="10" y="34"/>
                    </a:cubicBezTo>
                    <a:cubicBezTo>
                      <a:pt x="10" y="34"/>
                      <a:pt x="10" y="34"/>
                      <a:pt x="10" y="34"/>
                    </a:cubicBezTo>
                    <a:cubicBezTo>
                      <a:pt x="9" y="33"/>
                      <a:pt x="9" y="33"/>
                      <a:pt x="8" y="33"/>
                    </a:cubicBezTo>
                    <a:cubicBezTo>
                      <a:pt x="8" y="33"/>
                      <a:pt x="8" y="32"/>
                      <a:pt x="7" y="32"/>
                    </a:cubicBezTo>
                    <a:cubicBezTo>
                      <a:pt x="7" y="32"/>
                      <a:pt x="7" y="32"/>
                      <a:pt x="6" y="32"/>
                    </a:cubicBezTo>
                    <a:cubicBezTo>
                      <a:pt x="6" y="32"/>
                      <a:pt x="6" y="32"/>
                      <a:pt x="5" y="32"/>
                    </a:cubicBezTo>
                    <a:cubicBezTo>
                      <a:pt x="5" y="32"/>
                      <a:pt x="5" y="32"/>
                      <a:pt x="4" y="32"/>
                    </a:cubicBezTo>
                    <a:cubicBezTo>
                      <a:pt x="4" y="32"/>
                      <a:pt x="4" y="31"/>
                      <a:pt x="4" y="31"/>
                    </a:cubicBezTo>
                    <a:cubicBezTo>
                      <a:pt x="4" y="30"/>
                      <a:pt x="3" y="30"/>
                      <a:pt x="3" y="29"/>
                    </a:cubicBezTo>
                    <a:cubicBezTo>
                      <a:pt x="3" y="29"/>
                      <a:pt x="2" y="28"/>
                      <a:pt x="2" y="27"/>
                    </a:cubicBezTo>
                    <a:cubicBezTo>
                      <a:pt x="2" y="27"/>
                      <a:pt x="2" y="26"/>
                      <a:pt x="2" y="26"/>
                    </a:cubicBezTo>
                    <a:cubicBezTo>
                      <a:pt x="2" y="26"/>
                      <a:pt x="1" y="26"/>
                      <a:pt x="1" y="25"/>
                    </a:cubicBezTo>
                    <a:cubicBezTo>
                      <a:pt x="1" y="25"/>
                      <a:pt x="1" y="25"/>
                      <a:pt x="1" y="25"/>
                    </a:cubicBezTo>
                    <a:cubicBezTo>
                      <a:pt x="1" y="24"/>
                      <a:pt x="1" y="24"/>
                      <a:pt x="1" y="24"/>
                    </a:cubicBezTo>
                    <a:cubicBezTo>
                      <a:pt x="1" y="23"/>
                      <a:pt x="2" y="23"/>
                      <a:pt x="2" y="23"/>
                    </a:cubicBezTo>
                    <a:cubicBezTo>
                      <a:pt x="2" y="23"/>
                      <a:pt x="2" y="23"/>
                      <a:pt x="2" y="23"/>
                    </a:cubicBezTo>
                    <a:cubicBezTo>
                      <a:pt x="2" y="22"/>
                      <a:pt x="2" y="22"/>
                      <a:pt x="2" y="22"/>
                    </a:cubicBezTo>
                    <a:cubicBezTo>
                      <a:pt x="3" y="21"/>
                      <a:pt x="3" y="21"/>
                      <a:pt x="3" y="21"/>
                    </a:cubicBezTo>
                    <a:cubicBezTo>
                      <a:pt x="3" y="20"/>
                      <a:pt x="3" y="20"/>
                      <a:pt x="3" y="20"/>
                    </a:cubicBezTo>
                    <a:cubicBezTo>
                      <a:pt x="4" y="20"/>
                      <a:pt x="4" y="19"/>
                      <a:pt x="4" y="18"/>
                    </a:cubicBezTo>
                    <a:cubicBezTo>
                      <a:pt x="5" y="17"/>
                      <a:pt x="5" y="16"/>
                      <a:pt x="6" y="15"/>
                    </a:cubicBezTo>
                    <a:cubicBezTo>
                      <a:pt x="6" y="14"/>
                      <a:pt x="7" y="13"/>
                      <a:pt x="7" y="12"/>
                    </a:cubicBezTo>
                    <a:cubicBezTo>
                      <a:pt x="8" y="11"/>
                      <a:pt x="8" y="11"/>
                      <a:pt x="8" y="10"/>
                    </a:cubicBezTo>
                    <a:cubicBezTo>
                      <a:pt x="12" y="6"/>
                      <a:pt x="12" y="6"/>
                      <a:pt x="12" y="6"/>
                    </a:cubicBezTo>
                    <a:cubicBezTo>
                      <a:pt x="14" y="5"/>
                      <a:pt x="14" y="5"/>
                      <a:pt x="14" y="5"/>
                    </a:cubicBezTo>
                    <a:cubicBezTo>
                      <a:pt x="15" y="5"/>
                      <a:pt x="15" y="5"/>
                      <a:pt x="16" y="5"/>
                    </a:cubicBezTo>
                    <a:cubicBezTo>
                      <a:pt x="16" y="5"/>
                      <a:pt x="17" y="5"/>
                      <a:pt x="17" y="4"/>
                    </a:cubicBezTo>
                    <a:cubicBezTo>
                      <a:pt x="18" y="4"/>
                      <a:pt x="19" y="4"/>
                      <a:pt x="19" y="4"/>
                    </a:cubicBezTo>
                    <a:cubicBezTo>
                      <a:pt x="20" y="4"/>
                      <a:pt x="20" y="4"/>
                      <a:pt x="20" y="3"/>
                    </a:cubicBezTo>
                    <a:cubicBezTo>
                      <a:pt x="20" y="3"/>
                      <a:pt x="21" y="3"/>
                      <a:pt x="21" y="3"/>
                    </a:cubicBezTo>
                    <a:cubicBezTo>
                      <a:pt x="22" y="3"/>
                      <a:pt x="22" y="3"/>
                      <a:pt x="23" y="3"/>
                    </a:cubicBezTo>
                    <a:cubicBezTo>
                      <a:pt x="23" y="3"/>
                      <a:pt x="24" y="3"/>
                      <a:pt x="24" y="3"/>
                    </a:cubicBezTo>
                    <a:cubicBezTo>
                      <a:pt x="25" y="3"/>
                      <a:pt x="25" y="2"/>
                      <a:pt x="25" y="2"/>
                    </a:cubicBezTo>
                    <a:cubicBezTo>
                      <a:pt x="27" y="2"/>
                      <a:pt x="27" y="2"/>
                      <a:pt x="27" y="2"/>
                    </a:cubicBezTo>
                    <a:cubicBezTo>
                      <a:pt x="31" y="1"/>
                      <a:pt x="31" y="1"/>
                      <a:pt x="31" y="1"/>
                    </a:cubicBezTo>
                    <a:cubicBezTo>
                      <a:pt x="31" y="1"/>
                      <a:pt x="32" y="1"/>
                      <a:pt x="32" y="1"/>
                    </a:cubicBezTo>
                    <a:cubicBezTo>
                      <a:pt x="33" y="1"/>
                      <a:pt x="34" y="1"/>
                      <a:pt x="35" y="1"/>
                    </a:cubicBezTo>
                    <a:cubicBezTo>
                      <a:pt x="36" y="1"/>
                      <a:pt x="36" y="1"/>
                      <a:pt x="37" y="1"/>
                    </a:cubicBezTo>
                    <a:cubicBezTo>
                      <a:pt x="38" y="1"/>
                      <a:pt x="39" y="1"/>
                      <a:pt x="39" y="0"/>
                    </a:cubicBezTo>
                    <a:cubicBezTo>
                      <a:pt x="40" y="0"/>
                      <a:pt x="40" y="0"/>
                      <a:pt x="40" y="0"/>
                    </a:cubicBezTo>
                    <a:cubicBezTo>
                      <a:pt x="41" y="0"/>
                      <a:pt x="41" y="0"/>
                      <a:pt x="41" y="0"/>
                    </a:cubicBezTo>
                    <a:cubicBezTo>
                      <a:pt x="41" y="0"/>
                      <a:pt x="41" y="1"/>
                      <a:pt x="42" y="1"/>
                    </a:cubicBezTo>
                    <a:cubicBezTo>
                      <a:pt x="42" y="2"/>
                      <a:pt x="43" y="2"/>
                      <a:pt x="43" y="2"/>
                    </a:cubicBezTo>
                    <a:cubicBezTo>
                      <a:pt x="43" y="3"/>
                      <a:pt x="43" y="3"/>
                      <a:pt x="43" y="3"/>
                    </a:cubicBezTo>
                    <a:cubicBezTo>
                      <a:pt x="43" y="3"/>
                      <a:pt x="44" y="3"/>
                      <a:pt x="44" y="2"/>
                    </a:cubicBezTo>
                    <a:cubicBezTo>
                      <a:pt x="49" y="0"/>
                      <a:pt x="49" y="0"/>
                      <a:pt x="49" y="0"/>
                    </a:cubicBezTo>
                    <a:cubicBezTo>
                      <a:pt x="49" y="0"/>
                      <a:pt x="49" y="0"/>
                      <a:pt x="49" y="0"/>
                    </a:cubicBezTo>
                    <a:cubicBezTo>
                      <a:pt x="50" y="0"/>
                      <a:pt x="50" y="0"/>
                      <a:pt x="50" y="0"/>
                    </a:cubicBezTo>
                    <a:cubicBezTo>
                      <a:pt x="50" y="1"/>
                      <a:pt x="51" y="1"/>
                      <a:pt x="51" y="1"/>
                    </a:cubicBezTo>
                    <a:cubicBezTo>
                      <a:pt x="52" y="1"/>
                      <a:pt x="52" y="1"/>
                      <a:pt x="53" y="1"/>
                    </a:cubicBezTo>
                    <a:cubicBezTo>
                      <a:pt x="54" y="1"/>
                      <a:pt x="54" y="1"/>
                      <a:pt x="55" y="1"/>
                    </a:cubicBezTo>
                    <a:cubicBezTo>
                      <a:pt x="55" y="1"/>
                      <a:pt x="56" y="1"/>
                      <a:pt x="56" y="1"/>
                    </a:cubicBezTo>
                    <a:cubicBezTo>
                      <a:pt x="56" y="2"/>
                      <a:pt x="56" y="2"/>
                      <a:pt x="57" y="2"/>
                    </a:cubicBezTo>
                    <a:cubicBezTo>
                      <a:pt x="57" y="2"/>
                      <a:pt x="58" y="2"/>
                      <a:pt x="58" y="2"/>
                    </a:cubicBezTo>
                    <a:cubicBezTo>
                      <a:pt x="58" y="3"/>
                      <a:pt x="58" y="3"/>
                      <a:pt x="59" y="3"/>
                    </a:cubicBezTo>
                    <a:cubicBezTo>
                      <a:pt x="59" y="4"/>
                      <a:pt x="60" y="4"/>
                      <a:pt x="60" y="4"/>
                    </a:cubicBezTo>
                    <a:cubicBezTo>
                      <a:pt x="62" y="7"/>
                      <a:pt x="62" y="7"/>
                      <a:pt x="62" y="7"/>
                    </a:cubicBezTo>
                    <a:cubicBezTo>
                      <a:pt x="64" y="9"/>
                      <a:pt x="64" y="9"/>
                      <a:pt x="64" y="9"/>
                    </a:cubicBezTo>
                    <a:cubicBezTo>
                      <a:pt x="65" y="11"/>
                      <a:pt x="65" y="11"/>
                      <a:pt x="65" y="11"/>
                    </a:cubicBezTo>
                    <a:cubicBezTo>
                      <a:pt x="65" y="12"/>
                      <a:pt x="65" y="12"/>
                      <a:pt x="65" y="13"/>
                    </a:cubicBezTo>
                    <a:cubicBezTo>
                      <a:pt x="65" y="14"/>
                      <a:pt x="66" y="14"/>
                      <a:pt x="66" y="14"/>
                    </a:cubicBezTo>
                    <a:cubicBezTo>
                      <a:pt x="66" y="14"/>
                      <a:pt x="66" y="15"/>
                      <a:pt x="66" y="16"/>
                    </a:cubicBezTo>
                    <a:cubicBezTo>
                      <a:pt x="66" y="17"/>
                      <a:pt x="66" y="17"/>
                      <a:pt x="66" y="18"/>
                    </a:cubicBezTo>
                    <a:cubicBezTo>
                      <a:pt x="66" y="18"/>
                      <a:pt x="66" y="19"/>
                      <a:pt x="66" y="20"/>
                    </a:cubicBezTo>
                    <a:cubicBezTo>
                      <a:pt x="66" y="21"/>
                      <a:pt x="66" y="21"/>
                      <a:pt x="66" y="21"/>
                    </a:cubicBezTo>
                    <a:cubicBezTo>
                      <a:pt x="66" y="21"/>
                      <a:pt x="65" y="22"/>
                      <a:pt x="65" y="23"/>
                    </a:cubicBezTo>
                    <a:cubicBezTo>
                      <a:pt x="65" y="24"/>
                      <a:pt x="65" y="25"/>
                      <a:pt x="65" y="25"/>
                    </a:cubicBezTo>
                    <a:cubicBezTo>
                      <a:pt x="65" y="25"/>
                      <a:pt x="64" y="26"/>
                      <a:pt x="64" y="26"/>
                    </a:cubicBezTo>
                    <a:cubicBezTo>
                      <a:pt x="64" y="27"/>
                      <a:pt x="64" y="27"/>
                      <a:pt x="64" y="27"/>
                    </a:cubicBezTo>
                    <a:cubicBezTo>
                      <a:pt x="60" y="32"/>
                      <a:pt x="60" y="32"/>
                      <a:pt x="60" y="32"/>
                    </a:cubicBezTo>
                    <a:cubicBezTo>
                      <a:pt x="57" y="36"/>
                      <a:pt x="57" y="36"/>
                      <a:pt x="57" y="36"/>
                    </a:cubicBezTo>
                    <a:cubicBezTo>
                      <a:pt x="57" y="36"/>
                      <a:pt x="56" y="36"/>
                      <a:pt x="56" y="36"/>
                    </a:cubicBezTo>
                    <a:cubicBezTo>
                      <a:pt x="56" y="37"/>
                      <a:pt x="56" y="37"/>
                      <a:pt x="56" y="37"/>
                    </a:cubicBezTo>
                    <a:cubicBezTo>
                      <a:pt x="51" y="41"/>
                      <a:pt x="51" y="41"/>
                      <a:pt x="51" y="41"/>
                    </a:cubicBezTo>
                    <a:cubicBezTo>
                      <a:pt x="42" y="49"/>
                      <a:pt x="42" y="49"/>
                      <a:pt x="42" y="49"/>
                    </a:cubicBezTo>
                    <a:cubicBezTo>
                      <a:pt x="40" y="50"/>
                      <a:pt x="40" y="50"/>
                      <a:pt x="40" y="50"/>
                    </a:cubicBezTo>
                    <a:cubicBezTo>
                      <a:pt x="38" y="52"/>
                      <a:pt x="38" y="52"/>
                      <a:pt x="38" y="52"/>
                    </a:cubicBezTo>
                    <a:cubicBezTo>
                      <a:pt x="24" y="67"/>
                      <a:pt x="24" y="67"/>
                      <a:pt x="24" y="67"/>
                    </a:cubicBezTo>
                    <a:cubicBezTo>
                      <a:pt x="24" y="67"/>
                      <a:pt x="24" y="67"/>
                      <a:pt x="24" y="67"/>
                    </a:cubicBezTo>
                    <a:cubicBezTo>
                      <a:pt x="24" y="67"/>
                      <a:pt x="25" y="67"/>
                      <a:pt x="25" y="67"/>
                    </a:cubicBezTo>
                    <a:cubicBezTo>
                      <a:pt x="26" y="68"/>
                      <a:pt x="26" y="68"/>
                      <a:pt x="26" y="68"/>
                    </a:cubicBezTo>
                    <a:cubicBezTo>
                      <a:pt x="35" y="66"/>
                      <a:pt x="35" y="66"/>
                      <a:pt x="35" y="66"/>
                    </a:cubicBezTo>
                    <a:cubicBezTo>
                      <a:pt x="35" y="65"/>
                      <a:pt x="36" y="65"/>
                      <a:pt x="36" y="65"/>
                    </a:cubicBezTo>
                    <a:cubicBezTo>
                      <a:pt x="37" y="65"/>
                      <a:pt x="37" y="65"/>
                      <a:pt x="38" y="65"/>
                    </a:cubicBezTo>
                    <a:cubicBezTo>
                      <a:pt x="38" y="65"/>
                      <a:pt x="39" y="65"/>
                      <a:pt x="39" y="65"/>
                    </a:cubicBezTo>
                    <a:cubicBezTo>
                      <a:pt x="40" y="65"/>
                      <a:pt x="40" y="65"/>
                      <a:pt x="40" y="65"/>
                    </a:cubicBezTo>
                    <a:cubicBezTo>
                      <a:pt x="40" y="65"/>
                      <a:pt x="41" y="65"/>
                      <a:pt x="43" y="64"/>
                    </a:cubicBezTo>
                    <a:cubicBezTo>
                      <a:pt x="44" y="64"/>
                      <a:pt x="46" y="64"/>
                      <a:pt x="47" y="64"/>
                    </a:cubicBezTo>
                    <a:cubicBezTo>
                      <a:pt x="49" y="64"/>
                      <a:pt x="51" y="64"/>
                      <a:pt x="53" y="64"/>
                    </a:cubicBezTo>
                    <a:cubicBezTo>
                      <a:pt x="55" y="64"/>
                      <a:pt x="56" y="64"/>
                      <a:pt x="57" y="64"/>
                    </a:cubicBezTo>
                    <a:cubicBezTo>
                      <a:pt x="59" y="64"/>
                      <a:pt x="59" y="64"/>
                      <a:pt x="59" y="64"/>
                    </a:cubicBezTo>
                    <a:cubicBezTo>
                      <a:pt x="61" y="64"/>
                      <a:pt x="61" y="64"/>
                      <a:pt x="61" y="64"/>
                    </a:cubicBezTo>
                    <a:cubicBezTo>
                      <a:pt x="61" y="64"/>
                      <a:pt x="62" y="64"/>
                      <a:pt x="62" y="64"/>
                    </a:cubicBezTo>
                    <a:cubicBezTo>
                      <a:pt x="63" y="64"/>
                      <a:pt x="63" y="64"/>
                      <a:pt x="64" y="65"/>
                    </a:cubicBezTo>
                    <a:cubicBezTo>
                      <a:pt x="64" y="65"/>
                      <a:pt x="64" y="65"/>
                      <a:pt x="64" y="65"/>
                    </a:cubicBezTo>
                    <a:cubicBezTo>
                      <a:pt x="64" y="66"/>
                      <a:pt x="65" y="66"/>
                      <a:pt x="65" y="67"/>
                    </a:cubicBezTo>
                    <a:cubicBezTo>
                      <a:pt x="65" y="67"/>
                      <a:pt x="65" y="67"/>
                      <a:pt x="65" y="68"/>
                    </a:cubicBezTo>
                    <a:cubicBezTo>
                      <a:pt x="65" y="69"/>
                      <a:pt x="65" y="69"/>
                      <a:pt x="65" y="69"/>
                    </a:cubicBezTo>
                    <a:cubicBezTo>
                      <a:pt x="65" y="70"/>
                      <a:pt x="65" y="70"/>
                      <a:pt x="65" y="71"/>
                    </a:cubicBezTo>
                    <a:cubicBezTo>
                      <a:pt x="65" y="72"/>
                      <a:pt x="65" y="72"/>
                      <a:pt x="65" y="72"/>
                    </a:cubicBezTo>
                    <a:cubicBezTo>
                      <a:pt x="65" y="73"/>
                      <a:pt x="64" y="73"/>
                      <a:pt x="64" y="73"/>
                    </a:cubicBezTo>
                    <a:cubicBezTo>
                      <a:pt x="64" y="73"/>
                      <a:pt x="64" y="74"/>
                      <a:pt x="64" y="74"/>
                    </a:cubicBezTo>
                    <a:cubicBezTo>
                      <a:pt x="64" y="75"/>
                      <a:pt x="64" y="75"/>
                      <a:pt x="64" y="75"/>
                    </a:cubicBezTo>
                    <a:cubicBezTo>
                      <a:pt x="64" y="76"/>
                      <a:pt x="63" y="76"/>
                      <a:pt x="63" y="76"/>
                    </a:cubicBezTo>
                    <a:cubicBezTo>
                      <a:pt x="62" y="77"/>
                      <a:pt x="62" y="77"/>
                      <a:pt x="61" y="78"/>
                    </a:cubicBezTo>
                    <a:cubicBezTo>
                      <a:pt x="60" y="79"/>
                      <a:pt x="60" y="79"/>
                      <a:pt x="60" y="79"/>
                    </a:cubicBezTo>
                    <a:cubicBezTo>
                      <a:pt x="60" y="79"/>
                      <a:pt x="59" y="80"/>
                      <a:pt x="59" y="80"/>
                    </a:cubicBezTo>
                    <a:cubicBezTo>
                      <a:pt x="58" y="80"/>
                      <a:pt x="58" y="80"/>
                      <a:pt x="58" y="80"/>
                    </a:cubicBezTo>
                    <a:cubicBezTo>
                      <a:pt x="57" y="80"/>
                      <a:pt x="56" y="80"/>
                      <a:pt x="55" y="80"/>
                    </a:cubicBezTo>
                    <a:cubicBezTo>
                      <a:pt x="53" y="80"/>
                      <a:pt x="51" y="81"/>
                      <a:pt x="50" y="81"/>
                    </a:cubicBezTo>
                    <a:cubicBezTo>
                      <a:pt x="48" y="81"/>
                      <a:pt x="47" y="81"/>
                      <a:pt x="45" y="81"/>
                    </a:cubicBezTo>
                    <a:cubicBezTo>
                      <a:pt x="44" y="81"/>
                      <a:pt x="43" y="81"/>
                      <a:pt x="42" y="81"/>
                    </a:cubicBezTo>
                    <a:cubicBezTo>
                      <a:pt x="42" y="81"/>
                      <a:pt x="41" y="81"/>
                      <a:pt x="41" y="81"/>
                    </a:cubicBezTo>
                    <a:cubicBezTo>
                      <a:pt x="40" y="81"/>
                      <a:pt x="39" y="82"/>
                      <a:pt x="38" y="82"/>
                    </a:cubicBezTo>
                    <a:cubicBezTo>
                      <a:pt x="38" y="82"/>
                      <a:pt x="37" y="82"/>
                      <a:pt x="36" y="82"/>
                    </a:cubicBezTo>
                    <a:cubicBezTo>
                      <a:pt x="36" y="82"/>
                      <a:pt x="35" y="82"/>
                      <a:pt x="35" y="82"/>
                    </a:cubicBezTo>
                    <a:cubicBezTo>
                      <a:pt x="32" y="83"/>
                      <a:pt x="32" y="83"/>
                      <a:pt x="32" y="83"/>
                    </a:cubicBezTo>
                    <a:cubicBezTo>
                      <a:pt x="29" y="84"/>
                      <a:pt x="26" y="85"/>
                      <a:pt x="24" y="85"/>
                    </a:cubicBezTo>
                    <a:cubicBezTo>
                      <a:pt x="21" y="86"/>
                      <a:pt x="18" y="86"/>
                      <a:pt x="15" y="87"/>
                    </a:cubicBezTo>
                    <a:cubicBezTo>
                      <a:pt x="15" y="87"/>
                      <a:pt x="15" y="87"/>
                      <a:pt x="14" y="88"/>
                    </a:cubicBezTo>
                    <a:cubicBezTo>
                      <a:pt x="14" y="88"/>
                      <a:pt x="13" y="88"/>
                      <a:pt x="13" y="88"/>
                    </a:cubicBezTo>
                    <a:cubicBezTo>
                      <a:pt x="12" y="88"/>
                      <a:pt x="12" y="89"/>
                      <a:pt x="11" y="89"/>
                    </a:cubicBezTo>
                    <a:cubicBezTo>
                      <a:pt x="11" y="89"/>
                      <a:pt x="10" y="89"/>
                      <a:pt x="10" y="89"/>
                    </a:cubicBezTo>
                    <a:cubicBezTo>
                      <a:pt x="10" y="89"/>
                      <a:pt x="10" y="89"/>
                      <a:pt x="10" y="90"/>
                    </a:cubicBezTo>
                    <a:cubicBezTo>
                      <a:pt x="10" y="90"/>
                      <a:pt x="10" y="90"/>
                      <a:pt x="9" y="90"/>
                    </a:cubicBezTo>
                    <a:cubicBezTo>
                      <a:pt x="9" y="90"/>
                      <a:pt x="9" y="91"/>
                      <a:pt x="9" y="91"/>
                    </a:cubicBezTo>
                    <a:cubicBezTo>
                      <a:pt x="9" y="91"/>
                      <a:pt x="8" y="91"/>
                      <a:pt x="8" y="91"/>
                    </a:cubicBezTo>
                    <a:cubicBezTo>
                      <a:pt x="8" y="91"/>
                      <a:pt x="8" y="91"/>
                      <a:pt x="8" y="91"/>
                    </a:cubicBezTo>
                    <a:cubicBezTo>
                      <a:pt x="6" y="91"/>
                      <a:pt x="6" y="91"/>
                      <a:pt x="6" y="91"/>
                    </a:cubicBezTo>
                    <a:cubicBezTo>
                      <a:pt x="6" y="91"/>
                      <a:pt x="6" y="91"/>
                      <a:pt x="5" y="91"/>
                    </a:cubicBezTo>
                    <a:cubicBezTo>
                      <a:pt x="4" y="90"/>
                      <a:pt x="4" y="90"/>
                      <a:pt x="3" y="90"/>
                    </a:cubicBezTo>
                    <a:cubicBezTo>
                      <a:pt x="3" y="90"/>
                      <a:pt x="3" y="90"/>
                      <a:pt x="3" y="89"/>
                    </a:cubicBezTo>
                    <a:cubicBezTo>
                      <a:pt x="2" y="89"/>
                      <a:pt x="2" y="88"/>
                      <a:pt x="2" y="88"/>
                    </a:cubicBezTo>
                    <a:cubicBezTo>
                      <a:pt x="1" y="88"/>
                      <a:pt x="1" y="88"/>
                      <a:pt x="1" y="87"/>
                    </a:cubicBezTo>
                    <a:cubicBezTo>
                      <a:pt x="1" y="87"/>
                      <a:pt x="1" y="86"/>
                      <a:pt x="1" y="86"/>
                    </a:cubicBezTo>
                    <a:cubicBezTo>
                      <a:pt x="0" y="86"/>
                      <a:pt x="0" y="85"/>
                      <a:pt x="0" y="85"/>
                    </a:cubicBezTo>
                    <a:cubicBezTo>
                      <a:pt x="0" y="84"/>
                      <a:pt x="0" y="83"/>
                      <a:pt x="0" y="82"/>
                    </a:cubicBezTo>
                    <a:cubicBezTo>
                      <a:pt x="0" y="81"/>
                      <a:pt x="0" y="80"/>
                      <a:pt x="0" y="80"/>
                    </a:cubicBezTo>
                    <a:cubicBezTo>
                      <a:pt x="0" y="79"/>
                      <a:pt x="0" y="79"/>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4" name="iS1iḋé"/>
              <p:cNvSpPr/>
              <p:nvPr/>
            </p:nvSpPr>
            <p:spPr bwMode="auto">
              <a:xfrm>
                <a:off x="4093" y="1149"/>
                <a:ext cx="62" cy="57"/>
              </a:xfrm>
              <a:custGeom>
                <a:avLst/>
                <a:gdLst>
                  <a:gd name="T0" fmla="*/ 0 w 40"/>
                  <a:gd name="T1" fmla="*/ 29 h 37"/>
                  <a:gd name="T2" fmla="*/ 2 w 40"/>
                  <a:gd name="T3" fmla="*/ 26 h 37"/>
                  <a:gd name="T4" fmla="*/ 5 w 40"/>
                  <a:gd name="T5" fmla="*/ 24 h 37"/>
                  <a:gd name="T6" fmla="*/ 13 w 40"/>
                  <a:gd name="T7" fmla="*/ 22 h 37"/>
                  <a:gd name="T8" fmla="*/ 17 w 40"/>
                  <a:gd name="T9" fmla="*/ 22 h 37"/>
                  <a:gd name="T10" fmla="*/ 19 w 40"/>
                  <a:gd name="T11" fmla="*/ 21 h 37"/>
                  <a:gd name="T12" fmla="*/ 24 w 40"/>
                  <a:gd name="T13" fmla="*/ 20 h 37"/>
                  <a:gd name="T14" fmla="*/ 29 w 40"/>
                  <a:gd name="T15" fmla="*/ 19 h 37"/>
                  <a:gd name="T16" fmla="*/ 31 w 40"/>
                  <a:gd name="T17" fmla="*/ 18 h 37"/>
                  <a:gd name="T18" fmla="*/ 35 w 40"/>
                  <a:gd name="T19" fmla="*/ 18 h 37"/>
                  <a:gd name="T20" fmla="*/ 38 w 40"/>
                  <a:gd name="T21" fmla="*/ 19 h 37"/>
                  <a:gd name="T22" fmla="*/ 40 w 40"/>
                  <a:gd name="T23" fmla="*/ 20 h 37"/>
                  <a:gd name="T24" fmla="*/ 40 w 40"/>
                  <a:gd name="T25" fmla="*/ 22 h 37"/>
                  <a:gd name="T26" fmla="*/ 40 w 40"/>
                  <a:gd name="T27" fmla="*/ 23 h 37"/>
                  <a:gd name="T28" fmla="*/ 39 w 40"/>
                  <a:gd name="T29" fmla="*/ 26 h 37"/>
                  <a:gd name="T30" fmla="*/ 39 w 40"/>
                  <a:gd name="T31" fmla="*/ 29 h 37"/>
                  <a:gd name="T32" fmla="*/ 39 w 40"/>
                  <a:gd name="T33" fmla="*/ 32 h 37"/>
                  <a:gd name="T34" fmla="*/ 38 w 40"/>
                  <a:gd name="T35" fmla="*/ 33 h 37"/>
                  <a:gd name="T36" fmla="*/ 36 w 40"/>
                  <a:gd name="T37" fmla="*/ 34 h 37"/>
                  <a:gd name="T38" fmla="*/ 32 w 40"/>
                  <a:gd name="T39" fmla="*/ 35 h 37"/>
                  <a:gd name="T40" fmla="*/ 27 w 40"/>
                  <a:gd name="T41" fmla="*/ 35 h 37"/>
                  <a:gd name="T42" fmla="*/ 19 w 40"/>
                  <a:gd name="T43" fmla="*/ 36 h 37"/>
                  <a:gd name="T44" fmla="*/ 10 w 40"/>
                  <a:gd name="T45" fmla="*/ 35 h 37"/>
                  <a:gd name="T46" fmla="*/ 9 w 40"/>
                  <a:gd name="T47" fmla="*/ 35 h 37"/>
                  <a:gd name="T48" fmla="*/ 8 w 40"/>
                  <a:gd name="T49" fmla="*/ 36 h 37"/>
                  <a:gd name="T50" fmla="*/ 7 w 40"/>
                  <a:gd name="T51" fmla="*/ 37 h 37"/>
                  <a:gd name="T52" fmla="*/ 6 w 40"/>
                  <a:gd name="T53" fmla="*/ 37 h 37"/>
                  <a:gd name="T54" fmla="*/ 4 w 40"/>
                  <a:gd name="T55" fmla="*/ 37 h 37"/>
                  <a:gd name="T56" fmla="*/ 2 w 40"/>
                  <a:gd name="T57" fmla="*/ 35 h 37"/>
                  <a:gd name="T58" fmla="*/ 1 w 40"/>
                  <a:gd name="T59" fmla="*/ 33 h 37"/>
                  <a:gd name="T60" fmla="*/ 0 w 40"/>
                  <a:gd name="T61" fmla="*/ 30 h 37"/>
                  <a:gd name="T62" fmla="*/ 31 w 40"/>
                  <a:gd name="T63" fmla="*/ 0 h 37"/>
                  <a:gd name="T64" fmla="*/ 35 w 40"/>
                  <a:gd name="T65" fmla="*/ 0 h 37"/>
                  <a:gd name="T66" fmla="*/ 37 w 40"/>
                  <a:gd name="T67" fmla="*/ 0 h 37"/>
                  <a:gd name="T68" fmla="*/ 39 w 40"/>
                  <a:gd name="T69" fmla="*/ 3 h 37"/>
                  <a:gd name="T70" fmla="*/ 40 w 40"/>
                  <a:gd name="T71" fmla="*/ 5 h 37"/>
                  <a:gd name="T72" fmla="*/ 40 w 40"/>
                  <a:gd name="T73" fmla="*/ 8 h 37"/>
                  <a:gd name="T74" fmla="*/ 39 w 40"/>
                  <a:gd name="T75" fmla="*/ 11 h 37"/>
                  <a:gd name="T76" fmla="*/ 35 w 40"/>
                  <a:gd name="T77" fmla="*/ 13 h 37"/>
                  <a:gd name="T78" fmla="*/ 28 w 40"/>
                  <a:gd name="T79" fmla="*/ 14 h 37"/>
                  <a:gd name="T80" fmla="*/ 21 w 40"/>
                  <a:gd name="T81" fmla="*/ 15 h 37"/>
                  <a:gd name="T82" fmla="*/ 16 w 40"/>
                  <a:gd name="T83" fmla="*/ 17 h 37"/>
                  <a:gd name="T84" fmla="*/ 12 w 40"/>
                  <a:gd name="T85" fmla="*/ 18 h 37"/>
                  <a:gd name="T86" fmla="*/ 10 w 40"/>
                  <a:gd name="T87" fmla="*/ 18 h 37"/>
                  <a:gd name="T88" fmla="*/ 7 w 40"/>
                  <a:gd name="T89" fmla="*/ 19 h 37"/>
                  <a:gd name="T90" fmla="*/ 4 w 40"/>
                  <a:gd name="T91" fmla="*/ 18 h 37"/>
                  <a:gd name="T92" fmla="*/ 3 w 40"/>
                  <a:gd name="T93" fmla="*/ 18 h 37"/>
                  <a:gd name="T94" fmla="*/ 1 w 40"/>
                  <a:gd name="T95" fmla="*/ 17 h 37"/>
                  <a:gd name="T96" fmla="*/ 1 w 40"/>
                  <a:gd name="T97" fmla="*/ 6 h 37"/>
                  <a:gd name="T98" fmla="*/ 3 w 40"/>
                  <a:gd name="T99" fmla="*/ 4 h 37"/>
                  <a:gd name="T100" fmla="*/ 4 w 40"/>
                  <a:gd name="T101" fmla="*/ 3 h 37"/>
                  <a:gd name="T102" fmla="*/ 11 w 40"/>
                  <a:gd name="T103" fmla="*/ 2 h 37"/>
                  <a:gd name="T104" fmla="*/ 18 w 40"/>
                  <a:gd name="T105" fmla="*/ 1 h 37"/>
                  <a:gd name="T106" fmla="*/ 21 w 40"/>
                  <a:gd name="T107" fmla="*/ 0 h 37"/>
                  <a:gd name="T108" fmla="*/ 24 w 40"/>
                  <a:gd name="T109" fmla="*/ 0 h 37"/>
                  <a:gd name="T110" fmla="*/ 27 w 40"/>
                  <a:gd name="T111" fmla="*/ 0 h 37"/>
                  <a:gd name="T112" fmla="*/ 30 w 40"/>
                  <a:gd name="T11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 h="37">
                    <a:moveTo>
                      <a:pt x="0" y="30"/>
                    </a:moveTo>
                    <a:cubicBezTo>
                      <a:pt x="0" y="30"/>
                      <a:pt x="0" y="29"/>
                      <a:pt x="0" y="29"/>
                    </a:cubicBezTo>
                    <a:cubicBezTo>
                      <a:pt x="0" y="28"/>
                      <a:pt x="0" y="27"/>
                      <a:pt x="1" y="27"/>
                    </a:cubicBezTo>
                    <a:cubicBezTo>
                      <a:pt x="1" y="27"/>
                      <a:pt x="1" y="27"/>
                      <a:pt x="2" y="26"/>
                    </a:cubicBezTo>
                    <a:cubicBezTo>
                      <a:pt x="3" y="25"/>
                      <a:pt x="3" y="25"/>
                      <a:pt x="3" y="24"/>
                    </a:cubicBezTo>
                    <a:cubicBezTo>
                      <a:pt x="4" y="24"/>
                      <a:pt x="4" y="24"/>
                      <a:pt x="5" y="24"/>
                    </a:cubicBezTo>
                    <a:cubicBezTo>
                      <a:pt x="6" y="24"/>
                      <a:pt x="6" y="23"/>
                      <a:pt x="6" y="23"/>
                    </a:cubicBezTo>
                    <a:cubicBezTo>
                      <a:pt x="13" y="22"/>
                      <a:pt x="13" y="22"/>
                      <a:pt x="13" y="22"/>
                    </a:cubicBezTo>
                    <a:cubicBezTo>
                      <a:pt x="14" y="22"/>
                      <a:pt x="14" y="22"/>
                      <a:pt x="15" y="22"/>
                    </a:cubicBezTo>
                    <a:cubicBezTo>
                      <a:pt x="15" y="22"/>
                      <a:pt x="16" y="22"/>
                      <a:pt x="17" y="22"/>
                    </a:cubicBezTo>
                    <a:cubicBezTo>
                      <a:pt x="17" y="22"/>
                      <a:pt x="18" y="22"/>
                      <a:pt x="18" y="21"/>
                    </a:cubicBezTo>
                    <a:cubicBezTo>
                      <a:pt x="19" y="21"/>
                      <a:pt x="19" y="21"/>
                      <a:pt x="19" y="21"/>
                    </a:cubicBezTo>
                    <a:cubicBezTo>
                      <a:pt x="23" y="20"/>
                      <a:pt x="23" y="20"/>
                      <a:pt x="23" y="20"/>
                    </a:cubicBezTo>
                    <a:cubicBezTo>
                      <a:pt x="23" y="20"/>
                      <a:pt x="24" y="20"/>
                      <a:pt x="24" y="20"/>
                    </a:cubicBezTo>
                    <a:cubicBezTo>
                      <a:pt x="25" y="20"/>
                      <a:pt x="26" y="20"/>
                      <a:pt x="27" y="19"/>
                    </a:cubicBezTo>
                    <a:cubicBezTo>
                      <a:pt x="27" y="19"/>
                      <a:pt x="28" y="19"/>
                      <a:pt x="29" y="19"/>
                    </a:cubicBezTo>
                    <a:cubicBezTo>
                      <a:pt x="30" y="19"/>
                      <a:pt x="30" y="18"/>
                      <a:pt x="30" y="18"/>
                    </a:cubicBezTo>
                    <a:cubicBezTo>
                      <a:pt x="30" y="18"/>
                      <a:pt x="31" y="18"/>
                      <a:pt x="31" y="18"/>
                    </a:cubicBezTo>
                    <a:cubicBezTo>
                      <a:pt x="32" y="18"/>
                      <a:pt x="33" y="18"/>
                      <a:pt x="33" y="18"/>
                    </a:cubicBezTo>
                    <a:cubicBezTo>
                      <a:pt x="34" y="18"/>
                      <a:pt x="35" y="18"/>
                      <a:pt x="35" y="18"/>
                    </a:cubicBezTo>
                    <a:cubicBezTo>
                      <a:pt x="36" y="18"/>
                      <a:pt x="37" y="18"/>
                      <a:pt x="37" y="18"/>
                    </a:cubicBezTo>
                    <a:cubicBezTo>
                      <a:pt x="37" y="18"/>
                      <a:pt x="37" y="19"/>
                      <a:pt x="38" y="19"/>
                    </a:cubicBezTo>
                    <a:cubicBezTo>
                      <a:pt x="38" y="19"/>
                      <a:pt x="39" y="19"/>
                      <a:pt x="39" y="19"/>
                    </a:cubicBezTo>
                    <a:cubicBezTo>
                      <a:pt x="39" y="20"/>
                      <a:pt x="39" y="20"/>
                      <a:pt x="40" y="20"/>
                    </a:cubicBezTo>
                    <a:cubicBezTo>
                      <a:pt x="40" y="20"/>
                      <a:pt x="40" y="20"/>
                      <a:pt x="40" y="20"/>
                    </a:cubicBezTo>
                    <a:cubicBezTo>
                      <a:pt x="40" y="21"/>
                      <a:pt x="40" y="22"/>
                      <a:pt x="40" y="22"/>
                    </a:cubicBezTo>
                    <a:cubicBezTo>
                      <a:pt x="40" y="22"/>
                      <a:pt x="40" y="22"/>
                      <a:pt x="40" y="23"/>
                    </a:cubicBezTo>
                    <a:cubicBezTo>
                      <a:pt x="40" y="23"/>
                      <a:pt x="40" y="23"/>
                      <a:pt x="40" y="23"/>
                    </a:cubicBezTo>
                    <a:cubicBezTo>
                      <a:pt x="40" y="23"/>
                      <a:pt x="40" y="24"/>
                      <a:pt x="39" y="25"/>
                    </a:cubicBezTo>
                    <a:cubicBezTo>
                      <a:pt x="39" y="26"/>
                      <a:pt x="39" y="26"/>
                      <a:pt x="39" y="26"/>
                    </a:cubicBezTo>
                    <a:cubicBezTo>
                      <a:pt x="39" y="27"/>
                      <a:pt x="39" y="27"/>
                      <a:pt x="39" y="27"/>
                    </a:cubicBezTo>
                    <a:cubicBezTo>
                      <a:pt x="39" y="29"/>
                      <a:pt x="39" y="29"/>
                      <a:pt x="39" y="29"/>
                    </a:cubicBezTo>
                    <a:cubicBezTo>
                      <a:pt x="39" y="31"/>
                      <a:pt x="39" y="31"/>
                      <a:pt x="39" y="31"/>
                    </a:cubicBezTo>
                    <a:cubicBezTo>
                      <a:pt x="39" y="32"/>
                      <a:pt x="39" y="32"/>
                      <a:pt x="39" y="32"/>
                    </a:cubicBezTo>
                    <a:cubicBezTo>
                      <a:pt x="39" y="32"/>
                      <a:pt x="39" y="32"/>
                      <a:pt x="39" y="33"/>
                    </a:cubicBezTo>
                    <a:cubicBezTo>
                      <a:pt x="38" y="33"/>
                      <a:pt x="38" y="33"/>
                      <a:pt x="38" y="33"/>
                    </a:cubicBezTo>
                    <a:cubicBezTo>
                      <a:pt x="38" y="33"/>
                      <a:pt x="37" y="34"/>
                      <a:pt x="37" y="34"/>
                    </a:cubicBezTo>
                    <a:cubicBezTo>
                      <a:pt x="36" y="34"/>
                      <a:pt x="36" y="34"/>
                      <a:pt x="36" y="34"/>
                    </a:cubicBezTo>
                    <a:cubicBezTo>
                      <a:pt x="36" y="34"/>
                      <a:pt x="35" y="34"/>
                      <a:pt x="34" y="34"/>
                    </a:cubicBezTo>
                    <a:cubicBezTo>
                      <a:pt x="33" y="35"/>
                      <a:pt x="33" y="35"/>
                      <a:pt x="32" y="35"/>
                    </a:cubicBezTo>
                    <a:cubicBezTo>
                      <a:pt x="31" y="35"/>
                      <a:pt x="30" y="35"/>
                      <a:pt x="29" y="35"/>
                    </a:cubicBezTo>
                    <a:cubicBezTo>
                      <a:pt x="28" y="35"/>
                      <a:pt x="27" y="35"/>
                      <a:pt x="27" y="35"/>
                    </a:cubicBezTo>
                    <a:cubicBezTo>
                      <a:pt x="20" y="36"/>
                      <a:pt x="20" y="36"/>
                      <a:pt x="20" y="36"/>
                    </a:cubicBezTo>
                    <a:cubicBezTo>
                      <a:pt x="19" y="36"/>
                      <a:pt x="19" y="36"/>
                      <a:pt x="19" y="36"/>
                    </a:cubicBezTo>
                    <a:cubicBezTo>
                      <a:pt x="18" y="36"/>
                      <a:pt x="18" y="36"/>
                      <a:pt x="18" y="36"/>
                    </a:cubicBezTo>
                    <a:cubicBezTo>
                      <a:pt x="10" y="35"/>
                      <a:pt x="10" y="35"/>
                      <a:pt x="10" y="35"/>
                    </a:cubicBezTo>
                    <a:cubicBezTo>
                      <a:pt x="10" y="35"/>
                      <a:pt x="10" y="35"/>
                      <a:pt x="10" y="35"/>
                    </a:cubicBezTo>
                    <a:cubicBezTo>
                      <a:pt x="9" y="35"/>
                      <a:pt x="9" y="35"/>
                      <a:pt x="9" y="35"/>
                    </a:cubicBezTo>
                    <a:cubicBezTo>
                      <a:pt x="9" y="35"/>
                      <a:pt x="9" y="35"/>
                      <a:pt x="9" y="36"/>
                    </a:cubicBezTo>
                    <a:cubicBezTo>
                      <a:pt x="9" y="36"/>
                      <a:pt x="9" y="36"/>
                      <a:pt x="8" y="36"/>
                    </a:cubicBezTo>
                    <a:cubicBezTo>
                      <a:pt x="8" y="36"/>
                      <a:pt x="8" y="37"/>
                      <a:pt x="8" y="37"/>
                    </a:cubicBezTo>
                    <a:cubicBezTo>
                      <a:pt x="8" y="37"/>
                      <a:pt x="8" y="37"/>
                      <a:pt x="7" y="37"/>
                    </a:cubicBezTo>
                    <a:cubicBezTo>
                      <a:pt x="7" y="37"/>
                      <a:pt x="7" y="37"/>
                      <a:pt x="7" y="37"/>
                    </a:cubicBezTo>
                    <a:cubicBezTo>
                      <a:pt x="6" y="37"/>
                      <a:pt x="6" y="37"/>
                      <a:pt x="6" y="37"/>
                    </a:cubicBezTo>
                    <a:cubicBezTo>
                      <a:pt x="6" y="37"/>
                      <a:pt x="5" y="37"/>
                      <a:pt x="5" y="37"/>
                    </a:cubicBezTo>
                    <a:cubicBezTo>
                      <a:pt x="5" y="37"/>
                      <a:pt x="5" y="37"/>
                      <a:pt x="4" y="37"/>
                    </a:cubicBezTo>
                    <a:cubicBezTo>
                      <a:pt x="4" y="37"/>
                      <a:pt x="4" y="37"/>
                      <a:pt x="4" y="36"/>
                    </a:cubicBezTo>
                    <a:cubicBezTo>
                      <a:pt x="3" y="36"/>
                      <a:pt x="3" y="36"/>
                      <a:pt x="2" y="35"/>
                    </a:cubicBezTo>
                    <a:cubicBezTo>
                      <a:pt x="2" y="35"/>
                      <a:pt x="1" y="34"/>
                      <a:pt x="1" y="34"/>
                    </a:cubicBezTo>
                    <a:cubicBezTo>
                      <a:pt x="1" y="34"/>
                      <a:pt x="1" y="33"/>
                      <a:pt x="1" y="33"/>
                    </a:cubicBezTo>
                    <a:cubicBezTo>
                      <a:pt x="0" y="33"/>
                      <a:pt x="0" y="33"/>
                      <a:pt x="0" y="32"/>
                    </a:cubicBezTo>
                    <a:cubicBezTo>
                      <a:pt x="0" y="31"/>
                      <a:pt x="0" y="31"/>
                      <a:pt x="0" y="30"/>
                    </a:cubicBezTo>
                    <a:close/>
                    <a:moveTo>
                      <a:pt x="30" y="0"/>
                    </a:moveTo>
                    <a:cubicBezTo>
                      <a:pt x="31" y="0"/>
                      <a:pt x="31" y="0"/>
                      <a:pt x="31" y="0"/>
                    </a:cubicBezTo>
                    <a:cubicBezTo>
                      <a:pt x="32" y="0"/>
                      <a:pt x="32" y="0"/>
                      <a:pt x="33" y="0"/>
                    </a:cubicBezTo>
                    <a:cubicBezTo>
                      <a:pt x="34" y="0"/>
                      <a:pt x="34" y="0"/>
                      <a:pt x="35" y="0"/>
                    </a:cubicBezTo>
                    <a:cubicBezTo>
                      <a:pt x="36" y="0"/>
                      <a:pt x="36" y="0"/>
                      <a:pt x="36" y="0"/>
                    </a:cubicBezTo>
                    <a:cubicBezTo>
                      <a:pt x="36" y="0"/>
                      <a:pt x="37" y="0"/>
                      <a:pt x="37" y="0"/>
                    </a:cubicBezTo>
                    <a:cubicBezTo>
                      <a:pt x="37" y="1"/>
                      <a:pt x="38" y="1"/>
                      <a:pt x="38" y="1"/>
                    </a:cubicBezTo>
                    <a:cubicBezTo>
                      <a:pt x="39" y="2"/>
                      <a:pt x="39" y="2"/>
                      <a:pt x="39" y="3"/>
                    </a:cubicBezTo>
                    <a:cubicBezTo>
                      <a:pt x="40" y="3"/>
                      <a:pt x="40" y="3"/>
                      <a:pt x="40" y="4"/>
                    </a:cubicBezTo>
                    <a:cubicBezTo>
                      <a:pt x="40" y="4"/>
                      <a:pt x="40" y="4"/>
                      <a:pt x="40" y="5"/>
                    </a:cubicBezTo>
                    <a:cubicBezTo>
                      <a:pt x="40" y="6"/>
                      <a:pt x="40" y="6"/>
                      <a:pt x="40" y="6"/>
                    </a:cubicBezTo>
                    <a:cubicBezTo>
                      <a:pt x="40" y="7"/>
                      <a:pt x="40" y="7"/>
                      <a:pt x="40" y="8"/>
                    </a:cubicBezTo>
                    <a:cubicBezTo>
                      <a:pt x="40" y="9"/>
                      <a:pt x="40" y="9"/>
                      <a:pt x="40" y="10"/>
                    </a:cubicBezTo>
                    <a:cubicBezTo>
                      <a:pt x="40" y="10"/>
                      <a:pt x="39" y="10"/>
                      <a:pt x="39" y="11"/>
                    </a:cubicBezTo>
                    <a:cubicBezTo>
                      <a:pt x="38" y="12"/>
                      <a:pt x="37" y="12"/>
                      <a:pt x="37" y="12"/>
                    </a:cubicBezTo>
                    <a:cubicBezTo>
                      <a:pt x="37" y="13"/>
                      <a:pt x="36" y="13"/>
                      <a:pt x="35" y="13"/>
                    </a:cubicBezTo>
                    <a:cubicBezTo>
                      <a:pt x="34" y="13"/>
                      <a:pt x="33" y="13"/>
                      <a:pt x="32" y="13"/>
                    </a:cubicBezTo>
                    <a:cubicBezTo>
                      <a:pt x="30" y="14"/>
                      <a:pt x="29" y="14"/>
                      <a:pt x="28" y="14"/>
                    </a:cubicBezTo>
                    <a:cubicBezTo>
                      <a:pt x="27" y="14"/>
                      <a:pt x="27" y="14"/>
                      <a:pt x="26" y="14"/>
                    </a:cubicBezTo>
                    <a:cubicBezTo>
                      <a:pt x="21" y="15"/>
                      <a:pt x="21" y="15"/>
                      <a:pt x="21" y="15"/>
                    </a:cubicBezTo>
                    <a:cubicBezTo>
                      <a:pt x="17" y="16"/>
                      <a:pt x="17" y="16"/>
                      <a:pt x="17" y="16"/>
                    </a:cubicBezTo>
                    <a:cubicBezTo>
                      <a:pt x="17" y="17"/>
                      <a:pt x="17" y="17"/>
                      <a:pt x="16" y="17"/>
                    </a:cubicBezTo>
                    <a:cubicBezTo>
                      <a:pt x="16" y="17"/>
                      <a:pt x="15" y="17"/>
                      <a:pt x="14" y="18"/>
                    </a:cubicBezTo>
                    <a:cubicBezTo>
                      <a:pt x="14" y="18"/>
                      <a:pt x="13" y="18"/>
                      <a:pt x="12" y="18"/>
                    </a:cubicBezTo>
                    <a:cubicBezTo>
                      <a:pt x="12" y="18"/>
                      <a:pt x="11" y="18"/>
                      <a:pt x="11" y="18"/>
                    </a:cubicBezTo>
                    <a:cubicBezTo>
                      <a:pt x="11" y="18"/>
                      <a:pt x="11" y="18"/>
                      <a:pt x="10" y="18"/>
                    </a:cubicBezTo>
                    <a:cubicBezTo>
                      <a:pt x="9" y="19"/>
                      <a:pt x="8" y="19"/>
                      <a:pt x="8" y="19"/>
                    </a:cubicBezTo>
                    <a:cubicBezTo>
                      <a:pt x="7" y="19"/>
                      <a:pt x="7" y="19"/>
                      <a:pt x="7" y="19"/>
                    </a:cubicBezTo>
                    <a:cubicBezTo>
                      <a:pt x="6" y="19"/>
                      <a:pt x="6" y="19"/>
                      <a:pt x="5" y="18"/>
                    </a:cubicBezTo>
                    <a:cubicBezTo>
                      <a:pt x="5" y="18"/>
                      <a:pt x="4" y="18"/>
                      <a:pt x="4" y="18"/>
                    </a:cubicBezTo>
                    <a:cubicBezTo>
                      <a:pt x="3" y="18"/>
                      <a:pt x="3" y="18"/>
                      <a:pt x="3" y="18"/>
                    </a:cubicBezTo>
                    <a:cubicBezTo>
                      <a:pt x="3" y="18"/>
                      <a:pt x="3" y="18"/>
                      <a:pt x="3" y="18"/>
                    </a:cubicBezTo>
                    <a:cubicBezTo>
                      <a:pt x="2" y="18"/>
                      <a:pt x="2" y="18"/>
                      <a:pt x="2" y="17"/>
                    </a:cubicBezTo>
                    <a:cubicBezTo>
                      <a:pt x="1" y="17"/>
                      <a:pt x="1" y="17"/>
                      <a:pt x="1" y="17"/>
                    </a:cubicBezTo>
                    <a:cubicBezTo>
                      <a:pt x="1" y="17"/>
                      <a:pt x="1" y="17"/>
                      <a:pt x="1" y="16"/>
                    </a:cubicBezTo>
                    <a:cubicBezTo>
                      <a:pt x="1" y="6"/>
                      <a:pt x="1" y="6"/>
                      <a:pt x="1" y="6"/>
                    </a:cubicBezTo>
                    <a:cubicBezTo>
                      <a:pt x="1" y="5"/>
                      <a:pt x="1" y="5"/>
                      <a:pt x="1" y="5"/>
                    </a:cubicBezTo>
                    <a:cubicBezTo>
                      <a:pt x="2" y="4"/>
                      <a:pt x="2" y="4"/>
                      <a:pt x="3" y="4"/>
                    </a:cubicBezTo>
                    <a:cubicBezTo>
                      <a:pt x="3" y="3"/>
                      <a:pt x="3" y="3"/>
                      <a:pt x="3" y="3"/>
                    </a:cubicBezTo>
                    <a:cubicBezTo>
                      <a:pt x="4" y="3"/>
                      <a:pt x="4" y="3"/>
                      <a:pt x="4" y="3"/>
                    </a:cubicBezTo>
                    <a:cubicBezTo>
                      <a:pt x="5" y="3"/>
                      <a:pt x="6" y="2"/>
                      <a:pt x="7" y="2"/>
                    </a:cubicBezTo>
                    <a:cubicBezTo>
                      <a:pt x="8" y="2"/>
                      <a:pt x="10" y="2"/>
                      <a:pt x="11" y="2"/>
                    </a:cubicBezTo>
                    <a:cubicBezTo>
                      <a:pt x="13" y="1"/>
                      <a:pt x="14" y="1"/>
                      <a:pt x="16" y="1"/>
                    </a:cubicBezTo>
                    <a:cubicBezTo>
                      <a:pt x="17" y="1"/>
                      <a:pt x="18" y="1"/>
                      <a:pt x="18" y="1"/>
                    </a:cubicBezTo>
                    <a:cubicBezTo>
                      <a:pt x="18" y="1"/>
                      <a:pt x="19" y="1"/>
                      <a:pt x="19" y="1"/>
                    </a:cubicBezTo>
                    <a:cubicBezTo>
                      <a:pt x="20" y="0"/>
                      <a:pt x="21" y="0"/>
                      <a:pt x="21" y="0"/>
                    </a:cubicBezTo>
                    <a:cubicBezTo>
                      <a:pt x="22" y="0"/>
                      <a:pt x="23" y="0"/>
                      <a:pt x="23" y="0"/>
                    </a:cubicBezTo>
                    <a:cubicBezTo>
                      <a:pt x="24" y="0"/>
                      <a:pt x="24" y="0"/>
                      <a:pt x="24" y="0"/>
                    </a:cubicBezTo>
                    <a:cubicBezTo>
                      <a:pt x="25" y="0"/>
                      <a:pt x="25" y="0"/>
                      <a:pt x="25" y="0"/>
                    </a:cubicBezTo>
                    <a:cubicBezTo>
                      <a:pt x="26" y="0"/>
                      <a:pt x="26" y="0"/>
                      <a:pt x="27" y="0"/>
                    </a:cubicBezTo>
                    <a:cubicBezTo>
                      <a:pt x="27" y="0"/>
                      <a:pt x="28" y="0"/>
                      <a:pt x="29" y="0"/>
                    </a:cubicBez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5" name="iṩḷiḑè"/>
              <p:cNvSpPr/>
              <p:nvPr/>
            </p:nvSpPr>
            <p:spPr bwMode="auto">
              <a:xfrm>
                <a:off x="4158" y="1102"/>
                <a:ext cx="103" cy="137"/>
              </a:xfrm>
              <a:custGeom>
                <a:avLst/>
                <a:gdLst>
                  <a:gd name="T0" fmla="*/ 2 w 66"/>
                  <a:gd name="T1" fmla="*/ 75 h 88"/>
                  <a:gd name="T2" fmla="*/ 4 w 66"/>
                  <a:gd name="T3" fmla="*/ 73 h 88"/>
                  <a:gd name="T4" fmla="*/ 2 w 66"/>
                  <a:gd name="T5" fmla="*/ 68 h 88"/>
                  <a:gd name="T6" fmla="*/ 5 w 66"/>
                  <a:gd name="T7" fmla="*/ 67 h 88"/>
                  <a:gd name="T8" fmla="*/ 10 w 66"/>
                  <a:gd name="T9" fmla="*/ 69 h 88"/>
                  <a:gd name="T10" fmla="*/ 16 w 66"/>
                  <a:gd name="T11" fmla="*/ 71 h 88"/>
                  <a:gd name="T12" fmla="*/ 21 w 66"/>
                  <a:gd name="T13" fmla="*/ 71 h 88"/>
                  <a:gd name="T14" fmla="*/ 37 w 66"/>
                  <a:gd name="T15" fmla="*/ 66 h 88"/>
                  <a:gd name="T16" fmla="*/ 43 w 66"/>
                  <a:gd name="T17" fmla="*/ 63 h 88"/>
                  <a:gd name="T18" fmla="*/ 50 w 66"/>
                  <a:gd name="T19" fmla="*/ 54 h 88"/>
                  <a:gd name="T20" fmla="*/ 47 w 66"/>
                  <a:gd name="T21" fmla="*/ 49 h 88"/>
                  <a:gd name="T22" fmla="*/ 44 w 66"/>
                  <a:gd name="T23" fmla="*/ 48 h 88"/>
                  <a:gd name="T24" fmla="*/ 20 w 66"/>
                  <a:gd name="T25" fmla="*/ 48 h 88"/>
                  <a:gd name="T26" fmla="*/ 18 w 66"/>
                  <a:gd name="T27" fmla="*/ 35 h 88"/>
                  <a:gd name="T28" fmla="*/ 29 w 66"/>
                  <a:gd name="T29" fmla="*/ 27 h 88"/>
                  <a:gd name="T30" fmla="*/ 46 w 66"/>
                  <a:gd name="T31" fmla="*/ 17 h 88"/>
                  <a:gd name="T32" fmla="*/ 41 w 66"/>
                  <a:gd name="T33" fmla="*/ 16 h 88"/>
                  <a:gd name="T34" fmla="*/ 33 w 66"/>
                  <a:gd name="T35" fmla="*/ 15 h 88"/>
                  <a:gd name="T36" fmla="*/ 28 w 66"/>
                  <a:gd name="T37" fmla="*/ 15 h 88"/>
                  <a:gd name="T38" fmla="*/ 26 w 66"/>
                  <a:gd name="T39" fmla="*/ 15 h 88"/>
                  <a:gd name="T40" fmla="*/ 22 w 66"/>
                  <a:gd name="T41" fmla="*/ 17 h 88"/>
                  <a:gd name="T42" fmla="*/ 17 w 66"/>
                  <a:gd name="T43" fmla="*/ 19 h 88"/>
                  <a:gd name="T44" fmla="*/ 14 w 66"/>
                  <a:gd name="T45" fmla="*/ 23 h 88"/>
                  <a:gd name="T46" fmla="*/ 10 w 66"/>
                  <a:gd name="T47" fmla="*/ 25 h 88"/>
                  <a:gd name="T48" fmla="*/ 7 w 66"/>
                  <a:gd name="T49" fmla="*/ 25 h 88"/>
                  <a:gd name="T50" fmla="*/ 3 w 66"/>
                  <a:gd name="T51" fmla="*/ 17 h 88"/>
                  <a:gd name="T52" fmla="*/ 3 w 66"/>
                  <a:gd name="T53" fmla="*/ 9 h 88"/>
                  <a:gd name="T54" fmla="*/ 5 w 66"/>
                  <a:gd name="T55" fmla="*/ 4 h 88"/>
                  <a:gd name="T56" fmla="*/ 12 w 66"/>
                  <a:gd name="T57" fmla="*/ 2 h 88"/>
                  <a:gd name="T58" fmla="*/ 19 w 66"/>
                  <a:gd name="T59" fmla="*/ 1 h 88"/>
                  <a:gd name="T60" fmla="*/ 26 w 66"/>
                  <a:gd name="T61" fmla="*/ 0 h 88"/>
                  <a:gd name="T62" fmla="*/ 32 w 66"/>
                  <a:gd name="T63" fmla="*/ 0 h 88"/>
                  <a:gd name="T64" fmla="*/ 38 w 66"/>
                  <a:gd name="T65" fmla="*/ 3 h 88"/>
                  <a:gd name="T66" fmla="*/ 42 w 66"/>
                  <a:gd name="T67" fmla="*/ 2 h 88"/>
                  <a:gd name="T68" fmla="*/ 46 w 66"/>
                  <a:gd name="T69" fmla="*/ 1 h 88"/>
                  <a:gd name="T70" fmla="*/ 51 w 66"/>
                  <a:gd name="T71" fmla="*/ 1 h 88"/>
                  <a:gd name="T72" fmla="*/ 60 w 66"/>
                  <a:gd name="T73" fmla="*/ 2 h 88"/>
                  <a:gd name="T74" fmla="*/ 64 w 66"/>
                  <a:gd name="T75" fmla="*/ 5 h 88"/>
                  <a:gd name="T76" fmla="*/ 65 w 66"/>
                  <a:gd name="T77" fmla="*/ 11 h 88"/>
                  <a:gd name="T78" fmla="*/ 65 w 66"/>
                  <a:gd name="T79" fmla="*/ 16 h 88"/>
                  <a:gd name="T80" fmla="*/ 65 w 66"/>
                  <a:gd name="T81" fmla="*/ 22 h 88"/>
                  <a:gd name="T82" fmla="*/ 63 w 66"/>
                  <a:gd name="T83" fmla="*/ 25 h 88"/>
                  <a:gd name="T84" fmla="*/ 52 w 66"/>
                  <a:gd name="T85" fmla="*/ 33 h 88"/>
                  <a:gd name="T86" fmla="*/ 57 w 66"/>
                  <a:gd name="T87" fmla="*/ 37 h 88"/>
                  <a:gd name="T88" fmla="*/ 61 w 66"/>
                  <a:gd name="T89" fmla="*/ 41 h 88"/>
                  <a:gd name="T90" fmla="*/ 63 w 66"/>
                  <a:gd name="T91" fmla="*/ 46 h 88"/>
                  <a:gd name="T92" fmla="*/ 64 w 66"/>
                  <a:gd name="T93" fmla="*/ 53 h 88"/>
                  <a:gd name="T94" fmla="*/ 65 w 66"/>
                  <a:gd name="T95" fmla="*/ 58 h 88"/>
                  <a:gd name="T96" fmla="*/ 65 w 66"/>
                  <a:gd name="T97" fmla="*/ 63 h 88"/>
                  <a:gd name="T98" fmla="*/ 63 w 66"/>
                  <a:gd name="T99" fmla="*/ 66 h 88"/>
                  <a:gd name="T100" fmla="*/ 61 w 66"/>
                  <a:gd name="T101" fmla="*/ 68 h 88"/>
                  <a:gd name="T102" fmla="*/ 58 w 66"/>
                  <a:gd name="T103" fmla="*/ 73 h 88"/>
                  <a:gd name="T104" fmla="*/ 54 w 66"/>
                  <a:gd name="T105" fmla="*/ 77 h 88"/>
                  <a:gd name="T106" fmla="*/ 45 w 66"/>
                  <a:gd name="T107" fmla="*/ 82 h 88"/>
                  <a:gd name="T108" fmla="*/ 40 w 66"/>
                  <a:gd name="T109" fmla="*/ 84 h 88"/>
                  <a:gd name="T110" fmla="*/ 33 w 66"/>
                  <a:gd name="T111" fmla="*/ 86 h 88"/>
                  <a:gd name="T112" fmla="*/ 26 w 66"/>
                  <a:gd name="T113" fmla="*/ 88 h 88"/>
                  <a:gd name="T114" fmla="*/ 18 w 66"/>
                  <a:gd name="T115" fmla="*/ 88 h 88"/>
                  <a:gd name="T116" fmla="*/ 11 w 66"/>
                  <a:gd name="T117" fmla="*/ 88 h 88"/>
                  <a:gd name="T118" fmla="*/ 6 w 66"/>
                  <a:gd name="T119" fmla="*/ 87 h 88"/>
                  <a:gd name="T120" fmla="*/ 2 w 66"/>
                  <a:gd name="T121"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88">
                    <a:moveTo>
                      <a:pt x="0" y="79"/>
                    </a:moveTo>
                    <a:cubicBezTo>
                      <a:pt x="0" y="78"/>
                      <a:pt x="0" y="78"/>
                      <a:pt x="0" y="78"/>
                    </a:cubicBezTo>
                    <a:cubicBezTo>
                      <a:pt x="0" y="78"/>
                      <a:pt x="0" y="77"/>
                      <a:pt x="1" y="77"/>
                    </a:cubicBezTo>
                    <a:cubicBezTo>
                      <a:pt x="1" y="76"/>
                      <a:pt x="1" y="76"/>
                      <a:pt x="2" y="75"/>
                    </a:cubicBezTo>
                    <a:cubicBezTo>
                      <a:pt x="2" y="75"/>
                      <a:pt x="2" y="75"/>
                      <a:pt x="3" y="75"/>
                    </a:cubicBezTo>
                    <a:cubicBezTo>
                      <a:pt x="3" y="75"/>
                      <a:pt x="4" y="74"/>
                      <a:pt x="4" y="74"/>
                    </a:cubicBezTo>
                    <a:cubicBezTo>
                      <a:pt x="4" y="74"/>
                      <a:pt x="4" y="74"/>
                      <a:pt x="4" y="74"/>
                    </a:cubicBezTo>
                    <a:cubicBezTo>
                      <a:pt x="4" y="74"/>
                      <a:pt x="4" y="74"/>
                      <a:pt x="4" y="73"/>
                    </a:cubicBezTo>
                    <a:cubicBezTo>
                      <a:pt x="2" y="71"/>
                      <a:pt x="2" y="71"/>
                      <a:pt x="2" y="71"/>
                    </a:cubicBezTo>
                    <a:cubicBezTo>
                      <a:pt x="2" y="71"/>
                      <a:pt x="2" y="71"/>
                      <a:pt x="1" y="70"/>
                    </a:cubicBezTo>
                    <a:cubicBezTo>
                      <a:pt x="1" y="70"/>
                      <a:pt x="1" y="70"/>
                      <a:pt x="1" y="69"/>
                    </a:cubicBezTo>
                    <a:cubicBezTo>
                      <a:pt x="1" y="69"/>
                      <a:pt x="1" y="69"/>
                      <a:pt x="2" y="68"/>
                    </a:cubicBezTo>
                    <a:cubicBezTo>
                      <a:pt x="2" y="68"/>
                      <a:pt x="3" y="68"/>
                      <a:pt x="3" y="67"/>
                    </a:cubicBezTo>
                    <a:cubicBezTo>
                      <a:pt x="3" y="67"/>
                      <a:pt x="3" y="67"/>
                      <a:pt x="3" y="67"/>
                    </a:cubicBezTo>
                    <a:cubicBezTo>
                      <a:pt x="4" y="67"/>
                      <a:pt x="4" y="67"/>
                      <a:pt x="4" y="67"/>
                    </a:cubicBezTo>
                    <a:cubicBezTo>
                      <a:pt x="4" y="67"/>
                      <a:pt x="5" y="67"/>
                      <a:pt x="5" y="67"/>
                    </a:cubicBezTo>
                    <a:cubicBezTo>
                      <a:pt x="6" y="67"/>
                      <a:pt x="6" y="67"/>
                      <a:pt x="6" y="67"/>
                    </a:cubicBezTo>
                    <a:cubicBezTo>
                      <a:pt x="6" y="67"/>
                      <a:pt x="6" y="68"/>
                      <a:pt x="7" y="68"/>
                    </a:cubicBezTo>
                    <a:cubicBezTo>
                      <a:pt x="7" y="68"/>
                      <a:pt x="8" y="68"/>
                      <a:pt x="8" y="68"/>
                    </a:cubicBezTo>
                    <a:cubicBezTo>
                      <a:pt x="9" y="69"/>
                      <a:pt x="9" y="69"/>
                      <a:pt x="10" y="69"/>
                    </a:cubicBezTo>
                    <a:cubicBezTo>
                      <a:pt x="10" y="69"/>
                      <a:pt x="11" y="69"/>
                      <a:pt x="11" y="69"/>
                    </a:cubicBezTo>
                    <a:cubicBezTo>
                      <a:pt x="11" y="70"/>
                      <a:pt x="12" y="70"/>
                      <a:pt x="12" y="70"/>
                    </a:cubicBezTo>
                    <a:cubicBezTo>
                      <a:pt x="13" y="70"/>
                      <a:pt x="14" y="70"/>
                      <a:pt x="14" y="71"/>
                    </a:cubicBezTo>
                    <a:cubicBezTo>
                      <a:pt x="15" y="71"/>
                      <a:pt x="15" y="71"/>
                      <a:pt x="16" y="71"/>
                    </a:cubicBezTo>
                    <a:cubicBezTo>
                      <a:pt x="16" y="71"/>
                      <a:pt x="17" y="71"/>
                      <a:pt x="17" y="71"/>
                    </a:cubicBezTo>
                    <a:cubicBezTo>
                      <a:pt x="17" y="71"/>
                      <a:pt x="17" y="71"/>
                      <a:pt x="18" y="71"/>
                    </a:cubicBezTo>
                    <a:cubicBezTo>
                      <a:pt x="19" y="71"/>
                      <a:pt x="19" y="72"/>
                      <a:pt x="20" y="72"/>
                    </a:cubicBezTo>
                    <a:cubicBezTo>
                      <a:pt x="20" y="72"/>
                      <a:pt x="20" y="71"/>
                      <a:pt x="21" y="71"/>
                    </a:cubicBezTo>
                    <a:cubicBezTo>
                      <a:pt x="22" y="71"/>
                      <a:pt x="22" y="71"/>
                      <a:pt x="23" y="71"/>
                    </a:cubicBezTo>
                    <a:cubicBezTo>
                      <a:pt x="30" y="69"/>
                      <a:pt x="30" y="69"/>
                      <a:pt x="30" y="69"/>
                    </a:cubicBezTo>
                    <a:cubicBezTo>
                      <a:pt x="32" y="69"/>
                      <a:pt x="33" y="69"/>
                      <a:pt x="34" y="68"/>
                    </a:cubicBezTo>
                    <a:cubicBezTo>
                      <a:pt x="35" y="68"/>
                      <a:pt x="36" y="67"/>
                      <a:pt x="37" y="66"/>
                    </a:cubicBezTo>
                    <a:cubicBezTo>
                      <a:pt x="38" y="66"/>
                      <a:pt x="38" y="66"/>
                      <a:pt x="39" y="66"/>
                    </a:cubicBezTo>
                    <a:cubicBezTo>
                      <a:pt x="39" y="65"/>
                      <a:pt x="40" y="65"/>
                      <a:pt x="41" y="64"/>
                    </a:cubicBezTo>
                    <a:cubicBezTo>
                      <a:pt x="41" y="64"/>
                      <a:pt x="42" y="64"/>
                      <a:pt x="42" y="63"/>
                    </a:cubicBezTo>
                    <a:cubicBezTo>
                      <a:pt x="43" y="63"/>
                      <a:pt x="43" y="63"/>
                      <a:pt x="43" y="63"/>
                    </a:cubicBezTo>
                    <a:cubicBezTo>
                      <a:pt x="50" y="56"/>
                      <a:pt x="50" y="56"/>
                      <a:pt x="50" y="56"/>
                    </a:cubicBezTo>
                    <a:cubicBezTo>
                      <a:pt x="50" y="55"/>
                      <a:pt x="50" y="55"/>
                      <a:pt x="50" y="55"/>
                    </a:cubicBezTo>
                    <a:cubicBezTo>
                      <a:pt x="50" y="55"/>
                      <a:pt x="50" y="55"/>
                      <a:pt x="50" y="55"/>
                    </a:cubicBezTo>
                    <a:cubicBezTo>
                      <a:pt x="50" y="54"/>
                      <a:pt x="50" y="54"/>
                      <a:pt x="50" y="54"/>
                    </a:cubicBezTo>
                    <a:cubicBezTo>
                      <a:pt x="50" y="53"/>
                      <a:pt x="50" y="53"/>
                      <a:pt x="50" y="52"/>
                    </a:cubicBezTo>
                    <a:cubicBezTo>
                      <a:pt x="49" y="51"/>
                      <a:pt x="49" y="51"/>
                      <a:pt x="49" y="51"/>
                    </a:cubicBezTo>
                    <a:cubicBezTo>
                      <a:pt x="49" y="51"/>
                      <a:pt x="49" y="50"/>
                      <a:pt x="49" y="50"/>
                    </a:cubicBezTo>
                    <a:cubicBezTo>
                      <a:pt x="48" y="50"/>
                      <a:pt x="48" y="49"/>
                      <a:pt x="47" y="49"/>
                    </a:cubicBezTo>
                    <a:cubicBezTo>
                      <a:pt x="47" y="48"/>
                      <a:pt x="46" y="48"/>
                      <a:pt x="46" y="48"/>
                    </a:cubicBezTo>
                    <a:cubicBezTo>
                      <a:pt x="46" y="48"/>
                      <a:pt x="46" y="48"/>
                      <a:pt x="45" y="48"/>
                    </a:cubicBezTo>
                    <a:cubicBezTo>
                      <a:pt x="45" y="48"/>
                      <a:pt x="45" y="48"/>
                      <a:pt x="45" y="48"/>
                    </a:cubicBezTo>
                    <a:cubicBezTo>
                      <a:pt x="44" y="48"/>
                      <a:pt x="44" y="48"/>
                      <a:pt x="44" y="48"/>
                    </a:cubicBezTo>
                    <a:cubicBezTo>
                      <a:pt x="44" y="48"/>
                      <a:pt x="44" y="48"/>
                      <a:pt x="43" y="48"/>
                    </a:cubicBezTo>
                    <a:cubicBezTo>
                      <a:pt x="43" y="48"/>
                      <a:pt x="42" y="49"/>
                      <a:pt x="42" y="49"/>
                    </a:cubicBezTo>
                    <a:cubicBezTo>
                      <a:pt x="21" y="49"/>
                      <a:pt x="21" y="49"/>
                      <a:pt x="21" y="49"/>
                    </a:cubicBezTo>
                    <a:cubicBezTo>
                      <a:pt x="20" y="49"/>
                      <a:pt x="20" y="49"/>
                      <a:pt x="20" y="48"/>
                    </a:cubicBezTo>
                    <a:cubicBezTo>
                      <a:pt x="19" y="48"/>
                      <a:pt x="19" y="48"/>
                      <a:pt x="19" y="48"/>
                    </a:cubicBezTo>
                    <a:cubicBezTo>
                      <a:pt x="18" y="48"/>
                      <a:pt x="18" y="47"/>
                      <a:pt x="18" y="47"/>
                    </a:cubicBezTo>
                    <a:cubicBezTo>
                      <a:pt x="18" y="46"/>
                      <a:pt x="18" y="46"/>
                      <a:pt x="18" y="46"/>
                    </a:cubicBezTo>
                    <a:cubicBezTo>
                      <a:pt x="18" y="35"/>
                      <a:pt x="18" y="35"/>
                      <a:pt x="18" y="35"/>
                    </a:cubicBezTo>
                    <a:cubicBezTo>
                      <a:pt x="18" y="35"/>
                      <a:pt x="18" y="35"/>
                      <a:pt x="18" y="34"/>
                    </a:cubicBezTo>
                    <a:cubicBezTo>
                      <a:pt x="18" y="34"/>
                      <a:pt x="18" y="33"/>
                      <a:pt x="19" y="33"/>
                    </a:cubicBezTo>
                    <a:cubicBezTo>
                      <a:pt x="19" y="32"/>
                      <a:pt x="19" y="32"/>
                      <a:pt x="20" y="32"/>
                    </a:cubicBezTo>
                    <a:cubicBezTo>
                      <a:pt x="29" y="27"/>
                      <a:pt x="29" y="27"/>
                      <a:pt x="29" y="27"/>
                    </a:cubicBezTo>
                    <a:cubicBezTo>
                      <a:pt x="31" y="26"/>
                      <a:pt x="32" y="26"/>
                      <a:pt x="34" y="25"/>
                    </a:cubicBezTo>
                    <a:cubicBezTo>
                      <a:pt x="36" y="24"/>
                      <a:pt x="38" y="23"/>
                      <a:pt x="40" y="22"/>
                    </a:cubicBezTo>
                    <a:cubicBezTo>
                      <a:pt x="42" y="21"/>
                      <a:pt x="44" y="20"/>
                      <a:pt x="46" y="18"/>
                    </a:cubicBezTo>
                    <a:cubicBezTo>
                      <a:pt x="46" y="17"/>
                      <a:pt x="46" y="17"/>
                      <a:pt x="46" y="17"/>
                    </a:cubicBezTo>
                    <a:cubicBezTo>
                      <a:pt x="46" y="17"/>
                      <a:pt x="45" y="17"/>
                      <a:pt x="45" y="17"/>
                    </a:cubicBezTo>
                    <a:cubicBezTo>
                      <a:pt x="44" y="17"/>
                      <a:pt x="44" y="17"/>
                      <a:pt x="43" y="16"/>
                    </a:cubicBezTo>
                    <a:cubicBezTo>
                      <a:pt x="43" y="16"/>
                      <a:pt x="43" y="16"/>
                      <a:pt x="42" y="16"/>
                    </a:cubicBezTo>
                    <a:cubicBezTo>
                      <a:pt x="42" y="16"/>
                      <a:pt x="41" y="16"/>
                      <a:pt x="41" y="16"/>
                    </a:cubicBezTo>
                    <a:cubicBezTo>
                      <a:pt x="40" y="16"/>
                      <a:pt x="39" y="16"/>
                      <a:pt x="38" y="16"/>
                    </a:cubicBezTo>
                    <a:cubicBezTo>
                      <a:pt x="37" y="16"/>
                      <a:pt x="36" y="15"/>
                      <a:pt x="35" y="15"/>
                    </a:cubicBezTo>
                    <a:cubicBezTo>
                      <a:pt x="34" y="15"/>
                      <a:pt x="34" y="15"/>
                      <a:pt x="33" y="15"/>
                    </a:cubicBezTo>
                    <a:cubicBezTo>
                      <a:pt x="33" y="15"/>
                      <a:pt x="33" y="15"/>
                      <a:pt x="33" y="15"/>
                    </a:cubicBezTo>
                    <a:cubicBezTo>
                      <a:pt x="31" y="15"/>
                      <a:pt x="31" y="15"/>
                      <a:pt x="31" y="15"/>
                    </a:cubicBezTo>
                    <a:cubicBezTo>
                      <a:pt x="30" y="15"/>
                      <a:pt x="30" y="15"/>
                      <a:pt x="30" y="15"/>
                    </a:cubicBezTo>
                    <a:cubicBezTo>
                      <a:pt x="29" y="15"/>
                      <a:pt x="29" y="15"/>
                      <a:pt x="29" y="15"/>
                    </a:cubicBezTo>
                    <a:cubicBezTo>
                      <a:pt x="29" y="15"/>
                      <a:pt x="29" y="15"/>
                      <a:pt x="28" y="15"/>
                    </a:cubicBezTo>
                    <a:cubicBezTo>
                      <a:pt x="28" y="15"/>
                      <a:pt x="28" y="14"/>
                      <a:pt x="28" y="14"/>
                    </a:cubicBezTo>
                    <a:cubicBezTo>
                      <a:pt x="27" y="14"/>
                      <a:pt x="27" y="14"/>
                      <a:pt x="27" y="14"/>
                    </a:cubicBezTo>
                    <a:cubicBezTo>
                      <a:pt x="27" y="14"/>
                      <a:pt x="27" y="14"/>
                      <a:pt x="27" y="14"/>
                    </a:cubicBezTo>
                    <a:cubicBezTo>
                      <a:pt x="26" y="14"/>
                      <a:pt x="26" y="14"/>
                      <a:pt x="26" y="15"/>
                    </a:cubicBezTo>
                    <a:cubicBezTo>
                      <a:pt x="26" y="15"/>
                      <a:pt x="25" y="15"/>
                      <a:pt x="25" y="15"/>
                    </a:cubicBezTo>
                    <a:cubicBezTo>
                      <a:pt x="25" y="16"/>
                      <a:pt x="24" y="16"/>
                      <a:pt x="24" y="16"/>
                    </a:cubicBezTo>
                    <a:cubicBezTo>
                      <a:pt x="24" y="16"/>
                      <a:pt x="24" y="16"/>
                      <a:pt x="24" y="16"/>
                    </a:cubicBezTo>
                    <a:cubicBezTo>
                      <a:pt x="23" y="16"/>
                      <a:pt x="23" y="16"/>
                      <a:pt x="22" y="17"/>
                    </a:cubicBezTo>
                    <a:cubicBezTo>
                      <a:pt x="22" y="17"/>
                      <a:pt x="21" y="17"/>
                      <a:pt x="21" y="17"/>
                    </a:cubicBezTo>
                    <a:cubicBezTo>
                      <a:pt x="20" y="17"/>
                      <a:pt x="19" y="18"/>
                      <a:pt x="19" y="18"/>
                    </a:cubicBezTo>
                    <a:cubicBezTo>
                      <a:pt x="18" y="18"/>
                      <a:pt x="18" y="18"/>
                      <a:pt x="18" y="18"/>
                    </a:cubicBezTo>
                    <a:cubicBezTo>
                      <a:pt x="18" y="18"/>
                      <a:pt x="17" y="18"/>
                      <a:pt x="17" y="19"/>
                    </a:cubicBezTo>
                    <a:cubicBezTo>
                      <a:pt x="17" y="19"/>
                      <a:pt x="17" y="19"/>
                      <a:pt x="16" y="20"/>
                    </a:cubicBezTo>
                    <a:cubicBezTo>
                      <a:pt x="16" y="20"/>
                      <a:pt x="16" y="20"/>
                      <a:pt x="15" y="20"/>
                    </a:cubicBezTo>
                    <a:cubicBezTo>
                      <a:pt x="15" y="21"/>
                      <a:pt x="15" y="21"/>
                      <a:pt x="15" y="21"/>
                    </a:cubicBezTo>
                    <a:cubicBezTo>
                      <a:pt x="14" y="23"/>
                      <a:pt x="14" y="23"/>
                      <a:pt x="14" y="23"/>
                    </a:cubicBezTo>
                    <a:cubicBezTo>
                      <a:pt x="14" y="24"/>
                      <a:pt x="13" y="24"/>
                      <a:pt x="13" y="24"/>
                    </a:cubicBezTo>
                    <a:cubicBezTo>
                      <a:pt x="13" y="24"/>
                      <a:pt x="12" y="24"/>
                      <a:pt x="12" y="25"/>
                    </a:cubicBezTo>
                    <a:cubicBezTo>
                      <a:pt x="11" y="25"/>
                      <a:pt x="11" y="25"/>
                      <a:pt x="11" y="25"/>
                    </a:cubicBezTo>
                    <a:cubicBezTo>
                      <a:pt x="11" y="25"/>
                      <a:pt x="10" y="25"/>
                      <a:pt x="10" y="25"/>
                    </a:cubicBezTo>
                    <a:cubicBezTo>
                      <a:pt x="10" y="25"/>
                      <a:pt x="9" y="25"/>
                      <a:pt x="9" y="25"/>
                    </a:cubicBezTo>
                    <a:cubicBezTo>
                      <a:pt x="9" y="25"/>
                      <a:pt x="9" y="25"/>
                      <a:pt x="8" y="25"/>
                    </a:cubicBezTo>
                    <a:cubicBezTo>
                      <a:pt x="8" y="25"/>
                      <a:pt x="8" y="25"/>
                      <a:pt x="8" y="25"/>
                    </a:cubicBezTo>
                    <a:cubicBezTo>
                      <a:pt x="8" y="25"/>
                      <a:pt x="7" y="25"/>
                      <a:pt x="7" y="25"/>
                    </a:cubicBezTo>
                    <a:cubicBezTo>
                      <a:pt x="6" y="24"/>
                      <a:pt x="6" y="24"/>
                      <a:pt x="6" y="24"/>
                    </a:cubicBezTo>
                    <a:cubicBezTo>
                      <a:pt x="4" y="22"/>
                      <a:pt x="4" y="22"/>
                      <a:pt x="4" y="22"/>
                    </a:cubicBezTo>
                    <a:cubicBezTo>
                      <a:pt x="4" y="22"/>
                      <a:pt x="4" y="21"/>
                      <a:pt x="4" y="20"/>
                    </a:cubicBezTo>
                    <a:cubicBezTo>
                      <a:pt x="3" y="19"/>
                      <a:pt x="3" y="18"/>
                      <a:pt x="3" y="17"/>
                    </a:cubicBezTo>
                    <a:cubicBezTo>
                      <a:pt x="3" y="16"/>
                      <a:pt x="3" y="15"/>
                      <a:pt x="3" y="13"/>
                    </a:cubicBezTo>
                    <a:cubicBezTo>
                      <a:pt x="3" y="12"/>
                      <a:pt x="3" y="12"/>
                      <a:pt x="3" y="11"/>
                    </a:cubicBezTo>
                    <a:cubicBezTo>
                      <a:pt x="3" y="11"/>
                      <a:pt x="3" y="11"/>
                      <a:pt x="3" y="10"/>
                    </a:cubicBezTo>
                    <a:cubicBezTo>
                      <a:pt x="3" y="9"/>
                      <a:pt x="3" y="9"/>
                      <a:pt x="3" y="9"/>
                    </a:cubicBezTo>
                    <a:cubicBezTo>
                      <a:pt x="3" y="8"/>
                      <a:pt x="3" y="7"/>
                      <a:pt x="3" y="6"/>
                    </a:cubicBezTo>
                    <a:cubicBezTo>
                      <a:pt x="3" y="6"/>
                      <a:pt x="3" y="6"/>
                      <a:pt x="3" y="6"/>
                    </a:cubicBezTo>
                    <a:cubicBezTo>
                      <a:pt x="4" y="6"/>
                      <a:pt x="4" y="6"/>
                      <a:pt x="4" y="5"/>
                    </a:cubicBezTo>
                    <a:cubicBezTo>
                      <a:pt x="4" y="5"/>
                      <a:pt x="5" y="5"/>
                      <a:pt x="5" y="4"/>
                    </a:cubicBezTo>
                    <a:cubicBezTo>
                      <a:pt x="6" y="4"/>
                      <a:pt x="7" y="3"/>
                      <a:pt x="7" y="3"/>
                    </a:cubicBezTo>
                    <a:cubicBezTo>
                      <a:pt x="7" y="3"/>
                      <a:pt x="7" y="3"/>
                      <a:pt x="8" y="3"/>
                    </a:cubicBezTo>
                    <a:cubicBezTo>
                      <a:pt x="9" y="3"/>
                      <a:pt x="9" y="3"/>
                      <a:pt x="10" y="2"/>
                    </a:cubicBezTo>
                    <a:cubicBezTo>
                      <a:pt x="10" y="2"/>
                      <a:pt x="11" y="2"/>
                      <a:pt x="12" y="2"/>
                    </a:cubicBezTo>
                    <a:cubicBezTo>
                      <a:pt x="12" y="2"/>
                      <a:pt x="13" y="2"/>
                      <a:pt x="13" y="1"/>
                    </a:cubicBezTo>
                    <a:cubicBezTo>
                      <a:pt x="13" y="1"/>
                      <a:pt x="13" y="1"/>
                      <a:pt x="14" y="1"/>
                    </a:cubicBezTo>
                    <a:cubicBezTo>
                      <a:pt x="15" y="1"/>
                      <a:pt x="16" y="1"/>
                      <a:pt x="17" y="1"/>
                    </a:cubicBezTo>
                    <a:cubicBezTo>
                      <a:pt x="17" y="1"/>
                      <a:pt x="18" y="1"/>
                      <a:pt x="19" y="1"/>
                    </a:cubicBezTo>
                    <a:cubicBezTo>
                      <a:pt x="20" y="0"/>
                      <a:pt x="20" y="0"/>
                      <a:pt x="21" y="0"/>
                    </a:cubicBezTo>
                    <a:cubicBezTo>
                      <a:pt x="22" y="0"/>
                      <a:pt x="22" y="0"/>
                      <a:pt x="22" y="0"/>
                    </a:cubicBezTo>
                    <a:cubicBezTo>
                      <a:pt x="22" y="0"/>
                      <a:pt x="23" y="0"/>
                      <a:pt x="24" y="0"/>
                    </a:cubicBezTo>
                    <a:cubicBezTo>
                      <a:pt x="24" y="0"/>
                      <a:pt x="25" y="0"/>
                      <a:pt x="26" y="0"/>
                    </a:cubicBezTo>
                    <a:cubicBezTo>
                      <a:pt x="28" y="0"/>
                      <a:pt x="28" y="0"/>
                      <a:pt x="28" y="0"/>
                    </a:cubicBezTo>
                    <a:cubicBezTo>
                      <a:pt x="29" y="0"/>
                      <a:pt x="29" y="0"/>
                      <a:pt x="29" y="0"/>
                    </a:cubicBezTo>
                    <a:cubicBezTo>
                      <a:pt x="30" y="0"/>
                      <a:pt x="30" y="0"/>
                      <a:pt x="31" y="0"/>
                    </a:cubicBezTo>
                    <a:cubicBezTo>
                      <a:pt x="31" y="0"/>
                      <a:pt x="31" y="0"/>
                      <a:pt x="32" y="0"/>
                    </a:cubicBezTo>
                    <a:cubicBezTo>
                      <a:pt x="32" y="0"/>
                      <a:pt x="32" y="0"/>
                      <a:pt x="32" y="0"/>
                    </a:cubicBezTo>
                    <a:cubicBezTo>
                      <a:pt x="34" y="2"/>
                      <a:pt x="34" y="2"/>
                      <a:pt x="34" y="2"/>
                    </a:cubicBezTo>
                    <a:cubicBezTo>
                      <a:pt x="34" y="2"/>
                      <a:pt x="35" y="2"/>
                      <a:pt x="36" y="3"/>
                    </a:cubicBezTo>
                    <a:cubicBezTo>
                      <a:pt x="37" y="3"/>
                      <a:pt x="37" y="3"/>
                      <a:pt x="38" y="3"/>
                    </a:cubicBezTo>
                    <a:cubicBezTo>
                      <a:pt x="38" y="3"/>
                      <a:pt x="38" y="3"/>
                      <a:pt x="39" y="3"/>
                    </a:cubicBezTo>
                    <a:cubicBezTo>
                      <a:pt x="39" y="3"/>
                      <a:pt x="40" y="3"/>
                      <a:pt x="40" y="3"/>
                    </a:cubicBezTo>
                    <a:cubicBezTo>
                      <a:pt x="41" y="3"/>
                      <a:pt x="41" y="3"/>
                      <a:pt x="42" y="2"/>
                    </a:cubicBezTo>
                    <a:cubicBezTo>
                      <a:pt x="42" y="2"/>
                      <a:pt x="42" y="2"/>
                      <a:pt x="42" y="2"/>
                    </a:cubicBezTo>
                    <a:cubicBezTo>
                      <a:pt x="42" y="2"/>
                      <a:pt x="43" y="2"/>
                      <a:pt x="43" y="2"/>
                    </a:cubicBezTo>
                    <a:cubicBezTo>
                      <a:pt x="44" y="2"/>
                      <a:pt x="44" y="2"/>
                      <a:pt x="44" y="1"/>
                    </a:cubicBezTo>
                    <a:cubicBezTo>
                      <a:pt x="45" y="1"/>
                      <a:pt x="45" y="1"/>
                      <a:pt x="45" y="1"/>
                    </a:cubicBezTo>
                    <a:cubicBezTo>
                      <a:pt x="45" y="1"/>
                      <a:pt x="46" y="1"/>
                      <a:pt x="46" y="1"/>
                    </a:cubicBezTo>
                    <a:cubicBezTo>
                      <a:pt x="46" y="1"/>
                      <a:pt x="47" y="1"/>
                      <a:pt x="47" y="1"/>
                    </a:cubicBezTo>
                    <a:cubicBezTo>
                      <a:pt x="48" y="1"/>
                      <a:pt x="48" y="1"/>
                      <a:pt x="48" y="1"/>
                    </a:cubicBezTo>
                    <a:cubicBezTo>
                      <a:pt x="49" y="1"/>
                      <a:pt x="49" y="0"/>
                      <a:pt x="49" y="0"/>
                    </a:cubicBezTo>
                    <a:cubicBezTo>
                      <a:pt x="49" y="0"/>
                      <a:pt x="50" y="0"/>
                      <a:pt x="51" y="1"/>
                    </a:cubicBezTo>
                    <a:cubicBezTo>
                      <a:pt x="52" y="1"/>
                      <a:pt x="52" y="1"/>
                      <a:pt x="53" y="1"/>
                    </a:cubicBezTo>
                    <a:cubicBezTo>
                      <a:pt x="54" y="1"/>
                      <a:pt x="55" y="1"/>
                      <a:pt x="56" y="1"/>
                    </a:cubicBezTo>
                    <a:cubicBezTo>
                      <a:pt x="57" y="1"/>
                      <a:pt x="58" y="1"/>
                      <a:pt x="58" y="1"/>
                    </a:cubicBezTo>
                    <a:cubicBezTo>
                      <a:pt x="58" y="2"/>
                      <a:pt x="59" y="2"/>
                      <a:pt x="60" y="2"/>
                    </a:cubicBezTo>
                    <a:cubicBezTo>
                      <a:pt x="60" y="2"/>
                      <a:pt x="61" y="2"/>
                      <a:pt x="61" y="2"/>
                    </a:cubicBezTo>
                    <a:cubicBezTo>
                      <a:pt x="61" y="3"/>
                      <a:pt x="61" y="3"/>
                      <a:pt x="62" y="3"/>
                    </a:cubicBezTo>
                    <a:cubicBezTo>
                      <a:pt x="63" y="4"/>
                      <a:pt x="63" y="4"/>
                      <a:pt x="63" y="4"/>
                    </a:cubicBezTo>
                    <a:cubicBezTo>
                      <a:pt x="63" y="5"/>
                      <a:pt x="63" y="5"/>
                      <a:pt x="64" y="5"/>
                    </a:cubicBezTo>
                    <a:cubicBezTo>
                      <a:pt x="64" y="6"/>
                      <a:pt x="64" y="6"/>
                      <a:pt x="64" y="6"/>
                    </a:cubicBezTo>
                    <a:cubicBezTo>
                      <a:pt x="64" y="7"/>
                      <a:pt x="64" y="7"/>
                      <a:pt x="64" y="8"/>
                    </a:cubicBezTo>
                    <a:cubicBezTo>
                      <a:pt x="64" y="8"/>
                      <a:pt x="64" y="9"/>
                      <a:pt x="65" y="9"/>
                    </a:cubicBezTo>
                    <a:cubicBezTo>
                      <a:pt x="65" y="10"/>
                      <a:pt x="65" y="11"/>
                      <a:pt x="65" y="11"/>
                    </a:cubicBezTo>
                    <a:cubicBezTo>
                      <a:pt x="65" y="12"/>
                      <a:pt x="65" y="12"/>
                      <a:pt x="65" y="12"/>
                    </a:cubicBezTo>
                    <a:cubicBezTo>
                      <a:pt x="65" y="13"/>
                      <a:pt x="65" y="13"/>
                      <a:pt x="65" y="13"/>
                    </a:cubicBezTo>
                    <a:cubicBezTo>
                      <a:pt x="65" y="13"/>
                      <a:pt x="65" y="14"/>
                      <a:pt x="65" y="14"/>
                    </a:cubicBezTo>
                    <a:cubicBezTo>
                      <a:pt x="65" y="15"/>
                      <a:pt x="65" y="16"/>
                      <a:pt x="65" y="16"/>
                    </a:cubicBezTo>
                    <a:cubicBezTo>
                      <a:pt x="65" y="17"/>
                      <a:pt x="65" y="17"/>
                      <a:pt x="65" y="17"/>
                    </a:cubicBezTo>
                    <a:cubicBezTo>
                      <a:pt x="65" y="19"/>
                      <a:pt x="65" y="19"/>
                      <a:pt x="65" y="19"/>
                    </a:cubicBezTo>
                    <a:cubicBezTo>
                      <a:pt x="65" y="19"/>
                      <a:pt x="65" y="20"/>
                      <a:pt x="65" y="20"/>
                    </a:cubicBezTo>
                    <a:cubicBezTo>
                      <a:pt x="65" y="21"/>
                      <a:pt x="65" y="21"/>
                      <a:pt x="65" y="22"/>
                    </a:cubicBezTo>
                    <a:cubicBezTo>
                      <a:pt x="65" y="22"/>
                      <a:pt x="65" y="22"/>
                      <a:pt x="65" y="22"/>
                    </a:cubicBezTo>
                    <a:cubicBezTo>
                      <a:pt x="65" y="22"/>
                      <a:pt x="65" y="23"/>
                      <a:pt x="65" y="23"/>
                    </a:cubicBezTo>
                    <a:cubicBezTo>
                      <a:pt x="64" y="24"/>
                      <a:pt x="64" y="24"/>
                      <a:pt x="64" y="24"/>
                    </a:cubicBezTo>
                    <a:cubicBezTo>
                      <a:pt x="64" y="24"/>
                      <a:pt x="64" y="25"/>
                      <a:pt x="63" y="25"/>
                    </a:cubicBezTo>
                    <a:cubicBezTo>
                      <a:pt x="63" y="25"/>
                      <a:pt x="62" y="26"/>
                      <a:pt x="62" y="26"/>
                    </a:cubicBezTo>
                    <a:cubicBezTo>
                      <a:pt x="62" y="27"/>
                      <a:pt x="61" y="27"/>
                      <a:pt x="61" y="27"/>
                    </a:cubicBezTo>
                    <a:cubicBezTo>
                      <a:pt x="60" y="28"/>
                      <a:pt x="60" y="28"/>
                      <a:pt x="60" y="28"/>
                    </a:cubicBezTo>
                    <a:cubicBezTo>
                      <a:pt x="52" y="33"/>
                      <a:pt x="52" y="33"/>
                      <a:pt x="52" y="33"/>
                    </a:cubicBezTo>
                    <a:cubicBezTo>
                      <a:pt x="52" y="33"/>
                      <a:pt x="51" y="33"/>
                      <a:pt x="51" y="34"/>
                    </a:cubicBezTo>
                    <a:cubicBezTo>
                      <a:pt x="51" y="34"/>
                      <a:pt x="52" y="34"/>
                      <a:pt x="53" y="35"/>
                    </a:cubicBezTo>
                    <a:cubicBezTo>
                      <a:pt x="53" y="35"/>
                      <a:pt x="54" y="35"/>
                      <a:pt x="55" y="36"/>
                    </a:cubicBezTo>
                    <a:cubicBezTo>
                      <a:pt x="55" y="36"/>
                      <a:pt x="56" y="37"/>
                      <a:pt x="57" y="37"/>
                    </a:cubicBezTo>
                    <a:cubicBezTo>
                      <a:pt x="57" y="38"/>
                      <a:pt x="58" y="38"/>
                      <a:pt x="58" y="38"/>
                    </a:cubicBezTo>
                    <a:cubicBezTo>
                      <a:pt x="58" y="38"/>
                      <a:pt x="59" y="39"/>
                      <a:pt x="60" y="39"/>
                    </a:cubicBezTo>
                    <a:cubicBezTo>
                      <a:pt x="61" y="40"/>
                      <a:pt x="61" y="40"/>
                      <a:pt x="61" y="40"/>
                    </a:cubicBezTo>
                    <a:cubicBezTo>
                      <a:pt x="61" y="40"/>
                      <a:pt x="61" y="40"/>
                      <a:pt x="61" y="41"/>
                    </a:cubicBezTo>
                    <a:cubicBezTo>
                      <a:pt x="62" y="41"/>
                      <a:pt x="62" y="42"/>
                      <a:pt x="62" y="42"/>
                    </a:cubicBezTo>
                    <a:cubicBezTo>
                      <a:pt x="62" y="43"/>
                      <a:pt x="62" y="43"/>
                      <a:pt x="63" y="44"/>
                    </a:cubicBezTo>
                    <a:cubicBezTo>
                      <a:pt x="63" y="44"/>
                      <a:pt x="63" y="45"/>
                      <a:pt x="63" y="45"/>
                    </a:cubicBezTo>
                    <a:cubicBezTo>
                      <a:pt x="63" y="45"/>
                      <a:pt x="63" y="46"/>
                      <a:pt x="63" y="46"/>
                    </a:cubicBezTo>
                    <a:cubicBezTo>
                      <a:pt x="63" y="47"/>
                      <a:pt x="63" y="48"/>
                      <a:pt x="63" y="49"/>
                    </a:cubicBezTo>
                    <a:cubicBezTo>
                      <a:pt x="64" y="50"/>
                      <a:pt x="64" y="50"/>
                      <a:pt x="64" y="51"/>
                    </a:cubicBezTo>
                    <a:cubicBezTo>
                      <a:pt x="64" y="52"/>
                      <a:pt x="64" y="52"/>
                      <a:pt x="64" y="53"/>
                    </a:cubicBezTo>
                    <a:cubicBezTo>
                      <a:pt x="64" y="53"/>
                      <a:pt x="64" y="53"/>
                      <a:pt x="64" y="53"/>
                    </a:cubicBezTo>
                    <a:cubicBezTo>
                      <a:pt x="65" y="54"/>
                      <a:pt x="65" y="54"/>
                      <a:pt x="65" y="55"/>
                    </a:cubicBezTo>
                    <a:cubicBezTo>
                      <a:pt x="65" y="55"/>
                      <a:pt x="65" y="56"/>
                      <a:pt x="66" y="56"/>
                    </a:cubicBezTo>
                    <a:cubicBezTo>
                      <a:pt x="66" y="56"/>
                      <a:pt x="66" y="57"/>
                      <a:pt x="66" y="57"/>
                    </a:cubicBezTo>
                    <a:cubicBezTo>
                      <a:pt x="66" y="57"/>
                      <a:pt x="66" y="57"/>
                      <a:pt x="65" y="58"/>
                    </a:cubicBezTo>
                    <a:cubicBezTo>
                      <a:pt x="65" y="59"/>
                      <a:pt x="65" y="59"/>
                      <a:pt x="65" y="60"/>
                    </a:cubicBezTo>
                    <a:cubicBezTo>
                      <a:pt x="65" y="60"/>
                      <a:pt x="65" y="60"/>
                      <a:pt x="65" y="60"/>
                    </a:cubicBezTo>
                    <a:cubicBezTo>
                      <a:pt x="65" y="62"/>
                      <a:pt x="65" y="62"/>
                      <a:pt x="65" y="62"/>
                    </a:cubicBezTo>
                    <a:cubicBezTo>
                      <a:pt x="65" y="63"/>
                      <a:pt x="65" y="63"/>
                      <a:pt x="65" y="63"/>
                    </a:cubicBezTo>
                    <a:cubicBezTo>
                      <a:pt x="65" y="64"/>
                      <a:pt x="65" y="64"/>
                      <a:pt x="65" y="64"/>
                    </a:cubicBezTo>
                    <a:cubicBezTo>
                      <a:pt x="65" y="64"/>
                      <a:pt x="65" y="64"/>
                      <a:pt x="65" y="65"/>
                    </a:cubicBezTo>
                    <a:cubicBezTo>
                      <a:pt x="64" y="65"/>
                      <a:pt x="64" y="65"/>
                      <a:pt x="64" y="65"/>
                    </a:cubicBezTo>
                    <a:cubicBezTo>
                      <a:pt x="64" y="66"/>
                      <a:pt x="64" y="66"/>
                      <a:pt x="63" y="66"/>
                    </a:cubicBezTo>
                    <a:cubicBezTo>
                      <a:pt x="63" y="66"/>
                      <a:pt x="63" y="66"/>
                      <a:pt x="62" y="66"/>
                    </a:cubicBezTo>
                    <a:cubicBezTo>
                      <a:pt x="62" y="66"/>
                      <a:pt x="62" y="66"/>
                      <a:pt x="62" y="66"/>
                    </a:cubicBezTo>
                    <a:cubicBezTo>
                      <a:pt x="61" y="66"/>
                      <a:pt x="61" y="66"/>
                      <a:pt x="61" y="66"/>
                    </a:cubicBezTo>
                    <a:cubicBezTo>
                      <a:pt x="61" y="67"/>
                      <a:pt x="61" y="67"/>
                      <a:pt x="61" y="68"/>
                    </a:cubicBezTo>
                    <a:cubicBezTo>
                      <a:pt x="60" y="69"/>
                      <a:pt x="60" y="69"/>
                      <a:pt x="60" y="69"/>
                    </a:cubicBezTo>
                    <a:cubicBezTo>
                      <a:pt x="60" y="70"/>
                      <a:pt x="59" y="70"/>
                      <a:pt x="59" y="71"/>
                    </a:cubicBezTo>
                    <a:cubicBezTo>
                      <a:pt x="58" y="72"/>
                      <a:pt x="57" y="72"/>
                      <a:pt x="57" y="72"/>
                    </a:cubicBezTo>
                    <a:cubicBezTo>
                      <a:pt x="58" y="73"/>
                      <a:pt x="58" y="73"/>
                      <a:pt x="58" y="73"/>
                    </a:cubicBezTo>
                    <a:cubicBezTo>
                      <a:pt x="58" y="74"/>
                      <a:pt x="58" y="74"/>
                      <a:pt x="57" y="74"/>
                    </a:cubicBezTo>
                    <a:cubicBezTo>
                      <a:pt x="57" y="75"/>
                      <a:pt x="57" y="75"/>
                      <a:pt x="56" y="75"/>
                    </a:cubicBezTo>
                    <a:cubicBezTo>
                      <a:pt x="56" y="76"/>
                      <a:pt x="55" y="76"/>
                      <a:pt x="55" y="77"/>
                    </a:cubicBezTo>
                    <a:cubicBezTo>
                      <a:pt x="55" y="77"/>
                      <a:pt x="54" y="77"/>
                      <a:pt x="54" y="77"/>
                    </a:cubicBezTo>
                    <a:cubicBezTo>
                      <a:pt x="54" y="77"/>
                      <a:pt x="53" y="78"/>
                      <a:pt x="53" y="78"/>
                    </a:cubicBezTo>
                    <a:cubicBezTo>
                      <a:pt x="52" y="79"/>
                      <a:pt x="51" y="79"/>
                      <a:pt x="50" y="80"/>
                    </a:cubicBezTo>
                    <a:cubicBezTo>
                      <a:pt x="49" y="80"/>
                      <a:pt x="48" y="81"/>
                      <a:pt x="47" y="81"/>
                    </a:cubicBezTo>
                    <a:cubicBezTo>
                      <a:pt x="46" y="82"/>
                      <a:pt x="46" y="82"/>
                      <a:pt x="45" y="82"/>
                    </a:cubicBezTo>
                    <a:cubicBezTo>
                      <a:pt x="45" y="82"/>
                      <a:pt x="45" y="82"/>
                      <a:pt x="45" y="83"/>
                    </a:cubicBezTo>
                    <a:cubicBezTo>
                      <a:pt x="44" y="83"/>
                      <a:pt x="44" y="83"/>
                      <a:pt x="43" y="83"/>
                    </a:cubicBezTo>
                    <a:cubicBezTo>
                      <a:pt x="43" y="83"/>
                      <a:pt x="42" y="84"/>
                      <a:pt x="41" y="84"/>
                    </a:cubicBezTo>
                    <a:cubicBezTo>
                      <a:pt x="41" y="84"/>
                      <a:pt x="41" y="84"/>
                      <a:pt x="40" y="84"/>
                    </a:cubicBezTo>
                    <a:cubicBezTo>
                      <a:pt x="40" y="84"/>
                      <a:pt x="40" y="85"/>
                      <a:pt x="39" y="85"/>
                    </a:cubicBezTo>
                    <a:cubicBezTo>
                      <a:pt x="38" y="85"/>
                      <a:pt x="38" y="85"/>
                      <a:pt x="37" y="85"/>
                    </a:cubicBezTo>
                    <a:cubicBezTo>
                      <a:pt x="37" y="85"/>
                      <a:pt x="36" y="86"/>
                      <a:pt x="36" y="86"/>
                    </a:cubicBezTo>
                    <a:cubicBezTo>
                      <a:pt x="35" y="86"/>
                      <a:pt x="34" y="86"/>
                      <a:pt x="33" y="86"/>
                    </a:cubicBezTo>
                    <a:cubicBezTo>
                      <a:pt x="32" y="87"/>
                      <a:pt x="31" y="87"/>
                      <a:pt x="31" y="87"/>
                    </a:cubicBezTo>
                    <a:cubicBezTo>
                      <a:pt x="30" y="87"/>
                      <a:pt x="30" y="87"/>
                      <a:pt x="29" y="87"/>
                    </a:cubicBezTo>
                    <a:cubicBezTo>
                      <a:pt x="29" y="87"/>
                      <a:pt x="29" y="87"/>
                      <a:pt x="28" y="87"/>
                    </a:cubicBezTo>
                    <a:cubicBezTo>
                      <a:pt x="27" y="88"/>
                      <a:pt x="27" y="88"/>
                      <a:pt x="26" y="88"/>
                    </a:cubicBezTo>
                    <a:cubicBezTo>
                      <a:pt x="25" y="88"/>
                      <a:pt x="24" y="88"/>
                      <a:pt x="24" y="88"/>
                    </a:cubicBezTo>
                    <a:cubicBezTo>
                      <a:pt x="23" y="88"/>
                      <a:pt x="23" y="88"/>
                      <a:pt x="23" y="88"/>
                    </a:cubicBezTo>
                    <a:cubicBezTo>
                      <a:pt x="22" y="88"/>
                      <a:pt x="22" y="88"/>
                      <a:pt x="22" y="88"/>
                    </a:cubicBezTo>
                    <a:cubicBezTo>
                      <a:pt x="18" y="88"/>
                      <a:pt x="18" y="88"/>
                      <a:pt x="18" y="88"/>
                    </a:cubicBezTo>
                    <a:cubicBezTo>
                      <a:pt x="17" y="88"/>
                      <a:pt x="17" y="88"/>
                      <a:pt x="17" y="88"/>
                    </a:cubicBezTo>
                    <a:cubicBezTo>
                      <a:pt x="15" y="88"/>
                      <a:pt x="15" y="88"/>
                      <a:pt x="15" y="88"/>
                    </a:cubicBezTo>
                    <a:cubicBezTo>
                      <a:pt x="12" y="88"/>
                      <a:pt x="12" y="88"/>
                      <a:pt x="12" y="88"/>
                    </a:cubicBezTo>
                    <a:cubicBezTo>
                      <a:pt x="11" y="88"/>
                      <a:pt x="11" y="88"/>
                      <a:pt x="11" y="88"/>
                    </a:cubicBezTo>
                    <a:cubicBezTo>
                      <a:pt x="11" y="88"/>
                      <a:pt x="10" y="88"/>
                      <a:pt x="10" y="88"/>
                    </a:cubicBezTo>
                    <a:cubicBezTo>
                      <a:pt x="9" y="88"/>
                      <a:pt x="9" y="88"/>
                      <a:pt x="8" y="88"/>
                    </a:cubicBezTo>
                    <a:cubicBezTo>
                      <a:pt x="8" y="88"/>
                      <a:pt x="7" y="88"/>
                      <a:pt x="7" y="87"/>
                    </a:cubicBezTo>
                    <a:cubicBezTo>
                      <a:pt x="6" y="87"/>
                      <a:pt x="6" y="87"/>
                      <a:pt x="6" y="87"/>
                    </a:cubicBezTo>
                    <a:cubicBezTo>
                      <a:pt x="6" y="87"/>
                      <a:pt x="5" y="87"/>
                      <a:pt x="5" y="87"/>
                    </a:cubicBezTo>
                    <a:cubicBezTo>
                      <a:pt x="4" y="87"/>
                      <a:pt x="4" y="86"/>
                      <a:pt x="4" y="86"/>
                    </a:cubicBezTo>
                    <a:cubicBezTo>
                      <a:pt x="3" y="86"/>
                      <a:pt x="3" y="86"/>
                      <a:pt x="3" y="85"/>
                    </a:cubicBezTo>
                    <a:cubicBezTo>
                      <a:pt x="3" y="85"/>
                      <a:pt x="3" y="85"/>
                      <a:pt x="2" y="84"/>
                    </a:cubicBezTo>
                    <a:cubicBezTo>
                      <a:pt x="2" y="84"/>
                      <a:pt x="2" y="83"/>
                      <a:pt x="1" y="82"/>
                    </a:cubicBezTo>
                    <a:cubicBezTo>
                      <a:pt x="1" y="82"/>
                      <a:pt x="1" y="81"/>
                      <a:pt x="0" y="80"/>
                    </a:cubicBezTo>
                    <a:cubicBezTo>
                      <a:pt x="0" y="80"/>
                      <a:pt x="0" y="80"/>
                      <a:pt x="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6" name="iṣ1íḋê"/>
              <p:cNvSpPr/>
              <p:nvPr/>
            </p:nvSpPr>
            <p:spPr bwMode="auto">
              <a:xfrm>
                <a:off x="2620" y="602"/>
                <a:ext cx="493" cy="360"/>
              </a:xfrm>
              <a:custGeom>
                <a:avLst/>
                <a:gdLst>
                  <a:gd name="T0" fmla="*/ 310 w 316"/>
                  <a:gd name="T1" fmla="*/ 224 h 231"/>
                  <a:gd name="T2" fmla="*/ 308 w 316"/>
                  <a:gd name="T3" fmla="*/ 231 h 231"/>
                  <a:gd name="T4" fmla="*/ 12 w 316"/>
                  <a:gd name="T5" fmla="*/ 231 h 231"/>
                  <a:gd name="T6" fmla="*/ 0 w 316"/>
                  <a:gd name="T7" fmla="*/ 219 h 231"/>
                  <a:gd name="T8" fmla="*/ 0 w 316"/>
                  <a:gd name="T9" fmla="*/ 9 h 231"/>
                  <a:gd name="T10" fmla="*/ 10 w 316"/>
                  <a:gd name="T11" fmla="*/ 4 h 231"/>
                  <a:gd name="T12" fmla="*/ 310 w 316"/>
                  <a:gd name="T13" fmla="*/ 224 h 231"/>
                  <a:gd name="T14" fmla="*/ 52 w 316"/>
                  <a:gd name="T15" fmla="*/ 167 h 231"/>
                  <a:gd name="T16" fmla="*/ 64 w 316"/>
                  <a:gd name="T17" fmla="*/ 179 h 231"/>
                  <a:gd name="T18" fmla="*/ 148 w 316"/>
                  <a:gd name="T19" fmla="*/ 179 h 231"/>
                  <a:gd name="T20" fmla="*/ 151 w 316"/>
                  <a:gd name="T21" fmla="*/ 172 h 231"/>
                  <a:gd name="T22" fmla="*/ 62 w 316"/>
                  <a:gd name="T23" fmla="*/ 107 h 231"/>
                  <a:gd name="T24" fmla="*/ 52 w 316"/>
                  <a:gd name="T25" fmla="*/ 112 h 231"/>
                  <a:gd name="T26" fmla="*/ 52 w 316"/>
                  <a:gd name="T27" fmla="*/ 1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31">
                    <a:moveTo>
                      <a:pt x="310" y="224"/>
                    </a:moveTo>
                    <a:cubicBezTo>
                      <a:pt x="316" y="228"/>
                      <a:pt x="315" y="231"/>
                      <a:pt x="308" y="231"/>
                    </a:cubicBezTo>
                    <a:cubicBezTo>
                      <a:pt x="12" y="231"/>
                      <a:pt x="12" y="231"/>
                      <a:pt x="12" y="231"/>
                    </a:cubicBezTo>
                    <a:cubicBezTo>
                      <a:pt x="6" y="231"/>
                      <a:pt x="0" y="226"/>
                      <a:pt x="0" y="219"/>
                    </a:cubicBezTo>
                    <a:cubicBezTo>
                      <a:pt x="0" y="9"/>
                      <a:pt x="0" y="9"/>
                      <a:pt x="0" y="9"/>
                    </a:cubicBezTo>
                    <a:cubicBezTo>
                      <a:pt x="0" y="2"/>
                      <a:pt x="5" y="0"/>
                      <a:pt x="10" y="4"/>
                    </a:cubicBezTo>
                    <a:lnTo>
                      <a:pt x="310" y="224"/>
                    </a:lnTo>
                    <a:close/>
                    <a:moveTo>
                      <a:pt x="52" y="167"/>
                    </a:moveTo>
                    <a:cubicBezTo>
                      <a:pt x="52" y="174"/>
                      <a:pt x="58" y="179"/>
                      <a:pt x="64" y="179"/>
                    </a:cubicBezTo>
                    <a:cubicBezTo>
                      <a:pt x="148" y="179"/>
                      <a:pt x="148" y="179"/>
                      <a:pt x="148" y="179"/>
                    </a:cubicBezTo>
                    <a:cubicBezTo>
                      <a:pt x="155" y="179"/>
                      <a:pt x="156" y="176"/>
                      <a:pt x="151" y="172"/>
                    </a:cubicBezTo>
                    <a:cubicBezTo>
                      <a:pt x="62" y="107"/>
                      <a:pt x="62" y="107"/>
                      <a:pt x="62" y="107"/>
                    </a:cubicBezTo>
                    <a:cubicBezTo>
                      <a:pt x="57" y="103"/>
                      <a:pt x="52" y="105"/>
                      <a:pt x="52" y="112"/>
                    </a:cubicBezTo>
                    <a:lnTo>
                      <a:pt x="52" y="167"/>
                    </a:ln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7" name="í$1íďe"/>
              <p:cNvSpPr/>
              <p:nvPr/>
            </p:nvSpPr>
            <p:spPr bwMode="auto">
              <a:xfrm>
                <a:off x="2675" y="923"/>
                <a:ext cx="6" cy="3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8" name="ïṩ1íḓe"/>
              <p:cNvSpPr/>
              <p:nvPr/>
            </p:nvSpPr>
            <p:spPr bwMode="auto">
              <a:xfrm>
                <a:off x="2689"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9" name="íşlidé"/>
              <p:cNvSpPr/>
              <p:nvPr/>
            </p:nvSpPr>
            <p:spPr bwMode="auto">
              <a:xfrm>
                <a:off x="2703"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0" name="iṩḷíḓe"/>
              <p:cNvSpPr/>
              <p:nvPr/>
            </p:nvSpPr>
            <p:spPr bwMode="auto">
              <a:xfrm>
                <a:off x="2717"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1" name="íṩḷîḋè"/>
              <p:cNvSpPr/>
              <p:nvPr/>
            </p:nvSpPr>
            <p:spPr bwMode="auto">
              <a:xfrm>
                <a:off x="2731"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2" name="íṣ1íďè"/>
              <p:cNvSpPr/>
              <p:nvPr/>
            </p:nvSpPr>
            <p:spPr bwMode="auto">
              <a:xfrm>
                <a:off x="2745" y="923"/>
                <a:ext cx="6" cy="3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3" name="ïṧlïḍê"/>
              <p:cNvSpPr/>
              <p:nvPr/>
            </p:nvSpPr>
            <p:spPr bwMode="auto">
              <a:xfrm>
                <a:off x="2759" y="942"/>
                <a:ext cx="5"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4" name="íŝḷîḓé"/>
              <p:cNvSpPr/>
              <p:nvPr/>
            </p:nvSpPr>
            <p:spPr bwMode="auto">
              <a:xfrm>
                <a:off x="2773" y="942"/>
                <a:ext cx="5"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5" name="íšļîḍê"/>
              <p:cNvSpPr/>
              <p:nvPr/>
            </p:nvSpPr>
            <p:spPr bwMode="auto">
              <a:xfrm>
                <a:off x="2787" y="942"/>
                <a:ext cx="5"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6" name="isļiďè"/>
              <p:cNvSpPr/>
              <p:nvPr/>
            </p:nvSpPr>
            <p:spPr bwMode="auto">
              <a:xfrm>
                <a:off x="2801" y="942"/>
                <a:ext cx="5"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7" name="í$1îḋe"/>
              <p:cNvSpPr/>
              <p:nvPr/>
            </p:nvSpPr>
            <p:spPr bwMode="auto">
              <a:xfrm>
                <a:off x="2814" y="923"/>
                <a:ext cx="6" cy="3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8" name="ïs1ïḍè"/>
              <p:cNvSpPr/>
              <p:nvPr/>
            </p:nvSpPr>
            <p:spPr bwMode="auto">
              <a:xfrm>
                <a:off x="2828"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9" name="ís1ïďê"/>
              <p:cNvSpPr/>
              <p:nvPr/>
            </p:nvSpPr>
            <p:spPr bwMode="auto">
              <a:xfrm>
                <a:off x="2842"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0" name="íŝļiḋè"/>
              <p:cNvSpPr/>
              <p:nvPr/>
            </p:nvSpPr>
            <p:spPr bwMode="auto">
              <a:xfrm>
                <a:off x="2856"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1" name="ïṧlídê"/>
              <p:cNvSpPr/>
              <p:nvPr/>
            </p:nvSpPr>
            <p:spPr bwMode="auto">
              <a:xfrm>
                <a:off x="2870"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2" name="ïŝḻïḓe"/>
              <p:cNvSpPr/>
              <p:nvPr/>
            </p:nvSpPr>
            <p:spPr bwMode="auto">
              <a:xfrm>
                <a:off x="2884" y="923"/>
                <a:ext cx="6" cy="3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3" name="îṣļîḓé"/>
              <p:cNvSpPr/>
              <p:nvPr/>
            </p:nvSpPr>
            <p:spPr bwMode="auto">
              <a:xfrm>
                <a:off x="2898"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4" name="îṩľíde"/>
              <p:cNvSpPr/>
              <p:nvPr/>
            </p:nvSpPr>
            <p:spPr bwMode="auto">
              <a:xfrm>
                <a:off x="2912"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5" name="îś1îḓe"/>
              <p:cNvSpPr/>
              <p:nvPr/>
            </p:nvSpPr>
            <p:spPr bwMode="auto">
              <a:xfrm>
                <a:off x="2926"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6" name="ïSḻïďè"/>
              <p:cNvSpPr/>
              <p:nvPr/>
            </p:nvSpPr>
            <p:spPr bwMode="auto">
              <a:xfrm>
                <a:off x="2940" y="942"/>
                <a:ext cx="5"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7" name="ïṣḻíďé"/>
              <p:cNvSpPr/>
              <p:nvPr/>
            </p:nvSpPr>
            <p:spPr bwMode="auto">
              <a:xfrm>
                <a:off x="2954" y="923"/>
                <a:ext cx="5" cy="3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8" name="íŝľïḋè"/>
              <p:cNvSpPr/>
              <p:nvPr/>
            </p:nvSpPr>
            <p:spPr bwMode="auto">
              <a:xfrm>
                <a:off x="2968" y="942"/>
                <a:ext cx="5"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9" name="íŝ1ïḓê"/>
              <p:cNvSpPr/>
              <p:nvPr/>
            </p:nvSpPr>
            <p:spPr bwMode="auto">
              <a:xfrm>
                <a:off x="2982" y="942"/>
                <a:ext cx="5"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0" name="ïṥḷiḑê"/>
              <p:cNvSpPr/>
              <p:nvPr/>
            </p:nvSpPr>
            <p:spPr bwMode="auto">
              <a:xfrm>
                <a:off x="2995"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1" name="îśḻîdé"/>
              <p:cNvSpPr/>
              <p:nvPr/>
            </p:nvSpPr>
            <p:spPr bwMode="auto">
              <a:xfrm>
                <a:off x="3009" y="942"/>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2" name="išḷiḓe"/>
              <p:cNvSpPr/>
              <p:nvPr/>
            </p:nvSpPr>
            <p:spPr bwMode="auto">
              <a:xfrm>
                <a:off x="3023" y="923"/>
                <a:ext cx="6" cy="3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3" name="î$ļîďè"/>
              <p:cNvSpPr/>
              <p:nvPr/>
            </p:nvSpPr>
            <p:spPr bwMode="auto">
              <a:xfrm>
                <a:off x="4855" y="1454"/>
                <a:ext cx="251" cy="246"/>
              </a:xfrm>
              <a:custGeom>
                <a:avLst/>
                <a:gdLst>
                  <a:gd name="T0" fmla="*/ 161 w 161"/>
                  <a:gd name="T1" fmla="*/ 63 h 158"/>
                  <a:gd name="T2" fmla="*/ 157 w 161"/>
                  <a:gd name="T3" fmla="*/ 58 h 158"/>
                  <a:gd name="T4" fmla="*/ 142 w 161"/>
                  <a:gd name="T5" fmla="*/ 58 h 158"/>
                  <a:gd name="T6" fmla="*/ 136 w 161"/>
                  <a:gd name="T7" fmla="*/ 54 h 158"/>
                  <a:gd name="T8" fmla="*/ 129 w 161"/>
                  <a:gd name="T9" fmla="*/ 43 h 158"/>
                  <a:gd name="T10" fmla="*/ 129 w 161"/>
                  <a:gd name="T11" fmla="*/ 35 h 158"/>
                  <a:gd name="T12" fmla="*/ 136 w 161"/>
                  <a:gd name="T13" fmla="*/ 23 h 158"/>
                  <a:gd name="T14" fmla="*/ 134 w 161"/>
                  <a:gd name="T15" fmla="*/ 17 h 158"/>
                  <a:gd name="T16" fmla="*/ 107 w 161"/>
                  <a:gd name="T17" fmla="*/ 1 h 158"/>
                  <a:gd name="T18" fmla="*/ 101 w 161"/>
                  <a:gd name="T19" fmla="*/ 3 h 158"/>
                  <a:gd name="T20" fmla="*/ 94 w 161"/>
                  <a:gd name="T21" fmla="*/ 15 h 158"/>
                  <a:gd name="T22" fmla="*/ 87 w 161"/>
                  <a:gd name="T23" fmla="*/ 19 h 158"/>
                  <a:gd name="T24" fmla="*/ 74 w 161"/>
                  <a:gd name="T25" fmla="*/ 19 h 158"/>
                  <a:gd name="T26" fmla="*/ 67 w 161"/>
                  <a:gd name="T27" fmla="*/ 16 h 158"/>
                  <a:gd name="T28" fmla="*/ 60 w 161"/>
                  <a:gd name="T29" fmla="*/ 3 h 158"/>
                  <a:gd name="T30" fmla="*/ 54 w 161"/>
                  <a:gd name="T31" fmla="*/ 1 h 158"/>
                  <a:gd name="T32" fmla="*/ 27 w 161"/>
                  <a:gd name="T33" fmla="*/ 17 h 158"/>
                  <a:gd name="T34" fmla="*/ 25 w 161"/>
                  <a:gd name="T35" fmla="*/ 23 h 158"/>
                  <a:gd name="T36" fmla="*/ 33 w 161"/>
                  <a:gd name="T37" fmla="*/ 36 h 158"/>
                  <a:gd name="T38" fmla="*/ 33 w 161"/>
                  <a:gd name="T39" fmla="*/ 43 h 158"/>
                  <a:gd name="T40" fmla="*/ 27 w 161"/>
                  <a:gd name="T41" fmla="*/ 52 h 158"/>
                  <a:gd name="T42" fmla="*/ 19 w 161"/>
                  <a:gd name="T43" fmla="*/ 59 h 158"/>
                  <a:gd name="T44" fmla="*/ 5 w 161"/>
                  <a:gd name="T45" fmla="*/ 59 h 158"/>
                  <a:gd name="T46" fmla="*/ 0 w 161"/>
                  <a:gd name="T47" fmla="*/ 63 h 158"/>
                  <a:gd name="T48" fmla="*/ 0 w 161"/>
                  <a:gd name="T49" fmla="*/ 95 h 158"/>
                  <a:gd name="T50" fmla="*/ 5 w 161"/>
                  <a:gd name="T51" fmla="*/ 99 h 158"/>
                  <a:gd name="T52" fmla="*/ 20 w 161"/>
                  <a:gd name="T53" fmla="*/ 99 h 158"/>
                  <a:gd name="T54" fmla="*/ 26 w 161"/>
                  <a:gd name="T55" fmla="*/ 103 h 158"/>
                  <a:gd name="T56" fmla="*/ 33 w 161"/>
                  <a:gd name="T57" fmla="*/ 114 h 158"/>
                  <a:gd name="T58" fmla="*/ 33 w 161"/>
                  <a:gd name="T59" fmla="*/ 122 h 158"/>
                  <a:gd name="T60" fmla="*/ 26 w 161"/>
                  <a:gd name="T61" fmla="*/ 135 h 158"/>
                  <a:gd name="T62" fmla="*/ 27 w 161"/>
                  <a:gd name="T63" fmla="*/ 141 h 158"/>
                  <a:gd name="T64" fmla="*/ 55 w 161"/>
                  <a:gd name="T65" fmla="*/ 156 h 158"/>
                  <a:gd name="T66" fmla="*/ 61 w 161"/>
                  <a:gd name="T67" fmla="*/ 155 h 158"/>
                  <a:gd name="T68" fmla="*/ 68 w 161"/>
                  <a:gd name="T69" fmla="*/ 142 h 158"/>
                  <a:gd name="T70" fmla="*/ 75 w 161"/>
                  <a:gd name="T71" fmla="*/ 138 h 158"/>
                  <a:gd name="T72" fmla="*/ 88 w 161"/>
                  <a:gd name="T73" fmla="*/ 138 h 158"/>
                  <a:gd name="T74" fmla="*/ 94 w 161"/>
                  <a:gd name="T75" fmla="*/ 142 h 158"/>
                  <a:gd name="T76" fmla="*/ 102 w 161"/>
                  <a:gd name="T77" fmla="*/ 155 h 158"/>
                  <a:gd name="T78" fmla="*/ 108 w 161"/>
                  <a:gd name="T79" fmla="*/ 156 h 158"/>
                  <a:gd name="T80" fmla="*/ 135 w 161"/>
                  <a:gd name="T81" fmla="*/ 140 h 158"/>
                  <a:gd name="T82" fmla="*/ 137 w 161"/>
                  <a:gd name="T83" fmla="*/ 134 h 158"/>
                  <a:gd name="T84" fmla="*/ 129 w 161"/>
                  <a:gd name="T85" fmla="*/ 122 h 158"/>
                  <a:gd name="T86" fmla="*/ 129 w 161"/>
                  <a:gd name="T87" fmla="*/ 115 h 158"/>
                  <a:gd name="T88" fmla="*/ 135 w 161"/>
                  <a:gd name="T89" fmla="*/ 105 h 158"/>
                  <a:gd name="T90" fmla="*/ 142 w 161"/>
                  <a:gd name="T91" fmla="*/ 99 h 158"/>
                  <a:gd name="T92" fmla="*/ 157 w 161"/>
                  <a:gd name="T93" fmla="*/ 99 h 158"/>
                  <a:gd name="T94" fmla="*/ 161 w 161"/>
                  <a:gd name="T95" fmla="*/ 94 h 158"/>
                  <a:gd name="T96" fmla="*/ 161 w 161"/>
                  <a:gd name="T97" fmla="*/ 63 h 158"/>
                  <a:gd name="T98" fmla="*/ 81 w 161"/>
                  <a:gd name="T99" fmla="*/ 119 h 158"/>
                  <a:gd name="T100" fmla="*/ 40 w 161"/>
                  <a:gd name="T101" fmla="*/ 78 h 158"/>
                  <a:gd name="T102" fmla="*/ 81 w 161"/>
                  <a:gd name="T103" fmla="*/ 37 h 158"/>
                  <a:gd name="T104" fmla="*/ 122 w 161"/>
                  <a:gd name="T105" fmla="*/ 78 h 158"/>
                  <a:gd name="T106" fmla="*/ 81 w 161"/>
                  <a:gd name="T107" fmla="*/ 11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8">
                    <a:moveTo>
                      <a:pt x="161" y="63"/>
                    </a:moveTo>
                    <a:cubicBezTo>
                      <a:pt x="161" y="60"/>
                      <a:pt x="159" y="58"/>
                      <a:pt x="157" y="58"/>
                    </a:cubicBezTo>
                    <a:cubicBezTo>
                      <a:pt x="142" y="58"/>
                      <a:pt x="142" y="58"/>
                      <a:pt x="142" y="58"/>
                    </a:cubicBezTo>
                    <a:cubicBezTo>
                      <a:pt x="140" y="58"/>
                      <a:pt x="137" y="57"/>
                      <a:pt x="136" y="54"/>
                    </a:cubicBezTo>
                    <a:cubicBezTo>
                      <a:pt x="129" y="43"/>
                      <a:pt x="129" y="43"/>
                      <a:pt x="129" y="43"/>
                    </a:cubicBezTo>
                    <a:cubicBezTo>
                      <a:pt x="128" y="41"/>
                      <a:pt x="128" y="38"/>
                      <a:pt x="129" y="35"/>
                    </a:cubicBezTo>
                    <a:cubicBezTo>
                      <a:pt x="136" y="23"/>
                      <a:pt x="136" y="23"/>
                      <a:pt x="136" y="23"/>
                    </a:cubicBezTo>
                    <a:cubicBezTo>
                      <a:pt x="137" y="21"/>
                      <a:pt x="137" y="18"/>
                      <a:pt x="134" y="17"/>
                    </a:cubicBezTo>
                    <a:cubicBezTo>
                      <a:pt x="107" y="1"/>
                      <a:pt x="107" y="1"/>
                      <a:pt x="107" y="1"/>
                    </a:cubicBezTo>
                    <a:cubicBezTo>
                      <a:pt x="105" y="0"/>
                      <a:pt x="102" y="1"/>
                      <a:pt x="101" y="3"/>
                    </a:cubicBezTo>
                    <a:cubicBezTo>
                      <a:pt x="94" y="15"/>
                      <a:pt x="94" y="15"/>
                      <a:pt x="94" y="15"/>
                    </a:cubicBezTo>
                    <a:cubicBezTo>
                      <a:pt x="93" y="18"/>
                      <a:pt x="90" y="19"/>
                      <a:pt x="87" y="19"/>
                    </a:cubicBezTo>
                    <a:cubicBezTo>
                      <a:pt x="74" y="19"/>
                      <a:pt x="74" y="19"/>
                      <a:pt x="74" y="19"/>
                    </a:cubicBezTo>
                    <a:cubicBezTo>
                      <a:pt x="72" y="19"/>
                      <a:pt x="69" y="18"/>
                      <a:pt x="67" y="16"/>
                    </a:cubicBezTo>
                    <a:cubicBezTo>
                      <a:pt x="60" y="3"/>
                      <a:pt x="60" y="3"/>
                      <a:pt x="60" y="3"/>
                    </a:cubicBezTo>
                    <a:cubicBezTo>
                      <a:pt x="59" y="1"/>
                      <a:pt x="56" y="0"/>
                      <a:pt x="54" y="1"/>
                    </a:cubicBezTo>
                    <a:cubicBezTo>
                      <a:pt x="27" y="17"/>
                      <a:pt x="27" y="17"/>
                      <a:pt x="27" y="17"/>
                    </a:cubicBezTo>
                    <a:cubicBezTo>
                      <a:pt x="25" y="18"/>
                      <a:pt x="24" y="21"/>
                      <a:pt x="25" y="23"/>
                    </a:cubicBezTo>
                    <a:cubicBezTo>
                      <a:pt x="33" y="36"/>
                      <a:pt x="33" y="36"/>
                      <a:pt x="33" y="36"/>
                    </a:cubicBezTo>
                    <a:cubicBezTo>
                      <a:pt x="34" y="38"/>
                      <a:pt x="34" y="41"/>
                      <a:pt x="33" y="43"/>
                    </a:cubicBezTo>
                    <a:cubicBezTo>
                      <a:pt x="31" y="44"/>
                      <a:pt x="28" y="50"/>
                      <a:pt x="27" y="52"/>
                    </a:cubicBezTo>
                    <a:cubicBezTo>
                      <a:pt x="26" y="54"/>
                      <a:pt x="22" y="59"/>
                      <a:pt x="19" y="59"/>
                    </a:cubicBezTo>
                    <a:cubicBezTo>
                      <a:pt x="5" y="59"/>
                      <a:pt x="5" y="59"/>
                      <a:pt x="5" y="59"/>
                    </a:cubicBezTo>
                    <a:cubicBezTo>
                      <a:pt x="2" y="59"/>
                      <a:pt x="0" y="61"/>
                      <a:pt x="0" y="63"/>
                    </a:cubicBezTo>
                    <a:cubicBezTo>
                      <a:pt x="0" y="95"/>
                      <a:pt x="0" y="95"/>
                      <a:pt x="0" y="95"/>
                    </a:cubicBezTo>
                    <a:cubicBezTo>
                      <a:pt x="0" y="97"/>
                      <a:pt x="3" y="99"/>
                      <a:pt x="5" y="99"/>
                    </a:cubicBezTo>
                    <a:cubicBezTo>
                      <a:pt x="20" y="99"/>
                      <a:pt x="20" y="99"/>
                      <a:pt x="20" y="99"/>
                    </a:cubicBezTo>
                    <a:cubicBezTo>
                      <a:pt x="22" y="99"/>
                      <a:pt x="25" y="101"/>
                      <a:pt x="26" y="103"/>
                    </a:cubicBezTo>
                    <a:cubicBezTo>
                      <a:pt x="33" y="114"/>
                      <a:pt x="33" y="114"/>
                      <a:pt x="33" y="114"/>
                    </a:cubicBezTo>
                    <a:cubicBezTo>
                      <a:pt x="34" y="116"/>
                      <a:pt x="34" y="120"/>
                      <a:pt x="33" y="122"/>
                    </a:cubicBezTo>
                    <a:cubicBezTo>
                      <a:pt x="26" y="135"/>
                      <a:pt x="26" y="135"/>
                      <a:pt x="26" y="135"/>
                    </a:cubicBezTo>
                    <a:cubicBezTo>
                      <a:pt x="24" y="137"/>
                      <a:pt x="25" y="140"/>
                      <a:pt x="27" y="141"/>
                    </a:cubicBezTo>
                    <a:cubicBezTo>
                      <a:pt x="55" y="156"/>
                      <a:pt x="55" y="156"/>
                      <a:pt x="55" y="156"/>
                    </a:cubicBezTo>
                    <a:cubicBezTo>
                      <a:pt x="57" y="158"/>
                      <a:pt x="59" y="157"/>
                      <a:pt x="61" y="155"/>
                    </a:cubicBezTo>
                    <a:cubicBezTo>
                      <a:pt x="68" y="142"/>
                      <a:pt x="68" y="142"/>
                      <a:pt x="68" y="142"/>
                    </a:cubicBezTo>
                    <a:cubicBezTo>
                      <a:pt x="69" y="140"/>
                      <a:pt x="72" y="138"/>
                      <a:pt x="75" y="138"/>
                    </a:cubicBezTo>
                    <a:cubicBezTo>
                      <a:pt x="88" y="138"/>
                      <a:pt x="88" y="138"/>
                      <a:pt x="88" y="138"/>
                    </a:cubicBezTo>
                    <a:cubicBezTo>
                      <a:pt x="90" y="138"/>
                      <a:pt x="93" y="140"/>
                      <a:pt x="94" y="142"/>
                    </a:cubicBezTo>
                    <a:cubicBezTo>
                      <a:pt x="102" y="155"/>
                      <a:pt x="102" y="155"/>
                      <a:pt x="102" y="155"/>
                    </a:cubicBezTo>
                    <a:cubicBezTo>
                      <a:pt x="103" y="157"/>
                      <a:pt x="106" y="157"/>
                      <a:pt x="108" y="156"/>
                    </a:cubicBezTo>
                    <a:cubicBezTo>
                      <a:pt x="135" y="140"/>
                      <a:pt x="135" y="140"/>
                      <a:pt x="135" y="140"/>
                    </a:cubicBezTo>
                    <a:cubicBezTo>
                      <a:pt x="137" y="139"/>
                      <a:pt x="138" y="136"/>
                      <a:pt x="137" y="134"/>
                    </a:cubicBezTo>
                    <a:cubicBezTo>
                      <a:pt x="129" y="122"/>
                      <a:pt x="129" y="122"/>
                      <a:pt x="129" y="122"/>
                    </a:cubicBezTo>
                    <a:cubicBezTo>
                      <a:pt x="128" y="119"/>
                      <a:pt x="128" y="116"/>
                      <a:pt x="129" y="115"/>
                    </a:cubicBezTo>
                    <a:cubicBezTo>
                      <a:pt x="130" y="113"/>
                      <a:pt x="134" y="107"/>
                      <a:pt x="135" y="105"/>
                    </a:cubicBezTo>
                    <a:cubicBezTo>
                      <a:pt x="136" y="104"/>
                      <a:pt x="140" y="99"/>
                      <a:pt x="142" y="99"/>
                    </a:cubicBezTo>
                    <a:cubicBezTo>
                      <a:pt x="157" y="99"/>
                      <a:pt x="157" y="99"/>
                      <a:pt x="157" y="99"/>
                    </a:cubicBezTo>
                    <a:cubicBezTo>
                      <a:pt x="159" y="99"/>
                      <a:pt x="161" y="97"/>
                      <a:pt x="161" y="94"/>
                    </a:cubicBezTo>
                    <a:lnTo>
                      <a:pt x="161" y="63"/>
                    </a:lnTo>
                    <a:close/>
                    <a:moveTo>
                      <a:pt x="81" y="119"/>
                    </a:moveTo>
                    <a:cubicBezTo>
                      <a:pt x="58" y="119"/>
                      <a:pt x="40" y="100"/>
                      <a:pt x="40" y="78"/>
                    </a:cubicBezTo>
                    <a:cubicBezTo>
                      <a:pt x="40" y="55"/>
                      <a:pt x="58" y="37"/>
                      <a:pt x="81" y="37"/>
                    </a:cubicBezTo>
                    <a:cubicBezTo>
                      <a:pt x="104" y="37"/>
                      <a:pt x="122" y="55"/>
                      <a:pt x="122" y="78"/>
                    </a:cubicBezTo>
                    <a:cubicBezTo>
                      <a:pt x="122" y="100"/>
                      <a:pt x="104" y="119"/>
                      <a:pt x="81" y="119"/>
                    </a:cubicBez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4" name="îṧ1ïde"/>
              <p:cNvSpPr/>
              <p:nvPr/>
            </p:nvSpPr>
            <p:spPr bwMode="auto">
              <a:xfrm>
                <a:off x="4910" y="1504"/>
                <a:ext cx="142" cy="141"/>
              </a:xfrm>
              <a:custGeom>
                <a:avLst/>
                <a:gdLst>
                  <a:gd name="T0" fmla="*/ 46 w 91"/>
                  <a:gd name="T1" fmla="*/ 91 h 91"/>
                  <a:gd name="T2" fmla="*/ 0 w 91"/>
                  <a:gd name="T3" fmla="*/ 46 h 91"/>
                  <a:gd name="T4" fmla="*/ 46 w 91"/>
                  <a:gd name="T5" fmla="*/ 0 h 91"/>
                  <a:gd name="T6" fmla="*/ 91 w 91"/>
                  <a:gd name="T7" fmla="*/ 46 h 91"/>
                  <a:gd name="T8" fmla="*/ 46 w 91"/>
                  <a:gd name="T9" fmla="*/ 91 h 91"/>
                  <a:gd name="T10" fmla="*/ 46 w 91"/>
                  <a:gd name="T11" fmla="*/ 14 h 91"/>
                  <a:gd name="T12" fmla="*/ 14 w 91"/>
                  <a:gd name="T13" fmla="*/ 46 h 91"/>
                  <a:gd name="T14" fmla="*/ 46 w 91"/>
                  <a:gd name="T15" fmla="*/ 78 h 91"/>
                  <a:gd name="T16" fmla="*/ 78 w 91"/>
                  <a:gd name="T17" fmla="*/ 46 h 91"/>
                  <a:gd name="T18" fmla="*/ 46 w 91"/>
                  <a:gd name="T19" fmla="*/ 1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6" y="91"/>
                    </a:moveTo>
                    <a:cubicBezTo>
                      <a:pt x="21" y="91"/>
                      <a:pt x="0" y="71"/>
                      <a:pt x="0" y="46"/>
                    </a:cubicBezTo>
                    <a:cubicBezTo>
                      <a:pt x="0" y="21"/>
                      <a:pt x="21" y="0"/>
                      <a:pt x="46" y="0"/>
                    </a:cubicBezTo>
                    <a:cubicBezTo>
                      <a:pt x="71" y="0"/>
                      <a:pt x="91" y="21"/>
                      <a:pt x="91" y="46"/>
                    </a:cubicBezTo>
                    <a:cubicBezTo>
                      <a:pt x="91" y="71"/>
                      <a:pt x="71" y="91"/>
                      <a:pt x="46" y="91"/>
                    </a:cubicBezTo>
                    <a:close/>
                    <a:moveTo>
                      <a:pt x="46" y="14"/>
                    </a:moveTo>
                    <a:cubicBezTo>
                      <a:pt x="28" y="14"/>
                      <a:pt x="14" y="28"/>
                      <a:pt x="14" y="46"/>
                    </a:cubicBezTo>
                    <a:cubicBezTo>
                      <a:pt x="14" y="64"/>
                      <a:pt x="28" y="78"/>
                      <a:pt x="46" y="78"/>
                    </a:cubicBezTo>
                    <a:cubicBezTo>
                      <a:pt x="64" y="78"/>
                      <a:pt x="78" y="64"/>
                      <a:pt x="78" y="46"/>
                    </a:cubicBezTo>
                    <a:cubicBezTo>
                      <a:pt x="78" y="28"/>
                      <a:pt x="64" y="14"/>
                      <a:pt x="46" y="14"/>
                    </a:cubicBezTo>
                    <a:close/>
                  </a:path>
                </a:pathLst>
              </a:custGeom>
              <a:solidFill>
                <a:srgbClr val="036B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5" name="iṧliďè"/>
              <p:cNvSpPr/>
              <p:nvPr/>
            </p:nvSpPr>
            <p:spPr bwMode="auto">
              <a:xfrm>
                <a:off x="5069" y="1382"/>
                <a:ext cx="148" cy="145"/>
              </a:xfrm>
              <a:custGeom>
                <a:avLst/>
                <a:gdLst>
                  <a:gd name="T0" fmla="*/ 95 w 95"/>
                  <a:gd name="T1" fmla="*/ 37 h 93"/>
                  <a:gd name="T2" fmla="*/ 92 w 95"/>
                  <a:gd name="T3" fmla="*/ 34 h 93"/>
                  <a:gd name="T4" fmla="*/ 83 w 95"/>
                  <a:gd name="T5" fmla="*/ 35 h 93"/>
                  <a:gd name="T6" fmla="*/ 80 w 95"/>
                  <a:gd name="T7" fmla="*/ 32 h 93"/>
                  <a:gd name="T8" fmla="*/ 76 w 95"/>
                  <a:gd name="T9" fmla="*/ 25 h 93"/>
                  <a:gd name="T10" fmla="*/ 76 w 95"/>
                  <a:gd name="T11" fmla="*/ 21 h 93"/>
                  <a:gd name="T12" fmla="*/ 80 w 95"/>
                  <a:gd name="T13" fmla="*/ 14 h 93"/>
                  <a:gd name="T14" fmla="*/ 79 w 95"/>
                  <a:gd name="T15" fmla="*/ 10 h 93"/>
                  <a:gd name="T16" fmla="*/ 63 w 95"/>
                  <a:gd name="T17" fmla="*/ 1 h 93"/>
                  <a:gd name="T18" fmla="*/ 59 w 95"/>
                  <a:gd name="T19" fmla="*/ 2 h 93"/>
                  <a:gd name="T20" fmla="*/ 55 w 95"/>
                  <a:gd name="T21" fmla="*/ 9 h 93"/>
                  <a:gd name="T22" fmla="*/ 51 w 95"/>
                  <a:gd name="T23" fmla="*/ 11 h 93"/>
                  <a:gd name="T24" fmla="*/ 43 w 95"/>
                  <a:gd name="T25" fmla="*/ 11 h 93"/>
                  <a:gd name="T26" fmla="*/ 39 w 95"/>
                  <a:gd name="T27" fmla="*/ 9 h 93"/>
                  <a:gd name="T28" fmla="*/ 35 w 95"/>
                  <a:gd name="T29" fmla="*/ 2 h 93"/>
                  <a:gd name="T30" fmla="*/ 32 w 95"/>
                  <a:gd name="T31" fmla="*/ 1 h 93"/>
                  <a:gd name="T32" fmla="*/ 16 w 95"/>
                  <a:gd name="T33" fmla="*/ 10 h 93"/>
                  <a:gd name="T34" fmla="*/ 15 w 95"/>
                  <a:gd name="T35" fmla="*/ 14 h 93"/>
                  <a:gd name="T36" fmla="*/ 19 w 95"/>
                  <a:gd name="T37" fmla="*/ 21 h 93"/>
                  <a:gd name="T38" fmla="*/ 19 w 95"/>
                  <a:gd name="T39" fmla="*/ 25 h 93"/>
                  <a:gd name="T40" fmla="*/ 16 w 95"/>
                  <a:gd name="T41" fmla="*/ 31 h 93"/>
                  <a:gd name="T42" fmla="*/ 11 w 95"/>
                  <a:gd name="T43" fmla="*/ 35 h 93"/>
                  <a:gd name="T44" fmla="*/ 3 w 95"/>
                  <a:gd name="T45" fmla="*/ 35 h 93"/>
                  <a:gd name="T46" fmla="*/ 0 w 95"/>
                  <a:gd name="T47" fmla="*/ 37 h 93"/>
                  <a:gd name="T48" fmla="*/ 0 w 95"/>
                  <a:gd name="T49" fmla="*/ 56 h 93"/>
                  <a:gd name="T50" fmla="*/ 3 w 95"/>
                  <a:gd name="T51" fmla="*/ 58 h 93"/>
                  <a:gd name="T52" fmla="*/ 11 w 95"/>
                  <a:gd name="T53" fmla="*/ 58 h 93"/>
                  <a:gd name="T54" fmla="*/ 15 w 95"/>
                  <a:gd name="T55" fmla="*/ 61 h 93"/>
                  <a:gd name="T56" fmla="*/ 19 w 95"/>
                  <a:gd name="T57" fmla="*/ 68 h 93"/>
                  <a:gd name="T58" fmla="*/ 19 w 95"/>
                  <a:gd name="T59" fmla="*/ 72 h 93"/>
                  <a:gd name="T60" fmla="*/ 15 w 95"/>
                  <a:gd name="T61" fmla="*/ 79 h 93"/>
                  <a:gd name="T62" fmla="*/ 16 w 95"/>
                  <a:gd name="T63" fmla="*/ 83 h 93"/>
                  <a:gd name="T64" fmla="*/ 32 w 95"/>
                  <a:gd name="T65" fmla="*/ 92 h 93"/>
                  <a:gd name="T66" fmla="*/ 35 w 95"/>
                  <a:gd name="T67" fmla="*/ 91 h 93"/>
                  <a:gd name="T68" fmla="*/ 40 w 95"/>
                  <a:gd name="T69" fmla="*/ 84 h 93"/>
                  <a:gd name="T70" fmla="*/ 44 w 95"/>
                  <a:gd name="T71" fmla="*/ 82 h 93"/>
                  <a:gd name="T72" fmla="*/ 51 w 95"/>
                  <a:gd name="T73" fmla="*/ 82 h 93"/>
                  <a:gd name="T74" fmla="*/ 55 w 95"/>
                  <a:gd name="T75" fmla="*/ 84 h 93"/>
                  <a:gd name="T76" fmla="*/ 60 w 95"/>
                  <a:gd name="T77" fmla="*/ 91 h 93"/>
                  <a:gd name="T78" fmla="*/ 63 w 95"/>
                  <a:gd name="T79" fmla="*/ 92 h 93"/>
                  <a:gd name="T80" fmla="*/ 79 w 95"/>
                  <a:gd name="T81" fmla="*/ 83 h 93"/>
                  <a:gd name="T82" fmla="*/ 80 w 95"/>
                  <a:gd name="T83" fmla="*/ 79 h 93"/>
                  <a:gd name="T84" fmla="*/ 76 w 95"/>
                  <a:gd name="T85" fmla="*/ 72 h 93"/>
                  <a:gd name="T86" fmla="*/ 76 w 95"/>
                  <a:gd name="T87" fmla="*/ 68 h 93"/>
                  <a:gd name="T88" fmla="*/ 79 w 95"/>
                  <a:gd name="T89" fmla="*/ 62 h 93"/>
                  <a:gd name="T90" fmla="*/ 84 w 95"/>
                  <a:gd name="T91" fmla="*/ 58 h 93"/>
                  <a:gd name="T92" fmla="*/ 92 w 95"/>
                  <a:gd name="T93" fmla="*/ 58 h 93"/>
                  <a:gd name="T94" fmla="*/ 95 w 95"/>
                  <a:gd name="T95" fmla="*/ 56 h 93"/>
                  <a:gd name="T96" fmla="*/ 95 w 95"/>
                  <a:gd name="T97" fmla="*/ 37 h 93"/>
                  <a:gd name="T98" fmla="*/ 47 w 95"/>
                  <a:gd name="T99" fmla="*/ 70 h 93"/>
                  <a:gd name="T100" fmla="*/ 23 w 95"/>
                  <a:gd name="T101" fmla="*/ 46 h 93"/>
                  <a:gd name="T102" fmla="*/ 47 w 95"/>
                  <a:gd name="T103" fmla="*/ 22 h 93"/>
                  <a:gd name="T104" fmla="*/ 72 w 95"/>
                  <a:gd name="T105" fmla="*/ 46 h 93"/>
                  <a:gd name="T106" fmla="*/ 47 w 95"/>
                  <a:gd name="T107"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93">
                    <a:moveTo>
                      <a:pt x="95" y="37"/>
                    </a:moveTo>
                    <a:cubicBezTo>
                      <a:pt x="95" y="36"/>
                      <a:pt x="94" y="34"/>
                      <a:pt x="92" y="34"/>
                    </a:cubicBezTo>
                    <a:cubicBezTo>
                      <a:pt x="83" y="35"/>
                      <a:pt x="83" y="35"/>
                      <a:pt x="83" y="35"/>
                    </a:cubicBezTo>
                    <a:cubicBezTo>
                      <a:pt x="82" y="35"/>
                      <a:pt x="80" y="33"/>
                      <a:pt x="80" y="32"/>
                    </a:cubicBezTo>
                    <a:cubicBezTo>
                      <a:pt x="76" y="25"/>
                      <a:pt x="76" y="25"/>
                      <a:pt x="76" y="25"/>
                    </a:cubicBezTo>
                    <a:cubicBezTo>
                      <a:pt x="75" y="24"/>
                      <a:pt x="75" y="22"/>
                      <a:pt x="76" y="21"/>
                    </a:cubicBezTo>
                    <a:cubicBezTo>
                      <a:pt x="80" y="14"/>
                      <a:pt x="80" y="14"/>
                      <a:pt x="80" y="14"/>
                    </a:cubicBezTo>
                    <a:cubicBezTo>
                      <a:pt x="81" y="12"/>
                      <a:pt x="80" y="11"/>
                      <a:pt x="79" y="10"/>
                    </a:cubicBezTo>
                    <a:cubicBezTo>
                      <a:pt x="63" y="1"/>
                      <a:pt x="63" y="1"/>
                      <a:pt x="63" y="1"/>
                    </a:cubicBezTo>
                    <a:cubicBezTo>
                      <a:pt x="62" y="0"/>
                      <a:pt x="60" y="1"/>
                      <a:pt x="59" y="2"/>
                    </a:cubicBezTo>
                    <a:cubicBezTo>
                      <a:pt x="55" y="9"/>
                      <a:pt x="55" y="9"/>
                      <a:pt x="55" y="9"/>
                    </a:cubicBezTo>
                    <a:cubicBezTo>
                      <a:pt x="54" y="11"/>
                      <a:pt x="53" y="11"/>
                      <a:pt x="51" y="11"/>
                    </a:cubicBezTo>
                    <a:cubicBezTo>
                      <a:pt x="43" y="11"/>
                      <a:pt x="43" y="11"/>
                      <a:pt x="43" y="11"/>
                    </a:cubicBezTo>
                    <a:cubicBezTo>
                      <a:pt x="42" y="11"/>
                      <a:pt x="40" y="11"/>
                      <a:pt x="39" y="9"/>
                    </a:cubicBezTo>
                    <a:cubicBezTo>
                      <a:pt x="35" y="2"/>
                      <a:pt x="35" y="2"/>
                      <a:pt x="35" y="2"/>
                    </a:cubicBezTo>
                    <a:cubicBezTo>
                      <a:pt x="34" y="1"/>
                      <a:pt x="33" y="0"/>
                      <a:pt x="32" y="1"/>
                    </a:cubicBezTo>
                    <a:cubicBezTo>
                      <a:pt x="16" y="10"/>
                      <a:pt x="16" y="10"/>
                      <a:pt x="16" y="10"/>
                    </a:cubicBezTo>
                    <a:cubicBezTo>
                      <a:pt x="14" y="11"/>
                      <a:pt x="14" y="13"/>
                      <a:pt x="15" y="14"/>
                    </a:cubicBezTo>
                    <a:cubicBezTo>
                      <a:pt x="19" y="21"/>
                      <a:pt x="19" y="21"/>
                      <a:pt x="19" y="21"/>
                    </a:cubicBezTo>
                    <a:cubicBezTo>
                      <a:pt x="20" y="23"/>
                      <a:pt x="20" y="24"/>
                      <a:pt x="19" y="25"/>
                    </a:cubicBezTo>
                    <a:cubicBezTo>
                      <a:pt x="18" y="26"/>
                      <a:pt x="16" y="30"/>
                      <a:pt x="16" y="31"/>
                    </a:cubicBezTo>
                    <a:cubicBezTo>
                      <a:pt x="15" y="32"/>
                      <a:pt x="13" y="35"/>
                      <a:pt x="11" y="35"/>
                    </a:cubicBezTo>
                    <a:cubicBezTo>
                      <a:pt x="3" y="35"/>
                      <a:pt x="3" y="35"/>
                      <a:pt x="3" y="35"/>
                    </a:cubicBezTo>
                    <a:cubicBezTo>
                      <a:pt x="1" y="35"/>
                      <a:pt x="0" y="36"/>
                      <a:pt x="0" y="37"/>
                    </a:cubicBezTo>
                    <a:cubicBezTo>
                      <a:pt x="0" y="56"/>
                      <a:pt x="0" y="56"/>
                      <a:pt x="0" y="56"/>
                    </a:cubicBezTo>
                    <a:cubicBezTo>
                      <a:pt x="0" y="57"/>
                      <a:pt x="1" y="59"/>
                      <a:pt x="3" y="58"/>
                    </a:cubicBezTo>
                    <a:cubicBezTo>
                      <a:pt x="11" y="58"/>
                      <a:pt x="11" y="58"/>
                      <a:pt x="11" y="58"/>
                    </a:cubicBezTo>
                    <a:cubicBezTo>
                      <a:pt x="13" y="58"/>
                      <a:pt x="14" y="60"/>
                      <a:pt x="15" y="61"/>
                    </a:cubicBezTo>
                    <a:cubicBezTo>
                      <a:pt x="19" y="68"/>
                      <a:pt x="19" y="68"/>
                      <a:pt x="19" y="68"/>
                    </a:cubicBezTo>
                    <a:cubicBezTo>
                      <a:pt x="20" y="69"/>
                      <a:pt x="20" y="71"/>
                      <a:pt x="19" y="72"/>
                    </a:cubicBezTo>
                    <a:cubicBezTo>
                      <a:pt x="15" y="79"/>
                      <a:pt x="15" y="79"/>
                      <a:pt x="15" y="79"/>
                    </a:cubicBezTo>
                    <a:cubicBezTo>
                      <a:pt x="14" y="81"/>
                      <a:pt x="15" y="82"/>
                      <a:pt x="16" y="83"/>
                    </a:cubicBezTo>
                    <a:cubicBezTo>
                      <a:pt x="32" y="92"/>
                      <a:pt x="32" y="92"/>
                      <a:pt x="32" y="92"/>
                    </a:cubicBezTo>
                    <a:cubicBezTo>
                      <a:pt x="33" y="93"/>
                      <a:pt x="35" y="92"/>
                      <a:pt x="35" y="91"/>
                    </a:cubicBezTo>
                    <a:cubicBezTo>
                      <a:pt x="40" y="84"/>
                      <a:pt x="40" y="84"/>
                      <a:pt x="40" y="84"/>
                    </a:cubicBezTo>
                    <a:cubicBezTo>
                      <a:pt x="40" y="82"/>
                      <a:pt x="42" y="82"/>
                      <a:pt x="44" y="82"/>
                    </a:cubicBezTo>
                    <a:cubicBezTo>
                      <a:pt x="51" y="82"/>
                      <a:pt x="51" y="82"/>
                      <a:pt x="51" y="82"/>
                    </a:cubicBezTo>
                    <a:cubicBezTo>
                      <a:pt x="53" y="81"/>
                      <a:pt x="55" y="82"/>
                      <a:pt x="55" y="84"/>
                    </a:cubicBezTo>
                    <a:cubicBezTo>
                      <a:pt x="60" y="91"/>
                      <a:pt x="60" y="91"/>
                      <a:pt x="60" y="91"/>
                    </a:cubicBezTo>
                    <a:cubicBezTo>
                      <a:pt x="60" y="92"/>
                      <a:pt x="62" y="93"/>
                      <a:pt x="63" y="92"/>
                    </a:cubicBezTo>
                    <a:cubicBezTo>
                      <a:pt x="79" y="83"/>
                      <a:pt x="79" y="83"/>
                      <a:pt x="79" y="83"/>
                    </a:cubicBezTo>
                    <a:cubicBezTo>
                      <a:pt x="80" y="82"/>
                      <a:pt x="81" y="80"/>
                      <a:pt x="80" y="79"/>
                    </a:cubicBezTo>
                    <a:cubicBezTo>
                      <a:pt x="76" y="72"/>
                      <a:pt x="76" y="72"/>
                      <a:pt x="76" y="72"/>
                    </a:cubicBezTo>
                    <a:cubicBezTo>
                      <a:pt x="75" y="70"/>
                      <a:pt x="75" y="69"/>
                      <a:pt x="76" y="68"/>
                    </a:cubicBezTo>
                    <a:cubicBezTo>
                      <a:pt x="77" y="67"/>
                      <a:pt x="79" y="63"/>
                      <a:pt x="79" y="62"/>
                    </a:cubicBezTo>
                    <a:cubicBezTo>
                      <a:pt x="80" y="61"/>
                      <a:pt x="82" y="58"/>
                      <a:pt x="84" y="58"/>
                    </a:cubicBezTo>
                    <a:cubicBezTo>
                      <a:pt x="92" y="58"/>
                      <a:pt x="92" y="58"/>
                      <a:pt x="92" y="58"/>
                    </a:cubicBezTo>
                    <a:cubicBezTo>
                      <a:pt x="94" y="58"/>
                      <a:pt x="95" y="57"/>
                      <a:pt x="95" y="56"/>
                    </a:cubicBezTo>
                    <a:lnTo>
                      <a:pt x="95" y="37"/>
                    </a:lnTo>
                    <a:close/>
                    <a:moveTo>
                      <a:pt x="47" y="70"/>
                    </a:moveTo>
                    <a:cubicBezTo>
                      <a:pt x="34" y="70"/>
                      <a:pt x="23" y="59"/>
                      <a:pt x="23" y="46"/>
                    </a:cubicBezTo>
                    <a:cubicBezTo>
                      <a:pt x="23" y="33"/>
                      <a:pt x="34" y="22"/>
                      <a:pt x="47" y="22"/>
                    </a:cubicBezTo>
                    <a:cubicBezTo>
                      <a:pt x="61" y="22"/>
                      <a:pt x="72" y="33"/>
                      <a:pt x="72" y="46"/>
                    </a:cubicBezTo>
                    <a:cubicBezTo>
                      <a:pt x="72" y="59"/>
                      <a:pt x="61" y="70"/>
                      <a:pt x="47" y="70"/>
                    </a:cubicBez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6" name="îš1iḓé"/>
              <p:cNvSpPr/>
              <p:nvPr/>
            </p:nvSpPr>
            <p:spPr bwMode="auto">
              <a:xfrm>
                <a:off x="5102" y="1412"/>
                <a:ext cx="82" cy="84"/>
              </a:xfrm>
              <a:custGeom>
                <a:avLst/>
                <a:gdLst>
                  <a:gd name="T0" fmla="*/ 26 w 53"/>
                  <a:gd name="T1" fmla="*/ 54 h 54"/>
                  <a:gd name="T2" fmla="*/ 0 w 53"/>
                  <a:gd name="T3" fmla="*/ 27 h 54"/>
                  <a:gd name="T4" fmla="*/ 26 w 53"/>
                  <a:gd name="T5" fmla="*/ 0 h 54"/>
                  <a:gd name="T6" fmla="*/ 53 w 53"/>
                  <a:gd name="T7" fmla="*/ 27 h 54"/>
                  <a:gd name="T8" fmla="*/ 26 w 53"/>
                  <a:gd name="T9" fmla="*/ 54 h 54"/>
                  <a:gd name="T10" fmla="*/ 26 w 53"/>
                  <a:gd name="T11" fmla="*/ 8 h 54"/>
                  <a:gd name="T12" fmla="*/ 7 w 53"/>
                  <a:gd name="T13" fmla="*/ 27 h 54"/>
                  <a:gd name="T14" fmla="*/ 26 w 53"/>
                  <a:gd name="T15" fmla="*/ 46 h 54"/>
                  <a:gd name="T16" fmla="*/ 45 w 53"/>
                  <a:gd name="T17" fmla="*/ 27 h 54"/>
                  <a:gd name="T18" fmla="*/ 26 w 53"/>
                  <a:gd name="T1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4">
                    <a:moveTo>
                      <a:pt x="26" y="54"/>
                    </a:moveTo>
                    <a:cubicBezTo>
                      <a:pt x="12" y="54"/>
                      <a:pt x="0" y="42"/>
                      <a:pt x="0" y="27"/>
                    </a:cubicBezTo>
                    <a:cubicBezTo>
                      <a:pt x="0" y="12"/>
                      <a:pt x="12" y="0"/>
                      <a:pt x="26" y="0"/>
                    </a:cubicBezTo>
                    <a:cubicBezTo>
                      <a:pt x="41" y="0"/>
                      <a:pt x="53" y="12"/>
                      <a:pt x="53" y="27"/>
                    </a:cubicBezTo>
                    <a:cubicBezTo>
                      <a:pt x="53" y="42"/>
                      <a:pt x="41" y="54"/>
                      <a:pt x="26" y="54"/>
                    </a:cubicBezTo>
                    <a:close/>
                    <a:moveTo>
                      <a:pt x="26" y="8"/>
                    </a:moveTo>
                    <a:cubicBezTo>
                      <a:pt x="16" y="8"/>
                      <a:pt x="7" y="17"/>
                      <a:pt x="7" y="27"/>
                    </a:cubicBezTo>
                    <a:cubicBezTo>
                      <a:pt x="7" y="37"/>
                      <a:pt x="16" y="46"/>
                      <a:pt x="26" y="46"/>
                    </a:cubicBezTo>
                    <a:cubicBezTo>
                      <a:pt x="37" y="46"/>
                      <a:pt x="45" y="37"/>
                      <a:pt x="45" y="27"/>
                    </a:cubicBezTo>
                    <a:cubicBezTo>
                      <a:pt x="45" y="17"/>
                      <a:pt x="37" y="8"/>
                      <a:pt x="26" y="8"/>
                    </a:cubicBezTo>
                    <a:close/>
                  </a:path>
                </a:pathLst>
              </a:custGeom>
              <a:solidFill>
                <a:srgbClr val="036B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7" name="ïŝļïḓè"/>
              <p:cNvSpPr/>
              <p:nvPr/>
            </p:nvSpPr>
            <p:spPr bwMode="auto">
              <a:xfrm>
                <a:off x="2686" y="1096"/>
                <a:ext cx="153" cy="149"/>
              </a:xfrm>
              <a:custGeom>
                <a:avLst/>
                <a:gdLst>
                  <a:gd name="T0" fmla="*/ 98 w 98"/>
                  <a:gd name="T1" fmla="*/ 39 h 96"/>
                  <a:gd name="T2" fmla="*/ 95 w 98"/>
                  <a:gd name="T3" fmla="*/ 36 h 96"/>
                  <a:gd name="T4" fmla="*/ 86 w 98"/>
                  <a:gd name="T5" fmla="*/ 36 h 96"/>
                  <a:gd name="T6" fmla="*/ 82 w 98"/>
                  <a:gd name="T7" fmla="*/ 33 h 96"/>
                  <a:gd name="T8" fmla="*/ 78 w 98"/>
                  <a:gd name="T9" fmla="*/ 27 h 96"/>
                  <a:gd name="T10" fmla="*/ 78 w 98"/>
                  <a:gd name="T11" fmla="*/ 22 h 96"/>
                  <a:gd name="T12" fmla="*/ 82 w 98"/>
                  <a:gd name="T13" fmla="*/ 14 h 96"/>
                  <a:gd name="T14" fmla="*/ 81 w 98"/>
                  <a:gd name="T15" fmla="*/ 11 h 96"/>
                  <a:gd name="T16" fmla="*/ 65 w 98"/>
                  <a:gd name="T17" fmla="*/ 1 h 96"/>
                  <a:gd name="T18" fmla="*/ 61 w 98"/>
                  <a:gd name="T19" fmla="*/ 2 h 96"/>
                  <a:gd name="T20" fmla="*/ 57 w 98"/>
                  <a:gd name="T21" fmla="*/ 10 h 96"/>
                  <a:gd name="T22" fmla="*/ 52 w 98"/>
                  <a:gd name="T23" fmla="*/ 12 h 96"/>
                  <a:gd name="T24" fmla="*/ 45 w 98"/>
                  <a:gd name="T25" fmla="*/ 12 h 96"/>
                  <a:gd name="T26" fmla="*/ 40 w 98"/>
                  <a:gd name="T27" fmla="*/ 10 h 96"/>
                  <a:gd name="T28" fmla="*/ 36 w 98"/>
                  <a:gd name="T29" fmla="*/ 2 h 96"/>
                  <a:gd name="T30" fmla="*/ 32 w 98"/>
                  <a:gd name="T31" fmla="*/ 1 h 96"/>
                  <a:gd name="T32" fmla="*/ 16 w 98"/>
                  <a:gd name="T33" fmla="*/ 11 h 96"/>
                  <a:gd name="T34" fmla="*/ 15 w 98"/>
                  <a:gd name="T35" fmla="*/ 15 h 96"/>
                  <a:gd name="T36" fmla="*/ 19 w 98"/>
                  <a:gd name="T37" fmla="*/ 22 h 96"/>
                  <a:gd name="T38" fmla="*/ 19 w 98"/>
                  <a:gd name="T39" fmla="*/ 26 h 96"/>
                  <a:gd name="T40" fmla="*/ 16 w 98"/>
                  <a:gd name="T41" fmla="*/ 32 h 96"/>
                  <a:gd name="T42" fmla="*/ 11 w 98"/>
                  <a:gd name="T43" fmla="*/ 36 h 96"/>
                  <a:gd name="T44" fmla="*/ 2 w 98"/>
                  <a:gd name="T45" fmla="*/ 36 h 96"/>
                  <a:gd name="T46" fmla="*/ 0 w 98"/>
                  <a:gd name="T47" fmla="*/ 39 h 96"/>
                  <a:gd name="T48" fmla="*/ 0 w 98"/>
                  <a:gd name="T49" fmla="*/ 58 h 96"/>
                  <a:gd name="T50" fmla="*/ 2 w 98"/>
                  <a:gd name="T51" fmla="*/ 61 h 96"/>
                  <a:gd name="T52" fmla="*/ 11 w 98"/>
                  <a:gd name="T53" fmla="*/ 61 h 96"/>
                  <a:gd name="T54" fmla="*/ 15 w 98"/>
                  <a:gd name="T55" fmla="*/ 63 h 96"/>
                  <a:gd name="T56" fmla="*/ 19 w 98"/>
                  <a:gd name="T57" fmla="*/ 70 h 96"/>
                  <a:gd name="T58" fmla="*/ 19 w 98"/>
                  <a:gd name="T59" fmla="*/ 75 h 96"/>
                  <a:gd name="T60" fmla="*/ 15 w 98"/>
                  <a:gd name="T61" fmla="*/ 82 h 96"/>
                  <a:gd name="T62" fmla="*/ 16 w 98"/>
                  <a:gd name="T63" fmla="*/ 86 h 96"/>
                  <a:gd name="T64" fmla="*/ 33 w 98"/>
                  <a:gd name="T65" fmla="*/ 96 h 96"/>
                  <a:gd name="T66" fmla="*/ 36 w 98"/>
                  <a:gd name="T67" fmla="*/ 95 h 96"/>
                  <a:gd name="T68" fmla="*/ 41 w 98"/>
                  <a:gd name="T69" fmla="*/ 87 h 96"/>
                  <a:gd name="T70" fmla="*/ 45 w 98"/>
                  <a:gd name="T71" fmla="*/ 85 h 96"/>
                  <a:gd name="T72" fmla="*/ 53 w 98"/>
                  <a:gd name="T73" fmla="*/ 85 h 96"/>
                  <a:gd name="T74" fmla="*/ 57 w 98"/>
                  <a:gd name="T75" fmla="*/ 87 h 96"/>
                  <a:gd name="T76" fmla="*/ 61 w 98"/>
                  <a:gd name="T77" fmla="*/ 94 h 96"/>
                  <a:gd name="T78" fmla="*/ 65 w 98"/>
                  <a:gd name="T79" fmla="*/ 95 h 96"/>
                  <a:gd name="T80" fmla="*/ 82 w 98"/>
                  <a:gd name="T81" fmla="*/ 86 h 96"/>
                  <a:gd name="T82" fmla="*/ 82 w 98"/>
                  <a:gd name="T83" fmla="*/ 82 h 96"/>
                  <a:gd name="T84" fmla="*/ 78 w 98"/>
                  <a:gd name="T85" fmla="*/ 74 h 96"/>
                  <a:gd name="T86" fmla="*/ 78 w 98"/>
                  <a:gd name="T87" fmla="*/ 70 h 96"/>
                  <a:gd name="T88" fmla="*/ 82 w 98"/>
                  <a:gd name="T89" fmla="*/ 65 h 96"/>
                  <a:gd name="T90" fmla="*/ 86 w 98"/>
                  <a:gd name="T91" fmla="*/ 60 h 96"/>
                  <a:gd name="T92" fmla="*/ 95 w 98"/>
                  <a:gd name="T93" fmla="*/ 60 h 96"/>
                  <a:gd name="T94" fmla="*/ 98 w 98"/>
                  <a:gd name="T95" fmla="*/ 58 h 96"/>
                  <a:gd name="T96" fmla="*/ 98 w 98"/>
                  <a:gd name="T97" fmla="*/ 39 h 96"/>
                  <a:gd name="T98" fmla="*/ 49 w 98"/>
                  <a:gd name="T99" fmla="*/ 73 h 96"/>
                  <a:gd name="T100" fmla="*/ 24 w 98"/>
                  <a:gd name="T101" fmla="*/ 48 h 96"/>
                  <a:gd name="T102" fmla="*/ 49 w 98"/>
                  <a:gd name="T103" fmla="*/ 23 h 96"/>
                  <a:gd name="T104" fmla="*/ 74 w 98"/>
                  <a:gd name="T105" fmla="*/ 48 h 96"/>
                  <a:gd name="T106" fmla="*/ 49 w 98"/>
                  <a:gd name="T107" fmla="*/ 7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6">
                    <a:moveTo>
                      <a:pt x="98" y="39"/>
                    </a:moveTo>
                    <a:cubicBezTo>
                      <a:pt x="98" y="37"/>
                      <a:pt x="96" y="36"/>
                      <a:pt x="95" y="36"/>
                    </a:cubicBezTo>
                    <a:cubicBezTo>
                      <a:pt x="86" y="36"/>
                      <a:pt x="86" y="36"/>
                      <a:pt x="86" y="36"/>
                    </a:cubicBezTo>
                    <a:cubicBezTo>
                      <a:pt x="84" y="36"/>
                      <a:pt x="83" y="35"/>
                      <a:pt x="82" y="33"/>
                    </a:cubicBezTo>
                    <a:cubicBezTo>
                      <a:pt x="78" y="27"/>
                      <a:pt x="78" y="27"/>
                      <a:pt x="78" y="27"/>
                    </a:cubicBezTo>
                    <a:cubicBezTo>
                      <a:pt x="77" y="25"/>
                      <a:pt x="77" y="23"/>
                      <a:pt x="78" y="22"/>
                    </a:cubicBezTo>
                    <a:cubicBezTo>
                      <a:pt x="82" y="14"/>
                      <a:pt x="82" y="14"/>
                      <a:pt x="82" y="14"/>
                    </a:cubicBezTo>
                    <a:cubicBezTo>
                      <a:pt x="83" y="13"/>
                      <a:pt x="83" y="11"/>
                      <a:pt x="81" y="11"/>
                    </a:cubicBezTo>
                    <a:cubicBezTo>
                      <a:pt x="65" y="1"/>
                      <a:pt x="65" y="1"/>
                      <a:pt x="65" y="1"/>
                    </a:cubicBezTo>
                    <a:cubicBezTo>
                      <a:pt x="63" y="0"/>
                      <a:pt x="62" y="1"/>
                      <a:pt x="61" y="2"/>
                    </a:cubicBezTo>
                    <a:cubicBezTo>
                      <a:pt x="57" y="10"/>
                      <a:pt x="57" y="10"/>
                      <a:pt x="57" y="10"/>
                    </a:cubicBezTo>
                    <a:cubicBezTo>
                      <a:pt x="56" y="11"/>
                      <a:pt x="54" y="12"/>
                      <a:pt x="52" y="12"/>
                    </a:cubicBezTo>
                    <a:cubicBezTo>
                      <a:pt x="45" y="12"/>
                      <a:pt x="45" y="12"/>
                      <a:pt x="45" y="12"/>
                    </a:cubicBezTo>
                    <a:cubicBezTo>
                      <a:pt x="43" y="12"/>
                      <a:pt x="41" y="11"/>
                      <a:pt x="40" y="10"/>
                    </a:cubicBezTo>
                    <a:cubicBezTo>
                      <a:pt x="36" y="2"/>
                      <a:pt x="36" y="2"/>
                      <a:pt x="36" y="2"/>
                    </a:cubicBezTo>
                    <a:cubicBezTo>
                      <a:pt x="35" y="1"/>
                      <a:pt x="34" y="0"/>
                      <a:pt x="32" y="1"/>
                    </a:cubicBezTo>
                    <a:cubicBezTo>
                      <a:pt x="16" y="11"/>
                      <a:pt x="16" y="11"/>
                      <a:pt x="16" y="11"/>
                    </a:cubicBezTo>
                    <a:cubicBezTo>
                      <a:pt x="14" y="12"/>
                      <a:pt x="14" y="13"/>
                      <a:pt x="15" y="15"/>
                    </a:cubicBezTo>
                    <a:cubicBezTo>
                      <a:pt x="19" y="22"/>
                      <a:pt x="19" y="22"/>
                      <a:pt x="19" y="22"/>
                    </a:cubicBezTo>
                    <a:cubicBezTo>
                      <a:pt x="20" y="24"/>
                      <a:pt x="20" y="25"/>
                      <a:pt x="19" y="26"/>
                    </a:cubicBezTo>
                    <a:cubicBezTo>
                      <a:pt x="19" y="27"/>
                      <a:pt x="16" y="31"/>
                      <a:pt x="16" y="32"/>
                    </a:cubicBezTo>
                    <a:cubicBezTo>
                      <a:pt x="15" y="33"/>
                      <a:pt x="13" y="36"/>
                      <a:pt x="11" y="36"/>
                    </a:cubicBezTo>
                    <a:cubicBezTo>
                      <a:pt x="2" y="36"/>
                      <a:pt x="2" y="36"/>
                      <a:pt x="2" y="36"/>
                    </a:cubicBezTo>
                    <a:cubicBezTo>
                      <a:pt x="1" y="36"/>
                      <a:pt x="0" y="37"/>
                      <a:pt x="0" y="39"/>
                    </a:cubicBezTo>
                    <a:cubicBezTo>
                      <a:pt x="0" y="58"/>
                      <a:pt x="0" y="58"/>
                      <a:pt x="0" y="58"/>
                    </a:cubicBezTo>
                    <a:cubicBezTo>
                      <a:pt x="0" y="59"/>
                      <a:pt x="1" y="61"/>
                      <a:pt x="2" y="61"/>
                    </a:cubicBezTo>
                    <a:cubicBezTo>
                      <a:pt x="11" y="61"/>
                      <a:pt x="11" y="61"/>
                      <a:pt x="11" y="61"/>
                    </a:cubicBezTo>
                    <a:cubicBezTo>
                      <a:pt x="13" y="61"/>
                      <a:pt x="15" y="62"/>
                      <a:pt x="15" y="63"/>
                    </a:cubicBezTo>
                    <a:cubicBezTo>
                      <a:pt x="19" y="70"/>
                      <a:pt x="19" y="70"/>
                      <a:pt x="19" y="70"/>
                    </a:cubicBezTo>
                    <a:cubicBezTo>
                      <a:pt x="20" y="71"/>
                      <a:pt x="20" y="73"/>
                      <a:pt x="19" y="75"/>
                    </a:cubicBezTo>
                    <a:cubicBezTo>
                      <a:pt x="15" y="82"/>
                      <a:pt x="15" y="82"/>
                      <a:pt x="15" y="82"/>
                    </a:cubicBezTo>
                    <a:cubicBezTo>
                      <a:pt x="14" y="84"/>
                      <a:pt x="15" y="85"/>
                      <a:pt x="16" y="86"/>
                    </a:cubicBezTo>
                    <a:cubicBezTo>
                      <a:pt x="33" y="96"/>
                      <a:pt x="33" y="96"/>
                      <a:pt x="33" y="96"/>
                    </a:cubicBezTo>
                    <a:cubicBezTo>
                      <a:pt x="34" y="96"/>
                      <a:pt x="36" y="96"/>
                      <a:pt x="36" y="95"/>
                    </a:cubicBezTo>
                    <a:cubicBezTo>
                      <a:pt x="41" y="87"/>
                      <a:pt x="41" y="87"/>
                      <a:pt x="41" y="87"/>
                    </a:cubicBezTo>
                    <a:cubicBezTo>
                      <a:pt x="41" y="85"/>
                      <a:pt x="43" y="84"/>
                      <a:pt x="45" y="85"/>
                    </a:cubicBezTo>
                    <a:cubicBezTo>
                      <a:pt x="53" y="85"/>
                      <a:pt x="53" y="85"/>
                      <a:pt x="53" y="85"/>
                    </a:cubicBezTo>
                    <a:cubicBezTo>
                      <a:pt x="54" y="84"/>
                      <a:pt x="56" y="85"/>
                      <a:pt x="57" y="87"/>
                    </a:cubicBezTo>
                    <a:cubicBezTo>
                      <a:pt x="61" y="94"/>
                      <a:pt x="61" y="94"/>
                      <a:pt x="61" y="94"/>
                    </a:cubicBezTo>
                    <a:cubicBezTo>
                      <a:pt x="62" y="96"/>
                      <a:pt x="64" y="96"/>
                      <a:pt x="65" y="95"/>
                    </a:cubicBezTo>
                    <a:cubicBezTo>
                      <a:pt x="82" y="86"/>
                      <a:pt x="82" y="86"/>
                      <a:pt x="82" y="86"/>
                    </a:cubicBezTo>
                    <a:cubicBezTo>
                      <a:pt x="83" y="85"/>
                      <a:pt x="83" y="83"/>
                      <a:pt x="82" y="82"/>
                    </a:cubicBezTo>
                    <a:cubicBezTo>
                      <a:pt x="78" y="74"/>
                      <a:pt x="78" y="74"/>
                      <a:pt x="78" y="74"/>
                    </a:cubicBezTo>
                    <a:cubicBezTo>
                      <a:pt x="77" y="73"/>
                      <a:pt x="77" y="71"/>
                      <a:pt x="78" y="70"/>
                    </a:cubicBezTo>
                    <a:cubicBezTo>
                      <a:pt x="79" y="69"/>
                      <a:pt x="81" y="66"/>
                      <a:pt x="82" y="65"/>
                    </a:cubicBezTo>
                    <a:cubicBezTo>
                      <a:pt x="82" y="63"/>
                      <a:pt x="85" y="60"/>
                      <a:pt x="86" y="60"/>
                    </a:cubicBezTo>
                    <a:cubicBezTo>
                      <a:pt x="95" y="60"/>
                      <a:pt x="95" y="60"/>
                      <a:pt x="95" y="60"/>
                    </a:cubicBezTo>
                    <a:cubicBezTo>
                      <a:pt x="96" y="60"/>
                      <a:pt x="98" y="59"/>
                      <a:pt x="98" y="58"/>
                    </a:cubicBezTo>
                    <a:lnTo>
                      <a:pt x="98" y="39"/>
                    </a:lnTo>
                    <a:close/>
                    <a:moveTo>
                      <a:pt x="49" y="73"/>
                    </a:moveTo>
                    <a:cubicBezTo>
                      <a:pt x="35" y="73"/>
                      <a:pt x="24" y="62"/>
                      <a:pt x="24" y="48"/>
                    </a:cubicBezTo>
                    <a:cubicBezTo>
                      <a:pt x="24" y="34"/>
                      <a:pt x="35" y="23"/>
                      <a:pt x="49" y="23"/>
                    </a:cubicBezTo>
                    <a:cubicBezTo>
                      <a:pt x="63" y="23"/>
                      <a:pt x="74" y="34"/>
                      <a:pt x="74" y="48"/>
                    </a:cubicBezTo>
                    <a:cubicBezTo>
                      <a:pt x="74" y="62"/>
                      <a:pt x="63" y="73"/>
                      <a:pt x="49" y="73"/>
                    </a:cubicBez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8" name="î$ḻïḋé"/>
              <p:cNvSpPr/>
              <p:nvPr/>
            </p:nvSpPr>
            <p:spPr bwMode="auto">
              <a:xfrm>
                <a:off x="2719" y="1127"/>
                <a:ext cx="85" cy="86"/>
              </a:xfrm>
              <a:custGeom>
                <a:avLst/>
                <a:gdLst>
                  <a:gd name="T0" fmla="*/ 28 w 55"/>
                  <a:gd name="T1" fmla="*/ 55 h 55"/>
                  <a:gd name="T2" fmla="*/ 0 w 55"/>
                  <a:gd name="T3" fmla="*/ 28 h 55"/>
                  <a:gd name="T4" fmla="*/ 28 w 55"/>
                  <a:gd name="T5" fmla="*/ 0 h 55"/>
                  <a:gd name="T6" fmla="*/ 55 w 55"/>
                  <a:gd name="T7" fmla="*/ 28 h 55"/>
                  <a:gd name="T8" fmla="*/ 28 w 55"/>
                  <a:gd name="T9" fmla="*/ 55 h 55"/>
                  <a:gd name="T10" fmla="*/ 28 w 55"/>
                  <a:gd name="T11" fmla="*/ 8 h 55"/>
                  <a:gd name="T12" fmla="*/ 8 w 55"/>
                  <a:gd name="T13" fmla="*/ 28 h 55"/>
                  <a:gd name="T14" fmla="*/ 28 w 55"/>
                  <a:gd name="T15" fmla="*/ 47 h 55"/>
                  <a:gd name="T16" fmla="*/ 47 w 55"/>
                  <a:gd name="T17" fmla="*/ 28 h 55"/>
                  <a:gd name="T18" fmla="*/ 28 w 55"/>
                  <a:gd name="T19"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55"/>
                    </a:moveTo>
                    <a:cubicBezTo>
                      <a:pt x="12" y="55"/>
                      <a:pt x="0" y="43"/>
                      <a:pt x="0" y="28"/>
                    </a:cubicBezTo>
                    <a:cubicBezTo>
                      <a:pt x="0" y="13"/>
                      <a:pt x="12" y="0"/>
                      <a:pt x="28" y="0"/>
                    </a:cubicBezTo>
                    <a:cubicBezTo>
                      <a:pt x="43" y="0"/>
                      <a:pt x="55" y="13"/>
                      <a:pt x="55" y="28"/>
                    </a:cubicBezTo>
                    <a:cubicBezTo>
                      <a:pt x="55" y="43"/>
                      <a:pt x="43" y="55"/>
                      <a:pt x="28" y="55"/>
                    </a:cubicBezTo>
                    <a:close/>
                    <a:moveTo>
                      <a:pt x="28" y="8"/>
                    </a:moveTo>
                    <a:cubicBezTo>
                      <a:pt x="17" y="8"/>
                      <a:pt x="8" y="17"/>
                      <a:pt x="8" y="28"/>
                    </a:cubicBezTo>
                    <a:cubicBezTo>
                      <a:pt x="8" y="39"/>
                      <a:pt x="17" y="47"/>
                      <a:pt x="28" y="47"/>
                    </a:cubicBezTo>
                    <a:cubicBezTo>
                      <a:pt x="38" y="47"/>
                      <a:pt x="47" y="39"/>
                      <a:pt x="47" y="28"/>
                    </a:cubicBezTo>
                    <a:cubicBezTo>
                      <a:pt x="47" y="17"/>
                      <a:pt x="38" y="8"/>
                      <a:pt x="28" y="8"/>
                    </a:cubicBezTo>
                    <a:close/>
                  </a:path>
                </a:pathLst>
              </a:custGeom>
              <a:solidFill>
                <a:srgbClr val="036B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9" name="í$ļíḋê"/>
              <p:cNvSpPr/>
              <p:nvPr/>
            </p:nvSpPr>
            <p:spPr bwMode="auto">
              <a:xfrm>
                <a:off x="4221" y="2033"/>
                <a:ext cx="152" cy="150"/>
              </a:xfrm>
              <a:custGeom>
                <a:avLst/>
                <a:gdLst>
                  <a:gd name="T0" fmla="*/ 97 w 98"/>
                  <a:gd name="T1" fmla="*/ 38 h 96"/>
                  <a:gd name="T2" fmla="*/ 95 w 98"/>
                  <a:gd name="T3" fmla="*/ 36 h 96"/>
                  <a:gd name="T4" fmla="*/ 86 w 98"/>
                  <a:gd name="T5" fmla="*/ 36 h 96"/>
                  <a:gd name="T6" fmla="*/ 82 w 98"/>
                  <a:gd name="T7" fmla="*/ 33 h 96"/>
                  <a:gd name="T8" fmla="*/ 78 w 98"/>
                  <a:gd name="T9" fmla="*/ 26 h 96"/>
                  <a:gd name="T10" fmla="*/ 78 w 98"/>
                  <a:gd name="T11" fmla="*/ 22 h 96"/>
                  <a:gd name="T12" fmla="*/ 82 w 98"/>
                  <a:gd name="T13" fmla="*/ 14 h 96"/>
                  <a:gd name="T14" fmla="*/ 81 w 98"/>
                  <a:gd name="T15" fmla="*/ 10 h 96"/>
                  <a:gd name="T16" fmla="*/ 65 w 98"/>
                  <a:gd name="T17" fmla="*/ 1 h 96"/>
                  <a:gd name="T18" fmla="*/ 61 w 98"/>
                  <a:gd name="T19" fmla="*/ 2 h 96"/>
                  <a:gd name="T20" fmla="*/ 56 w 98"/>
                  <a:gd name="T21" fmla="*/ 10 h 96"/>
                  <a:gd name="T22" fmla="*/ 52 w 98"/>
                  <a:gd name="T23" fmla="*/ 12 h 96"/>
                  <a:gd name="T24" fmla="*/ 44 w 98"/>
                  <a:gd name="T25" fmla="*/ 12 h 96"/>
                  <a:gd name="T26" fmla="*/ 40 w 98"/>
                  <a:gd name="T27" fmla="*/ 10 h 96"/>
                  <a:gd name="T28" fmla="*/ 36 w 98"/>
                  <a:gd name="T29" fmla="*/ 2 h 96"/>
                  <a:gd name="T30" fmla="*/ 32 w 98"/>
                  <a:gd name="T31" fmla="*/ 1 h 96"/>
                  <a:gd name="T32" fmla="*/ 16 w 98"/>
                  <a:gd name="T33" fmla="*/ 11 h 96"/>
                  <a:gd name="T34" fmla="*/ 15 w 98"/>
                  <a:gd name="T35" fmla="*/ 14 h 96"/>
                  <a:gd name="T36" fmla="*/ 19 w 98"/>
                  <a:gd name="T37" fmla="*/ 22 h 96"/>
                  <a:gd name="T38" fmla="*/ 19 w 98"/>
                  <a:gd name="T39" fmla="*/ 26 h 96"/>
                  <a:gd name="T40" fmla="*/ 16 w 98"/>
                  <a:gd name="T41" fmla="*/ 32 h 96"/>
                  <a:gd name="T42" fmla="*/ 11 w 98"/>
                  <a:gd name="T43" fmla="*/ 36 h 96"/>
                  <a:gd name="T44" fmla="*/ 2 w 98"/>
                  <a:gd name="T45" fmla="*/ 36 h 96"/>
                  <a:gd name="T46" fmla="*/ 0 w 98"/>
                  <a:gd name="T47" fmla="*/ 39 h 96"/>
                  <a:gd name="T48" fmla="*/ 0 w 98"/>
                  <a:gd name="T49" fmla="*/ 58 h 96"/>
                  <a:gd name="T50" fmla="*/ 2 w 98"/>
                  <a:gd name="T51" fmla="*/ 61 h 96"/>
                  <a:gd name="T52" fmla="*/ 11 w 98"/>
                  <a:gd name="T53" fmla="*/ 61 h 96"/>
                  <a:gd name="T54" fmla="*/ 15 w 98"/>
                  <a:gd name="T55" fmla="*/ 63 h 96"/>
                  <a:gd name="T56" fmla="*/ 19 w 98"/>
                  <a:gd name="T57" fmla="*/ 70 h 96"/>
                  <a:gd name="T58" fmla="*/ 19 w 98"/>
                  <a:gd name="T59" fmla="*/ 74 h 96"/>
                  <a:gd name="T60" fmla="*/ 15 w 98"/>
                  <a:gd name="T61" fmla="*/ 82 h 96"/>
                  <a:gd name="T62" fmla="*/ 16 w 98"/>
                  <a:gd name="T63" fmla="*/ 86 h 96"/>
                  <a:gd name="T64" fmla="*/ 32 w 98"/>
                  <a:gd name="T65" fmla="*/ 95 h 96"/>
                  <a:gd name="T66" fmla="*/ 36 w 98"/>
                  <a:gd name="T67" fmla="*/ 94 h 96"/>
                  <a:gd name="T68" fmla="*/ 41 w 98"/>
                  <a:gd name="T69" fmla="*/ 87 h 96"/>
                  <a:gd name="T70" fmla="*/ 45 w 98"/>
                  <a:gd name="T71" fmla="*/ 85 h 96"/>
                  <a:gd name="T72" fmla="*/ 53 w 98"/>
                  <a:gd name="T73" fmla="*/ 85 h 96"/>
                  <a:gd name="T74" fmla="*/ 57 w 98"/>
                  <a:gd name="T75" fmla="*/ 87 h 96"/>
                  <a:gd name="T76" fmla="*/ 61 w 98"/>
                  <a:gd name="T77" fmla="*/ 94 h 96"/>
                  <a:gd name="T78" fmla="*/ 65 w 98"/>
                  <a:gd name="T79" fmla="*/ 95 h 96"/>
                  <a:gd name="T80" fmla="*/ 81 w 98"/>
                  <a:gd name="T81" fmla="*/ 86 h 96"/>
                  <a:gd name="T82" fmla="*/ 82 w 98"/>
                  <a:gd name="T83" fmla="*/ 82 h 96"/>
                  <a:gd name="T84" fmla="*/ 78 w 98"/>
                  <a:gd name="T85" fmla="*/ 74 h 96"/>
                  <a:gd name="T86" fmla="*/ 78 w 98"/>
                  <a:gd name="T87" fmla="*/ 70 h 96"/>
                  <a:gd name="T88" fmla="*/ 81 w 98"/>
                  <a:gd name="T89" fmla="*/ 64 h 96"/>
                  <a:gd name="T90" fmla="*/ 86 w 98"/>
                  <a:gd name="T91" fmla="*/ 60 h 96"/>
                  <a:gd name="T92" fmla="*/ 95 w 98"/>
                  <a:gd name="T93" fmla="*/ 60 h 96"/>
                  <a:gd name="T94" fmla="*/ 98 w 98"/>
                  <a:gd name="T95" fmla="*/ 58 h 96"/>
                  <a:gd name="T96" fmla="*/ 97 w 98"/>
                  <a:gd name="T97" fmla="*/ 38 h 96"/>
                  <a:gd name="T98" fmla="*/ 49 w 98"/>
                  <a:gd name="T99" fmla="*/ 73 h 96"/>
                  <a:gd name="T100" fmla="*/ 24 w 98"/>
                  <a:gd name="T101" fmla="*/ 48 h 96"/>
                  <a:gd name="T102" fmla="*/ 49 w 98"/>
                  <a:gd name="T103" fmla="*/ 23 h 96"/>
                  <a:gd name="T104" fmla="*/ 74 w 98"/>
                  <a:gd name="T105" fmla="*/ 48 h 96"/>
                  <a:gd name="T106" fmla="*/ 49 w 98"/>
                  <a:gd name="T107" fmla="*/ 7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6">
                    <a:moveTo>
                      <a:pt x="97" y="38"/>
                    </a:moveTo>
                    <a:cubicBezTo>
                      <a:pt x="97" y="37"/>
                      <a:pt x="96" y="36"/>
                      <a:pt x="95" y="36"/>
                    </a:cubicBezTo>
                    <a:cubicBezTo>
                      <a:pt x="86" y="36"/>
                      <a:pt x="86" y="36"/>
                      <a:pt x="86" y="36"/>
                    </a:cubicBezTo>
                    <a:cubicBezTo>
                      <a:pt x="84" y="36"/>
                      <a:pt x="83" y="35"/>
                      <a:pt x="82" y="33"/>
                    </a:cubicBezTo>
                    <a:cubicBezTo>
                      <a:pt x="78" y="26"/>
                      <a:pt x="78" y="26"/>
                      <a:pt x="78" y="26"/>
                    </a:cubicBezTo>
                    <a:cubicBezTo>
                      <a:pt x="77" y="25"/>
                      <a:pt x="77" y="23"/>
                      <a:pt x="78" y="22"/>
                    </a:cubicBezTo>
                    <a:cubicBezTo>
                      <a:pt x="82" y="14"/>
                      <a:pt x="82" y="14"/>
                      <a:pt x="82" y="14"/>
                    </a:cubicBezTo>
                    <a:cubicBezTo>
                      <a:pt x="83" y="13"/>
                      <a:pt x="82" y="11"/>
                      <a:pt x="81" y="10"/>
                    </a:cubicBezTo>
                    <a:cubicBezTo>
                      <a:pt x="65" y="1"/>
                      <a:pt x="65" y="1"/>
                      <a:pt x="65" y="1"/>
                    </a:cubicBezTo>
                    <a:cubicBezTo>
                      <a:pt x="63" y="0"/>
                      <a:pt x="62" y="1"/>
                      <a:pt x="61" y="2"/>
                    </a:cubicBezTo>
                    <a:cubicBezTo>
                      <a:pt x="56" y="10"/>
                      <a:pt x="56" y="10"/>
                      <a:pt x="56" y="10"/>
                    </a:cubicBezTo>
                    <a:cubicBezTo>
                      <a:pt x="56" y="11"/>
                      <a:pt x="54" y="12"/>
                      <a:pt x="52" y="12"/>
                    </a:cubicBezTo>
                    <a:cubicBezTo>
                      <a:pt x="44" y="12"/>
                      <a:pt x="44" y="12"/>
                      <a:pt x="44" y="12"/>
                    </a:cubicBezTo>
                    <a:cubicBezTo>
                      <a:pt x="43" y="12"/>
                      <a:pt x="41" y="11"/>
                      <a:pt x="40" y="10"/>
                    </a:cubicBezTo>
                    <a:cubicBezTo>
                      <a:pt x="36" y="2"/>
                      <a:pt x="36" y="2"/>
                      <a:pt x="36" y="2"/>
                    </a:cubicBezTo>
                    <a:cubicBezTo>
                      <a:pt x="35" y="1"/>
                      <a:pt x="33" y="0"/>
                      <a:pt x="32" y="1"/>
                    </a:cubicBezTo>
                    <a:cubicBezTo>
                      <a:pt x="16" y="11"/>
                      <a:pt x="16" y="11"/>
                      <a:pt x="16" y="11"/>
                    </a:cubicBezTo>
                    <a:cubicBezTo>
                      <a:pt x="14" y="11"/>
                      <a:pt x="14" y="13"/>
                      <a:pt x="15" y="14"/>
                    </a:cubicBezTo>
                    <a:cubicBezTo>
                      <a:pt x="19" y="22"/>
                      <a:pt x="19" y="22"/>
                      <a:pt x="19" y="22"/>
                    </a:cubicBezTo>
                    <a:cubicBezTo>
                      <a:pt x="20" y="23"/>
                      <a:pt x="20" y="25"/>
                      <a:pt x="19" y="26"/>
                    </a:cubicBezTo>
                    <a:cubicBezTo>
                      <a:pt x="18" y="27"/>
                      <a:pt x="16" y="31"/>
                      <a:pt x="16" y="32"/>
                    </a:cubicBezTo>
                    <a:cubicBezTo>
                      <a:pt x="15" y="33"/>
                      <a:pt x="13" y="36"/>
                      <a:pt x="11" y="36"/>
                    </a:cubicBezTo>
                    <a:cubicBezTo>
                      <a:pt x="2" y="36"/>
                      <a:pt x="2" y="36"/>
                      <a:pt x="2" y="36"/>
                    </a:cubicBezTo>
                    <a:cubicBezTo>
                      <a:pt x="1" y="36"/>
                      <a:pt x="0" y="37"/>
                      <a:pt x="0" y="39"/>
                    </a:cubicBezTo>
                    <a:cubicBezTo>
                      <a:pt x="0" y="58"/>
                      <a:pt x="0" y="58"/>
                      <a:pt x="0" y="58"/>
                    </a:cubicBezTo>
                    <a:cubicBezTo>
                      <a:pt x="0" y="59"/>
                      <a:pt x="1" y="61"/>
                      <a:pt x="2" y="61"/>
                    </a:cubicBezTo>
                    <a:cubicBezTo>
                      <a:pt x="11" y="61"/>
                      <a:pt x="11" y="61"/>
                      <a:pt x="11" y="61"/>
                    </a:cubicBezTo>
                    <a:cubicBezTo>
                      <a:pt x="13" y="61"/>
                      <a:pt x="15" y="62"/>
                      <a:pt x="15" y="63"/>
                    </a:cubicBezTo>
                    <a:cubicBezTo>
                      <a:pt x="19" y="70"/>
                      <a:pt x="19" y="70"/>
                      <a:pt x="19" y="70"/>
                    </a:cubicBezTo>
                    <a:cubicBezTo>
                      <a:pt x="20" y="71"/>
                      <a:pt x="20" y="73"/>
                      <a:pt x="19" y="74"/>
                    </a:cubicBezTo>
                    <a:cubicBezTo>
                      <a:pt x="15" y="82"/>
                      <a:pt x="15" y="82"/>
                      <a:pt x="15" y="82"/>
                    </a:cubicBezTo>
                    <a:cubicBezTo>
                      <a:pt x="14" y="84"/>
                      <a:pt x="15" y="85"/>
                      <a:pt x="16" y="86"/>
                    </a:cubicBezTo>
                    <a:cubicBezTo>
                      <a:pt x="32" y="95"/>
                      <a:pt x="32" y="95"/>
                      <a:pt x="32" y="95"/>
                    </a:cubicBezTo>
                    <a:cubicBezTo>
                      <a:pt x="34" y="96"/>
                      <a:pt x="35" y="96"/>
                      <a:pt x="36" y="94"/>
                    </a:cubicBezTo>
                    <a:cubicBezTo>
                      <a:pt x="41" y="87"/>
                      <a:pt x="41" y="87"/>
                      <a:pt x="41" y="87"/>
                    </a:cubicBezTo>
                    <a:cubicBezTo>
                      <a:pt x="41" y="85"/>
                      <a:pt x="43" y="84"/>
                      <a:pt x="45" y="85"/>
                    </a:cubicBezTo>
                    <a:cubicBezTo>
                      <a:pt x="53" y="85"/>
                      <a:pt x="53" y="85"/>
                      <a:pt x="53" y="85"/>
                    </a:cubicBezTo>
                    <a:cubicBezTo>
                      <a:pt x="54" y="84"/>
                      <a:pt x="56" y="85"/>
                      <a:pt x="57" y="87"/>
                    </a:cubicBezTo>
                    <a:cubicBezTo>
                      <a:pt x="61" y="94"/>
                      <a:pt x="61" y="94"/>
                      <a:pt x="61" y="94"/>
                    </a:cubicBezTo>
                    <a:cubicBezTo>
                      <a:pt x="62" y="96"/>
                      <a:pt x="64" y="96"/>
                      <a:pt x="65" y="95"/>
                    </a:cubicBezTo>
                    <a:cubicBezTo>
                      <a:pt x="81" y="86"/>
                      <a:pt x="81" y="86"/>
                      <a:pt x="81" y="86"/>
                    </a:cubicBezTo>
                    <a:cubicBezTo>
                      <a:pt x="83" y="85"/>
                      <a:pt x="83" y="83"/>
                      <a:pt x="82" y="82"/>
                    </a:cubicBezTo>
                    <a:cubicBezTo>
                      <a:pt x="78" y="74"/>
                      <a:pt x="78" y="74"/>
                      <a:pt x="78" y="74"/>
                    </a:cubicBezTo>
                    <a:cubicBezTo>
                      <a:pt x="77" y="73"/>
                      <a:pt x="77" y="71"/>
                      <a:pt x="78" y="70"/>
                    </a:cubicBezTo>
                    <a:cubicBezTo>
                      <a:pt x="79" y="69"/>
                      <a:pt x="81" y="66"/>
                      <a:pt x="81" y="64"/>
                    </a:cubicBezTo>
                    <a:cubicBezTo>
                      <a:pt x="82" y="63"/>
                      <a:pt x="84" y="60"/>
                      <a:pt x="86" y="60"/>
                    </a:cubicBezTo>
                    <a:cubicBezTo>
                      <a:pt x="95" y="60"/>
                      <a:pt x="95" y="60"/>
                      <a:pt x="95" y="60"/>
                    </a:cubicBezTo>
                    <a:cubicBezTo>
                      <a:pt x="96" y="60"/>
                      <a:pt x="98" y="59"/>
                      <a:pt x="98" y="58"/>
                    </a:cubicBezTo>
                    <a:lnTo>
                      <a:pt x="97" y="38"/>
                    </a:lnTo>
                    <a:close/>
                    <a:moveTo>
                      <a:pt x="49" y="73"/>
                    </a:moveTo>
                    <a:cubicBezTo>
                      <a:pt x="35" y="73"/>
                      <a:pt x="24" y="61"/>
                      <a:pt x="24" y="48"/>
                    </a:cubicBezTo>
                    <a:cubicBezTo>
                      <a:pt x="24" y="34"/>
                      <a:pt x="35" y="23"/>
                      <a:pt x="49" y="23"/>
                    </a:cubicBezTo>
                    <a:cubicBezTo>
                      <a:pt x="62" y="23"/>
                      <a:pt x="74" y="34"/>
                      <a:pt x="74" y="48"/>
                    </a:cubicBezTo>
                    <a:cubicBezTo>
                      <a:pt x="74" y="61"/>
                      <a:pt x="62" y="73"/>
                      <a:pt x="49" y="73"/>
                    </a:cubicBez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0" name="ïṧ1ïḑe"/>
              <p:cNvSpPr/>
              <p:nvPr/>
            </p:nvSpPr>
            <p:spPr bwMode="auto">
              <a:xfrm>
                <a:off x="4253" y="2064"/>
                <a:ext cx="86" cy="86"/>
              </a:xfrm>
              <a:custGeom>
                <a:avLst/>
                <a:gdLst>
                  <a:gd name="T0" fmla="*/ 28 w 55"/>
                  <a:gd name="T1" fmla="*/ 55 h 55"/>
                  <a:gd name="T2" fmla="*/ 0 w 55"/>
                  <a:gd name="T3" fmla="*/ 28 h 55"/>
                  <a:gd name="T4" fmla="*/ 28 w 55"/>
                  <a:gd name="T5" fmla="*/ 0 h 55"/>
                  <a:gd name="T6" fmla="*/ 55 w 55"/>
                  <a:gd name="T7" fmla="*/ 28 h 55"/>
                  <a:gd name="T8" fmla="*/ 28 w 55"/>
                  <a:gd name="T9" fmla="*/ 55 h 55"/>
                  <a:gd name="T10" fmla="*/ 28 w 55"/>
                  <a:gd name="T11" fmla="*/ 8 h 55"/>
                  <a:gd name="T12" fmla="*/ 8 w 55"/>
                  <a:gd name="T13" fmla="*/ 28 h 55"/>
                  <a:gd name="T14" fmla="*/ 28 w 55"/>
                  <a:gd name="T15" fmla="*/ 47 h 55"/>
                  <a:gd name="T16" fmla="*/ 47 w 55"/>
                  <a:gd name="T17" fmla="*/ 28 h 55"/>
                  <a:gd name="T18" fmla="*/ 28 w 55"/>
                  <a:gd name="T19"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55"/>
                    </a:moveTo>
                    <a:cubicBezTo>
                      <a:pt x="12" y="55"/>
                      <a:pt x="0" y="43"/>
                      <a:pt x="0" y="28"/>
                    </a:cubicBezTo>
                    <a:cubicBezTo>
                      <a:pt x="0" y="12"/>
                      <a:pt x="12" y="0"/>
                      <a:pt x="28" y="0"/>
                    </a:cubicBezTo>
                    <a:cubicBezTo>
                      <a:pt x="43" y="0"/>
                      <a:pt x="55" y="12"/>
                      <a:pt x="55" y="28"/>
                    </a:cubicBezTo>
                    <a:cubicBezTo>
                      <a:pt x="55" y="43"/>
                      <a:pt x="43" y="55"/>
                      <a:pt x="28" y="55"/>
                    </a:cubicBezTo>
                    <a:close/>
                    <a:moveTo>
                      <a:pt x="28" y="8"/>
                    </a:moveTo>
                    <a:cubicBezTo>
                      <a:pt x="17" y="8"/>
                      <a:pt x="8" y="17"/>
                      <a:pt x="8" y="28"/>
                    </a:cubicBezTo>
                    <a:cubicBezTo>
                      <a:pt x="8" y="38"/>
                      <a:pt x="17" y="47"/>
                      <a:pt x="28" y="47"/>
                    </a:cubicBezTo>
                    <a:cubicBezTo>
                      <a:pt x="38" y="47"/>
                      <a:pt x="47" y="38"/>
                      <a:pt x="47" y="28"/>
                    </a:cubicBezTo>
                    <a:cubicBezTo>
                      <a:pt x="47" y="17"/>
                      <a:pt x="38" y="8"/>
                      <a:pt x="28" y="8"/>
                    </a:cubicBezTo>
                    <a:close/>
                  </a:path>
                </a:pathLst>
              </a:custGeom>
              <a:solidFill>
                <a:srgbClr val="036B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1" name="ís1íḍê"/>
              <p:cNvSpPr/>
              <p:nvPr/>
            </p:nvSpPr>
            <p:spPr bwMode="auto">
              <a:xfrm>
                <a:off x="3129" y="9"/>
                <a:ext cx="363" cy="363"/>
              </a:xfrm>
              <a:custGeom>
                <a:avLst/>
                <a:gdLst>
                  <a:gd name="T0" fmla="*/ 117 w 233"/>
                  <a:gd name="T1" fmla="*/ 0 h 233"/>
                  <a:gd name="T2" fmla="*/ 0 w 233"/>
                  <a:gd name="T3" fmla="*/ 117 h 233"/>
                  <a:gd name="T4" fmla="*/ 117 w 233"/>
                  <a:gd name="T5" fmla="*/ 233 h 233"/>
                  <a:gd name="T6" fmla="*/ 233 w 233"/>
                  <a:gd name="T7" fmla="*/ 117 h 233"/>
                  <a:gd name="T8" fmla="*/ 117 w 233"/>
                  <a:gd name="T9" fmla="*/ 0 h 233"/>
                  <a:gd name="T10" fmla="*/ 117 w 233"/>
                  <a:gd name="T11" fmla="*/ 164 h 233"/>
                  <a:gd name="T12" fmla="*/ 69 w 233"/>
                  <a:gd name="T13" fmla="*/ 117 h 233"/>
                  <a:gd name="T14" fmla="*/ 117 w 233"/>
                  <a:gd name="T15" fmla="*/ 69 h 233"/>
                  <a:gd name="T16" fmla="*/ 164 w 233"/>
                  <a:gd name="T17" fmla="*/ 117 h 233"/>
                  <a:gd name="T18" fmla="*/ 117 w 233"/>
                  <a:gd name="T19" fmla="*/ 16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7"/>
                    </a:cubicBezTo>
                    <a:cubicBezTo>
                      <a:pt x="0" y="181"/>
                      <a:pt x="53" y="233"/>
                      <a:pt x="117" y="233"/>
                    </a:cubicBezTo>
                    <a:cubicBezTo>
                      <a:pt x="181" y="233"/>
                      <a:pt x="233" y="181"/>
                      <a:pt x="233" y="117"/>
                    </a:cubicBezTo>
                    <a:cubicBezTo>
                      <a:pt x="233" y="52"/>
                      <a:pt x="181" y="0"/>
                      <a:pt x="117" y="0"/>
                    </a:cubicBezTo>
                    <a:close/>
                    <a:moveTo>
                      <a:pt x="117" y="164"/>
                    </a:moveTo>
                    <a:cubicBezTo>
                      <a:pt x="91" y="164"/>
                      <a:pt x="69" y="143"/>
                      <a:pt x="69" y="117"/>
                    </a:cubicBezTo>
                    <a:cubicBezTo>
                      <a:pt x="69" y="90"/>
                      <a:pt x="91" y="69"/>
                      <a:pt x="117" y="69"/>
                    </a:cubicBezTo>
                    <a:cubicBezTo>
                      <a:pt x="143" y="69"/>
                      <a:pt x="164" y="90"/>
                      <a:pt x="164" y="117"/>
                    </a:cubicBezTo>
                    <a:cubicBezTo>
                      <a:pt x="164" y="143"/>
                      <a:pt x="143" y="164"/>
                      <a:pt x="117" y="164"/>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2" name="iṣľïďe"/>
              <p:cNvSpPr/>
              <p:nvPr/>
            </p:nvSpPr>
            <p:spPr bwMode="auto">
              <a:xfrm>
                <a:off x="4749" y="439"/>
                <a:ext cx="173" cy="173"/>
              </a:xfrm>
              <a:custGeom>
                <a:avLst/>
                <a:gdLst>
                  <a:gd name="T0" fmla="*/ 55 w 111"/>
                  <a:gd name="T1" fmla="*/ 0 h 111"/>
                  <a:gd name="T2" fmla="*/ 0 w 111"/>
                  <a:gd name="T3" fmla="*/ 55 h 111"/>
                  <a:gd name="T4" fmla="*/ 55 w 111"/>
                  <a:gd name="T5" fmla="*/ 111 h 111"/>
                  <a:gd name="T6" fmla="*/ 111 w 111"/>
                  <a:gd name="T7" fmla="*/ 55 h 111"/>
                  <a:gd name="T8" fmla="*/ 55 w 111"/>
                  <a:gd name="T9" fmla="*/ 0 h 111"/>
                  <a:gd name="T10" fmla="*/ 55 w 111"/>
                  <a:gd name="T11" fmla="*/ 78 h 111"/>
                  <a:gd name="T12" fmla="*/ 33 w 111"/>
                  <a:gd name="T13" fmla="*/ 55 h 111"/>
                  <a:gd name="T14" fmla="*/ 55 w 111"/>
                  <a:gd name="T15" fmla="*/ 33 h 111"/>
                  <a:gd name="T16" fmla="*/ 78 w 111"/>
                  <a:gd name="T17" fmla="*/ 55 h 111"/>
                  <a:gd name="T18" fmla="*/ 55 w 111"/>
                  <a:gd name="T19"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5" y="0"/>
                    </a:moveTo>
                    <a:cubicBezTo>
                      <a:pt x="25" y="0"/>
                      <a:pt x="0" y="25"/>
                      <a:pt x="0" y="55"/>
                    </a:cubicBezTo>
                    <a:cubicBezTo>
                      <a:pt x="0" y="86"/>
                      <a:pt x="25" y="111"/>
                      <a:pt x="55" y="111"/>
                    </a:cubicBezTo>
                    <a:cubicBezTo>
                      <a:pt x="86" y="111"/>
                      <a:pt x="111" y="86"/>
                      <a:pt x="111" y="55"/>
                    </a:cubicBezTo>
                    <a:cubicBezTo>
                      <a:pt x="111" y="25"/>
                      <a:pt x="86" y="0"/>
                      <a:pt x="55" y="0"/>
                    </a:cubicBezTo>
                    <a:close/>
                    <a:moveTo>
                      <a:pt x="55" y="78"/>
                    </a:moveTo>
                    <a:cubicBezTo>
                      <a:pt x="43" y="78"/>
                      <a:pt x="33" y="68"/>
                      <a:pt x="33" y="55"/>
                    </a:cubicBezTo>
                    <a:cubicBezTo>
                      <a:pt x="33" y="43"/>
                      <a:pt x="43" y="33"/>
                      <a:pt x="55" y="33"/>
                    </a:cubicBezTo>
                    <a:cubicBezTo>
                      <a:pt x="68" y="33"/>
                      <a:pt x="78" y="43"/>
                      <a:pt x="78" y="55"/>
                    </a:cubicBezTo>
                    <a:cubicBezTo>
                      <a:pt x="78" y="68"/>
                      <a:pt x="68" y="78"/>
                      <a:pt x="55" y="78"/>
                    </a:cubicBez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3" name="îš1îḋê"/>
              <p:cNvSpPr/>
              <p:nvPr/>
            </p:nvSpPr>
            <p:spPr bwMode="auto">
              <a:xfrm>
                <a:off x="3742" y="1421"/>
                <a:ext cx="645" cy="120"/>
              </a:xfrm>
              <a:custGeom>
                <a:avLst/>
                <a:gdLst>
                  <a:gd name="T0" fmla="*/ 414 w 414"/>
                  <a:gd name="T1" fmla="*/ 65 h 77"/>
                  <a:gd name="T2" fmla="*/ 402 w 414"/>
                  <a:gd name="T3" fmla="*/ 77 h 77"/>
                  <a:gd name="T4" fmla="*/ 12 w 414"/>
                  <a:gd name="T5" fmla="*/ 77 h 77"/>
                  <a:gd name="T6" fmla="*/ 0 w 414"/>
                  <a:gd name="T7" fmla="*/ 65 h 77"/>
                  <a:gd name="T8" fmla="*/ 0 w 414"/>
                  <a:gd name="T9" fmla="*/ 12 h 77"/>
                  <a:gd name="T10" fmla="*/ 12 w 414"/>
                  <a:gd name="T11" fmla="*/ 0 h 77"/>
                  <a:gd name="T12" fmla="*/ 402 w 414"/>
                  <a:gd name="T13" fmla="*/ 0 h 77"/>
                  <a:gd name="T14" fmla="*/ 414 w 414"/>
                  <a:gd name="T15" fmla="*/ 12 h 77"/>
                  <a:gd name="T16" fmla="*/ 414 w 414"/>
                  <a:gd name="T17"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77">
                    <a:moveTo>
                      <a:pt x="414" y="65"/>
                    </a:moveTo>
                    <a:cubicBezTo>
                      <a:pt x="414" y="71"/>
                      <a:pt x="408" y="77"/>
                      <a:pt x="402" y="77"/>
                    </a:cubicBezTo>
                    <a:cubicBezTo>
                      <a:pt x="12" y="77"/>
                      <a:pt x="12" y="77"/>
                      <a:pt x="12" y="77"/>
                    </a:cubicBezTo>
                    <a:cubicBezTo>
                      <a:pt x="6" y="77"/>
                      <a:pt x="0" y="71"/>
                      <a:pt x="0" y="65"/>
                    </a:cubicBezTo>
                    <a:cubicBezTo>
                      <a:pt x="0" y="12"/>
                      <a:pt x="0" y="12"/>
                      <a:pt x="0" y="12"/>
                    </a:cubicBezTo>
                    <a:cubicBezTo>
                      <a:pt x="0" y="5"/>
                      <a:pt x="6" y="0"/>
                      <a:pt x="12" y="0"/>
                    </a:cubicBezTo>
                    <a:cubicBezTo>
                      <a:pt x="402" y="0"/>
                      <a:pt x="402" y="0"/>
                      <a:pt x="402" y="0"/>
                    </a:cubicBezTo>
                    <a:cubicBezTo>
                      <a:pt x="408" y="0"/>
                      <a:pt x="414" y="5"/>
                      <a:pt x="414" y="12"/>
                    </a:cubicBezTo>
                    <a:lnTo>
                      <a:pt x="414" y="65"/>
                    </a:ln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4" name="i$ļîḓé"/>
              <p:cNvSpPr/>
              <p:nvPr/>
            </p:nvSpPr>
            <p:spPr bwMode="auto">
              <a:xfrm>
                <a:off x="3781" y="1501"/>
                <a:ext cx="6" cy="4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5" name="îśļíḋê"/>
              <p:cNvSpPr/>
              <p:nvPr/>
            </p:nvSpPr>
            <p:spPr bwMode="auto">
              <a:xfrm>
                <a:off x="3795" y="1521"/>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6" name="ís1íḑé"/>
              <p:cNvSpPr/>
              <p:nvPr/>
            </p:nvSpPr>
            <p:spPr bwMode="auto">
              <a:xfrm>
                <a:off x="3809" y="1521"/>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7" name="íśḷiďé"/>
              <p:cNvSpPr/>
              <p:nvPr/>
            </p:nvSpPr>
            <p:spPr bwMode="auto">
              <a:xfrm>
                <a:off x="3823" y="1521"/>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8" name="iṡlíḑè"/>
              <p:cNvSpPr/>
              <p:nvPr/>
            </p:nvSpPr>
            <p:spPr bwMode="auto">
              <a:xfrm>
                <a:off x="3837" y="1521"/>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9" name="î$ļiḑè"/>
              <p:cNvSpPr/>
              <p:nvPr/>
            </p:nvSpPr>
            <p:spPr bwMode="auto">
              <a:xfrm>
                <a:off x="3851" y="1501"/>
                <a:ext cx="6" cy="4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0" name="îṥlíḑe"/>
              <p:cNvSpPr/>
              <p:nvPr/>
            </p:nvSpPr>
            <p:spPr bwMode="auto">
              <a:xfrm>
                <a:off x="3865" y="1521"/>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1" name="íṧlíḍé"/>
              <p:cNvSpPr/>
              <p:nvPr/>
            </p:nvSpPr>
            <p:spPr bwMode="auto">
              <a:xfrm>
                <a:off x="3879" y="1521"/>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2" name="iśľíḋê"/>
              <p:cNvSpPr/>
              <p:nvPr/>
            </p:nvSpPr>
            <p:spPr bwMode="auto">
              <a:xfrm>
                <a:off x="3893" y="1521"/>
                <a:ext cx="6"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3" name="işliḑè"/>
              <p:cNvSpPr/>
              <p:nvPr/>
            </p:nvSpPr>
            <p:spPr bwMode="auto">
              <a:xfrm>
                <a:off x="3907" y="1521"/>
                <a:ext cx="5"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4" name="íśḷiḑe"/>
              <p:cNvSpPr/>
              <p:nvPr/>
            </p:nvSpPr>
            <p:spPr bwMode="auto">
              <a:xfrm>
                <a:off x="3921" y="1501"/>
                <a:ext cx="5" cy="4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5" name="í$ľïďê"/>
              <p:cNvSpPr/>
              <p:nvPr/>
            </p:nvSpPr>
            <p:spPr bwMode="auto">
              <a:xfrm>
                <a:off x="3935" y="1521"/>
                <a:ext cx="5" cy="20"/>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sp>
          <p:nvSpPr>
            <p:cNvPr id="375" name="íşļîḓe"/>
            <p:cNvSpPr/>
            <p:nvPr/>
          </p:nvSpPr>
          <p:spPr bwMode="auto">
            <a:xfrm>
              <a:off x="6262455"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6" name="íṣ1îḋè"/>
            <p:cNvSpPr/>
            <p:nvPr/>
          </p:nvSpPr>
          <p:spPr bwMode="auto">
            <a:xfrm>
              <a:off x="6278526"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7" name="iśḻîdé"/>
            <p:cNvSpPr/>
            <p:nvPr/>
          </p:nvSpPr>
          <p:spPr bwMode="auto">
            <a:xfrm>
              <a:off x="6294598"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8" name="iṥḻïdè"/>
            <p:cNvSpPr/>
            <p:nvPr/>
          </p:nvSpPr>
          <p:spPr bwMode="auto">
            <a:xfrm>
              <a:off x="6310669" y="2924275"/>
              <a:ext cx="6888" cy="45918"/>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9" name="íślide"/>
            <p:cNvSpPr/>
            <p:nvPr/>
          </p:nvSpPr>
          <p:spPr bwMode="auto">
            <a:xfrm>
              <a:off x="6326741"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0" name="íṡľídè"/>
            <p:cNvSpPr/>
            <p:nvPr/>
          </p:nvSpPr>
          <p:spPr bwMode="auto">
            <a:xfrm>
              <a:off x="6342812"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1" name="iṣliḓê"/>
            <p:cNvSpPr/>
            <p:nvPr/>
          </p:nvSpPr>
          <p:spPr bwMode="auto">
            <a:xfrm>
              <a:off x="6358884"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2" name="íŝḻíďè"/>
            <p:cNvSpPr/>
            <p:nvPr/>
          </p:nvSpPr>
          <p:spPr bwMode="auto">
            <a:xfrm>
              <a:off x="6374955"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3" name="íŝlïḓè"/>
            <p:cNvSpPr/>
            <p:nvPr/>
          </p:nvSpPr>
          <p:spPr bwMode="auto">
            <a:xfrm>
              <a:off x="6391026" y="2924275"/>
              <a:ext cx="6888" cy="45918"/>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4" name="ïṡḻídé"/>
            <p:cNvSpPr/>
            <p:nvPr/>
          </p:nvSpPr>
          <p:spPr bwMode="auto">
            <a:xfrm>
              <a:off x="6407098" y="2947235"/>
              <a:ext cx="5740"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5" name="ïsļïḋê"/>
            <p:cNvSpPr/>
            <p:nvPr/>
          </p:nvSpPr>
          <p:spPr bwMode="auto">
            <a:xfrm>
              <a:off x="6423169" y="2947235"/>
              <a:ext cx="5740"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6" name="ïŝ1íḍè"/>
            <p:cNvSpPr/>
            <p:nvPr/>
          </p:nvSpPr>
          <p:spPr bwMode="auto">
            <a:xfrm>
              <a:off x="6439241" y="2947235"/>
              <a:ext cx="5740"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7" name="íşḷïḍè"/>
            <p:cNvSpPr/>
            <p:nvPr/>
          </p:nvSpPr>
          <p:spPr bwMode="auto">
            <a:xfrm>
              <a:off x="6455312" y="2947235"/>
              <a:ext cx="5740"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8" name="íşľïďè"/>
            <p:cNvSpPr/>
            <p:nvPr/>
          </p:nvSpPr>
          <p:spPr bwMode="auto">
            <a:xfrm>
              <a:off x="6470236" y="2924275"/>
              <a:ext cx="6888" cy="45918"/>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9" name="ïṩḷiḍê"/>
            <p:cNvSpPr/>
            <p:nvPr/>
          </p:nvSpPr>
          <p:spPr bwMode="auto">
            <a:xfrm>
              <a:off x="6470236" y="2924275"/>
              <a:ext cx="6888" cy="45918"/>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0" name="íşľîdé"/>
            <p:cNvSpPr/>
            <p:nvPr/>
          </p:nvSpPr>
          <p:spPr bwMode="auto">
            <a:xfrm>
              <a:off x="6486307"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1" name="íṥľïḑe"/>
            <p:cNvSpPr/>
            <p:nvPr/>
          </p:nvSpPr>
          <p:spPr bwMode="auto">
            <a:xfrm>
              <a:off x="6502379"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2" name="iṧlîḋé"/>
            <p:cNvSpPr/>
            <p:nvPr/>
          </p:nvSpPr>
          <p:spPr bwMode="auto">
            <a:xfrm>
              <a:off x="6518450"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3" name="îSḻîďe"/>
            <p:cNvSpPr/>
            <p:nvPr/>
          </p:nvSpPr>
          <p:spPr bwMode="auto">
            <a:xfrm>
              <a:off x="6534522"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4" name="iSliďê"/>
            <p:cNvSpPr/>
            <p:nvPr/>
          </p:nvSpPr>
          <p:spPr bwMode="auto">
            <a:xfrm>
              <a:off x="6550593" y="2924275"/>
              <a:ext cx="6888" cy="45918"/>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5" name="íŝľíďé"/>
            <p:cNvSpPr/>
            <p:nvPr/>
          </p:nvSpPr>
          <p:spPr bwMode="auto">
            <a:xfrm>
              <a:off x="6566664"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6" name="išḷiḑê"/>
            <p:cNvSpPr/>
            <p:nvPr/>
          </p:nvSpPr>
          <p:spPr bwMode="auto">
            <a:xfrm>
              <a:off x="6582736"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7" name="ïṩľiḓe"/>
            <p:cNvSpPr/>
            <p:nvPr/>
          </p:nvSpPr>
          <p:spPr bwMode="auto">
            <a:xfrm>
              <a:off x="6598807" y="2947235"/>
              <a:ext cx="6888"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8" name="i$1ïḑè"/>
            <p:cNvSpPr/>
            <p:nvPr/>
          </p:nvSpPr>
          <p:spPr bwMode="auto">
            <a:xfrm>
              <a:off x="6614879" y="2947235"/>
              <a:ext cx="5740"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9" name="ïš1íḍe"/>
            <p:cNvSpPr/>
            <p:nvPr/>
          </p:nvSpPr>
          <p:spPr bwMode="auto">
            <a:xfrm>
              <a:off x="6630950" y="2924275"/>
              <a:ext cx="5740" cy="45918"/>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0" name="íśļîḑê"/>
            <p:cNvSpPr/>
            <p:nvPr/>
          </p:nvSpPr>
          <p:spPr bwMode="auto">
            <a:xfrm>
              <a:off x="6647022" y="2947235"/>
              <a:ext cx="5740"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1" name="ïšḻîḓè"/>
            <p:cNvSpPr/>
            <p:nvPr/>
          </p:nvSpPr>
          <p:spPr bwMode="auto">
            <a:xfrm>
              <a:off x="6663093" y="2947235"/>
              <a:ext cx="5740"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2" name="ïṥľïḓè"/>
            <p:cNvSpPr/>
            <p:nvPr/>
          </p:nvSpPr>
          <p:spPr bwMode="auto">
            <a:xfrm>
              <a:off x="6676869" y="2947235"/>
              <a:ext cx="8036"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3" name="ïSliďé"/>
            <p:cNvSpPr/>
            <p:nvPr/>
          </p:nvSpPr>
          <p:spPr bwMode="auto">
            <a:xfrm>
              <a:off x="6692940" y="2947235"/>
              <a:ext cx="8036" cy="22959"/>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4" name="îṡ1ïḍe"/>
            <p:cNvSpPr/>
            <p:nvPr/>
          </p:nvSpPr>
          <p:spPr bwMode="auto">
            <a:xfrm>
              <a:off x="6710160" y="2924275"/>
              <a:ext cx="6888" cy="45918"/>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5" name="íŝľîḑè"/>
            <p:cNvSpPr/>
            <p:nvPr/>
          </p:nvSpPr>
          <p:spPr bwMode="auto">
            <a:xfrm>
              <a:off x="6838731" y="1824529"/>
              <a:ext cx="137755" cy="150383"/>
            </a:xfrm>
            <a:custGeom>
              <a:avLst/>
              <a:gdLst>
                <a:gd name="T0" fmla="*/ 20 w 77"/>
                <a:gd name="T1" fmla="*/ 0 h 84"/>
                <a:gd name="T2" fmla="*/ 0 w 77"/>
                <a:gd name="T3" fmla="*/ 20 h 84"/>
                <a:gd name="T4" fmla="*/ 0 w 77"/>
                <a:gd name="T5" fmla="*/ 64 h 84"/>
                <a:gd name="T6" fmla="*/ 20 w 77"/>
                <a:gd name="T7" fmla="*/ 84 h 84"/>
                <a:gd name="T8" fmla="*/ 77 w 77"/>
                <a:gd name="T9" fmla="*/ 84 h 84"/>
                <a:gd name="T10" fmla="*/ 77 w 77"/>
                <a:gd name="T11" fmla="*/ 0 h 84"/>
                <a:gd name="T12" fmla="*/ 20 w 7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7" h="84">
                  <a:moveTo>
                    <a:pt x="20" y="0"/>
                  </a:moveTo>
                  <a:cubicBezTo>
                    <a:pt x="9" y="0"/>
                    <a:pt x="0" y="9"/>
                    <a:pt x="0" y="20"/>
                  </a:cubicBezTo>
                  <a:cubicBezTo>
                    <a:pt x="0" y="64"/>
                    <a:pt x="0" y="64"/>
                    <a:pt x="0" y="64"/>
                  </a:cubicBezTo>
                  <a:cubicBezTo>
                    <a:pt x="0" y="75"/>
                    <a:pt x="9" y="84"/>
                    <a:pt x="20" y="84"/>
                  </a:cubicBezTo>
                  <a:cubicBezTo>
                    <a:pt x="77" y="84"/>
                    <a:pt x="77" y="84"/>
                    <a:pt x="77" y="84"/>
                  </a:cubicBezTo>
                  <a:cubicBezTo>
                    <a:pt x="77" y="0"/>
                    <a:pt x="77" y="0"/>
                    <a:pt x="77" y="0"/>
                  </a:cubicBezTo>
                  <a:lnTo>
                    <a:pt x="20"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6" name="íśḷíḋê"/>
            <p:cNvSpPr/>
            <p:nvPr/>
          </p:nvSpPr>
          <p:spPr bwMode="auto">
            <a:xfrm>
              <a:off x="6976486" y="1824529"/>
              <a:ext cx="125128" cy="150383"/>
            </a:xfrm>
            <a:custGeom>
              <a:avLst/>
              <a:gdLst>
                <a:gd name="T0" fmla="*/ 50 w 70"/>
                <a:gd name="T1" fmla="*/ 0 h 84"/>
                <a:gd name="T2" fmla="*/ 0 w 70"/>
                <a:gd name="T3" fmla="*/ 0 h 84"/>
                <a:gd name="T4" fmla="*/ 0 w 70"/>
                <a:gd name="T5" fmla="*/ 84 h 84"/>
                <a:gd name="T6" fmla="*/ 50 w 70"/>
                <a:gd name="T7" fmla="*/ 84 h 84"/>
                <a:gd name="T8" fmla="*/ 70 w 70"/>
                <a:gd name="T9" fmla="*/ 64 h 84"/>
                <a:gd name="T10" fmla="*/ 70 w 70"/>
                <a:gd name="T11" fmla="*/ 20 h 84"/>
                <a:gd name="T12" fmla="*/ 50 w 7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0" h="84">
                  <a:moveTo>
                    <a:pt x="50" y="0"/>
                  </a:moveTo>
                  <a:cubicBezTo>
                    <a:pt x="0" y="0"/>
                    <a:pt x="0" y="0"/>
                    <a:pt x="0" y="0"/>
                  </a:cubicBezTo>
                  <a:cubicBezTo>
                    <a:pt x="0" y="84"/>
                    <a:pt x="0" y="84"/>
                    <a:pt x="0" y="84"/>
                  </a:cubicBezTo>
                  <a:cubicBezTo>
                    <a:pt x="50" y="84"/>
                    <a:pt x="50" y="84"/>
                    <a:pt x="50" y="84"/>
                  </a:cubicBezTo>
                  <a:cubicBezTo>
                    <a:pt x="61" y="84"/>
                    <a:pt x="70" y="75"/>
                    <a:pt x="70" y="64"/>
                  </a:cubicBezTo>
                  <a:cubicBezTo>
                    <a:pt x="70" y="20"/>
                    <a:pt x="70" y="20"/>
                    <a:pt x="70" y="20"/>
                  </a:cubicBezTo>
                  <a:cubicBezTo>
                    <a:pt x="70" y="9"/>
                    <a:pt x="61" y="0"/>
                    <a:pt x="50" y="0"/>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7" name="iṥļîde"/>
            <p:cNvSpPr/>
            <p:nvPr/>
          </p:nvSpPr>
          <p:spPr bwMode="auto">
            <a:xfrm>
              <a:off x="5341790" y="3122873"/>
              <a:ext cx="82653" cy="81505"/>
            </a:xfrm>
            <a:custGeom>
              <a:avLst/>
              <a:gdLst>
                <a:gd name="T0" fmla="*/ 15 w 46"/>
                <a:gd name="T1" fmla="*/ 43 h 46"/>
                <a:gd name="T2" fmla="*/ 23 w 46"/>
                <a:gd name="T3" fmla="*/ 43 h 46"/>
                <a:gd name="T4" fmla="*/ 43 w 46"/>
                <a:gd name="T5" fmla="*/ 26 h 46"/>
                <a:gd name="T6" fmla="*/ 44 w 46"/>
                <a:gd name="T7" fmla="*/ 18 h 46"/>
                <a:gd name="T8" fmla="*/ 31 w 46"/>
                <a:gd name="T9" fmla="*/ 3 h 46"/>
                <a:gd name="T10" fmla="*/ 22 w 46"/>
                <a:gd name="T11" fmla="*/ 3 h 46"/>
                <a:gd name="T12" fmla="*/ 3 w 46"/>
                <a:gd name="T13" fmla="*/ 20 h 46"/>
                <a:gd name="T14" fmla="*/ 2 w 46"/>
                <a:gd name="T15" fmla="*/ 28 h 46"/>
                <a:gd name="T16" fmla="*/ 15 w 46"/>
                <a:gd name="T1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5" y="43"/>
                  </a:moveTo>
                  <a:cubicBezTo>
                    <a:pt x="17" y="45"/>
                    <a:pt x="21" y="46"/>
                    <a:pt x="23" y="43"/>
                  </a:cubicBezTo>
                  <a:cubicBezTo>
                    <a:pt x="43" y="26"/>
                    <a:pt x="43" y="26"/>
                    <a:pt x="43" y="26"/>
                  </a:cubicBezTo>
                  <a:cubicBezTo>
                    <a:pt x="45" y="24"/>
                    <a:pt x="46" y="20"/>
                    <a:pt x="44" y="18"/>
                  </a:cubicBezTo>
                  <a:cubicBezTo>
                    <a:pt x="31" y="3"/>
                    <a:pt x="31" y="3"/>
                    <a:pt x="31" y="3"/>
                  </a:cubicBezTo>
                  <a:cubicBezTo>
                    <a:pt x="29" y="1"/>
                    <a:pt x="25" y="0"/>
                    <a:pt x="22" y="3"/>
                  </a:cubicBezTo>
                  <a:cubicBezTo>
                    <a:pt x="3" y="20"/>
                    <a:pt x="3" y="20"/>
                    <a:pt x="3" y="20"/>
                  </a:cubicBezTo>
                  <a:cubicBezTo>
                    <a:pt x="0" y="22"/>
                    <a:pt x="0" y="26"/>
                    <a:pt x="2" y="28"/>
                  </a:cubicBezTo>
                  <a:lnTo>
                    <a:pt x="15" y="43"/>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8" name="ïšlîḍè"/>
            <p:cNvSpPr/>
            <p:nvPr/>
          </p:nvSpPr>
          <p:spPr bwMode="auto">
            <a:xfrm>
              <a:off x="5221254" y="2947235"/>
              <a:ext cx="183674" cy="205485"/>
            </a:xfrm>
            <a:custGeom>
              <a:avLst/>
              <a:gdLst>
                <a:gd name="T0" fmla="*/ 0 w 160"/>
                <a:gd name="T1" fmla="*/ 14 h 179"/>
                <a:gd name="T2" fmla="*/ 16 w 160"/>
                <a:gd name="T3" fmla="*/ 0 h 179"/>
                <a:gd name="T4" fmla="*/ 160 w 160"/>
                <a:gd name="T5" fmla="*/ 165 h 179"/>
                <a:gd name="T6" fmla="*/ 144 w 160"/>
                <a:gd name="T7" fmla="*/ 179 h 179"/>
                <a:gd name="T8" fmla="*/ 0 w 160"/>
                <a:gd name="T9" fmla="*/ 14 h 179"/>
              </a:gdLst>
              <a:ahLst/>
              <a:cxnLst>
                <a:cxn ang="0">
                  <a:pos x="T0" y="T1"/>
                </a:cxn>
                <a:cxn ang="0">
                  <a:pos x="T2" y="T3"/>
                </a:cxn>
                <a:cxn ang="0">
                  <a:pos x="T4" y="T5"/>
                </a:cxn>
                <a:cxn ang="0">
                  <a:pos x="T6" y="T7"/>
                </a:cxn>
                <a:cxn ang="0">
                  <a:pos x="T8" y="T9"/>
                </a:cxn>
              </a:cxnLst>
              <a:rect l="0" t="0" r="r" b="b"/>
              <a:pathLst>
                <a:path w="160" h="179">
                  <a:moveTo>
                    <a:pt x="0" y="14"/>
                  </a:moveTo>
                  <a:lnTo>
                    <a:pt x="16" y="0"/>
                  </a:lnTo>
                  <a:lnTo>
                    <a:pt x="160" y="165"/>
                  </a:lnTo>
                  <a:lnTo>
                    <a:pt x="144" y="179"/>
                  </a:lnTo>
                  <a:lnTo>
                    <a:pt x="0" y="14"/>
                  </a:ln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9" name="ïślïďè"/>
            <p:cNvSpPr/>
            <p:nvPr/>
          </p:nvSpPr>
          <p:spPr bwMode="auto">
            <a:xfrm>
              <a:off x="5205183" y="2963306"/>
              <a:ext cx="182526" cy="203189"/>
            </a:xfrm>
            <a:custGeom>
              <a:avLst/>
              <a:gdLst>
                <a:gd name="T0" fmla="*/ 0 w 159"/>
                <a:gd name="T1" fmla="*/ 12 h 177"/>
                <a:gd name="T2" fmla="*/ 16 w 159"/>
                <a:gd name="T3" fmla="*/ 0 h 177"/>
                <a:gd name="T4" fmla="*/ 159 w 159"/>
                <a:gd name="T5" fmla="*/ 163 h 177"/>
                <a:gd name="T6" fmla="*/ 144 w 159"/>
                <a:gd name="T7" fmla="*/ 177 h 177"/>
                <a:gd name="T8" fmla="*/ 0 w 159"/>
                <a:gd name="T9" fmla="*/ 12 h 177"/>
              </a:gdLst>
              <a:ahLst/>
              <a:cxnLst>
                <a:cxn ang="0">
                  <a:pos x="T0" y="T1"/>
                </a:cxn>
                <a:cxn ang="0">
                  <a:pos x="T2" y="T3"/>
                </a:cxn>
                <a:cxn ang="0">
                  <a:pos x="T4" y="T5"/>
                </a:cxn>
                <a:cxn ang="0">
                  <a:pos x="T6" y="T7"/>
                </a:cxn>
                <a:cxn ang="0">
                  <a:pos x="T8" y="T9"/>
                </a:cxn>
              </a:cxnLst>
              <a:rect l="0" t="0" r="r" b="b"/>
              <a:pathLst>
                <a:path w="159" h="177">
                  <a:moveTo>
                    <a:pt x="0" y="12"/>
                  </a:moveTo>
                  <a:lnTo>
                    <a:pt x="16" y="0"/>
                  </a:lnTo>
                  <a:lnTo>
                    <a:pt x="159" y="163"/>
                  </a:lnTo>
                  <a:lnTo>
                    <a:pt x="144" y="177"/>
                  </a:lnTo>
                  <a:lnTo>
                    <a:pt x="0" y="12"/>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0" name="ïšľïḋe"/>
            <p:cNvSpPr/>
            <p:nvPr/>
          </p:nvSpPr>
          <p:spPr bwMode="auto">
            <a:xfrm>
              <a:off x="5187963" y="2977082"/>
              <a:ext cx="182526" cy="204337"/>
            </a:xfrm>
            <a:custGeom>
              <a:avLst/>
              <a:gdLst>
                <a:gd name="T0" fmla="*/ 0 w 159"/>
                <a:gd name="T1" fmla="*/ 13 h 178"/>
                <a:gd name="T2" fmla="*/ 15 w 159"/>
                <a:gd name="T3" fmla="*/ 0 h 178"/>
                <a:gd name="T4" fmla="*/ 159 w 159"/>
                <a:gd name="T5" fmla="*/ 165 h 178"/>
                <a:gd name="T6" fmla="*/ 143 w 159"/>
                <a:gd name="T7" fmla="*/ 178 h 178"/>
                <a:gd name="T8" fmla="*/ 0 w 159"/>
                <a:gd name="T9" fmla="*/ 13 h 178"/>
              </a:gdLst>
              <a:ahLst/>
              <a:cxnLst>
                <a:cxn ang="0">
                  <a:pos x="T0" y="T1"/>
                </a:cxn>
                <a:cxn ang="0">
                  <a:pos x="T2" y="T3"/>
                </a:cxn>
                <a:cxn ang="0">
                  <a:pos x="T4" y="T5"/>
                </a:cxn>
                <a:cxn ang="0">
                  <a:pos x="T6" y="T7"/>
                </a:cxn>
                <a:cxn ang="0">
                  <a:pos x="T8" y="T9"/>
                </a:cxn>
              </a:cxnLst>
              <a:rect l="0" t="0" r="r" b="b"/>
              <a:pathLst>
                <a:path w="159" h="178">
                  <a:moveTo>
                    <a:pt x="0" y="13"/>
                  </a:moveTo>
                  <a:lnTo>
                    <a:pt x="15" y="0"/>
                  </a:lnTo>
                  <a:lnTo>
                    <a:pt x="159" y="165"/>
                  </a:lnTo>
                  <a:lnTo>
                    <a:pt x="143" y="178"/>
                  </a:lnTo>
                  <a:lnTo>
                    <a:pt x="0" y="13"/>
                  </a:ln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1" name="isḻiḑè"/>
            <p:cNvSpPr/>
            <p:nvPr/>
          </p:nvSpPr>
          <p:spPr bwMode="auto">
            <a:xfrm>
              <a:off x="5160412" y="2909352"/>
              <a:ext cx="28699" cy="28699"/>
            </a:xfrm>
            <a:custGeom>
              <a:avLst/>
              <a:gdLst>
                <a:gd name="T0" fmla="*/ 8 w 25"/>
                <a:gd name="T1" fmla="*/ 25 h 25"/>
                <a:gd name="T2" fmla="*/ 25 w 25"/>
                <a:gd name="T3" fmla="*/ 11 h 25"/>
                <a:gd name="T4" fmla="*/ 0 w 25"/>
                <a:gd name="T5" fmla="*/ 0 h 25"/>
                <a:gd name="T6" fmla="*/ 8 w 25"/>
                <a:gd name="T7" fmla="*/ 25 h 25"/>
              </a:gdLst>
              <a:ahLst/>
              <a:cxnLst>
                <a:cxn ang="0">
                  <a:pos x="T0" y="T1"/>
                </a:cxn>
                <a:cxn ang="0">
                  <a:pos x="T2" y="T3"/>
                </a:cxn>
                <a:cxn ang="0">
                  <a:pos x="T4" y="T5"/>
                </a:cxn>
                <a:cxn ang="0">
                  <a:pos x="T6" y="T7"/>
                </a:cxn>
              </a:cxnLst>
              <a:rect l="0" t="0" r="r" b="b"/>
              <a:pathLst>
                <a:path w="25" h="25">
                  <a:moveTo>
                    <a:pt x="8" y="25"/>
                  </a:moveTo>
                  <a:lnTo>
                    <a:pt x="25" y="11"/>
                  </a:lnTo>
                  <a:lnTo>
                    <a:pt x="0" y="0"/>
                  </a:lnTo>
                  <a:lnTo>
                    <a:pt x="8" y="25"/>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2" name="îṡḷíďè"/>
            <p:cNvSpPr/>
            <p:nvPr/>
          </p:nvSpPr>
          <p:spPr bwMode="auto">
            <a:xfrm>
              <a:off x="5169596" y="2921979"/>
              <a:ext cx="70026" cy="70026"/>
            </a:xfrm>
            <a:custGeom>
              <a:avLst/>
              <a:gdLst>
                <a:gd name="T0" fmla="*/ 16 w 61"/>
                <a:gd name="T1" fmla="*/ 61 h 61"/>
                <a:gd name="T2" fmla="*/ 61 w 61"/>
                <a:gd name="T3" fmla="*/ 22 h 61"/>
                <a:gd name="T4" fmla="*/ 17 w 61"/>
                <a:gd name="T5" fmla="*/ 0 h 61"/>
                <a:gd name="T6" fmla="*/ 0 w 61"/>
                <a:gd name="T7" fmla="*/ 14 h 61"/>
                <a:gd name="T8" fmla="*/ 16 w 61"/>
                <a:gd name="T9" fmla="*/ 61 h 61"/>
              </a:gdLst>
              <a:ahLst/>
              <a:cxnLst>
                <a:cxn ang="0">
                  <a:pos x="T0" y="T1"/>
                </a:cxn>
                <a:cxn ang="0">
                  <a:pos x="T2" y="T3"/>
                </a:cxn>
                <a:cxn ang="0">
                  <a:pos x="T4" y="T5"/>
                </a:cxn>
                <a:cxn ang="0">
                  <a:pos x="T6" y="T7"/>
                </a:cxn>
                <a:cxn ang="0">
                  <a:pos x="T8" y="T9"/>
                </a:cxn>
              </a:cxnLst>
              <a:rect l="0" t="0" r="r" b="b"/>
              <a:pathLst>
                <a:path w="61" h="61">
                  <a:moveTo>
                    <a:pt x="16" y="61"/>
                  </a:moveTo>
                  <a:lnTo>
                    <a:pt x="61" y="22"/>
                  </a:lnTo>
                  <a:lnTo>
                    <a:pt x="17" y="0"/>
                  </a:lnTo>
                  <a:lnTo>
                    <a:pt x="0" y="14"/>
                  </a:lnTo>
                  <a:lnTo>
                    <a:pt x="16" y="61"/>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3" name="iSlidé"/>
            <p:cNvSpPr/>
            <p:nvPr/>
          </p:nvSpPr>
          <p:spPr bwMode="auto">
            <a:xfrm>
              <a:off x="6867430" y="3283587"/>
              <a:ext cx="92985" cy="117092"/>
            </a:xfrm>
            <a:prstGeom prst="rect">
              <a:avLst/>
            </a:prstGeom>
            <a:solidFill>
              <a:srgbClr val="0C84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14" name="ïṧlïďe"/>
            <p:cNvSpPr/>
            <p:nvPr/>
          </p:nvSpPr>
          <p:spPr bwMode="auto">
            <a:xfrm>
              <a:off x="6992558" y="3222745"/>
              <a:ext cx="92985" cy="177934"/>
            </a:xfrm>
            <a:prstGeom prst="rect">
              <a:avLst/>
            </a:prstGeom>
            <a:solidFill>
              <a:srgbClr val="FAAE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15" name="ïṡľîḑè"/>
            <p:cNvSpPr/>
            <p:nvPr/>
          </p:nvSpPr>
          <p:spPr bwMode="auto">
            <a:xfrm>
              <a:off x="7117686" y="3168791"/>
              <a:ext cx="92985" cy="231888"/>
            </a:xfrm>
            <a:prstGeom prst="rect">
              <a:avLst/>
            </a:prstGeom>
            <a:solidFill>
              <a:srgbClr val="F05C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16" name="îṡľíḑê"/>
            <p:cNvSpPr/>
            <p:nvPr/>
          </p:nvSpPr>
          <p:spPr bwMode="auto">
            <a:xfrm>
              <a:off x="6881206" y="2732566"/>
              <a:ext cx="358164" cy="332909"/>
            </a:xfrm>
            <a:custGeom>
              <a:avLst/>
              <a:gdLst>
                <a:gd name="T0" fmla="*/ 188 w 200"/>
                <a:gd name="T1" fmla="*/ 186 h 186"/>
                <a:gd name="T2" fmla="*/ 0 w 200"/>
                <a:gd name="T3" fmla="*/ 186 h 186"/>
                <a:gd name="T4" fmla="*/ 0 w 200"/>
                <a:gd name="T5" fmla="*/ 8 h 186"/>
                <a:gd name="T6" fmla="*/ 14 w 200"/>
                <a:gd name="T7" fmla="*/ 8 h 186"/>
                <a:gd name="T8" fmla="*/ 14 w 200"/>
                <a:gd name="T9" fmla="*/ 172 h 186"/>
                <a:gd name="T10" fmla="*/ 188 w 200"/>
                <a:gd name="T11" fmla="*/ 172 h 186"/>
                <a:gd name="T12" fmla="*/ 188 w 200"/>
                <a:gd name="T13" fmla="*/ 186 h 186"/>
              </a:gdLst>
              <a:ahLst/>
              <a:cxnLst>
                <a:cxn ang="0">
                  <a:pos x="T0" y="T1"/>
                </a:cxn>
                <a:cxn ang="0">
                  <a:pos x="T2" y="T3"/>
                </a:cxn>
                <a:cxn ang="0">
                  <a:pos x="T4" y="T5"/>
                </a:cxn>
                <a:cxn ang="0">
                  <a:pos x="T6" y="T7"/>
                </a:cxn>
                <a:cxn ang="0">
                  <a:pos x="T8" y="T9"/>
                </a:cxn>
                <a:cxn ang="0">
                  <a:pos x="T10" y="T11"/>
                </a:cxn>
                <a:cxn ang="0">
                  <a:pos x="T12" y="T13"/>
                </a:cxn>
              </a:cxnLst>
              <a:rect l="0" t="0" r="r" b="b"/>
              <a:pathLst>
                <a:path w="200" h="186">
                  <a:moveTo>
                    <a:pt x="188" y="186"/>
                  </a:moveTo>
                  <a:cubicBezTo>
                    <a:pt x="175" y="186"/>
                    <a:pt x="0" y="186"/>
                    <a:pt x="0" y="186"/>
                  </a:cubicBezTo>
                  <a:cubicBezTo>
                    <a:pt x="0" y="186"/>
                    <a:pt x="0" y="15"/>
                    <a:pt x="0" y="8"/>
                  </a:cubicBezTo>
                  <a:cubicBezTo>
                    <a:pt x="0" y="2"/>
                    <a:pt x="14" y="0"/>
                    <a:pt x="14" y="8"/>
                  </a:cubicBezTo>
                  <a:cubicBezTo>
                    <a:pt x="14" y="17"/>
                    <a:pt x="14" y="172"/>
                    <a:pt x="14" y="172"/>
                  </a:cubicBezTo>
                  <a:cubicBezTo>
                    <a:pt x="14" y="172"/>
                    <a:pt x="178" y="172"/>
                    <a:pt x="188" y="172"/>
                  </a:cubicBezTo>
                  <a:cubicBezTo>
                    <a:pt x="197" y="172"/>
                    <a:pt x="200" y="186"/>
                    <a:pt x="188" y="186"/>
                  </a:cubicBezTo>
                  <a:close/>
                </a:path>
              </a:pathLst>
            </a:custGeom>
            <a:solidFill>
              <a:srgbClr val="081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7" name="iŝlïde"/>
            <p:cNvSpPr/>
            <p:nvPr/>
          </p:nvSpPr>
          <p:spPr bwMode="auto">
            <a:xfrm>
              <a:off x="6925976" y="2783076"/>
              <a:ext cx="262883" cy="215817"/>
            </a:xfrm>
            <a:custGeom>
              <a:avLst/>
              <a:gdLst>
                <a:gd name="T0" fmla="*/ 4 w 147"/>
                <a:gd name="T1" fmla="*/ 121 h 121"/>
                <a:gd name="T2" fmla="*/ 2 w 147"/>
                <a:gd name="T3" fmla="*/ 120 h 121"/>
                <a:gd name="T4" fmla="*/ 1 w 147"/>
                <a:gd name="T5" fmla="*/ 115 h 121"/>
                <a:gd name="T6" fmla="*/ 16 w 147"/>
                <a:gd name="T7" fmla="*/ 90 h 121"/>
                <a:gd name="T8" fmla="*/ 21 w 147"/>
                <a:gd name="T9" fmla="*/ 89 h 121"/>
                <a:gd name="T10" fmla="*/ 37 w 147"/>
                <a:gd name="T11" fmla="*/ 99 h 121"/>
                <a:gd name="T12" fmla="*/ 86 w 147"/>
                <a:gd name="T13" fmla="*/ 36 h 121"/>
                <a:gd name="T14" fmla="*/ 90 w 147"/>
                <a:gd name="T15" fmla="*/ 34 h 121"/>
                <a:gd name="T16" fmla="*/ 93 w 147"/>
                <a:gd name="T17" fmla="*/ 37 h 121"/>
                <a:gd name="T18" fmla="*/ 102 w 147"/>
                <a:gd name="T19" fmla="*/ 67 h 121"/>
                <a:gd name="T20" fmla="*/ 139 w 147"/>
                <a:gd name="T21" fmla="*/ 3 h 121"/>
                <a:gd name="T22" fmla="*/ 144 w 147"/>
                <a:gd name="T23" fmla="*/ 1 h 121"/>
                <a:gd name="T24" fmla="*/ 146 w 147"/>
                <a:gd name="T25" fmla="*/ 7 h 121"/>
                <a:gd name="T26" fmla="*/ 105 w 147"/>
                <a:gd name="T27" fmla="*/ 79 h 121"/>
                <a:gd name="T28" fmla="*/ 101 w 147"/>
                <a:gd name="T29" fmla="*/ 81 h 121"/>
                <a:gd name="T30" fmla="*/ 97 w 147"/>
                <a:gd name="T31" fmla="*/ 78 h 121"/>
                <a:gd name="T32" fmla="*/ 87 w 147"/>
                <a:gd name="T33" fmla="*/ 47 h 121"/>
                <a:gd name="T34" fmla="*/ 42 w 147"/>
                <a:gd name="T35" fmla="*/ 107 h 121"/>
                <a:gd name="T36" fmla="*/ 36 w 147"/>
                <a:gd name="T37" fmla="*/ 108 h 121"/>
                <a:gd name="T38" fmla="*/ 21 w 147"/>
                <a:gd name="T39" fmla="*/ 98 h 121"/>
                <a:gd name="T40" fmla="*/ 8 w 147"/>
                <a:gd name="T41" fmla="*/ 119 h 121"/>
                <a:gd name="T42" fmla="*/ 4 w 147"/>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7" h="121">
                  <a:moveTo>
                    <a:pt x="4" y="121"/>
                  </a:moveTo>
                  <a:cubicBezTo>
                    <a:pt x="3" y="121"/>
                    <a:pt x="3" y="121"/>
                    <a:pt x="2" y="120"/>
                  </a:cubicBezTo>
                  <a:cubicBezTo>
                    <a:pt x="0" y="119"/>
                    <a:pt x="0" y="117"/>
                    <a:pt x="1" y="115"/>
                  </a:cubicBezTo>
                  <a:cubicBezTo>
                    <a:pt x="16" y="90"/>
                    <a:pt x="16" y="90"/>
                    <a:pt x="16" y="90"/>
                  </a:cubicBezTo>
                  <a:cubicBezTo>
                    <a:pt x="17" y="89"/>
                    <a:pt x="19" y="88"/>
                    <a:pt x="21" y="89"/>
                  </a:cubicBezTo>
                  <a:cubicBezTo>
                    <a:pt x="37" y="99"/>
                    <a:pt x="37" y="99"/>
                    <a:pt x="37" y="99"/>
                  </a:cubicBezTo>
                  <a:cubicBezTo>
                    <a:pt x="86" y="36"/>
                    <a:pt x="86" y="36"/>
                    <a:pt x="86" y="36"/>
                  </a:cubicBezTo>
                  <a:cubicBezTo>
                    <a:pt x="87" y="35"/>
                    <a:pt x="88" y="34"/>
                    <a:pt x="90" y="34"/>
                  </a:cubicBezTo>
                  <a:cubicBezTo>
                    <a:pt x="91" y="35"/>
                    <a:pt x="92" y="36"/>
                    <a:pt x="93" y="37"/>
                  </a:cubicBezTo>
                  <a:cubicBezTo>
                    <a:pt x="102" y="67"/>
                    <a:pt x="102" y="67"/>
                    <a:pt x="102" y="67"/>
                  </a:cubicBezTo>
                  <a:cubicBezTo>
                    <a:pt x="139" y="3"/>
                    <a:pt x="139" y="3"/>
                    <a:pt x="139" y="3"/>
                  </a:cubicBezTo>
                  <a:cubicBezTo>
                    <a:pt x="140" y="1"/>
                    <a:pt x="142" y="0"/>
                    <a:pt x="144" y="1"/>
                  </a:cubicBezTo>
                  <a:cubicBezTo>
                    <a:pt x="146" y="3"/>
                    <a:pt x="147" y="5"/>
                    <a:pt x="146" y="7"/>
                  </a:cubicBezTo>
                  <a:cubicBezTo>
                    <a:pt x="105" y="79"/>
                    <a:pt x="105" y="79"/>
                    <a:pt x="105" y="79"/>
                  </a:cubicBezTo>
                  <a:cubicBezTo>
                    <a:pt x="104" y="80"/>
                    <a:pt x="102" y="81"/>
                    <a:pt x="101" y="81"/>
                  </a:cubicBezTo>
                  <a:cubicBezTo>
                    <a:pt x="99" y="81"/>
                    <a:pt x="98" y="80"/>
                    <a:pt x="97" y="78"/>
                  </a:cubicBezTo>
                  <a:cubicBezTo>
                    <a:pt x="87" y="47"/>
                    <a:pt x="87" y="47"/>
                    <a:pt x="87" y="47"/>
                  </a:cubicBezTo>
                  <a:cubicBezTo>
                    <a:pt x="42" y="107"/>
                    <a:pt x="42" y="107"/>
                    <a:pt x="42" y="107"/>
                  </a:cubicBezTo>
                  <a:cubicBezTo>
                    <a:pt x="40" y="108"/>
                    <a:pt x="38" y="109"/>
                    <a:pt x="36" y="108"/>
                  </a:cubicBezTo>
                  <a:cubicBezTo>
                    <a:pt x="21" y="98"/>
                    <a:pt x="21" y="98"/>
                    <a:pt x="21" y="98"/>
                  </a:cubicBezTo>
                  <a:cubicBezTo>
                    <a:pt x="8" y="119"/>
                    <a:pt x="8" y="119"/>
                    <a:pt x="8" y="119"/>
                  </a:cubicBezTo>
                  <a:cubicBezTo>
                    <a:pt x="7" y="120"/>
                    <a:pt x="6" y="121"/>
                    <a:pt x="4" y="121"/>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8" name="ïṩľïḓê"/>
            <p:cNvSpPr/>
            <p:nvPr/>
          </p:nvSpPr>
          <p:spPr bwMode="auto">
            <a:xfrm>
              <a:off x="5774571" y="2362922"/>
              <a:ext cx="111352" cy="61990"/>
            </a:xfrm>
            <a:custGeom>
              <a:avLst/>
              <a:gdLst>
                <a:gd name="T0" fmla="*/ 0 w 62"/>
                <a:gd name="T1" fmla="*/ 18 h 35"/>
                <a:gd name="T2" fmla="*/ 3 w 62"/>
                <a:gd name="T3" fmla="*/ 22 h 35"/>
                <a:gd name="T4" fmla="*/ 10 w 62"/>
                <a:gd name="T5" fmla="*/ 22 h 35"/>
                <a:gd name="T6" fmla="*/ 16 w 62"/>
                <a:gd name="T7" fmla="*/ 25 h 35"/>
                <a:gd name="T8" fmla="*/ 22 w 62"/>
                <a:gd name="T9" fmla="*/ 32 h 35"/>
                <a:gd name="T10" fmla="*/ 25 w 62"/>
                <a:gd name="T11" fmla="*/ 35 h 35"/>
                <a:gd name="T12" fmla="*/ 40 w 62"/>
                <a:gd name="T13" fmla="*/ 34 h 35"/>
                <a:gd name="T14" fmla="*/ 43 w 62"/>
                <a:gd name="T15" fmla="*/ 32 h 35"/>
                <a:gd name="T16" fmla="*/ 48 w 62"/>
                <a:gd name="T17" fmla="*/ 26 h 35"/>
                <a:gd name="T18" fmla="*/ 53 w 62"/>
                <a:gd name="T19" fmla="*/ 23 h 35"/>
                <a:gd name="T20" fmla="*/ 58 w 62"/>
                <a:gd name="T21" fmla="*/ 23 h 35"/>
                <a:gd name="T22" fmla="*/ 62 w 62"/>
                <a:gd name="T23" fmla="*/ 19 h 35"/>
                <a:gd name="T24" fmla="*/ 62 w 62"/>
                <a:gd name="T25" fmla="*/ 5 h 35"/>
                <a:gd name="T26" fmla="*/ 59 w 62"/>
                <a:gd name="T27" fmla="*/ 1 h 35"/>
                <a:gd name="T28" fmla="*/ 4 w 62"/>
                <a:gd name="T29" fmla="*/ 0 h 35"/>
                <a:gd name="T30" fmla="*/ 0 w 62"/>
                <a:gd name="T31" fmla="*/ 4 h 35"/>
                <a:gd name="T32" fmla="*/ 0 w 62"/>
                <a:gd name="T33"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5">
                  <a:moveTo>
                    <a:pt x="0" y="18"/>
                  </a:moveTo>
                  <a:cubicBezTo>
                    <a:pt x="0" y="20"/>
                    <a:pt x="1" y="22"/>
                    <a:pt x="3" y="22"/>
                  </a:cubicBezTo>
                  <a:cubicBezTo>
                    <a:pt x="10" y="22"/>
                    <a:pt x="10" y="22"/>
                    <a:pt x="10" y="22"/>
                  </a:cubicBezTo>
                  <a:cubicBezTo>
                    <a:pt x="12" y="22"/>
                    <a:pt x="15" y="23"/>
                    <a:pt x="16" y="25"/>
                  </a:cubicBezTo>
                  <a:cubicBezTo>
                    <a:pt x="22" y="32"/>
                    <a:pt x="22" y="32"/>
                    <a:pt x="22" y="32"/>
                  </a:cubicBezTo>
                  <a:cubicBezTo>
                    <a:pt x="23" y="34"/>
                    <a:pt x="25" y="35"/>
                    <a:pt x="25" y="35"/>
                  </a:cubicBezTo>
                  <a:cubicBezTo>
                    <a:pt x="40" y="34"/>
                    <a:pt x="40" y="34"/>
                    <a:pt x="40" y="34"/>
                  </a:cubicBezTo>
                  <a:cubicBezTo>
                    <a:pt x="40" y="34"/>
                    <a:pt x="41" y="34"/>
                    <a:pt x="43" y="32"/>
                  </a:cubicBezTo>
                  <a:cubicBezTo>
                    <a:pt x="48" y="26"/>
                    <a:pt x="48" y="26"/>
                    <a:pt x="48" y="26"/>
                  </a:cubicBezTo>
                  <a:cubicBezTo>
                    <a:pt x="49" y="24"/>
                    <a:pt x="51" y="23"/>
                    <a:pt x="53" y="23"/>
                  </a:cubicBezTo>
                  <a:cubicBezTo>
                    <a:pt x="58" y="23"/>
                    <a:pt x="58" y="23"/>
                    <a:pt x="58" y="23"/>
                  </a:cubicBezTo>
                  <a:cubicBezTo>
                    <a:pt x="60" y="23"/>
                    <a:pt x="62" y="21"/>
                    <a:pt x="62" y="19"/>
                  </a:cubicBezTo>
                  <a:cubicBezTo>
                    <a:pt x="62" y="5"/>
                    <a:pt x="62" y="5"/>
                    <a:pt x="62" y="5"/>
                  </a:cubicBezTo>
                  <a:cubicBezTo>
                    <a:pt x="62" y="3"/>
                    <a:pt x="61" y="1"/>
                    <a:pt x="59" y="1"/>
                  </a:cubicBezTo>
                  <a:cubicBezTo>
                    <a:pt x="4" y="0"/>
                    <a:pt x="4" y="0"/>
                    <a:pt x="4" y="0"/>
                  </a:cubicBezTo>
                  <a:cubicBezTo>
                    <a:pt x="2" y="0"/>
                    <a:pt x="0" y="2"/>
                    <a:pt x="0" y="4"/>
                  </a:cubicBezTo>
                  <a:lnTo>
                    <a:pt x="0" y="18"/>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9" name="iṧḷîďè"/>
            <p:cNvSpPr/>
            <p:nvPr/>
          </p:nvSpPr>
          <p:spPr bwMode="auto">
            <a:xfrm>
              <a:off x="5773423" y="2577591"/>
              <a:ext cx="21811" cy="24107"/>
            </a:xfrm>
            <a:custGeom>
              <a:avLst/>
              <a:gdLst>
                <a:gd name="T0" fmla="*/ 19 w 19"/>
                <a:gd name="T1" fmla="*/ 1 h 21"/>
                <a:gd name="T2" fmla="*/ 0 w 19"/>
                <a:gd name="T3" fmla="*/ 0 h 21"/>
                <a:gd name="T4" fmla="*/ 0 w 19"/>
                <a:gd name="T5" fmla="*/ 20 h 21"/>
                <a:gd name="T6" fmla="*/ 19 w 19"/>
                <a:gd name="T7" fmla="*/ 21 h 21"/>
                <a:gd name="T8" fmla="*/ 19 w 19"/>
                <a:gd name="T9" fmla="*/ 1 h 21"/>
              </a:gdLst>
              <a:ahLst/>
              <a:cxnLst>
                <a:cxn ang="0">
                  <a:pos x="T0" y="T1"/>
                </a:cxn>
                <a:cxn ang="0">
                  <a:pos x="T2" y="T3"/>
                </a:cxn>
                <a:cxn ang="0">
                  <a:pos x="T4" y="T5"/>
                </a:cxn>
                <a:cxn ang="0">
                  <a:pos x="T6" y="T7"/>
                </a:cxn>
                <a:cxn ang="0">
                  <a:pos x="T8" y="T9"/>
                </a:cxn>
              </a:cxnLst>
              <a:rect l="0" t="0" r="r" b="b"/>
              <a:pathLst>
                <a:path w="19" h="21">
                  <a:moveTo>
                    <a:pt x="19" y="1"/>
                  </a:moveTo>
                  <a:lnTo>
                    <a:pt x="0" y="0"/>
                  </a:lnTo>
                  <a:lnTo>
                    <a:pt x="0" y="20"/>
                  </a:lnTo>
                  <a:lnTo>
                    <a:pt x="19" y="21"/>
                  </a:lnTo>
                  <a:lnTo>
                    <a:pt x="19" y="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0" name="ïslîḋe"/>
            <p:cNvSpPr/>
            <p:nvPr/>
          </p:nvSpPr>
          <p:spPr bwMode="auto">
            <a:xfrm>
              <a:off x="5778015" y="2484606"/>
              <a:ext cx="18367" cy="22959"/>
            </a:xfrm>
            <a:custGeom>
              <a:avLst/>
              <a:gdLst>
                <a:gd name="T0" fmla="*/ 16 w 16"/>
                <a:gd name="T1" fmla="*/ 0 h 20"/>
                <a:gd name="T2" fmla="*/ 2 w 16"/>
                <a:gd name="T3" fmla="*/ 0 h 20"/>
                <a:gd name="T4" fmla="*/ 0 w 16"/>
                <a:gd name="T5" fmla="*/ 20 h 20"/>
                <a:gd name="T6" fmla="*/ 16 w 16"/>
                <a:gd name="T7" fmla="*/ 20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2" y="0"/>
                  </a:lnTo>
                  <a:lnTo>
                    <a:pt x="0" y="20"/>
                  </a:lnTo>
                  <a:lnTo>
                    <a:pt x="16" y="20"/>
                  </a:lnTo>
                  <a:lnTo>
                    <a:pt x="16" y="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1" name="ïsḻiḓé"/>
            <p:cNvSpPr/>
            <p:nvPr/>
          </p:nvSpPr>
          <p:spPr bwMode="auto">
            <a:xfrm>
              <a:off x="5717173" y="2423764"/>
              <a:ext cx="242220" cy="487883"/>
            </a:xfrm>
            <a:custGeom>
              <a:avLst/>
              <a:gdLst>
                <a:gd name="T0" fmla="*/ 74 w 135"/>
                <a:gd name="T1" fmla="*/ 47 h 273"/>
                <a:gd name="T2" fmla="*/ 73 w 135"/>
                <a:gd name="T3" fmla="*/ 50 h 273"/>
                <a:gd name="T4" fmla="*/ 73 w 135"/>
                <a:gd name="T5" fmla="*/ 0 h 273"/>
                <a:gd name="T6" fmla="*/ 57 w 135"/>
                <a:gd name="T7" fmla="*/ 1 h 273"/>
                <a:gd name="T8" fmla="*/ 56 w 135"/>
                <a:gd name="T9" fmla="*/ 27 h 273"/>
                <a:gd name="T10" fmla="*/ 44 w 135"/>
                <a:gd name="T11" fmla="*/ 27 h 273"/>
                <a:gd name="T12" fmla="*/ 43 w 135"/>
                <a:gd name="T13" fmla="*/ 54 h 273"/>
                <a:gd name="T14" fmla="*/ 55 w 135"/>
                <a:gd name="T15" fmla="*/ 55 h 273"/>
                <a:gd name="T16" fmla="*/ 54 w 135"/>
                <a:gd name="T17" fmla="*/ 80 h 273"/>
                <a:gd name="T18" fmla="*/ 43 w 135"/>
                <a:gd name="T19" fmla="*/ 79 h 273"/>
                <a:gd name="T20" fmla="*/ 42 w 135"/>
                <a:gd name="T21" fmla="*/ 107 h 273"/>
                <a:gd name="T22" fmla="*/ 53 w 135"/>
                <a:gd name="T23" fmla="*/ 107 h 273"/>
                <a:gd name="T24" fmla="*/ 52 w 135"/>
                <a:gd name="T25" fmla="*/ 132 h 273"/>
                <a:gd name="T26" fmla="*/ 42 w 135"/>
                <a:gd name="T27" fmla="*/ 132 h 273"/>
                <a:gd name="T28" fmla="*/ 41 w 135"/>
                <a:gd name="T29" fmla="*/ 159 h 273"/>
                <a:gd name="T30" fmla="*/ 51 w 135"/>
                <a:gd name="T31" fmla="*/ 160 h 273"/>
                <a:gd name="T32" fmla="*/ 50 w 135"/>
                <a:gd name="T33" fmla="*/ 171 h 273"/>
                <a:gd name="T34" fmla="*/ 47 w 135"/>
                <a:gd name="T35" fmla="*/ 184 h 273"/>
                <a:gd name="T36" fmla="*/ 47 w 135"/>
                <a:gd name="T37" fmla="*/ 184 h 273"/>
                <a:gd name="T38" fmla="*/ 47 w 135"/>
                <a:gd name="T39" fmla="*/ 185 h 273"/>
                <a:gd name="T40" fmla="*/ 46 w 135"/>
                <a:gd name="T41" fmla="*/ 189 h 273"/>
                <a:gd name="T42" fmla="*/ 1 w 135"/>
                <a:gd name="T43" fmla="*/ 270 h 273"/>
                <a:gd name="T44" fmla="*/ 2 w 135"/>
                <a:gd name="T45" fmla="*/ 273 h 273"/>
                <a:gd name="T46" fmla="*/ 117 w 135"/>
                <a:gd name="T47" fmla="*/ 273 h 273"/>
                <a:gd name="T48" fmla="*/ 119 w 135"/>
                <a:gd name="T49" fmla="*/ 269 h 273"/>
                <a:gd name="T50" fmla="*/ 85 w 135"/>
                <a:gd name="T51" fmla="*/ 190 h 273"/>
                <a:gd name="T52" fmla="*/ 83 w 135"/>
                <a:gd name="T53" fmla="*/ 185 h 273"/>
                <a:gd name="T54" fmla="*/ 83 w 135"/>
                <a:gd name="T55" fmla="*/ 185 h 273"/>
                <a:gd name="T56" fmla="*/ 83 w 135"/>
                <a:gd name="T57" fmla="*/ 185 h 273"/>
                <a:gd name="T58" fmla="*/ 81 w 135"/>
                <a:gd name="T59" fmla="*/ 177 h 273"/>
                <a:gd name="T60" fmla="*/ 96 w 135"/>
                <a:gd name="T61" fmla="*/ 184 h 273"/>
                <a:gd name="T62" fmla="*/ 134 w 135"/>
                <a:gd name="T63" fmla="*/ 106 h 273"/>
                <a:gd name="T64" fmla="*/ 99 w 135"/>
                <a:gd name="T65" fmla="*/ 27 h 273"/>
                <a:gd name="T66" fmla="*/ 74 w 135"/>
                <a:gd name="T67" fmla="*/ 47 h 273"/>
                <a:gd name="T68" fmla="*/ 77 w 135"/>
                <a:gd name="T69" fmla="*/ 105 h 273"/>
                <a:gd name="T70" fmla="*/ 99 w 135"/>
                <a:gd name="T71" fmla="*/ 43 h 273"/>
                <a:gd name="T72" fmla="*/ 119 w 135"/>
                <a:gd name="T73" fmla="*/ 106 h 273"/>
                <a:gd name="T74" fmla="*/ 97 w 135"/>
                <a:gd name="T75" fmla="*/ 169 h 273"/>
                <a:gd name="T76" fmla="*/ 77 w 135"/>
                <a:gd name="T77" fmla="*/ 1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273">
                  <a:moveTo>
                    <a:pt x="74" y="47"/>
                  </a:moveTo>
                  <a:cubicBezTo>
                    <a:pt x="74" y="48"/>
                    <a:pt x="73" y="49"/>
                    <a:pt x="73" y="50"/>
                  </a:cubicBezTo>
                  <a:cubicBezTo>
                    <a:pt x="72" y="22"/>
                    <a:pt x="73" y="0"/>
                    <a:pt x="73" y="0"/>
                  </a:cubicBezTo>
                  <a:cubicBezTo>
                    <a:pt x="57" y="1"/>
                    <a:pt x="57" y="1"/>
                    <a:pt x="57" y="1"/>
                  </a:cubicBezTo>
                  <a:cubicBezTo>
                    <a:pt x="57" y="1"/>
                    <a:pt x="56" y="11"/>
                    <a:pt x="56" y="27"/>
                  </a:cubicBezTo>
                  <a:cubicBezTo>
                    <a:pt x="44" y="27"/>
                    <a:pt x="44" y="27"/>
                    <a:pt x="44" y="27"/>
                  </a:cubicBezTo>
                  <a:cubicBezTo>
                    <a:pt x="43" y="54"/>
                    <a:pt x="43" y="54"/>
                    <a:pt x="43" y="54"/>
                  </a:cubicBezTo>
                  <a:cubicBezTo>
                    <a:pt x="55" y="55"/>
                    <a:pt x="55" y="55"/>
                    <a:pt x="55" y="55"/>
                  </a:cubicBezTo>
                  <a:cubicBezTo>
                    <a:pt x="55" y="63"/>
                    <a:pt x="54" y="71"/>
                    <a:pt x="54" y="80"/>
                  </a:cubicBezTo>
                  <a:cubicBezTo>
                    <a:pt x="43" y="79"/>
                    <a:pt x="43" y="79"/>
                    <a:pt x="43" y="79"/>
                  </a:cubicBezTo>
                  <a:cubicBezTo>
                    <a:pt x="42" y="107"/>
                    <a:pt x="42" y="107"/>
                    <a:pt x="42" y="107"/>
                  </a:cubicBezTo>
                  <a:cubicBezTo>
                    <a:pt x="53" y="107"/>
                    <a:pt x="53" y="107"/>
                    <a:pt x="53" y="107"/>
                  </a:cubicBezTo>
                  <a:cubicBezTo>
                    <a:pt x="53" y="116"/>
                    <a:pt x="53" y="124"/>
                    <a:pt x="52" y="132"/>
                  </a:cubicBezTo>
                  <a:cubicBezTo>
                    <a:pt x="42" y="132"/>
                    <a:pt x="42" y="132"/>
                    <a:pt x="42" y="132"/>
                  </a:cubicBezTo>
                  <a:cubicBezTo>
                    <a:pt x="41" y="159"/>
                    <a:pt x="41" y="159"/>
                    <a:pt x="41" y="159"/>
                  </a:cubicBezTo>
                  <a:cubicBezTo>
                    <a:pt x="51" y="160"/>
                    <a:pt x="51" y="160"/>
                    <a:pt x="51" y="160"/>
                  </a:cubicBezTo>
                  <a:cubicBezTo>
                    <a:pt x="51" y="164"/>
                    <a:pt x="50" y="168"/>
                    <a:pt x="50" y="171"/>
                  </a:cubicBezTo>
                  <a:cubicBezTo>
                    <a:pt x="50" y="174"/>
                    <a:pt x="48" y="181"/>
                    <a:pt x="47" y="184"/>
                  </a:cubicBezTo>
                  <a:cubicBezTo>
                    <a:pt x="47" y="184"/>
                    <a:pt x="47" y="184"/>
                    <a:pt x="47" y="184"/>
                  </a:cubicBezTo>
                  <a:cubicBezTo>
                    <a:pt x="47" y="184"/>
                    <a:pt x="47" y="185"/>
                    <a:pt x="47" y="185"/>
                  </a:cubicBezTo>
                  <a:cubicBezTo>
                    <a:pt x="47" y="185"/>
                    <a:pt x="47" y="186"/>
                    <a:pt x="46" y="189"/>
                  </a:cubicBezTo>
                  <a:cubicBezTo>
                    <a:pt x="33" y="224"/>
                    <a:pt x="1" y="270"/>
                    <a:pt x="1" y="270"/>
                  </a:cubicBezTo>
                  <a:cubicBezTo>
                    <a:pt x="0" y="271"/>
                    <a:pt x="0" y="273"/>
                    <a:pt x="2" y="273"/>
                  </a:cubicBezTo>
                  <a:cubicBezTo>
                    <a:pt x="117" y="273"/>
                    <a:pt x="117" y="273"/>
                    <a:pt x="117" y="273"/>
                  </a:cubicBezTo>
                  <a:cubicBezTo>
                    <a:pt x="119" y="272"/>
                    <a:pt x="120" y="270"/>
                    <a:pt x="119" y="269"/>
                  </a:cubicBezTo>
                  <a:cubicBezTo>
                    <a:pt x="119" y="269"/>
                    <a:pt x="97" y="222"/>
                    <a:pt x="85" y="190"/>
                  </a:cubicBezTo>
                  <a:cubicBezTo>
                    <a:pt x="84" y="187"/>
                    <a:pt x="83" y="185"/>
                    <a:pt x="83" y="185"/>
                  </a:cubicBezTo>
                  <a:cubicBezTo>
                    <a:pt x="83" y="185"/>
                    <a:pt x="83" y="185"/>
                    <a:pt x="83" y="185"/>
                  </a:cubicBezTo>
                  <a:cubicBezTo>
                    <a:pt x="83" y="185"/>
                    <a:pt x="83" y="185"/>
                    <a:pt x="83" y="185"/>
                  </a:cubicBezTo>
                  <a:cubicBezTo>
                    <a:pt x="83" y="183"/>
                    <a:pt x="81" y="179"/>
                    <a:pt x="81" y="177"/>
                  </a:cubicBezTo>
                  <a:cubicBezTo>
                    <a:pt x="85" y="182"/>
                    <a:pt x="90" y="184"/>
                    <a:pt x="96" y="184"/>
                  </a:cubicBezTo>
                  <a:cubicBezTo>
                    <a:pt x="120" y="185"/>
                    <a:pt x="133" y="145"/>
                    <a:pt x="134" y="106"/>
                  </a:cubicBezTo>
                  <a:cubicBezTo>
                    <a:pt x="135" y="67"/>
                    <a:pt x="123" y="28"/>
                    <a:pt x="99" y="27"/>
                  </a:cubicBezTo>
                  <a:cubicBezTo>
                    <a:pt x="89" y="27"/>
                    <a:pt x="80" y="35"/>
                    <a:pt x="74" y="47"/>
                  </a:cubicBezTo>
                  <a:close/>
                  <a:moveTo>
                    <a:pt x="77" y="105"/>
                  </a:moveTo>
                  <a:cubicBezTo>
                    <a:pt x="78" y="67"/>
                    <a:pt x="91" y="42"/>
                    <a:pt x="99" y="43"/>
                  </a:cubicBezTo>
                  <a:cubicBezTo>
                    <a:pt x="107" y="43"/>
                    <a:pt x="119" y="68"/>
                    <a:pt x="119" y="106"/>
                  </a:cubicBezTo>
                  <a:cubicBezTo>
                    <a:pt x="118" y="144"/>
                    <a:pt x="105" y="169"/>
                    <a:pt x="97" y="169"/>
                  </a:cubicBezTo>
                  <a:cubicBezTo>
                    <a:pt x="88" y="169"/>
                    <a:pt x="76" y="143"/>
                    <a:pt x="77" y="105"/>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2" name="iŝľíďè"/>
            <p:cNvSpPr/>
            <p:nvPr/>
          </p:nvSpPr>
          <p:spPr bwMode="auto">
            <a:xfrm>
              <a:off x="5774571" y="2671724"/>
              <a:ext cx="18367" cy="22959"/>
            </a:xfrm>
            <a:custGeom>
              <a:avLst/>
              <a:gdLst>
                <a:gd name="T0" fmla="*/ 16 w 16"/>
                <a:gd name="T1" fmla="*/ 0 h 20"/>
                <a:gd name="T2" fmla="*/ 2 w 16"/>
                <a:gd name="T3" fmla="*/ 0 h 20"/>
                <a:gd name="T4" fmla="*/ 0 w 16"/>
                <a:gd name="T5" fmla="*/ 20 h 20"/>
                <a:gd name="T6" fmla="*/ 16 w 16"/>
                <a:gd name="T7" fmla="*/ 20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2" y="0"/>
                  </a:lnTo>
                  <a:lnTo>
                    <a:pt x="0" y="20"/>
                  </a:lnTo>
                  <a:lnTo>
                    <a:pt x="16" y="20"/>
                  </a:lnTo>
                  <a:lnTo>
                    <a:pt x="16" y="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3" name="ísḷidè"/>
            <p:cNvSpPr/>
            <p:nvPr/>
          </p:nvSpPr>
          <p:spPr bwMode="auto">
            <a:xfrm>
              <a:off x="5760796" y="2459351"/>
              <a:ext cx="19515" cy="73469"/>
            </a:xfrm>
            <a:custGeom>
              <a:avLst/>
              <a:gdLst>
                <a:gd name="T0" fmla="*/ 11 w 11"/>
                <a:gd name="T1" fmla="*/ 4 h 41"/>
                <a:gd name="T2" fmla="*/ 7 w 11"/>
                <a:gd name="T3" fmla="*/ 0 h 41"/>
                <a:gd name="T4" fmla="*/ 4 w 11"/>
                <a:gd name="T5" fmla="*/ 0 h 41"/>
                <a:gd name="T6" fmla="*/ 0 w 11"/>
                <a:gd name="T7" fmla="*/ 4 h 41"/>
                <a:gd name="T8" fmla="*/ 0 w 11"/>
                <a:gd name="T9" fmla="*/ 37 h 41"/>
                <a:gd name="T10" fmla="*/ 3 w 11"/>
                <a:gd name="T11" fmla="*/ 40 h 41"/>
                <a:gd name="T12" fmla="*/ 6 w 11"/>
                <a:gd name="T13" fmla="*/ 41 h 41"/>
                <a:gd name="T14" fmla="*/ 10 w 11"/>
                <a:gd name="T15" fmla="*/ 37 h 41"/>
                <a:gd name="T16" fmla="*/ 11 w 11"/>
                <a:gd name="T1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11" y="4"/>
                  </a:moveTo>
                  <a:cubicBezTo>
                    <a:pt x="11" y="2"/>
                    <a:pt x="9" y="0"/>
                    <a:pt x="7" y="0"/>
                  </a:cubicBezTo>
                  <a:cubicBezTo>
                    <a:pt x="4" y="0"/>
                    <a:pt x="4" y="0"/>
                    <a:pt x="4" y="0"/>
                  </a:cubicBezTo>
                  <a:cubicBezTo>
                    <a:pt x="2" y="0"/>
                    <a:pt x="0" y="2"/>
                    <a:pt x="0" y="4"/>
                  </a:cubicBezTo>
                  <a:cubicBezTo>
                    <a:pt x="0" y="37"/>
                    <a:pt x="0" y="37"/>
                    <a:pt x="0" y="37"/>
                  </a:cubicBezTo>
                  <a:cubicBezTo>
                    <a:pt x="0" y="39"/>
                    <a:pt x="1" y="40"/>
                    <a:pt x="3" y="40"/>
                  </a:cubicBezTo>
                  <a:cubicBezTo>
                    <a:pt x="6" y="41"/>
                    <a:pt x="6" y="41"/>
                    <a:pt x="6" y="41"/>
                  </a:cubicBezTo>
                  <a:cubicBezTo>
                    <a:pt x="8" y="41"/>
                    <a:pt x="10" y="39"/>
                    <a:pt x="10" y="37"/>
                  </a:cubicBezTo>
                  <a:lnTo>
                    <a:pt x="11" y="4"/>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4" name="ïSḷîḍé"/>
            <p:cNvSpPr/>
            <p:nvPr/>
          </p:nvSpPr>
          <p:spPr bwMode="auto">
            <a:xfrm>
              <a:off x="5755056" y="2552336"/>
              <a:ext cx="19515" cy="71174"/>
            </a:xfrm>
            <a:custGeom>
              <a:avLst/>
              <a:gdLst>
                <a:gd name="T0" fmla="*/ 11 w 11"/>
                <a:gd name="T1" fmla="*/ 10 h 40"/>
                <a:gd name="T2" fmla="*/ 11 w 11"/>
                <a:gd name="T3" fmla="*/ 9 h 40"/>
                <a:gd name="T4" fmla="*/ 11 w 11"/>
                <a:gd name="T5" fmla="*/ 4 h 40"/>
                <a:gd name="T6" fmla="*/ 7 w 11"/>
                <a:gd name="T7" fmla="*/ 0 h 40"/>
                <a:gd name="T8" fmla="*/ 4 w 11"/>
                <a:gd name="T9" fmla="*/ 0 h 40"/>
                <a:gd name="T10" fmla="*/ 1 w 11"/>
                <a:gd name="T11" fmla="*/ 3 h 40"/>
                <a:gd name="T12" fmla="*/ 0 w 11"/>
                <a:gd name="T13" fmla="*/ 36 h 40"/>
                <a:gd name="T14" fmla="*/ 4 w 11"/>
                <a:gd name="T15" fmla="*/ 40 h 40"/>
                <a:gd name="T16" fmla="*/ 7 w 11"/>
                <a:gd name="T17" fmla="*/ 40 h 40"/>
                <a:gd name="T18" fmla="*/ 10 w 11"/>
                <a:gd name="T19" fmla="*/ 37 h 40"/>
                <a:gd name="T20" fmla="*/ 11 w 11"/>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0">
                  <a:moveTo>
                    <a:pt x="11" y="10"/>
                  </a:moveTo>
                  <a:cubicBezTo>
                    <a:pt x="11" y="9"/>
                    <a:pt x="11" y="9"/>
                    <a:pt x="11" y="9"/>
                  </a:cubicBezTo>
                  <a:cubicBezTo>
                    <a:pt x="11" y="4"/>
                    <a:pt x="11" y="4"/>
                    <a:pt x="11" y="4"/>
                  </a:cubicBezTo>
                  <a:cubicBezTo>
                    <a:pt x="11" y="2"/>
                    <a:pt x="9" y="0"/>
                    <a:pt x="7" y="0"/>
                  </a:cubicBezTo>
                  <a:cubicBezTo>
                    <a:pt x="4" y="0"/>
                    <a:pt x="4" y="0"/>
                    <a:pt x="4" y="0"/>
                  </a:cubicBezTo>
                  <a:cubicBezTo>
                    <a:pt x="2" y="0"/>
                    <a:pt x="1" y="1"/>
                    <a:pt x="1" y="3"/>
                  </a:cubicBezTo>
                  <a:cubicBezTo>
                    <a:pt x="0" y="36"/>
                    <a:pt x="0" y="36"/>
                    <a:pt x="0" y="36"/>
                  </a:cubicBezTo>
                  <a:cubicBezTo>
                    <a:pt x="0" y="38"/>
                    <a:pt x="2" y="40"/>
                    <a:pt x="4" y="40"/>
                  </a:cubicBezTo>
                  <a:cubicBezTo>
                    <a:pt x="7" y="40"/>
                    <a:pt x="7" y="40"/>
                    <a:pt x="7" y="40"/>
                  </a:cubicBezTo>
                  <a:cubicBezTo>
                    <a:pt x="9" y="40"/>
                    <a:pt x="10" y="39"/>
                    <a:pt x="10" y="37"/>
                  </a:cubicBezTo>
                  <a:cubicBezTo>
                    <a:pt x="10" y="37"/>
                    <a:pt x="11" y="12"/>
                    <a:pt x="11" y="10"/>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5" name="îšľïḓè"/>
            <p:cNvSpPr/>
            <p:nvPr/>
          </p:nvSpPr>
          <p:spPr bwMode="auto">
            <a:xfrm>
              <a:off x="5757352" y="2646469"/>
              <a:ext cx="19515" cy="72322"/>
            </a:xfrm>
            <a:custGeom>
              <a:avLst/>
              <a:gdLst>
                <a:gd name="T0" fmla="*/ 11 w 11"/>
                <a:gd name="T1" fmla="*/ 4 h 40"/>
                <a:gd name="T2" fmla="*/ 7 w 11"/>
                <a:gd name="T3" fmla="*/ 0 h 40"/>
                <a:gd name="T4" fmla="*/ 4 w 11"/>
                <a:gd name="T5" fmla="*/ 0 h 40"/>
                <a:gd name="T6" fmla="*/ 0 w 11"/>
                <a:gd name="T7" fmla="*/ 4 h 40"/>
                <a:gd name="T8" fmla="*/ 0 w 11"/>
                <a:gd name="T9" fmla="*/ 37 h 40"/>
                <a:gd name="T10" fmla="*/ 3 w 11"/>
                <a:gd name="T11" fmla="*/ 40 h 40"/>
                <a:gd name="T12" fmla="*/ 6 w 11"/>
                <a:gd name="T13" fmla="*/ 40 h 40"/>
                <a:gd name="T14" fmla="*/ 10 w 11"/>
                <a:gd name="T15" fmla="*/ 37 h 40"/>
                <a:gd name="T16" fmla="*/ 11 w 11"/>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0">
                  <a:moveTo>
                    <a:pt x="11" y="4"/>
                  </a:moveTo>
                  <a:cubicBezTo>
                    <a:pt x="11" y="2"/>
                    <a:pt x="9" y="0"/>
                    <a:pt x="7" y="0"/>
                  </a:cubicBezTo>
                  <a:cubicBezTo>
                    <a:pt x="4" y="0"/>
                    <a:pt x="4" y="0"/>
                    <a:pt x="4" y="0"/>
                  </a:cubicBezTo>
                  <a:cubicBezTo>
                    <a:pt x="2" y="0"/>
                    <a:pt x="0" y="2"/>
                    <a:pt x="0" y="4"/>
                  </a:cubicBezTo>
                  <a:cubicBezTo>
                    <a:pt x="0" y="37"/>
                    <a:pt x="0" y="37"/>
                    <a:pt x="0" y="37"/>
                  </a:cubicBezTo>
                  <a:cubicBezTo>
                    <a:pt x="0" y="39"/>
                    <a:pt x="1" y="40"/>
                    <a:pt x="3" y="40"/>
                  </a:cubicBezTo>
                  <a:cubicBezTo>
                    <a:pt x="6" y="40"/>
                    <a:pt x="6" y="40"/>
                    <a:pt x="6" y="40"/>
                  </a:cubicBezTo>
                  <a:cubicBezTo>
                    <a:pt x="8" y="40"/>
                    <a:pt x="10" y="39"/>
                    <a:pt x="10" y="37"/>
                  </a:cubicBezTo>
                  <a:lnTo>
                    <a:pt x="11" y="4"/>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6" name="îṡľïďê"/>
            <p:cNvSpPr/>
            <p:nvPr/>
          </p:nvSpPr>
          <p:spPr bwMode="auto">
            <a:xfrm>
              <a:off x="7152125" y="2513305"/>
              <a:ext cx="212373" cy="212373"/>
            </a:xfrm>
            <a:custGeom>
              <a:avLst/>
              <a:gdLst>
                <a:gd name="T0" fmla="*/ 53 w 119"/>
                <a:gd name="T1" fmla="*/ 99 h 119"/>
                <a:gd name="T2" fmla="*/ 80 w 119"/>
                <a:gd name="T3" fmla="*/ 87 h 119"/>
                <a:gd name="T4" fmla="*/ 92 w 119"/>
                <a:gd name="T5" fmla="*/ 65 h 119"/>
                <a:gd name="T6" fmla="*/ 111 w 119"/>
                <a:gd name="T7" fmla="*/ 21 h 119"/>
                <a:gd name="T8" fmla="*/ 117 w 119"/>
                <a:gd name="T9" fmla="*/ 20 h 119"/>
                <a:gd name="T10" fmla="*/ 117 w 119"/>
                <a:gd name="T11" fmla="*/ 12 h 119"/>
                <a:gd name="T12" fmla="*/ 113 w 119"/>
                <a:gd name="T13" fmla="*/ 10 h 119"/>
                <a:gd name="T14" fmla="*/ 69 w 119"/>
                <a:gd name="T15" fmla="*/ 54 h 119"/>
                <a:gd name="T16" fmla="*/ 68 w 119"/>
                <a:gd name="T17" fmla="*/ 64 h 119"/>
                <a:gd name="T18" fmla="*/ 55 w 119"/>
                <a:gd name="T19" fmla="*/ 64 h 119"/>
                <a:gd name="T20" fmla="*/ 55 w 119"/>
                <a:gd name="T21" fmla="*/ 51 h 119"/>
                <a:gd name="T22" fmla="*/ 66 w 119"/>
                <a:gd name="T23" fmla="*/ 50 h 119"/>
                <a:gd name="T24" fmla="*/ 109 w 119"/>
                <a:gd name="T25" fmla="*/ 7 h 119"/>
                <a:gd name="T26" fmla="*/ 108 w 119"/>
                <a:gd name="T27" fmla="*/ 2 h 119"/>
                <a:gd name="T28" fmla="*/ 100 w 119"/>
                <a:gd name="T29" fmla="*/ 2 h 119"/>
                <a:gd name="T30" fmla="*/ 99 w 119"/>
                <a:gd name="T31" fmla="*/ 8 h 119"/>
                <a:gd name="T32" fmla="*/ 52 w 119"/>
                <a:gd name="T33" fmla="*/ 28 h 119"/>
                <a:gd name="T34" fmla="*/ 33 w 119"/>
                <a:gd name="T35" fmla="*/ 39 h 119"/>
                <a:gd name="T36" fmla="*/ 21 w 119"/>
                <a:gd name="T37" fmla="*/ 66 h 119"/>
                <a:gd name="T38" fmla="*/ 6 w 119"/>
                <a:gd name="T39" fmla="*/ 78 h 119"/>
                <a:gd name="T40" fmla="*/ 5 w 119"/>
                <a:gd name="T41" fmla="*/ 86 h 119"/>
                <a:gd name="T42" fmla="*/ 32 w 119"/>
                <a:gd name="T43" fmla="*/ 113 h 119"/>
                <a:gd name="T44" fmla="*/ 42 w 119"/>
                <a:gd name="T45" fmla="*/ 112 h 119"/>
                <a:gd name="T46" fmla="*/ 53 w 119"/>
                <a:gd name="T47" fmla="*/ 9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19">
                  <a:moveTo>
                    <a:pt x="53" y="99"/>
                  </a:moveTo>
                  <a:cubicBezTo>
                    <a:pt x="62" y="99"/>
                    <a:pt x="72" y="95"/>
                    <a:pt x="80" y="87"/>
                  </a:cubicBezTo>
                  <a:cubicBezTo>
                    <a:pt x="86" y="81"/>
                    <a:pt x="90" y="73"/>
                    <a:pt x="92" y="65"/>
                  </a:cubicBezTo>
                  <a:cubicBezTo>
                    <a:pt x="94" y="55"/>
                    <a:pt x="96" y="41"/>
                    <a:pt x="111" y="21"/>
                  </a:cubicBezTo>
                  <a:cubicBezTo>
                    <a:pt x="113" y="22"/>
                    <a:pt x="116" y="21"/>
                    <a:pt x="117" y="20"/>
                  </a:cubicBezTo>
                  <a:cubicBezTo>
                    <a:pt x="119" y="17"/>
                    <a:pt x="119" y="14"/>
                    <a:pt x="117" y="12"/>
                  </a:cubicBezTo>
                  <a:cubicBezTo>
                    <a:pt x="116" y="11"/>
                    <a:pt x="115" y="10"/>
                    <a:pt x="113" y="10"/>
                  </a:cubicBezTo>
                  <a:cubicBezTo>
                    <a:pt x="69" y="54"/>
                    <a:pt x="69" y="54"/>
                    <a:pt x="69" y="54"/>
                  </a:cubicBezTo>
                  <a:cubicBezTo>
                    <a:pt x="71" y="57"/>
                    <a:pt x="70" y="61"/>
                    <a:pt x="68" y="64"/>
                  </a:cubicBezTo>
                  <a:cubicBezTo>
                    <a:pt x="64" y="68"/>
                    <a:pt x="58" y="68"/>
                    <a:pt x="55" y="64"/>
                  </a:cubicBezTo>
                  <a:cubicBezTo>
                    <a:pt x="51" y="61"/>
                    <a:pt x="51" y="55"/>
                    <a:pt x="55" y="51"/>
                  </a:cubicBezTo>
                  <a:cubicBezTo>
                    <a:pt x="58" y="49"/>
                    <a:pt x="62" y="48"/>
                    <a:pt x="66" y="50"/>
                  </a:cubicBezTo>
                  <a:cubicBezTo>
                    <a:pt x="109" y="7"/>
                    <a:pt x="109" y="7"/>
                    <a:pt x="109" y="7"/>
                  </a:cubicBezTo>
                  <a:cubicBezTo>
                    <a:pt x="109" y="5"/>
                    <a:pt x="109" y="3"/>
                    <a:pt x="108" y="2"/>
                  </a:cubicBezTo>
                  <a:cubicBezTo>
                    <a:pt x="106" y="0"/>
                    <a:pt x="102" y="0"/>
                    <a:pt x="100" y="2"/>
                  </a:cubicBezTo>
                  <a:cubicBezTo>
                    <a:pt x="98" y="4"/>
                    <a:pt x="98" y="6"/>
                    <a:pt x="99" y="8"/>
                  </a:cubicBezTo>
                  <a:cubicBezTo>
                    <a:pt x="76" y="24"/>
                    <a:pt x="61" y="26"/>
                    <a:pt x="52" y="28"/>
                  </a:cubicBezTo>
                  <a:cubicBezTo>
                    <a:pt x="45" y="30"/>
                    <a:pt x="38" y="34"/>
                    <a:pt x="33" y="39"/>
                  </a:cubicBezTo>
                  <a:cubicBezTo>
                    <a:pt x="25" y="47"/>
                    <a:pt x="21" y="57"/>
                    <a:pt x="21" y="66"/>
                  </a:cubicBezTo>
                  <a:cubicBezTo>
                    <a:pt x="6" y="78"/>
                    <a:pt x="6" y="78"/>
                    <a:pt x="6" y="78"/>
                  </a:cubicBezTo>
                  <a:cubicBezTo>
                    <a:pt x="6" y="78"/>
                    <a:pt x="0" y="81"/>
                    <a:pt x="5" y="86"/>
                  </a:cubicBezTo>
                  <a:cubicBezTo>
                    <a:pt x="9" y="90"/>
                    <a:pt x="26" y="107"/>
                    <a:pt x="32" y="113"/>
                  </a:cubicBezTo>
                  <a:cubicBezTo>
                    <a:pt x="38" y="119"/>
                    <a:pt x="42" y="112"/>
                    <a:pt x="42" y="112"/>
                  </a:cubicBezTo>
                  <a:lnTo>
                    <a:pt x="53" y="99"/>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7" name="iṥļïďe"/>
            <p:cNvSpPr/>
            <p:nvPr/>
          </p:nvSpPr>
          <p:spPr bwMode="auto">
            <a:xfrm>
              <a:off x="7139497" y="2668280"/>
              <a:ext cx="70026" cy="70026"/>
            </a:xfrm>
            <a:custGeom>
              <a:avLst/>
              <a:gdLst>
                <a:gd name="T0" fmla="*/ 15 w 39"/>
                <a:gd name="T1" fmla="*/ 1 h 39"/>
                <a:gd name="T2" fmla="*/ 19 w 39"/>
                <a:gd name="T3" fmla="*/ 1 h 39"/>
                <a:gd name="T4" fmla="*/ 38 w 39"/>
                <a:gd name="T5" fmla="*/ 19 h 39"/>
                <a:gd name="T6" fmla="*/ 38 w 39"/>
                <a:gd name="T7" fmla="*/ 24 h 39"/>
                <a:gd name="T8" fmla="*/ 24 w 39"/>
                <a:gd name="T9" fmla="*/ 38 h 39"/>
                <a:gd name="T10" fmla="*/ 19 w 39"/>
                <a:gd name="T11" fmla="*/ 38 h 39"/>
                <a:gd name="T12" fmla="*/ 1 w 39"/>
                <a:gd name="T13" fmla="*/ 19 h 39"/>
                <a:gd name="T14" fmla="*/ 1 w 39"/>
                <a:gd name="T15" fmla="*/ 15 h 39"/>
                <a:gd name="T16" fmla="*/ 15 w 39"/>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15" y="1"/>
                  </a:moveTo>
                  <a:cubicBezTo>
                    <a:pt x="16" y="0"/>
                    <a:pt x="18" y="0"/>
                    <a:pt x="19" y="1"/>
                  </a:cubicBezTo>
                  <a:cubicBezTo>
                    <a:pt x="38" y="19"/>
                    <a:pt x="38" y="19"/>
                    <a:pt x="38" y="19"/>
                  </a:cubicBezTo>
                  <a:cubicBezTo>
                    <a:pt x="39" y="21"/>
                    <a:pt x="39" y="23"/>
                    <a:pt x="38" y="24"/>
                  </a:cubicBezTo>
                  <a:cubicBezTo>
                    <a:pt x="24" y="38"/>
                    <a:pt x="24" y="38"/>
                    <a:pt x="24" y="38"/>
                  </a:cubicBezTo>
                  <a:cubicBezTo>
                    <a:pt x="23" y="39"/>
                    <a:pt x="21" y="39"/>
                    <a:pt x="19" y="38"/>
                  </a:cubicBezTo>
                  <a:cubicBezTo>
                    <a:pt x="1" y="19"/>
                    <a:pt x="1" y="19"/>
                    <a:pt x="1" y="19"/>
                  </a:cubicBezTo>
                  <a:cubicBezTo>
                    <a:pt x="0" y="18"/>
                    <a:pt x="0" y="16"/>
                    <a:pt x="1" y="15"/>
                  </a:cubicBezTo>
                  <a:lnTo>
                    <a:pt x="15" y="1"/>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8" name="íṧḷíḋê"/>
            <p:cNvSpPr/>
            <p:nvPr/>
          </p:nvSpPr>
          <p:spPr bwMode="auto">
            <a:xfrm>
              <a:off x="7596385" y="1651187"/>
              <a:ext cx="112500" cy="172194"/>
            </a:xfrm>
            <a:custGeom>
              <a:avLst/>
              <a:gdLst>
                <a:gd name="T0" fmla="*/ 18 w 63"/>
                <a:gd name="T1" fmla="*/ 89 h 96"/>
                <a:gd name="T2" fmla="*/ 27 w 63"/>
                <a:gd name="T3" fmla="*/ 95 h 96"/>
                <a:gd name="T4" fmla="*/ 36 w 63"/>
                <a:gd name="T5" fmla="*/ 91 h 96"/>
                <a:gd name="T6" fmla="*/ 63 w 63"/>
                <a:gd name="T7" fmla="*/ 65 h 96"/>
                <a:gd name="T8" fmla="*/ 41 w 63"/>
                <a:gd name="T9" fmla="*/ 0 h 96"/>
                <a:gd name="T10" fmla="*/ 18 w 63"/>
                <a:gd name="T11" fmla="*/ 89 h 96"/>
              </a:gdLst>
              <a:ahLst/>
              <a:cxnLst>
                <a:cxn ang="0">
                  <a:pos x="T0" y="T1"/>
                </a:cxn>
                <a:cxn ang="0">
                  <a:pos x="T2" y="T3"/>
                </a:cxn>
                <a:cxn ang="0">
                  <a:pos x="T4" y="T5"/>
                </a:cxn>
                <a:cxn ang="0">
                  <a:pos x="T6" y="T7"/>
                </a:cxn>
                <a:cxn ang="0">
                  <a:pos x="T8" y="T9"/>
                </a:cxn>
                <a:cxn ang="0">
                  <a:pos x="T10" y="T11"/>
                </a:cxn>
              </a:cxnLst>
              <a:rect l="0" t="0" r="r" b="b"/>
              <a:pathLst>
                <a:path w="63" h="96">
                  <a:moveTo>
                    <a:pt x="18" y="89"/>
                  </a:moveTo>
                  <a:cubicBezTo>
                    <a:pt x="20" y="93"/>
                    <a:pt x="23" y="95"/>
                    <a:pt x="27" y="95"/>
                  </a:cubicBezTo>
                  <a:cubicBezTo>
                    <a:pt x="30" y="96"/>
                    <a:pt x="34" y="94"/>
                    <a:pt x="36" y="91"/>
                  </a:cubicBezTo>
                  <a:cubicBezTo>
                    <a:pt x="42" y="81"/>
                    <a:pt x="50" y="70"/>
                    <a:pt x="63" y="65"/>
                  </a:cubicBezTo>
                  <a:cubicBezTo>
                    <a:pt x="52" y="40"/>
                    <a:pt x="45" y="18"/>
                    <a:pt x="41" y="0"/>
                  </a:cubicBezTo>
                  <a:cubicBezTo>
                    <a:pt x="26" y="11"/>
                    <a:pt x="0" y="39"/>
                    <a:pt x="18" y="89"/>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9" name="îṣ1îďe"/>
            <p:cNvSpPr/>
            <p:nvPr/>
          </p:nvSpPr>
          <p:spPr bwMode="auto">
            <a:xfrm>
              <a:off x="7799574" y="1651187"/>
              <a:ext cx="113648" cy="172194"/>
            </a:xfrm>
            <a:custGeom>
              <a:avLst/>
              <a:gdLst>
                <a:gd name="T0" fmla="*/ 22 w 63"/>
                <a:gd name="T1" fmla="*/ 0 h 96"/>
                <a:gd name="T2" fmla="*/ 0 w 63"/>
                <a:gd name="T3" fmla="*/ 65 h 96"/>
                <a:gd name="T4" fmla="*/ 27 w 63"/>
                <a:gd name="T5" fmla="*/ 91 h 96"/>
                <a:gd name="T6" fmla="*/ 36 w 63"/>
                <a:gd name="T7" fmla="*/ 95 h 96"/>
                <a:gd name="T8" fmla="*/ 44 w 63"/>
                <a:gd name="T9" fmla="*/ 89 h 96"/>
                <a:gd name="T10" fmla="*/ 22 w 63"/>
                <a:gd name="T11" fmla="*/ 0 h 96"/>
              </a:gdLst>
              <a:ahLst/>
              <a:cxnLst>
                <a:cxn ang="0">
                  <a:pos x="T0" y="T1"/>
                </a:cxn>
                <a:cxn ang="0">
                  <a:pos x="T2" y="T3"/>
                </a:cxn>
                <a:cxn ang="0">
                  <a:pos x="T4" y="T5"/>
                </a:cxn>
                <a:cxn ang="0">
                  <a:pos x="T6" y="T7"/>
                </a:cxn>
                <a:cxn ang="0">
                  <a:pos x="T8" y="T9"/>
                </a:cxn>
                <a:cxn ang="0">
                  <a:pos x="T10" y="T11"/>
                </a:cxn>
              </a:cxnLst>
              <a:rect l="0" t="0" r="r" b="b"/>
              <a:pathLst>
                <a:path w="63" h="96">
                  <a:moveTo>
                    <a:pt x="22" y="0"/>
                  </a:moveTo>
                  <a:cubicBezTo>
                    <a:pt x="18" y="18"/>
                    <a:pt x="11" y="40"/>
                    <a:pt x="0" y="65"/>
                  </a:cubicBezTo>
                  <a:cubicBezTo>
                    <a:pt x="12" y="70"/>
                    <a:pt x="21" y="81"/>
                    <a:pt x="27" y="91"/>
                  </a:cubicBezTo>
                  <a:cubicBezTo>
                    <a:pt x="29" y="94"/>
                    <a:pt x="32" y="96"/>
                    <a:pt x="36" y="95"/>
                  </a:cubicBezTo>
                  <a:cubicBezTo>
                    <a:pt x="40" y="95"/>
                    <a:pt x="43" y="93"/>
                    <a:pt x="44" y="89"/>
                  </a:cubicBezTo>
                  <a:cubicBezTo>
                    <a:pt x="63" y="39"/>
                    <a:pt x="37" y="11"/>
                    <a:pt x="22" y="0"/>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0" name="î$ḷiḑê"/>
            <p:cNvSpPr/>
            <p:nvPr/>
          </p:nvSpPr>
          <p:spPr bwMode="auto">
            <a:xfrm>
              <a:off x="7652635" y="1364197"/>
              <a:ext cx="203189" cy="415562"/>
            </a:xfrm>
            <a:custGeom>
              <a:avLst/>
              <a:gdLst>
                <a:gd name="T0" fmla="*/ 110 w 113"/>
                <a:gd name="T1" fmla="*/ 112 h 233"/>
                <a:gd name="T2" fmla="*/ 64 w 113"/>
                <a:gd name="T3" fmla="*/ 3 h 233"/>
                <a:gd name="T4" fmla="*/ 56 w 113"/>
                <a:gd name="T5" fmla="*/ 0 h 233"/>
                <a:gd name="T6" fmla="*/ 47 w 113"/>
                <a:gd name="T7" fmla="*/ 3 h 233"/>
                <a:gd name="T8" fmla="*/ 3 w 113"/>
                <a:gd name="T9" fmla="*/ 112 h 233"/>
                <a:gd name="T10" fmla="*/ 35 w 113"/>
                <a:gd name="T11" fmla="*/ 233 h 233"/>
                <a:gd name="T12" fmla="*/ 56 w 113"/>
                <a:gd name="T13" fmla="*/ 233 h 233"/>
                <a:gd name="T14" fmla="*/ 57 w 113"/>
                <a:gd name="T15" fmla="*/ 233 h 233"/>
                <a:gd name="T16" fmla="*/ 78 w 113"/>
                <a:gd name="T17" fmla="*/ 233 h 233"/>
                <a:gd name="T18" fmla="*/ 110 w 113"/>
                <a:gd name="T19" fmla="*/ 11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233">
                  <a:moveTo>
                    <a:pt x="110" y="112"/>
                  </a:moveTo>
                  <a:cubicBezTo>
                    <a:pt x="110" y="56"/>
                    <a:pt x="80" y="19"/>
                    <a:pt x="64" y="3"/>
                  </a:cubicBezTo>
                  <a:cubicBezTo>
                    <a:pt x="62" y="1"/>
                    <a:pt x="59" y="0"/>
                    <a:pt x="56" y="0"/>
                  </a:cubicBezTo>
                  <a:cubicBezTo>
                    <a:pt x="52" y="0"/>
                    <a:pt x="49" y="1"/>
                    <a:pt x="47" y="3"/>
                  </a:cubicBezTo>
                  <a:cubicBezTo>
                    <a:pt x="32" y="19"/>
                    <a:pt x="3" y="56"/>
                    <a:pt x="3" y="112"/>
                  </a:cubicBezTo>
                  <a:cubicBezTo>
                    <a:pt x="3" y="112"/>
                    <a:pt x="0" y="163"/>
                    <a:pt x="35" y="233"/>
                  </a:cubicBezTo>
                  <a:cubicBezTo>
                    <a:pt x="56" y="233"/>
                    <a:pt x="56" y="233"/>
                    <a:pt x="56" y="233"/>
                  </a:cubicBezTo>
                  <a:cubicBezTo>
                    <a:pt x="57" y="233"/>
                    <a:pt x="57" y="233"/>
                    <a:pt x="57" y="233"/>
                  </a:cubicBezTo>
                  <a:cubicBezTo>
                    <a:pt x="78" y="233"/>
                    <a:pt x="78" y="233"/>
                    <a:pt x="78" y="233"/>
                  </a:cubicBezTo>
                  <a:cubicBezTo>
                    <a:pt x="113" y="163"/>
                    <a:pt x="110" y="112"/>
                    <a:pt x="110" y="112"/>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1" name="isḻïḑé"/>
            <p:cNvSpPr/>
            <p:nvPr/>
          </p:nvSpPr>
          <p:spPr bwMode="auto">
            <a:xfrm>
              <a:off x="7699702" y="1776314"/>
              <a:ext cx="109056" cy="27551"/>
            </a:xfrm>
            <a:prstGeom prst="rect">
              <a:avLst/>
            </a:prstGeom>
            <a:solidFill>
              <a:srgbClr val="FAAE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2" name="ïṩlïďé"/>
            <p:cNvSpPr/>
            <p:nvPr/>
          </p:nvSpPr>
          <p:spPr bwMode="auto">
            <a:xfrm>
              <a:off x="7710033" y="1473253"/>
              <a:ext cx="86097" cy="872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3" name="ïşlîḋé"/>
            <p:cNvSpPr/>
            <p:nvPr/>
          </p:nvSpPr>
          <p:spPr bwMode="auto">
            <a:xfrm>
              <a:off x="7379421" y="2678612"/>
              <a:ext cx="98725" cy="118240"/>
            </a:xfrm>
            <a:custGeom>
              <a:avLst/>
              <a:gdLst>
                <a:gd name="T0" fmla="*/ 15 w 55"/>
                <a:gd name="T1" fmla="*/ 45 h 66"/>
                <a:gd name="T2" fmla="*/ 9 w 55"/>
                <a:gd name="T3" fmla="*/ 66 h 66"/>
                <a:gd name="T4" fmla="*/ 0 w 55"/>
                <a:gd name="T5" fmla="*/ 66 h 66"/>
                <a:gd name="T6" fmla="*/ 22 w 55"/>
                <a:gd name="T7" fmla="*/ 0 h 66"/>
                <a:gd name="T8" fmla="*/ 32 w 55"/>
                <a:gd name="T9" fmla="*/ 0 h 66"/>
                <a:gd name="T10" fmla="*/ 55 w 55"/>
                <a:gd name="T11" fmla="*/ 66 h 66"/>
                <a:gd name="T12" fmla="*/ 46 w 55"/>
                <a:gd name="T13" fmla="*/ 66 h 66"/>
                <a:gd name="T14" fmla="*/ 39 w 55"/>
                <a:gd name="T15" fmla="*/ 45 h 66"/>
                <a:gd name="T16" fmla="*/ 15 w 55"/>
                <a:gd name="T17" fmla="*/ 45 h 66"/>
                <a:gd name="T18" fmla="*/ 37 w 55"/>
                <a:gd name="T19" fmla="*/ 38 h 66"/>
                <a:gd name="T20" fmla="*/ 31 w 55"/>
                <a:gd name="T21" fmla="*/ 20 h 66"/>
                <a:gd name="T22" fmla="*/ 27 w 55"/>
                <a:gd name="T23" fmla="*/ 8 h 66"/>
                <a:gd name="T24" fmla="*/ 27 w 55"/>
                <a:gd name="T25" fmla="*/ 8 h 66"/>
                <a:gd name="T26" fmla="*/ 24 w 55"/>
                <a:gd name="T27" fmla="*/ 19 h 66"/>
                <a:gd name="T28" fmla="*/ 17 w 55"/>
                <a:gd name="T29" fmla="*/ 38 h 66"/>
                <a:gd name="T30" fmla="*/ 37 w 55"/>
                <a:gd name="T31"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6">
                  <a:moveTo>
                    <a:pt x="15" y="45"/>
                  </a:moveTo>
                  <a:cubicBezTo>
                    <a:pt x="9" y="66"/>
                    <a:pt x="9" y="66"/>
                    <a:pt x="9" y="66"/>
                  </a:cubicBezTo>
                  <a:cubicBezTo>
                    <a:pt x="0" y="66"/>
                    <a:pt x="0" y="66"/>
                    <a:pt x="0" y="66"/>
                  </a:cubicBezTo>
                  <a:cubicBezTo>
                    <a:pt x="22" y="0"/>
                    <a:pt x="22" y="0"/>
                    <a:pt x="22" y="0"/>
                  </a:cubicBezTo>
                  <a:cubicBezTo>
                    <a:pt x="32" y="0"/>
                    <a:pt x="32" y="0"/>
                    <a:pt x="32" y="0"/>
                  </a:cubicBezTo>
                  <a:cubicBezTo>
                    <a:pt x="55" y="66"/>
                    <a:pt x="55" y="66"/>
                    <a:pt x="55" y="66"/>
                  </a:cubicBezTo>
                  <a:cubicBezTo>
                    <a:pt x="46" y="66"/>
                    <a:pt x="46" y="66"/>
                    <a:pt x="46" y="66"/>
                  </a:cubicBezTo>
                  <a:cubicBezTo>
                    <a:pt x="39" y="45"/>
                    <a:pt x="39" y="45"/>
                    <a:pt x="39" y="45"/>
                  </a:cubicBezTo>
                  <a:lnTo>
                    <a:pt x="15" y="45"/>
                  </a:lnTo>
                  <a:close/>
                  <a:moveTo>
                    <a:pt x="37" y="38"/>
                  </a:moveTo>
                  <a:cubicBezTo>
                    <a:pt x="31" y="20"/>
                    <a:pt x="31" y="20"/>
                    <a:pt x="31" y="20"/>
                  </a:cubicBezTo>
                  <a:cubicBezTo>
                    <a:pt x="29" y="15"/>
                    <a:pt x="28" y="11"/>
                    <a:pt x="27" y="8"/>
                  </a:cubicBezTo>
                  <a:cubicBezTo>
                    <a:pt x="27" y="8"/>
                    <a:pt x="27" y="8"/>
                    <a:pt x="27" y="8"/>
                  </a:cubicBezTo>
                  <a:cubicBezTo>
                    <a:pt x="26" y="12"/>
                    <a:pt x="25" y="16"/>
                    <a:pt x="24" y="19"/>
                  </a:cubicBezTo>
                  <a:cubicBezTo>
                    <a:pt x="17" y="38"/>
                    <a:pt x="17" y="38"/>
                    <a:pt x="17" y="38"/>
                  </a:cubicBezTo>
                  <a:lnTo>
                    <a:pt x="37" y="38"/>
                  </a:ln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4" name="ïṡļîḋe"/>
            <p:cNvSpPr/>
            <p:nvPr/>
          </p:nvSpPr>
          <p:spPr bwMode="auto">
            <a:xfrm>
              <a:off x="5943322" y="3031036"/>
              <a:ext cx="73469" cy="119388"/>
            </a:xfrm>
            <a:custGeom>
              <a:avLst/>
              <a:gdLst>
                <a:gd name="T0" fmla="*/ 0 w 41"/>
                <a:gd name="T1" fmla="*/ 1 h 67"/>
                <a:gd name="T2" fmla="*/ 15 w 41"/>
                <a:gd name="T3" fmla="*/ 0 h 67"/>
                <a:gd name="T4" fmla="*/ 33 w 41"/>
                <a:gd name="T5" fmla="*/ 5 h 67"/>
                <a:gd name="T6" fmla="*/ 39 w 41"/>
                <a:gd name="T7" fmla="*/ 16 h 67"/>
                <a:gd name="T8" fmla="*/ 27 w 41"/>
                <a:gd name="T9" fmla="*/ 31 h 67"/>
                <a:gd name="T10" fmla="*/ 27 w 41"/>
                <a:gd name="T11" fmla="*/ 31 h 67"/>
                <a:gd name="T12" fmla="*/ 41 w 41"/>
                <a:gd name="T13" fmla="*/ 47 h 67"/>
                <a:gd name="T14" fmla="*/ 35 w 41"/>
                <a:gd name="T15" fmla="*/ 61 h 67"/>
                <a:gd name="T16" fmla="*/ 13 w 41"/>
                <a:gd name="T17" fmla="*/ 67 h 67"/>
                <a:gd name="T18" fmla="*/ 0 w 41"/>
                <a:gd name="T19" fmla="*/ 66 h 67"/>
                <a:gd name="T20" fmla="*/ 0 w 41"/>
                <a:gd name="T21" fmla="*/ 1 h 67"/>
                <a:gd name="T22" fmla="*/ 8 w 41"/>
                <a:gd name="T23" fmla="*/ 28 h 67"/>
                <a:gd name="T24" fmla="*/ 16 w 41"/>
                <a:gd name="T25" fmla="*/ 28 h 67"/>
                <a:gd name="T26" fmla="*/ 30 w 41"/>
                <a:gd name="T27" fmla="*/ 17 h 67"/>
                <a:gd name="T28" fmla="*/ 16 w 41"/>
                <a:gd name="T29" fmla="*/ 7 h 67"/>
                <a:gd name="T30" fmla="*/ 8 w 41"/>
                <a:gd name="T31" fmla="*/ 7 h 67"/>
                <a:gd name="T32" fmla="*/ 8 w 41"/>
                <a:gd name="T33" fmla="*/ 28 h 67"/>
                <a:gd name="T34" fmla="*/ 8 w 41"/>
                <a:gd name="T35" fmla="*/ 60 h 67"/>
                <a:gd name="T36" fmla="*/ 15 w 41"/>
                <a:gd name="T37" fmla="*/ 60 h 67"/>
                <a:gd name="T38" fmla="*/ 32 w 41"/>
                <a:gd name="T39" fmla="*/ 47 h 67"/>
                <a:gd name="T40" fmla="*/ 15 w 41"/>
                <a:gd name="T41" fmla="*/ 35 h 67"/>
                <a:gd name="T42" fmla="*/ 8 w 41"/>
                <a:gd name="T43" fmla="*/ 35 h 67"/>
                <a:gd name="T44" fmla="*/ 8 w 41"/>
                <a:gd name="T45"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67">
                  <a:moveTo>
                    <a:pt x="0" y="1"/>
                  </a:moveTo>
                  <a:cubicBezTo>
                    <a:pt x="3" y="1"/>
                    <a:pt x="9" y="0"/>
                    <a:pt x="15" y="0"/>
                  </a:cubicBezTo>
                  <a:cubicBezTo>
                    <a:pt x="24" y="0"/>
                    <a:pt x="29" y="2"/>
                    <a:pt x="33" y="5"/>
                  </a:cubicBezTo>
                  <a:cubicBezTo>
                    <a:pt x="37" y="7"/>
                    <a:pt x="39" y="11"/>
                    <a:pt x="39" y="16"/>
                  </a:cubicBezTo>
                  <a:cubicBezTo>
                    <a:pt x="39" y="23"/>
                    <a:pt x="34" y="28"/>
                    <a:pt x="27" y="31"/>
                  </a:cubicBezTo>
                  <a:cubicBezTo>
                    <a:pt x="27" y="31"/>
                    <a:pt x="27" y="31"/>
                    <a:pt x="27" y="31"/>
                  </a:cubicBezTo>
                  <a:cubicBezTo>
                    <a:pt x="34" y="33"/>
                    <a:pt x="41" y="38"/>
                    <a:pt x="41" y="47"/>
                  </a:cubicBezTo>
                  <a:cubicBezTo>
                    <a:pt x="41" y="53"/>
                    <a:pt x="39" y="57"/>
                    <a:pt x="35" y="61"/>
                  </a:cubicBezTo>
                  <a:cubicBezTo>
                    <a:pt x="31" y="65"/>
                    <a:pt x="23" y="67"/>
                    <a:pt x="13" y="67"/>
                  </a:cubicBezTo>
                  <a:cubicBezTo>
                    <a:pt x="7" y="67"/>
                    <a:pt x="2" y="66"/>
                    <a:pt x="0" y="66"/>
                  </a:cubicBezTo>
                  <a:lnTo>
                    <a:pt x="0" y="1"/>
                  </a:lnTo>
                  <a:close/>
                  <a:moveTo>
                    <a:pt x="8" y="28"/>
                  </a:moveTo>
                  <a:cubicBezTo>
                    <a:pt x="16" y="28"/>
                    <a:pt x="16" y="28"/>
                    <a:pt x="16" y="28"/>
                  </a:cubicBezTo>
                  <a:cubicBezTo>
                    <a:pt x="25" y="28"/>
                    <a:pt x="30" y="24"/>
                    <a:pt x="30" y="17"/>
                  </a:cubicBezTo>
                  <a:cubicBezTo>
                    <a:pt x="30" y="10"/>
                    <a:pt x="24" y="7"/>
                    <a:pt x="16" y="7"/>
                  </a:cubicBezTo>
                  <a:cubicBezTo>
                    <a:pt x="12" y="7"/>
                    <a:pt x="9" y="7"/>
                    <a:pt x="8" y="7"/>
                  </a:cubicBezTo>
                  <a:lnTo>
                    <a:pt x="8" y="28"/>
                  </a:lnTo>
                  <a:close/>
                  <a:moveTo>
                    <a:pt x="8" y="60"/>
                  </a:moveTo>
                  <a:cubicBezTo>
                    <a:pt x="10" y="60"/>
                    <a:pt x="12" y="60"/>
                    <a:pt x="15" y="60"/>
                  </a:cubicBezTo>
                  <a:cubicBezTo>
                    <a:pt x="24" y="60"/>
                    <a:pt x="32" y="57"/>
                    <a:pt x="32" y="47"/>
                  </a:cubicBezTo>
                  <a:cubicBezTo>
                    <a:pt x="32" y="38"/>
                    <a:pt x="24" y="35"/>
                    <a:pt x="15" y="35"/>
                  </a:cubicBezTo>
                  <a:cubicBezTo>
                    <a:pt x="8" y="35"/>
                    <a:pt x="8" y="35"/>
                    <a:pt x="8" y="35"/>
                  </a:cubicBezTo>
                  <a:lnTo>
                    <a:pt x="8" y="60"/>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5" name="íşļíḍé"/>
            <p:cNvSpPr/>
            <p:nvPr/>
          </p:nvSpPr>
          <p:spPr bwMode="auto">
            <a:xfrm>
              <a:off x="7535543" y="1336645"/>
              <a:ext cx="88393" cy="121684"/>
            </a:xfrm>
            <a:custGeom>
              <a:avLst/>
              <a:gdLst>
                <a:gd name="T0" fmla="*/ 50 w 50"/>
                <a:gd name="T1" fmla="*/ 65 h 68"/>
                <a:gd name="T2" fmla="*/ 32 w 50"/>
                <a:gd name="T3" fmla="*/ 68 h 68"/>
                <a:gd name="T4" fmla="*/ 0 w 50"/>
                <a:gd name="T5" fmla="*/ 35 h 68"/>
                <a:gd name="T6" fmla="*/ 34 w 50"/>
                <a:gd name="T7" fmla="*/ 0 h 68"/>
                <a:gd name="T8" fmla="*/ 50 w 50"/>
                <a:gd name="T9" fmla="*/ 3 h 68"/>
                <a:gd name="T10" fmla="*/ 48 w 50"/>
                <a:gd name="T11" fmla="*/ 10 h 68"/>
                <a:gd name="T12" fmla="*/ 34 w 50"/>
                <a:gd name="T13" fmla="*/ 7 h 68"/>
                <a:gd name="T14" fmla="*/ 9 w 50"/>
                <a:gd name="T15" fmla="*/ 34 h 68"/>
                <a:gd name="T16" fmla="*/ 34 w 50"/>
                <a:gd name="T17" fmla="*/ 61 h 68"/>
                <a:gd name="T18" fmla="*/ 48 w 50"/>
                <a:gd name="T19" fmla="*/ 58 h 68"/>
                <a:gd name="T20" fmla="*/ 50 w 50"/>
                <a:gd name="T2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8">
                  <a:moveTo>
                    <a:pt x="50" y="65"/>
                  </a:moveTo>
                  <a:cubicBezTo>
                    <a:pt x="47" y="66"/>
                    <a:pt x="40" y="68"/>
                    <a:pt x="32" y="68"/>
                  </a:cubicBezTo>
                  <a:cubicBezTo>
                    <a:pt x="14" y="68"/>
                    <a:pt x="0" y="56"/>
                    <a:pt x="0" y="35"/>
                  </a:cubicBezTo>
                  <a:cubicBezTo>
                    <a:pt x="0" y="14"/>
                    <a:pt x="14" y="0"/>
                    <a:pt x="34" y="0"/>
                  </a:cubicBezTo>
                  <a:cubicBezTo>
                    <a:pt x="42" y="0"/>
                    <a:pt x="47" y="2"/>
                    <a:pt x="50" y="3"/>
                  </a:cubicBezTo>
                  <a:cubicBezTo>
                    <a:pt x="48" y="10"/>
                    <a:pt x="48" y="10"/>
                    <a:pt x="48" y="10"/>
                  </a:cubicBezTo>
                  <a:cubicBezTo>
                    <a:pt x="44" y="8"/>
                    <a:pt x="40" y="7"/>
                    <a:pt x="34" y="7"/>
                  </a:cubicBezTo>
                  <a:cubicBezTo>
                    <a:pt x="19" y="7"/>
                    <a:pt x="9" y="17"/>
                    <a:pt x="9" y="34"/>
                  </a:cubicBezTo>
                  <a:cubicBezTo>
                    <a:pt x="9" y="50"/>
                    <a:pt x="18" y="61"/>
                    <a:pt x="34" y="61"/>
                  </a:cubicBezTo>
                  <a:cubicBezTo>
                    <a:pt x="39" y="61"/>
                    <a:pt x="44" y="60"/>
                    <a:pt x="48" y="58"/>
                  </a:cubicBezTo>
                  <a:lnTo>
                    <a:pt x="50" y="65"/>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6" name="íS1îḓê"/>
            <p:cNvSpPr/>
            <p:nvPr/>
          </p:nvSpPr>
          <p:spPr bwMode="auto">
            <a:xfrm>
              <a:off x="5508245" y="2380142"/>
              <a:ext cx="79209" cy="47066"/>
            </a:xfrm>
            <a:prstGeom prst="rect">
              <a:avLst/>
            </a:prstGeom>
            <a:solidFill>
              <a:srgbClr val="102F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7" name="iṩliḍê"/>
            <p:cNvSpPr/>
            <p:nvPr/>
          </p:nvSpPr>
          <p:spPr bwMode="auto">
            <a:xfrm>
              <a:off x="5454290" y="2058713"/>
              <a:ext cx="190562" cy="314541"/>
            </a:xfrm>
            <a:custGeom>
              <a:avLst/>
              <a:gdLst>
                <a:gd name="T0" fmla="*/ 141 w 166"/>
                <a:gd name="T1" fmla="*/ 274 h 274"/>
                <a:gd name="T2" fmla="*/ 166 w 166"/>
                <a:gd name="T3" fmla="*/ 263 h 274"/>
                <a:gd name="T4" fmla="*/ 24 w 166"/>
                <a:gd name="T5" fmla="*/ 0 h 274"/>
                <a:gd name="T6" fmla="*/ 0 w 166"/>
                <a:gd name="T7" fmla="*/ 13 h 274"/>
                <a:gd name="T8" fmla="*/ 141 w 166"/>
                <a:gd name="T9" fmla="*/ 274 h 274"/>
              </a:gdLst>
              <a:ahLst/>
              <a:cxnLst>
                <a:cxn ang="0">
                  <a:pos x="T0" y="T1"/>
                </a:cxn>
                <a:cxn ang="0">
                  <a:pos x="T2" y="T3"/>
                </a:cxn>
                <a:cxn ang="0">
                  <a:pos x="T4" y="T5"/>
                </a:cxn>
                <a:cxn ang="0">
                  <a:pos x="T6" y="T7"/>
                </a:cxn>
                <a:cxn ang="0">
                  <a:pos x="T8" y="T9"/>
                </a:cxn>
              </a:cxnLst>
              <a:rect l="0" t="0" r="r" b="b"/>
              <a:pathLst>
                <a:path w="166" h="274">
                  <a:moveTo>
                    <a:pt x="141" y="274"/>
                  </a:moveTo>
                  <a:lnTo>
                    <a:pt x="166" y="263"/>
                  </a:lnTo>
                  <a:lnTo>
                    <a:pt x="24" y="0"/>
                  </a:lnTo>
                  <a:lnTo>
                    <a:pt x="0" y="13"/>
                  </a:lnTo>
                  <a:lnTo>
                    <a:pt x="141" y="274"/>
                  </a:lnTo>
                  <a:close/>
                </a:path>
              </a:pathLst>
            </a:custGeom>
            <a:solidFill>
              <a:srgbClr val="102F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8" name="îṧļíďê"/>
            <p:cNvSpPr/>
            <p:nvPr/>
          </p:nvSpPr>
          <p:spPr bwMode="auto">
            <a:xfrm>
              <a:off x="5370489" y="2041493"/>
              <a:ext cx="329465" cy="354720"/>
            </a:xfrm>
            <a:custGeom>
              <a:avLst/>
              <a:gdLst>
                <a:gd name="T0" fmla="*/ 75 w 184"/>
                <a:gd name="T1" fmla="*/ 14 h 199"/>
                <a:gd name="T2" fmla="*/ 14 w 184"/>
                <a:gd name="T3" fmla="*/ 98 h 199"/>
                <a:gd name="T4" fmla="*/ 101 w 184"/>
                <a:gd name="T5" fmla="*/ 185 h 199"/>
                <a:gd name="T6" fmla="*/ 160 w 184"/>
                <a:gd name="T7" fmla="*/ 162 h 199"/>
                <a:gd name="T8" fmla="*/ 167 w 184"/>
                <a:gd name="T9" fmla="*/ 174 h 199"/>
                <a:gd name="T10" fmla="*/ 101 w 184"/>
                <a:gd name="T11" fmla="*/ 199 h 199"/>
                <a:gd name="T12" fmla="*/ 0 w 184"/>
                <a:gd name="T13" fmla="*/ 98 h 199"/>
                <a:gd name="T14" fmla="*/ 69 w 184"/>
                <a:gd name="T15" fmla="*/ 2 h 199"/>
                <a:gd name="T16" fmla="*/ 75 w 184"/>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9">
                  <a:moveTo>
                    <a:pt x="75" y="14"/>
                  </a:moveTo>
                  <a:cubicBezTo>
                    <a:pt x="40" y="31"/>
                    <a:pt x="14" y="59"/>
                    <a:pt x="14" y="98"/>
                  </a:cubicBezTo>
                  <a:cubicBezTo>
                    <a:pt x="14" y="146"/>
                    <a:pt x="53" y="185"/>
                    <a:pt x="101" y="185"/>
                  </a:cubicBezTo>
                  <a:cubicBezTo>
                    <a:pt x="124" y="185"/>
                    <a:pt x="154" y="170"/>
                    <a:pt x="160" y="162"/>
                  </a:cubicBezTo>
                  <a:cubicBezTo>
                    <a:pt x="166" y="154"/>
                    <a:pt x="184" y="162"/>
                    <a:pt x="167" y="174"/>
                  </a:cubicBezTo>
                  <a:cubicBezTo>
                    <a:pt x="150" y="186"/>
                    <a:pt x="126" y="199"/>
                    <a:pt x="101" y="199"/>
                  </a:cubicBezTo>
                  <a:cubicBezTo>
                    <a:pt x="45" y="199"/>
                    <a:pt x="0" y="154"/>
                    <a:pt x="0" y="98"/>
                  </a:cubicBezTo>
                  <a:cubicBezTo>
                    <a:pt x="0" y="54"/>
                    <a:pt x="36" y="8"/>
                    <a:pt x="69" y="2"/>
                  </a:cubicBezTo>
                  <a:cubicBezTo>
                    <a:pt x="79" y="0"/>
                    <a:pt x="90" y="8"/>
                    <a:pt x="75" y="14"/>
                  </a:cubicBezTo>
                  <a:close/>
                </a:path>
              </a:pathLst>
            </a:custGeom>
            <a:solidFill>
              <a:srgbClr val="D643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9" name="ïşḻiḋe"/>
            <p:cNvSpPr/>
            <p:nvPr/>
          </p:nvSpPr>
          <p:spPr bwMode="auto">
            <a:xfrm>
              <a:off x="5440515" y="2421468"/>
              <a:ext cx="212373" cy="27551"/>
            </a:xfrm>
            <a:custGeom>
              <a:avLst/>
              <a:gdLst>
                <a:gd name="T0" fmla="*/ 0 w 119"/>
                <a:gd name="T1" fmla="*/ 15 h 15"/>
                <a:gd name="T2" fmla="*/ 61 w 119"/>
                <a:gd name="T3" fmla="*/ 0 h 15"/>
                <a:gd name="T4" fmla="*/ 119 w 119"/>
                <a:gd name="T5" fmla="*/ 15 h 15"/>
                <a:gd name="T6" fmla="*/ 0 w 119"/>
                <a:gd name="T7" fmla="*/ 15 h 15"/>
              </a:gdLst>
              <a:ahLst/>
              <a:cxnLst>
                <a:cxn ang="0">
                  <a:pos x="T0" y="T1"/>
                </a:cxn>
                <a:cxn ang="0">
                  <a:pos x="T2" y="T3"/>
                </a:cxn>
                <a:cxn ang="0">
                  <a:pos x="T4" y="T5"/>
                </a:cxn>
                <a:cxn ang="0">
                  <a:pos x="T6" y="T7"/>
                </a:cxn>
              </a:cxnLst>
              <a:rect l="0" t="0" r="r" b="b"/>
              <a:pathLst>
                <a:path w="119" h="15">
                  <a:moveTo>
                    <a:pt x="0" y="15"/>
                  </a:moveTo>
                  <a:cubicBezTo>
                    <a:pt x="0" y="1"/>
                    <a:pt x="28" y="0"/>
                    <a:pt x="61" y="0"/>
                  </a:cubicBezTo>
                  <a:cubicBezTo>
                    <a:pt x="94" y="0"/>
                    <a:pt x="119" y="1"/>
                    <a:pt x="119" y="15"/>
                  </a:cubicBezTo>
                  <a:lnTo>
                    <a:pt x="0" y="15"/>
                  </a:lnTo>
                  <a:close/>
                </a:path>
              </a:pathLst>
            </a:custGeom>
            <a:solidFill>
              <a:srgbClr val="D643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0" name="íṡḷïḑé"/>
            <p:cNvSpPr/>
            <p:nvPr/>
          </p:nvSpPr>
          <p:spPr bwMode="auto">
            <a:xfrm>
              <a:off x="5422147" y="2083968"/>
              <a:ext cx="265179" cy="266327"/>
            </a:xfrm>
            <a:prstGeom prst="ellipse">
              <a:avLst/>
            </a:pr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1" name="iŝḻîḑê"/>
            <p:cNvSpPr/>
            <p:nvPr/>
          </p:nvSpPr>
          <p:spPr bwMode="auto">
            <a:xfrm>
              <a:off x="5422147" y="2083968"/>
              <a:ext cx="259439" cy="266327"/>
            </a:xfrm>
            <a:custGeom>
              <a:avLst/>
              <a:gdLst>
                <a:gd name="T0" fmla="*/ 139 w 145"/>
                <a:gd name="T1" fmla="*/ 54 h 149"/>
                <a:gd name="T2" fmla="*/ 137 w 145"/>
                <a:gd name="T3" fmla="*/ 42 h 149"/>
                <a:gd name="T4" fmla="*/ 127 w 145"/>
                <a:gd name="T5" fmla="*/ 38 h 149"/>
                <a:gd name="T6" fmla="*/ 129 w 145"/>
                <a:gd name="T7" fmla="*/ 46 h 149"/>
                <a:gd name="T8" fmla="*/ 122 w 145"/>
                <a:gd name="T9" fmla="*/ 40 h 149"/>
                <a:gd name="T10" fmla="*/ 110 w 145"/>
                <a:gd name="T11" fmla="*/ 47 h 149"/>
                <a:gd name="T12" fmla="*/ 112 w 145"/>
                <a:gd name="T13" fmla="*/ 40 h 149"/>
                <a:gd name="T14" fmla="*/ 121 w 145"/>
                <a:gd name="T15" fmla="*/ 30 h 149"/>
                <a:gd name="T16" fmla="*/ 118 w 145"/>
                <a:gd name="T17" fmla="*/ 25 h 149"/>
                <a:gd name="T18" fmla="*/ 30 w 145"/>
                <a:gd name="T19" fmla="*/ 14 h 149"/>
                <a:gd name="T20" fmla="*/ 43 w 145"/>
                <a:gd name="T21" fmla="*/ 15 h 149"/>
                <a:gd name="T22" fmla="*/ 44 w 145"/>
                <a:gd name="T23" fmla="*/ 10 h 149"/>
                <a:gd name="T24" fmla="*/ 47 w 145"/>
                <a:gd name="T25" fmla="*/ 14 h 149"/>
                <a:gd name="T26" fmla="*/ 54 w 145"/>
                <a:gd name="T27" fmla="*/ 13 h 149"/>
                <a:gd name="T28" fmla="*/ 61 w 145"/>
                <a:gd name="T29" fmla="*/ 16 h 149"/>
                <a:gd name="T30" fmla="*/ 78 w 145"/>
                <a:gd name="T31" fmla="*/ 17 h 149"/>
                <a:gd name="T32" fmla="*/ 69 w 145"/>
                <a:gd name="T33" fmla="*/ 15 h 149"/>
                <a:gd name="T34" fmla="*/ 60 w 145"/>
                <a:gd name="T35" fmla="*/ 18 h 149"/>
                <a:gd name="T36" fmla="*/ 57 w 145"/>
                <a:gd name="T37" fmla="*/ 21 h 149"/>
                <a:gd name="T38" fmla="*/ 53 w 145"/>
                <a:gd name="T39" fmla="*/ 28 h 149"/>
                <a:gd name="T40" fmla="*/ 62 w 145"/>
                <a:gd name="T41" fmla="*/ 21 h 149"/>
                <a:gd name="T42" fmla="*/ 76 w 145"/>
                <a:gd name="T43" fmla="*/ 30 h 149"/>
                <a:gd name="T44" fmla="*/ 75 w 145"/>
                <a:gd name="T45" fmla="*/ 38 h 149"/>
                <a:gd name="T46" fmla="*/ 72 w 145"/>
                <a:gd name="T47" fmla="*/ 33 h 149"/>
                <a:gd name="T48" fmla="*/ 67 w 145"/>
                <a:gd name="T49" fmla="*/ 34 h 149"/>
                <a:gd name="T50" fmla="*/ 65 w 145"/>
                <a:gd name="T51" fmla="*/ 35 h 149"/>
                <a:gd name="T52" fmla="*/ 60 w 145"/>
                <a:gd name="T53" fmla="*/ 39 h 149"/>
                <a:gd name="T54" fmla="*/ 43 w 145"/>
                <a:gd name="T55" fmla="*/ 54 h 149"/>
                <a:gd name="T56" fmla="*/ 25 w 145"/>
                <a:gd name="T57" fmla="*/ 60 h 149"/>
                <a:gd name="T58" fmla="*/ 34 w 145"/>
                <a:gd name="T59" fmla="*/ 68 h 149"/>
                <a:gd name="T60" fmla="*/ 54 w 145"/>
                <a:gd name="T61" fmla="*/ 75 h 149"/>
                <a:gd name="T62" fmla="*/ 71 w 145"/>
                <a:gd name="T63" fmla="*/ 82 h 149"/>
                <a:gd name="T64" fmla="*/ 87 w 145"/>
                <a:gd name="T65" fmla="*/ 95 h 149"/>
                <a:gd name="T66" fmla="*/ 75 w 145"/>
                <a:gd name="T67" fmla="*/ 117 h 149"/>
                <a:gd name="T68" fmla="*/ 64 w 145"/>
                <a:gd name="T69" fmla="*/ 130 h 149"/>
                <a:gd name="T70" fmla="*/ 64 w 145"/>
                <a:gd name="T71" fmla="*/ 138 h 149"/>
                <a:gd name="T72" fmla="*/ 55 w 145"/>
                <a:gd name="T73" fmla="*/ 133 h 149"/>
                <a:gd name="T74" fmla="*/ 47 w 145"/>
                <a:gd name="T75" fmla="*/ 102 h 149"/>
                <a:gd name="T76" fmla="*/ 44 w 145"/>
                <a:gd name="T77" fmla="*/ 82 h 149"/>
                <a:gd name="T78" fmla="*/ 28 w 145"/>
                <a:gd name="T79" fmla="*/ 69 h 149"/>
                <a:gd name="T80" fmla="*/ 13 w 145"/>
                <a:gd name="T81" fmla="*/ 56 h 149"/>
                <a:gd name="T82" fmla="*/ 12 w 145"/>
                <a:gd name="T83" fmla="*/ 62 h 149"/>
                <a:gd name="T84" fmla="*/ 74 w 145"/>
                <a:gd name="T85" fmla="*/ 149 h 149"/>
                <a:gd name="T86" fmla="*/ 124 w 145"/>
                <a:gd name="T87" fmla="*/ 104 h 149"/>
                <a:gd name="T88" fmla="*/ 116 w 145"/>
                <a:gd name="T89" fmla="*/ 79 h 149"/>
                <a:gd name="T90" fmla="*/ 95 w 145"/>
                <a:gd name="T91" fmla="*/ 73 h 149"/>
                <a:gd name="T92" fmla="*/ 103 w 145"/>
                <a:gd name="T93" fmla="*/ 55 h 149"/>
                <a:gd name="T94" fmla="*/ 123 w 145"/>
                <a:gd name="T95" fmla="*/ 47 h 149"/>
                <a:gd name="T96" fmla="*/ 112 w 145"/>
                <a:gd name="T97" fmla="*/ 28 h 149"/>
                <a:gd name="T98" fmla="*/ 109 w 145"/>
                <a:gd name="T99" fmla="*/ 33 h 149"/>
                <a:gd name="T100" fmla="*/ 108 w 145"/>
                <a:gd name="T101" fmla="*/ 26 h 149"/>
                <a:gd name="T102" fmla="*/ 106 w 145"/>
                <a:gd name="T103" fmla="*/ 32 h 149"/>
                <a:gd name="T104" fmla="*/ 63 w 145"/>
                <a:gd name="T105" fmla="*/ 38 h 149"/>
                <a:gd name="T106" fmla="*/ 67 w 145"/>
                <a:gd name="T107" fmla="*/ 40 h 149"/>
                <a:gd name="T108" fmla="*/ 68 w 145"/>
                <a:gd name="T109" fmla="*/ 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9">
                  <a:moveTo>
                    <a:pt x="129" y="53"/>
                  </a:moveTo>
                  <a:cubicBezTo>
                    <a:pt x="130" y="54"/>
                    <a:pt x="130" y="54"/>
                    <a:pt x="130" y="54"/>
                  </a:cubicBezTo>
                  <a:cubicBezTo>
                    <a:pt x="132" y="54"/>
                    <a:pt x="132" y="54"/>
                    <a:pt x="132" y="54"/>
                  </a:cubicBezTo>
                  <a:cubicBezTo>
                    <a:pt x="132" y="51"/>
                    <a:pt x="132" y="51"/>
                    <a:pt x="132" y="51"/>
                  </a:cubicBezTo>
                  <a:cubicBezTo>
                    <a:pt x="135" y="51"/>
                    <a:pt x="135" y="51"/>
                    <a:pt x="135" y="51"/>
                  </a:cubicBezTo>
                  <a:cubicBezTo>
                    <a:pt x="139" y="54"/>
                    <a:pt x="139" y="54"/>
                    <a:pt x="139" y="54"/>
                  </a:cubicBezTo>
                  <a:cubicBezTo>
                    <a:pt x="145" y="54"/>
                    <a:pt x="145" y="54"/>
                    <a:pt x="145" y="54"/>
                  </a:cubicBezTo>
                  <a:cubicBezTo>
                    <a:pt x="145" y="53"/>
                    <a:pt x="145" y="53"/>
                    <a:pt x="145" y="53"/>
                  </a:cubicBezTo>
                  <a:cubicBezTo>
                    <a:pt x="145" y="51"/>
                    <a:pt x="144" y="49"/>
                    <a:pt x="143" y="47"/>
                  </a:cubicBezTo>
                  <a:cubicBezTo>
                    <a:pt x="140" y="47"/>
                    <a:pt x="140" y="47"/>
                    <a:pt x="140" y="47"/>
                  </a:cubicBezTo>
                  <a:cubicBezTo>
                    <a:pt x="138" y="45"/>
                    <a:pt x="138" y="45"/>
                    <a:pt x="138" y="45"/>
                  </a:cubicBezTo>
                  <a:cubicBezTo>
                    <a:pt x="137" y="42"/>
                    <a:pt x="137" y="42"/>
                    <a:pt x="137" y="42"/>
                  </a:cubicBezTo>
                  <a:cubicBezTo>
                    <a:pt x="135" y="43"/>
                    <a:pt x="135" y="43"/>
                    <a:pt x="135" y="43"/>
                  </a:cubicBezTo>
                  <a:cubicBezTo>
                    <a:pt x="134" y="47"/>
                    <a:pt x="134" y="47"/>
                    <a:pt x="134" y="47"/>
                  </a:cubicBezTo>
                  <a:cubicBezTo>
                    <a:pt x="131" y="44"/>
                    <a:pt x="131" y="44"/>
                    <a:pt x="131" y="44"/>
                  </a:cubicBezTo>
                  <a:cubicBezTo>
                    <a:pt x="131" y="41"/>
                    <a:pt x="131" y="41"/>
                    <a:pt x="131" y="41"/>
                  </a:cubicBezTo>
                  <a:cubicBezTo>
                    <a:pt x="128" y="39"/>
                    <a:pt x="128" y="39"/>
                    <a:pt x="128" y="39"/>
                  </a:cubicBezTo>
                  <a:cubicBezTo>
                    <a:pt x="127" y="38"/>
                    <a:pt x="127" y="38"/>
                    <a:pt x="127" y="38"/>
                  </a:cubicBezTo>
                  <a:cubicBezTo>
                    <a:pt x="124" y="38"/>
                    <a:pt x="124" y="38"/>
                    <a:pt x="124" y="38"/>
                  </a:cubicBezTo>
                  <a:cubicBezTo>
                    <a:pt x="125" y="41"/>
                    <a:pt x="125" y="41"/>
                    <a:pt x="125" y="41"/>
                  </a:cubicBezTo>
                  <a:cubicBezTo>
                    <a:pt x="129" y="43"/>
                    <a:pt x="129" y="43"/>
                    <a:pt x="129" y="43"/>
                  </a:cubicBezTo>
                  <a:cubicBezTo>
                    <a:pt x="130" y="44"/>
                    <a:pt x="130" y="44"/>
                    <a:pt x="130" y="44"/>
                  </a:cubicBezTo>
                  <a:cubicBezTo>
                    <a:pt x="129" y="44"/>
                    <a:pt x="129" y="44"/>
                    <a:pt x="129" y="44"/>
                  </a:cubicBezTo>
                  <a:cubicBezTo>
                    <a:pt x="129" y="46"/>
                    <a:pt x="129" y="46"/>
                    <a:pt x="129" y="46"/>
                  </a:cubicBezTo>
                  <a:cubicBezTo>
                    <a:pt x="127" y="47"/>
                    <a:pt x="127" y="47"/>
                    <a:pt x="127" y="47"/>
                  </a:cubicBezTo>
                  <a:cubicBezTo>
                    <a:pt x="125" y="47"/>
                    <a:pt x="125" y="47"/>
                    <a:pt x="125" y="47"/>
                  </a:cubicBezTo>
                  <a:cubicBezTo>
                    <a:pt x="124" y="45"/>
                    <a:pt x="124" y="45"/>
                    <a:pt x="124" y="45"/>
                  </a:cubicBezTo>
                  <a:cubicBezTo>
                    <a:pt x="127" y="45"/>
                    <a:pt x="127" y="45"/>
                    <a:pt x="127" y="45"/>
                  </a:cubicBezTo>
                  <a:cubicBezTo>
                    <a:pt x="128" y="44"/>
                    <a:pt x="128" y="44"/>
                    <a:pt x="128" y="44"/>
                  </a:cubicBezTo>
                  <a:cubicBezTo>
                    <a:pt x="122" y="40"/>
                    <a:pt x="122" y="40"/>
                    <a:pt x="122" y="40"/>
                  </a:cubicBezTo>
                  <a:cubicBezTo>
                    <a:pt x="121" y="39"/>
                    <a:pt x="121" y="39"/>
                    <a:pt x="121" y="39"/>
                  </a:cubicBezTo>
                  <a:cubicBezTo>
                    <a:pt x="119" y="41"/>
                    <a:pt x="119" y="41"/>
                    <a:pt x="119" y="41"/>
                  </a:cubicBezTo>
                  <a:cubicBezTo>
                    <a:pt x="117" y="40"/>
                    <a:pt x="117" y="40"/>
                    <a:pt x="117" y="40"/>
                  </a:cubicBezTo>
                  <a:cubicBezTo>
                    <a:pt x="113" y="45"/>
                    <a:pt x="113" y="45"/>
                    <a:pt x="113" y="45"/>
                  </a:cubicBezTo>
                  <a:cubicBezTo>
                    <a:pt x="112" y="47"/>
                    <a:pt x="112" y="47"/>
                    <a:pt x="112" y="47"/>
                  </a:cubicBezTo>
                  <a:cubicBezTo>
                    <a:pt x="110" y="47"/>
                    <a:pt x="110" y="47"/>
                    <a:pt x="110" y="47"/>
                  </a:cubicBezTo>
                  <a:cubicBezTo>
                    <a:pt x="107" y="47"/>
                    <a:pt x="107" y="47"/>
                    <a:pt x="107" y="47"/>
                  </a:cubicBezTo>
                  <a:cubicBezTo>
                    <a:pt x="104" y="46"/>
                    <a:pt x="104" y="46"/>
                    <a:pt x="104" y="46"/>
                  </a:cubicBezTo>
                  <a:cubicBezTo>
                    <a:pt x="104" y="42"/>
                    <a:pt x="104" y="42"/>
                    <a:pt x="104" y="42"/>
                  </a:cubicBezTo>
                  <a:cubicBezTo>
                    <a:pt x="105" y="40"/>
                    <a:pt x="105" y="40"/>
                    <a:pt x="105" y="40"/>
                  </a:cubicBezTo>
                  <a:cubicBezTo>
                    <a:pt x="108" y="40"/>
                    <a:pt x="108" y="40"/>
                    <a:pt x="108" y="40"/>
                  </a:cubicBezTo>
                  <a:cubicBezTo>
                    <a:pt x="112" y="40"/>
                    <a:pt x="112" y="40"/>
                    <a:pt x="112" y="40"/>
                  </a:cubicBezTo>
                  <a:cubicBezTo>
                    <a:pt x="112" y="38"/>
                    <a:pt x="112" y="38"/>
                    <a:pt x="112" y="38"/>
                  </a:cubicBezTo>
                  <a:cubicBezTo>
                    <a:pt x="111" y="38"/>
                    <a:pt x="111" y="38"/>
                    <a:pt x="111" y="38"/>
                  </a:cubicBezTo>
                  <a:cubicBezTo>
                    <a:pt x="111" y="34"/>
                    <a:pt x="111" y="34"/>
                    <a:pt x="111" y="34"/>
                  </a:cubicBezTo>
                  <a:cubicBezTo>
                    <a:pt x="115" y="34"/>
                    <a:pt x="115" y="34"/>
                    <a:pt x="115" y="34"/>
                  </a:cubicBezTo>
                  <a:cubicBezTo>
                    <a:pt x="118" y="30"/>
                    <a:pt x="118" y="30"/>
                    <a:pt x="118" y="30"/>
                  </a:cubicBezTo>
                  <a:cubicBezTo>
                    <a:pt x="121" y="30"/>
                    <a:pt x="121" y="30"/>
                    <a:pt x="121" y="30"/>
                  </a:cubicBezTo>
                  <a:cubicBezTo>
                    <a:pt x="123" y="30"/>
                    <a:pt x="123" y="30"/>
                    <a:pt x="123" y="30"/>
                  </a:cubicBezTo>
                  <a:cubicBezTo>
                    <a:pt x="124" y="30"/>
                    <a:pt x="124" y="30"/>
                    <a:pt x="124" y="30"/>
                  </a:cubicBezTo>
                  <a:cubicBezTo>
                    <a:pt x="124" y="26"/>
                    <a:pt x="124" y="26"/>
                    <a:pt x="124" y="26"/>
                  </a:cubicBezTo>
                  <a:cubicBezTo>
                    <a:pt x="121" y="28"/>
                    <a:pt x="121" y="28"/>
                    <a:pt x="121" y="28"/>
                  </a:cubicBezTo>
                  <a:cubicBezTo>
                    <a:pt x="119" y="25"/>
                    <a:pt x="119" y="25"/>
                    <a:pt x="119" y="25"/>
                  </a:cubicBezTo>
                  <a:cubicBezTo>
                    <a:pt x="118" y="25"/>
                    <a:pt x="118" y="25"/>
                    <a:pt x="118" y="25"/>
                  </a:cubicBezTo>
                  <a:cubicBezTo>
                    <a:pt x="117" y="23"/>
                    <a:pt x="117" y="23"/>
                    <a:pt x="117" y="23"/>
                  </a:cubicBezTo>
                  <a:cubicBezTo>
                    <a:pt x="119" y="21"/>
                    <a:pt x="119" y="21"/>
                    <a:pt x="119" y="21"/>
                  </a:cubicBezTo>
                  <a:cubicBezTo>
                    <a:pt x="122" y="20"/>
                    <a:pt x="122" y="20"/>
                    <a:pt x="122" y="20"/>
                  </a:cubicBezTo>
                  <a:cubicBezTo>
                    <a:pt x="123" y="18"/>
                    <a:pt x="123" y="18"/>
                    <a:pt x="123" y="18"/>
                  </a:cubicBezTo>
                  <a:cubicBezTo>
                    <a:pt x="110" y="7"/>
                    <a:pt x="93" y="0"/>
                    <a:pt x="74" y="0"/>
                  </a:cubicBezTo>
                  <a:cubicBezTo>
                    <a:pt x="58" y="0"/>
                    <a:pt x="43" y="5"/>
                    <a:pt x="30" y="14"/>
                  </a:cubicBezTo>
                  <a:cubicBezTo>
                    <a:pt x="34" y="14"/>
                    <a:pt x="34" y="14"/>
                    <a:pt x="34" y="14"/>
                  </a:cubicBezTo>
                  <a:cubicBezTo>
                    <a:pt x="36" y="15"/>
                    <a:pt x="36" y="15"/>
                    <a:pt x="36" y="15"/>
                  </a:cubicBezTo>
                  <a:cubicBezTo>
                    <a:pt x="39" y="16"/>
                    <a:pt x="39" y="16"/>
                    <a:pt x="39" y="16"/>
                  </a:cubicBezTo>
                  <a:cubicBezTo>
                    <a:pt x="39" y="17"/>
                    <a:pt x="39" y="17"/>
                    <a:pt x="39" y="17"/>
                  </a:cubicBezTo>
                  <a:cubicBezTo>
                    <a:pt x="44" y="17"/>
                    <a:pt x="44" y="17"/>
                    <a:pt x="44" y="17"/>
                  </a:cubicBezTo>
                  <a:cubicBezTo>
                    <a:pt x="43" y="15"/>
                    <a:pt x="43" y="15"/>
                    <a:pt x="43" y="15"/>
                  </a:cubicBezTo>
                  <a:cubicBezTo>
                    <a:pt x="39" y="15"/>
                    <a:pt x="39" y="15"/>
                    <a:pt x="39" y="15"/>
                  </a:cubicBezTo>
                  <a:cubicBezTo>
                    <a:pt x="40" y="14"/>
                    <a:pt x="40" y="14"/>
                    <a:pt x="40" y="14"/>
                  </a:cubicBezTo>
                  <a:cubicBezTo>
                    <a:pt x="40" y="13"/>
                    <a:pt x="40" y="13"/>
                    <a:pt x="40" y="13"/>
                  </a:cubicBezTo>
                  <a:cubicBezTo>
                    <a:pt x="36" y="13"/>
                    <a:pt x="36" y="13"/>
                    <a:pt x="36" y="13"/>
                  </a:cubicBezTo>
                  <a:cubicBezTo>
                    <a:pt x="40" y="10"/>
                    <a:pt x="40" y="10"/>
                    <a:pt x="40" y="10"/>
                  </a:cubicBezTo>
                  <a:cubicBezTo>
                    <a:pt x="44" y="10"/>
                    <a:pt x="44" y="10"/>
                    <a:pt x="44" y="10"/>
                  </a:cubicBezTo>
                  <a:cubicBezTo>
                    <a:pt x="46" y="13"/>
                    <a:pt x="46" y="13"/>
                    <a:pt x="46" y="13"/>
                  </a:cubicBezTo>
                  <a:cubicBezTo>
                    <a:pt x="49" y="13"/>
                    <a:pt x="49" y="13"/>
                    <a:pt x="49" y="13"/>
                  </a:cubicBezTo>
                  <a:cubicBezTo>
                    <a:pt x="51" y="11"/>
                    <a:pt x="51" y="11"/>
                    <a:pt x="51" y="11"/>
                  </a:cubicBezTo>
                  <a:cubicBezTo>
                    <a:pt x="53" y="12"/>
                    <a:pt x="53" y="12"/>
                    <a:pt x="53" y="12"/>
                  </a:cubicBezTo>
                  <a:cubicBezTo>
                    <a:pt x="50" y="14"/>
                    <a:pt x="50" y="14"/>
                    <a:pt x="50" y="14"/>
                  </a:cubicBezTo>
                  <a:cubicBezTo>
                    <a:pt x="50" y="14"/>
                    <a:pt x="46" y="14"/>
                    <a:pt x="47" y="14"/>
                  </a:cubicBezTo>
                  <a:cubicBezTo>
                    <a:pt x="47" y="14"/>
                    <a:pt x="47" y="17"/>
                    <a:pt x="47" y="17"/>
                  </a:cubicBezTo>
                  <a:cubicBezTo>
                    <a:pt x="52" y="17"/>
                    <a:pt x="52" y="17"/>
                    <a:pt x="52" y="17"/>
                  </a:cubicBezTo>
                  <a:cubicBezTo>
                    <a:pt x="52" y="16"/>
                    <a:pt x="52" y="16"/>
                    <a:pt x="52" y="16"/>
                  </a:cubicBezTo>
                  <a:cubicBezTo>
                    <a:pt x="55" y="15"/>
                    <a:pt x="55" y="15"/>
                    <a:pt x="55" y="15"/>
                  </a:cubicBezTo>
                  <a:cubicBezTo>
                    <a:pt x="56" y="14"/>
                    <a:pt x="56" y="14"/>
                    <a:pt x="56" y="14"/>
                  </a:cubicBezTo>
                  <a:cubicBezTo>
                    <a:pt x="54" y="13"/>
                    <a:pt x="54" y="13"/>
                    <a:pt x="54" y="13"/>
                  </a:cubicBezTo>
                  <a:cubicBezTo>
                    <a:pt x="54" y="12"/>
                    <a:pt x="54" y="12"/>
                    <a:pt x="54" y="12"/>
                  </a:cubicBezTo>
                  <a:cubicBezTo>
                    <a:pt x="56" y="11"/>
                    <a:pt x="56" y="11"/>
                    <a:pt x="56" y="11"/>
                  </a:cubicBezTo>
                  <a:cubicBezTo>
                    <a:pt x="61" y="11"/>
                    <a:pt x="61" y="11"/>
                    <a:pt x="61" y="11"/>
                  </a:cubicBezTo>
                  <a:cubicBezTo>
                    <a:pt x="58" y="14"/>
                    <a:pt x="58" y="14"/>
                    <a:pt x="58" y="14"/>
                  </a:cubicBezTo>
                  <a:cubicBezTo>
                    <a:pt x="58" y="16"/>
                    <a:pt x="58" y="16"/>
                    <a:pt x="58" y="16"/>
                  </a:cubicBezTo>
                  <a:cubicBezTo>
                    <a:pt x="61" y="16"/>
                    <a:pt x="61" y="16"/>
                    <a:pt x="61" y="16"/>
                  </a:cubicBezTo>
                  <a:cubicBezTo>
                    <a:pt x="61" y="13"/>
                    <a:pt x="61" y="13"/>
                    <a:pt x="61" y="13"/>
                  </a:cubicBezTo>
                  <a:cubicBezTo>
                    <a:pt x="64" y="11"/>
                    <a:pt x="64" y="11"/>
                    <a:pt x="64" y="11"/>
                  </a:cubicBezTo>
                  <a:cubicBezTo>
                    <a:pt x="69" y="11"/>
                    <a:pt x="69" y="11"/>
                    <a:pt x="69" y="11"/>
                  </a:cubicBezTo>
                  <a:cubicBezTo>
                    <a:pt x="76" y="14"/>
                    <a:pt x="76" y="14"/>
                    <a:pt x="76" y="14"/>
                  </a:cubicBezTo>
                  <a:cubicBezTo>
                    <a:pt x="76" y="17"/>
                    <a:pt x="76" y="17"/>
                    <a:pt x="76" y="17"/>
                  </a:cubicBezTo>
                  <a:cubicBezTo>
                    <a:pt x="78" y="17"/>
                    <a:pt x="78" y="17"/>
                    <a:pt x="78" y="17"/>
                  </a:cubicBezTo>
                  <a:cubicBezTo>
                    <a:pt x="77" y="19"/>
                    <a:pt x="77" y="19"/>
                    <a:pt x="77" y="19"/>
                  </a:cubicBezTo>
                  <a:cubicBezTo>
                    <a:pt x="74" y="19"/>
                    <a:pt x="74" y="19"/>
                    <a:pt x="74" y="19"/>
                  </a:cubicBezTo>
                  <a:cubicBezTo>
                    <a:pt x="73" y="22"/>
                    <a:pt x="73" y="22"/>
                    <a:pt x="73" y="22"/>
                  </a:cubicBezTo>
                  <a:cubicBezTo>
                    <a:pt x="65" y="20"/>
                    <a:pt x="65" y="20"/>
                    <a:pt x="65" y="20"/>
                  </a:cubicBezTo>
                  <a:cubicBezTo>
                    <a:pt x="71" y="17"/>
                    <a:pt x="71" y="17"/>
                    <a:pt x="71" y="17"/>
                  </a:cubicBezTo>
                  <a:cubicBezTo>
                    <a:pt x="69" y="15"/>
                    <a:pt x="69" y="15"/>
                    <a:pt x="69" y="15"/>
                  </a:cubicBezTo>
                  <a:cubicBezTo>
                    <a:pt x="64" y="16"/>
                    <a:pt x="64" y="16"/>
                    <a:pt x="64" y="16"/>
                  </a:cubicBezTo>
                  <a:cubicBezTo>
                    <a:pt x="64" y="16"/>
                    <a:pt x="64" y="16"/>
                    <a:pt x="64" y="16"/>
                  </a:cubicBezTo>
                  <a:cubicBezTo>
                    <a:pt x="64" y="16"/>
                    <a:pt x="64" y="16"/>
                    <a:pt x="64" y="16"/>
                  </a:cubicBezTo>
                  <a:cubicBezTo>
                    <a:pt x="64" y="16"/>
                    <a:pt x="64" y="16"/>
                    <a:pt x="64" y="16"/>
                  </a:cubicBezTo>
                  <a:cubicBezTo>
                    <a:pt x="62" y="18"/>
                    <a:pt x="62" y="18"/>
                    <a:pt x="62" y="18"/>
                  </a:cubicBezTo>
                  <a:cubicBezTo>
                    <a:pt x="60" y="18"/>
                    <a:pt x="60" y="18"/>
                    <a:pt x="60" y="18"/>
                  </a:cubicBezTo>
                  <a:cubicBezTo>
                    <a:pt x="60" y="19"/>
                    <a:pt x="60" y="19"/>
                    <a:pt x="60" y="19"/>
                  </a:cubicBezTo>
                  <a:cubicBezTo>
                    <a:pt x="61" y="19"/>
                    <a:pt x="61" y="19"/>
                    <a:pt x="61" y="19"/>
                  </a:cubicBezTo>
                  <a:cubicBezTo>
                    <a:pt x="61" y="20"/>
                    <a:pt x="61" y="20"/>
                    <a:pt x="61" y="20"/>
                  </a:cubicBezTo>
                  <a:cubicBezTo>
                    <a:pt x="59" y="20"/>
                    <a:pt x="59" y="20"/>
                    <a:pt x="59" y="20"/>
                  </a:cubicBezTo>
                  <a:cubicBezTo>
                    <a:pt x="59" y="21"/>
                    <a:pt x="59" y="21"/>
                    <a:pt x="59" y="21"/>
                  </a:cubicBezTo>
                  <a:cubicBezTo>
                    <a:pt x="57" y="21"/>
                    <a:pt x="57" y="21"/>
                    <a:pt x="57" y="21"/>
                  </a:cubicBezTo>
                  <a:cubicBezTo>
                    <a:pt x="57" y="19"/>
                    <a:pt x="57" y="19"/>
                    <a:pt x="57" y="19"/>
                  </a:cubicBezTo>
                  <a:cubicBezTo>
                    <a:pt x="53" y="20"/>
                    <a:pt x="53" y="20"/>
                    <a:pt x="53" y="20"/>
                  </a:cubicBezTo>
                  <a:cubicBezTo>
                    <a:pt x="47" y="24"/>
                    <a:pt x="47" y="24"/>
                    <a:pt x="47" y="24"/>
                  </a:cubicBezTo>
                  <a:cubicBezTo>
                    <a:pt x="47" y="27"/>
                    <a:pt x="47" y="27"/>
                    <a:pt x="47" y="27"/>
                  </a:cubicBezTo>
                  <a:cubicBezTo>
                    <a:pt x="49" y="28"/>
                    <a:pt x="49" y="28"/>
                    <a:pt x="49" y="28"/>
                  </a:cubicBezTo>
                  <a:cubicBezTo>
                    <a:pt x="53" y="28"/>
                    <a:pt x="53" y="28"/>
                    <a:pt x="53" y="28"/>
                  </a:cubicBezTo>
                  <a:cubicBezTo>
                    <a:pt x="53" y="33"/>
                    <a:pt x="53" y="33"/>
                    <a:pt x="53" y="33"/>
                  </a:cubicBezTo>
                  <a:cubicBezTo>
                    <a:pt x="55" y="32"/>
                    <a:pt x="55" y="32"/>
                    <a:pt x="55" y="32"/>
                  </a:cubicBezTo>
                  <a:cubicBezTo>
                    <a:pt x="56" y="29"/>
                    <a:pt x="56" y="29"/>
                    <a:pt x="56" y="29"/>
                  </a:cubicBezTo>
                  <a:cubicBezTo>
                    <a:pt x="60" y="28"/>
                    <a:pt x="60" y="28"/>
                    <a:pt x="60" y="28"/>
                  </a:cubicBezTo>
                  <a:cubicBezTo>
                    <a:pt x="60" y="23"/>
                    <a:pt x="60" y="23"/>
                    <a:pt x="60" y="23"/>
                  </a:cubicBezTo>
                  <a:cubicBezTo>
                    <a:pt x="62" y="21"/>
                    <a:pt x="62" y="21"/>
                    <a:pt x="62" y="21"/>
                  </a:cubicBezTo>
                  <a:cubicBezTo>
                    <a:pt x="68" y="22"/>
                    <a:pt x="68" y="22"/>
                    <a:pt x="68" y="22"/>
                  </a:cubicBezTo>
                  <a:cubicBezTo>
                    <a:pt x="67" y="26"/>
                    <a:pt x="67" y="26"/>
                    <a:pt x="67" y="26"/>
                  </a:cubicBezTo>
                  <a:cubicBezTo>
                    <a:pt x="69" y="26"/>
                    <a:pt x="69" y="26"/>
                    <a:pt x="69" y="26"/>
                  </a:cubicBezTo>
                  <a:cubicBezTo>
                    <a:pt x="73" y="24"/>
                    <a:pt x="73" y="24"/>
                    <a:pt x="73" y="24"/>
                  </a:cubicBezTo>
                  <a:cubicBezTo>
                    <a:pt x="73" y="28"/>
                    <a:pt x="73" y="28"/>
                    <a:pt x="73" y="28"/>
                  </a:cubicBezTo>
                  <a:cubicBezTo>
                    <a:pt x="76" y="30"/>
                    <a:pt x="76" y="30"/>
                    <a:pt x="76" y="30"/>
                  </a:cubicBezTo>
                  <a:cubicBezTo>
                    <a:pt x="76" y="32"/>
                    <a:pt x="76" y="32"/>
                    <a:pt x="76" y="32"/>
                  </a:cubicBezTo>
                  <a:cubicBezTo>
                    <a:pt x="73" y="33"/>
                    <a:pt x="73" y="33"/>
                    <a:pt x="73" y="33"/>
                  </a:cubicBezTo>
                  <a:cubicBezTo>
                    <a:pt x="73" y="34"/>
                    <a:pt x="73" y="34"/>
                    <a:pt x="73" y="34"/>
                  </a:cubicBezTo>
                  <a:cubicBezTo>
                    <a:pt x="76" y="36"/>
                    <a:pt x="76" y="36"/>
                    <a:pt x="76" y="36"/>
                  </a:cubicBezTo>
                  <a:cubicBezTo>
                    <a:pt x="76" y="37"/>
                    <a:pt x="76" y="37"/>
                    <a:pt x="76" y="37"/>
                  </a:cubicBezTo>
                  <a:cubicBezTo>
                    <a:pt x="75" y="38"/>
                    <a:pt x="75" y="38"/>
                    <a:pt x="75" y="38"/>
                  </a:cubicBezTo>
                  <a:cubicBezTo>
                    <a:pt x="75" y="38"/>
                    <a:pt x="75" y="38"/>
                    <a:pt x="75" y="38"/>
                  </a:cubicBezTo>
                  <a:cubicBezTo>
                    <a:pt x="71" y="36"/>
                    <a:pt x="71" y="36"/>
                    <a:pt x="71" y="36"/>
                  </a:cubicBezTo>
                  <a:cubicBezTo>
                    <a:pt x="71" y="35"/>
                    <a:pt x="71" y="35"/>
                    <a:pt x="71" y="35"/>
                  </a:cubicBezTo>
                  <a:cubicBezTo>
                    <a:pt x="71" y="35"/>
                    <a:pt x="71" y="35"/>
                    <a:pt x="71" y="35"/>
                  </a:cubicBezTo>
                  <a:cubicBezTo>
                    <a:pt x="72" y="34"/>
                    <a:pt x="72" y="34"/>
                    <a:pt x="72" y="34"/>
                  </a:cubicBezTo>
                  <a:cubicBezTo>
                    <a:pt x="72" y="33"/>
                    <a:pt x="72" y="33"/>
                    <a:pt x="72" y="33"/>
                  </a:cubicBezTo>
                  <a:cubicBezTo>
                    <a:pt x="71" y="33"/>
                    <a:pt x="71" y="33"/>
                    <a:pt x="71" y="33"/>
                  </a:cubicBezTo>
                  <a:cubicBezTo>
                    <a:pt x="71" y="34"/>
                    <a:pt x="71" y="34"/>
                    <a:pt x="71" y="34"/>
                  </a:cubicBezTo>
                  <a:cubicBezTo>
                    <a:pt x="68" y="34"/>
                    <a:pt x="68" y="34"/>
                    <a:pt x="68" y="34"/>
                  </a:cubicBezTo>
                  <a:cubicBezTo>
                    <a:pt x="68" y="34"/>
                    <a:pt x="68" y="34"/>
                    <a:pt x="68" y="34"/>
                  </a:cubicBezTo>
                  <a:cubicBezTo>
                    <a:pt x="68" y="34"/>
                    <a:pt x="68" y="34"/>
                    <a:pt x="68" y="34"/>
                  </a:cubicBezTo>
                  <a:cubicBezTo>
                    <a:pt x="67" y="34"/>
                    <a:pt x="67" y="34"/>
                    <a:pt x="67" y="34"/>
                  </a:cubicBezTo>
                  <a:cubicBezTo>
                    <a:pt x="67" y="33"/>
                    <a:pt x="67" y="33"/>
                    <a:pt x="67" y="33"/>
                  </a:cubicBezTo>
                  <a:cubicBezTo>
                    <a:pt x="66" y="33"/>
                    <a:pt x="66" y="33"/>
                    <a:pt x="66" y="33"/>
                  </a:cubicBezTo>
                  <a:cubicBezTo>
                    <a:pt x="64" y="33"/>
                    <a:pt x="64" y="33"/>
                    <a:pt x="64" y="33"/>
                  </a:cubicBezTo>
                  <a:cubicBezTo>
                    <a:pt x="64" y="33"/>
                    <a:pt x="64" y="33"/>
                    <a:pt x="64" y="33"/>
                  </a:cubicBezTo>
                  <a:cubicBezTo>
                    <a:pt x="64" y="34"/>
                    <a:pt x="64" y="34"/>
                    <a:pt x="64" y="34"/>
                  </a:cubicBezTo>
                  <a:cubicBezTo>
                    <a:pt x="65" y="35"/>
                    <a:pt x="65" y="35"/>
                    <a:pt x="65" y="35"/>
                  </a:cubicBezTo>
                  <a:cubicBezTo>
                    <a:pt x="66" y="35"/>
                    <a:pt x="66" y="35"/>
                    <a:pt x="66" y="35"/>
                  </a:cubicBezTo>
                  <a:cubicBezTo>
                    <a:pt x="66" y="35"/>
                    <a:pt x="66" y="35"/>
                    <a:pt x="66" y="35"/>
                  </a:cubicBezTo>
                  <a:cubicBezTo>
                    <a:pt x="65" y="37"/>
                    <a:pt x="65" y="37"/>
                    <a:pt x="65" y="37"/>
                  </a:cubicBezTo>
                  <a:cubicBezTo>
                    <a:pt x="64" y="36"/>
                    <a:pt x="64" y="36"/>
                    <a:pt x="64" y="36"/>
                  </a:cubicBezTo>
                  <a:cubicBezTo>
                    <a:pt x="63" y="36"/>
                    <a:pt x="63" y="36"/>
                    <a:pt x="63" y="36"/>
                  </a:cubicBezTo>
                  <a:cubicBezTo>
                    <a:pt x="60" y="39"/>
                    <a:pt x="60" y="39"/>
                    <a:pt x="60" y="39"/>
                  </a:cubicBezTo>
                  <a:cubicBezTo>
                    <a:pt x="60" y="39"/>
                    <a:pt x="60" y="39"/>
                    <a:pt x="60" y="39"/>
                  </a:cubicBezTo>
                  <a:cubicBezTo>
                    <a:pt x="55" y="42"/>
                    <a:pt x="55" y="42"/>
                    <a:pt x="55" y="42"/>
                  </a:cubicBezTo>
                  <a:cubicBezTo>
                    <a:pt x="51" y="47"/>
                    <a:pt x="51" y="47"/>
                    <a:pt x="51" y="47"/>
                  </a:cubicBezTo>
                  <a:cubicBezTo>
                    <a:pt x="50" y="49"/>
                    <a:pt x="50" y="49"/>
                    <a:pt x="50" y="49"/>
                  </a:cubicBezTo>
                  <a:cubicBezTo>
                    <a:pt x="46" y="52"/>
                    <a:pt x="46" y="52"/>
                    <a:pt x="46" y="52"/>
                  </a:cubicBezTo>
                  <a:cubicBezTo>
                    <a:pt x="43" y="54"/>
                    <a:pt x="43" y="54"/>
                    <a:pt x="43" y="54"/>
                  </a:cubicBezTo>
                  <a:cubicBezTo>
                    <a:pt x="44" y="59"/>
                    <a:pt x="44" y="59"/>
                    <a:pt x="44" y="59"/>
                  </a:cubicBezTo>
                  <a:cubicBezTo>
                    <a:pt x="41" y="57"/>
                    <a:pt x="41" y="57"/>
                    <a:pt x="41" y="57"/>
                  </a:cubicBezTo>
                  <a:cubicBezTo>
                    <a:pt x="41" y="54"/>
                    <a:pt x="41" y="54"/>
                    <a:pt x="41" y="54"/>
                  </a:cubicBezTo>
                  <a:cubicBezTo>
                    <a:pt x="32" y="54"/>
                    <a:pt x="32" y="54"/>
                    <a:pt x="32" y="54"/>
                  </a:cubicBezTo>
                  <a:cubicBezTo>
                    <a:pt x="27" y="57"/>
                    <a:pt x="27" y="57"/>
                    <a:pt x="27" y="57"/>
                  </a:cubicBezTo>
                  <a:cubicBezTo>
                    <a:pt x="25" y="60"/>
                    <a:pt x="25" y="60"/>
                    <a:pt x="25" y="60"/>
                  </a:cubicBezTo>
                  <a:cubicBezTo>
                    <a:pt x="25" y="63"/>
                    <a:pt x="25" y="63"/>
                    <a:pt x="25" y="63"/>
                  </a:cubicBezTo>
                  <a:cubicBezTo>
                    <a:pt x="26" y="66"/>
                    <a:pt x="26" y="66"/>
                    <a:pt x="26" y="66"/>
                  </a:cubicBezTo>
                  <a:cubicBezTo>
                    <a:pt x="29" y="66"/>
                    <a:pt x="29" y="66"/>
                    <a:pt x="29" y="66"/>
                  </a:cubicBezTo>
                  <a:cubicBezTo>
                    <a:pt x="35" y="63"/>
                    <a:pt x="35" y="63"/>
                    <a:pt x="35" y="63"/>
                  </a:cubicBezTo>
                  <a:cubicBezTo>
                    <a:pt x="36" y="65"/>
                    <a:pt x="36" y="65"/>
                    <a:pt x="36" y="65"/>
                  </a:cubicBezTo>
                  <a:cubicBezTo>
                    <a:pt x="34" y="68"/>
                    <a:pt x="34" y="68"/>
                    <a:pt x="34" y="68"/>
                  </a:cubicBezTo>
                  <a:cubicBezTo>
                    <a:pt x="38" y="69"/>
                    <a:pt x="38" y="69"/>
                    <a:pt x="38" y="69"/>
                  </a:cubicBezTo>
                  <a:cubicBezTo>
                    <a:pt x="39" y="75"/>
                    <a:pt x="39" y="75"/>
                    <a:pt x="39" y="75"/>
                  </a:cubicBezTo>
                  <a:cubicBezTo>
                    <a:pt x="45" y="76"/>
                    <a:pt x="45" y="76"/>
                    <a:pt x="45" y="76"/>
                  </a:cubicBezTo>
                  <a:cubicBezTo>
                    <a:pt x="48" y="72"/>
                    <a:pt x="48" y="72"/>
                    <a:pt x="48" y="72"/>
                  </a:cubicBezTo>
                  <a:cubicBezTo>
                    <a:pt x="53" y="73"/>
                    <a:pt x="53" y="73"/>
                    <a:pt x="53" y="73"/>
                  </a:cubicBezTo>
                  <a:cubicBezTo>
                    <a:pt x="54" y="75"/>
                    <a:pt x="54" y="75"/>
                    <a:pt x="54" y="75"/>
                  </a:cubicBezTo>
                  <a:cubicBezTo>
                    <a:pt x="59" y="75"/>
                    <a:pt x="59" y="75"/>
                    <a:pt x="59" y="75"/>
                  </a:cubicBezTo>
                  <a:cubicBezTo>
                    <a:pt x="59" y="74"/>
                    <a:pt x="59" y="74"/>
                    <a:pt x="59" y="74"/>
                  </a:cubicBezTo>
                  <a:cubicBezTo>
                    <a:pt x="61" y="75"/>
                    <a:pt x="61" y="75"/>
                    <a:pt x="61" y="75"/>
                  </a:cubicBezTo>
                  <a:cubicBezTo>
                    <a:pt x="64" y="79"/>
                    <a:pt x="64" y="79"/>
                    <a:pt x="64" y="79"/>
                  </a:cubicBezTo>
                  <a:cubicBezTo>
                    <a:pt x="69" y="79"/>
                    <a:pt x="69" y="79"/>
                    <a:pt x="69" y="79"/>
                  </a:cubicBezTo>
                  <a:cubicBezTo>
                    <a:pt x="71" y="82"/>
                    <a:pt x="71" y="82"/>
                    <a:pt x="71" y="82"/>
                  </a:cubicBezTo>
                  <a:cubicBezTo>
                    <a:pt x="71" y="86"/>
                    <a:pt x="71" y="86"/>
                    <a:pt x="71" y="86"/>
                  </a:cubicBezTo>
                  <a:cubicBezTo>
                    <a:pt x="76" y="88"/>
                    <a:pt x="76" y="88"/>
                    <a:pt x="76" y="88"/>
                  </a:cubicBezTo>
                  <a:cubicBezTo>
                    <a:pt x="83" y="88"/>
                    <a:pt x="83" y="88"/>
                    <a:pt x="83" y="88"/>
                  </a:cubicBezTo>
                  <a:cubicBezTo>
                    <a:pt x="84" y="91"/>
                    <a:pt x="84" y="91"/>
                    <a:pt x="84" y="91"/>
                  </a:cubicBezTo>
                  <a:cubicBezTo>
                    <a:pt x="87" y="92"/>
                    <a:pt x="87" y="92"/>
                    <a:pt x="87" y="92"/>
                  </a:cubicBezTo>
                  <a:cubicBezTo>
                    <a:pt x="87" y="95"/>
                    <a:pt x="87" y="95"/>
                    <a:pt x="87" y="95"/>
                  </a:cubicBezTo>
                  <a:cubicBezTo>
                    <a:pt x="84" y="99"/>
                    <a:pt x="84" y="99"/>
                    <a:pt x="84" y="99"/>
                  </a:cubicBezTo>
                  <a:cubicBezTo>
                    <a:pt x="83" y="108"/>
                    <a:pt x="83" y="108"/>
                    <a:pt x="83" y="108"/>
                  </a:cubicBezTo>
                  <a:cubicBezTo>
                    <a:pt x="80" y="110"/>
                    <a:pt x="80" y="110"/>
                    <a:pt x="80" y="110"/>
                  </a:cubicBezTo>
                  <a:cubicBezTo>
                    <a:pt x="76" y="110"/>
                    <a:pt x="76" y="110"/>
                    <a:pt x="76" y="110"/>
                  </a:cubicBezTo>
                  <a:cubicBezTo>
                    <a:pt x="74" y="112"/>
                    <a:pt x="74" y="112"/>
                    <a:pt x="74" y="112"/>
                  </a:cubicBezTo>
                  <a:cubicBezTo>
                    <a:pt x="75" y="117"/>
                    <a:pt x="75" y="117"/>
                    <a:pt x="75" y="117"/>
                  </a:cubicBezTo>
                  <a:cubicBezTo>
                    <a:pt x="71" y="123"/>
                    <a:pt x="71" y="123"/>
                    <a:pt x="71" y="123"/>
                  </a:cubicBezTo>
                  <a:cubicBezTo>
                    <a:pt x="69" y="125"/>
                    <a:pt x="69" y="125"/>
                    <a:pt x="69" y="125"/>
                  </a:cubicBezTo>
                  <a:cubicBezTo>
                    <a:pt x="65" y="128"/>
                    <a:pt x="65" y="128"/>
                    <a:pt x="65" y="128"/>
                  </a:cubicBezTo>
                  <a:cubicBezTo>
                    <a:pt x="62" y="128"/>
                    <a:pt x="62" y="128"/>
                    <a:pt x="62" y="128"/>
                  </a:cubicBezTo>
                  <a:cubicBezTo>
                    <a:pt x="62" y="129"/>
                    <a:pt x="62" y="129"/>
                    <a:pt x="62" y="129"/>
                  </a:cubicBezTo>
                  <a:cubicBezTo>
                    <a:pt x="64" y="130"/>
                    <a:pt x="64" y="130"/>
                    <a:pt x="64" y="130"/>
                  </a:cubicBezTo>
                  <a:cubicBezTo>
                    <a:pt x="63" y="131"/>
                    <a:pt x="63" y="131"/>
                    <a:pt x="63" y="131"/>
                  </a:cubicBezTo>
                  <a:cubicBezTo>
                    <a:pt x="62" y="133"/>
                    <a:pt x="62" y="133"/>
                    <a:pt x="62" y="133"/>
                  </a:cubicBezTo>
                  <a:cubicBezTo>
                    <a:pt x="63" y="134"/>
                    <a:pt x="63" y="134"/>
                    <a:pt x="63" y="134"/>
                  </a:cubicBezTo>
                  <a:cubicBezTo>
                    <a:pt x="65" y="134"/>
                    <a:pt x="65" y="134"/>
                    <a:pt x="65" y="134"/>
                  </a:cubicBezTo>
                  <a:cubicBezTo>
                    <a:pt x="65" y="136"/>
                    <a:pt x="65" y="136"/>
                    <a:pt x="65" y="136"/>
                  </a:cubicBezTo>
                  <a:cubicBezTo>
                    <a:pt x="64" y="138"/>
                    <a:pt x="64" y="138"/>
                    <a:pt x="64" y="138"/>
                  </a:cubicBezTo>
                  <a:cubicBezTo>
                    <a:pt x="64" y="139"/>
                    <a:pt x="64" y="139"/>
                    <a:pt x="64" y="139"/>
                  </a:cubicBezTo>
                  <a:cubicBezTo>
                    <a:pt x="67" y="142"/>
                    <a:pt x="67" y="142"/>
                    <a:pt x="67" y="142"/>
                  </a:cubicBezTo>
                  <a:cubicBezTo>
                    <a:pt x="67" y="143"/>
                    <a:pt x="67" y="143"/>
                    <a:pt x="67" y="143"/>
                  </a:cubicBezTo>
                  <a:cubicBezTo>
                    <a:pt x="62" y="143"/>
                    <a:pt x="62" y="143"/>
                    <a:pt x="62" y="143"/>
                  </a:cubicBezTo>
                  <a:cubicBezTo>
                    <a:pt x="58" y="139"/>
                    <a:pt x="58" y="139"/>
                    <a:pt x="58" y="139"/>
                  </a:cubicBezTo>
                  <a:cubicBezTo>
                    <a:pt x="55" y="133"/>
                    <a:pt x="55" y="133"/>
                    <a:pt x="55" y="133"/>
                  </a:cubicBezTo>
                  <a:cubicBezTo>
                    <a:pt x="55" y="127"/>
                    <a:pt x="55" y="127"/>
                    <a:pt x="55" y="127"/>
                  </a:cubicBezTo>
                  <a:cubicBezTo>
                    <a:pt x="52" y="124"/>
                    <a:pt x="52" y="124"/>
                    <a:pt x="52" y="124"/>
                  </a:cubicBezTo>
                  <a:cubicBezTo>
                    <a:pt x="54" y="118"/>
                    <a:pt x="54" y="118"/>
                    <a:pt x="54" y="118"/>
                  </a:cubicBezTo>
                  <a:cubicBezTo>
                    <a:pt x="52" y="118"/>
                    <a:pt x="52" y="118"/>
                    <a:pt x="52" y="118"/>
                  </a:cubicBezTo>
                  <a:cubicBezTo>
                    <a:pt x="52" y="105"/>
                    <a:pt x="52" y="105"/>
                    <a:pt x="52" y="105"/>
                  </a:cubicBezTo>
                  <a:cubicBezTo>
                    <a:pt x="52" y="105"/>
                    <a:pt x="48" y="102"/>
                    <a:pt x="47" y="102"/>
                  </a:cubicBezTo>
                  <a:cubicBezTo>
                    <a:pt x="47" y="102"/>
                    <a:pt x="45" y="101"/>
                    <a:pt x="45" y="101"/>
                  </a:cubicBezTo>
                  <a:cubicBezTo>
                    <a:pt x="45" y="99"/>
                    <a:pt x="45" y="99"/>
                    <a:pt x="45" y="99"/>
                  </a:cubicBezTo>
                  <a:cubicBezTo>
                    <a:pt x="39" y="92"/>
                    <a:pt x="39" y="92"/>
                    <a:pt x="39" y="92"/>
                  </a:cubicBezTo>
                  <a:cubicBezTo>
                    <a:pt x="40" y="89"/>
                    <a:pt x="40" y="89"/>
                    <a:pt x="40" y="89"/>
                  </a:cubicBezTo>
                  <a:cubicBezTo>
                    <a:pt x="40" y="85"/>
                    <a:pt x="40" y="85"/>
                    <a:pt x="40" y="85"/>
                  </a:cubicBezTo>
                  <a:cubicBezTo>
                    <a:pt x="44" y="82"/>
                    <a:pt x="44" y="82"/>
                    <a:pt x="44" y="82"/>
                  </a:cubicBezTo>
                  <a:cubicBezTo>
                    <a:pt x="43" y="78"/>
                    <a:pt x="43" y="78"/>
                    <a:pt x="43" y="78"/>
                  </a:cubicBezTo>
                  <a:cubicBezTo>
                    <a:pt x="37" y="77"/>
                    <a:pt x="37" y="77"/>
                    <a:pt x="37" y="77"/>
                  </a:cubicBezTo>
                  <a:cubicBezTo>
                    <a:pt x="33" y="72"/>
                    <a:pt x="33" y="72"/>
                    <a:pt x="33" y="72"/>
                  </a:cubicBezTo>
                  <a:cubicBezTo>
                    <a:pt x="30" y="71"/>
                    <a:pt x="30" y="71"/>
                    <a:pt x="30" y="71"/>
                  </a:cubicBezTo>
                  <a:cubicBezTo>
                    <a:pt x="28" y="71"/>
                    <a:pt x="28" y="71"/>
                    <a:pt x="28" y="71"/>
                  </a:cubicBezTo>
                  <a:cubicBezTo>
                    <a:pt x="28" y="69"/>
                    <a:pt x="28" y="69"/>
                    <a:pt x="28" y="69"/>
                  </a:cubicBezTo>
                  <a:cubicBezTo>
                    <a:pt x="25" y="69"/>
                    <a:pt x="25" y="69"/>
                    <a:pt x="25" y="69"/>
                  </a:cubicBezTo>
                  <a:cubicBezTo>
                    <a:pt x="25" y="70"/>
                    <a:pt x="25" y="70"/>
                    <a:pt x="25" y="70"/>
                  </a:cubicBezTo>
                  <a:cubicBezTo>
                    <a:pt x="19" y="68"/>
                    <a:pt x="19" y="68"/>
                    <a:pt x="19" y="68"/>
                  </a:cubicBezTo>
                  <a:cubicBezTo>
                    <a:pt x="16" y="64"/>
                    <a:pt x="16" y="64"/>
                    <a:pt x="16" y="64"/>
                  </a:cubicBezTo>
                  <a:cubicBezTo>
                    <a:pt x="17" y="62"/>
                    <a:pt x="17" y="62"/>
                    <a:pt x="17" y="62"/>
                  </a:cubicBezTo>
                  <a:cubicBezTo>
                    <a:pt x="13" y="56"/>
                    <a:pt x="13" y="56"/>
                    <a:pt x="13" y="56"/>
                  </a:cubicBezTo>
                  <a:cubicBezTo>
                    <a:pt x="13" y="52"/>
                    <a:pt x="13" y="52"/>
                    <a:pt x="13" y="52"/>
                  </a:cubicBezTo>
                  <a:cubicBezTo>
                    <a:pt x="11" y="52"/>
                    <a:pt x="11" y="52"/>
                    <a:pt x="11" y="52"/>
                  </a:cubicBezTo>
                  <a:cubicBezTo>
                    <a:pt x="11" y="56"/>
                    <a:pt x="11" y="56"/>
                    <a:pt x="11" y="56"/>
                  </a:cubicBezTo>
                  <a:cubicBezTo>
                    <a:pt x="14" y="60"/>
                    <a:pt x="14" y="60"/>
                    <a:pt x="14" y="60"/>
                  </a:cubicBezTo>
                  <a:cubicBezTo>
                    <a:pt x="14" y="62"/>
                    <a:pt x="14" y="62"/>
                    <a:pt x="14"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2" y="54"/>
                    <a:pt x="0" y="64"/>
                    <a:pt x="0" y="74"/>
                  </a:cubicBezTo>
                  <a:cubicBezTo>
                    <a:pt x="0" y="115"/>
                    <a:pt x="33" y="149"/>
                    <a:pt x="74" y="149"/>
                  </a:cubicBezTo>
                  <a:cubicBezTo>
                    <a:pt x="97" y="149"/>
                    <a:pt x="118" y="138"/>
                    <a:pt x="132" y="121"/>
                  </a:cubicBezTo>
                  <a:cubicBezTo>
                    <a:pt x="129" y="121"/>
                    <a:pt x="129" y="121"/>
                    <a:pt x="129" y="121"/>
                  </a:cubicBezTo>
                  <a:cubicBezTo>
                    <a:pt x="129" y="116"/>
                    <a:pt x="129" y="116"/>
                    <a:pt x="129" y="116"/>
                  </a:cubicBezTo>
                  <a:cubicBezTo>
                    <a:pt x="126" y="112"/>
                    <a:pt x="126" y="112"/>
                    <a:pt x="126" y="112"/>
                  </a:cubicBezTo>
                  <a:cubicBezTo>
                    <a:pt x="126" y="106"/>
                    <a:pt x="126" y="106"/>
                    <a:pt x="126" y="106"/>
                  </a:cubicBezTo>
                  <a:cubicBezTo>
                    <a:pt x="124" y="104"/>
                    <a:pt x="124" y="104"/>
                    <a:pt x="124" y="104"/>
                  </a:cubicBezTo>
                  <a:cubicBezTo>
                    <a:pt x="124" y="102"/>
                    <a:pt x="124" y="102"/>
                    <a:pt x="124" y="102"/>
                  </a:cubicBezTo>
                  <a:cubicBezTo>
                    <a:pt x="127" y="97"/>
                    <a:pt x="127" y="97"/>
                    <a:pt x="127" y="97"/>
                  </a:cubicBezTo>
                  <a:cubicBezTo>
                    <a:pt x="122" y="87"/>
                    <a:pt x="122" y="87"/>
                    <a:pt x="122" y="87"/>
                  </a:cubicBezTo>
                  <a:cubicBezTo>
                    <a:pt x="122" y="81"/>
                    <a:pt x="122" y="81"/>
                    <a:pt x="122" y="81"/>
                  </a:cubicBezTo>
                  <a:cubicBezTo>
                    <a:pt x="118" y="81"/>
                    <a:pt x="118" y="81"/>
                    <a:pt x="118" y="81"/>
                  </a:cubicBezTo>
                  <a:cubicBezTo>
                    <a:pt x="116" y="79"/>
                    <a:pt x="116" y="79"/>
                    <a:pt x="116" y="79"/>
                  </a:cubicBezTo>
                  <a:cubicBezTo>
                    <a:pt x="113" y="79"/>
                    <a:pt x="113" y="79"/>
                    <a:pt x="113" y="79"/>
                  </a:cubicBezTo>
                  <a:cubicBezTo>
                    <a:pt x="111" y="80"/>
                    <a:pt x="111" y="80"/>
                    <a:pt x="111" y="80"/>
                  </a:cubicBezTo>
                  <a:cubicBezTo>
                    <a:pt x="105" y="80"/>
                    <a:pt x="105" y="80"/>
                    <a:pt x="105" y="80"/>
                  </a:cubicBezTo>
                  <a:cubicBezTo>
                    <a:pt x="105" y="81"/>
                    <a:pt x="105" y="81"/>
                    <a:pt x="105" y="81"/>
                  </a:cubicBezTo>
                  <a:cubicBezTo>
                    <a:pt x="102" y="81"/>
                    <a:pt x="102" y="81"/>
                    <a:pt x="102" y="81"/>
                  </a:cubicBezTo>
                  <a:cubicBezTo>
                    <a:pt x="95" y="73"/>
                    <a:pt x="95" y="73"/>
                    <a:pt x="95" y="73"/>
                  </a:cubicBezTo>
                  <a:cubicBezTo>
                    <a:pt x="95" y="66"/>
                    <a:pt x="95" y="66"/>
                    <a:pt x="95" y="66"/>
                  </a:cubicBezTo>
                  <a:cubicBezTo>
                    <a:pt x="96" y="66"/>
                    <a:pt x="96" y="66"/>
                    <a:pt x="96" y="66"/>
                  </a:cubicBezTo>
                  <a:cubicBezTo>
                    <a:pt x="97" y="64"/>
                    <a:pt x="97" y="64"/>
                    <a:pt x="97" y="64"/>
                  </a:cubicBezTo>
                  <a:cubicBezTo>
                    <a:pt x="95" y="64"/>
                    <a:pt x="95" y="64"/>
                    <a:pt x="95" y="64"/>
                  </a:cubicBezTo>
                  <a:cubicBezTo>
                    <a:pt x="94" y="61"/>
                    <a:pt x="94" y="61"/>
                    <a:pt x="94" y="61"/>
                  </a:cubicBezTo>
                  <a:cubicBezTo>
                    <a:pt x="103" y="55"/>
                    <a:pt x="103" y="55"/>
                    <a:pt x="103" y="55"/>
                  </a:cubicBezTo>
                  <a:cubicBezTo>
                    <a:pt x="103" y="51"/>
                    <a:pt x="103" y="51"/>
                    <a:pt x="103" y="51"/>
                  </a:cubicBezTo>
                  <a:cubicBezTo>
                    <a:pt x="107" y="49"/>
                    <a:pt x="107" y="49"/>
                    <a:pt x="107" y="49"/>
                  </a:cubicBezTo>
                  <a:cubicBezTo>
                    <a:pt x="108" y="49"/>
                    <a:pt x="108" y="49"/>
                    <a:pt x="108" y="49"/>
                  </a:cubicBezTo>
                  <a:cubicBezTo>
                    <a:pt x="112" y="49"/>
                    <a:pt x="112" y="49"/>
                    <a:pt x="112" y="49"/>
                  </a:cubicBezTo>
                  <a:cubicBezTo>
                    <a:pt x="114" y="47"/>
                    <a:pt x="114" y="47"/>
                    <a:pt x="114" y="47"/>
                  </a:cubicBezTo>
                  <a:cubicBezTo>
                    <a:pt x="123" y="47"/>
                    <a:pt x="123" y="47"/>
                    <a:pt x="123" y="47"/>
                  </a:cubicBezTo>
                  <a:cubicBezTo>
                    <a:pt x="123" y="51"/>
                    <a:pt x="123" y="51"/>
                    <a:pt x="123" y="51"/>
                  </a:cubicBezTo>
                  <a:lnTo>
                    <a:pt x="129" y="53"/>
                  </a:lnTo>
                  <a:close/>
                  <a:moveTo>
                    <a:pt x="108" y="26"/>
                  </a:moveTo>
                  <a:cubicBezTo>
                    <a:pt x="109" y="25"/>
                    <a:pt x="109" y="25"/>
                    <a:pt x="109" y="25"/>
                  </a:cubicBezTo>
                  <a:cubicBezTo>
                    <a:pt x="111" y="25"/>
                    <a:pt x="111" y="25"/>
                    <a:pt x="111" y="25"/>
                  </a:cubicBezTo>
                  <a:cubicBezTo>
                    <a:pt x="112" y="28"/>
                    <a:pt x="112" y="28"/>
                    <a:pt x="112" y="28"/>
                  </a:cubicBezTo>
                  <a:cubicBezTo>
                    <a:pt x="113" y="30"/>
                    <a:pt x="113" y="30"/>
                    <a:pt x="113" y="30"/>
                  </a:cubicBezTo>
                  <a:cubicBezTo>
                    <a:pt x="114" y="31"/>
                    <a:pt x="114" y="31"/>
                    <a:pt x="114" y="31"/>
                  </a:cubicBezTo>
                  <a:cubicBezTo>
                    <a:pt x="116" y="31"/>
                    <a:pt x="116" y="31"/>
                    <a:pt x="116" y="31"/>
                  </a:cubicBezTo>
                  <a:cubicBezTo>
                    <a:pt x="114" y="33"/>
                    <a:pt x="114" y="33"/>
                    <a:pt x="114" y="33"/>
                  </a:cubicBezTo>
                  <a:cubicBezTo>
                    <a:pt x="111" y="33"/>
                    <a:pt x="111" y="33"/>
                    <a:pt x="111" y="33"/>
                  </a:cubicBezTo>
                  <a:cubicBezTo>
                    <a:pt x="109" y="33"/>
                    <a:pt x="109" y="33"/>
                    <a:pt x="109" y="33"/>
                  </a:cubicBezTo>
                  <a:cubicBezTo>
                    <a:pt x="109" y="31"/>
                    <a:pt x="109" y="31"/>
                    <a:pt x="109" y="31"/>
                  </a:cubicBezTo>
                  <a:cubicBezTo>
                    <a:pt x="111" y="30"/>
                    <a:pt x="111" y="30"/>
                    <a:pt x="111" y="30"/>
                  </a:cubicBezTo>
                  <a:cubicBezTo>
                    <a:pt x="111" y="29"/>
                    <a:pt x="111" y="29"/>
                    <a:pt x="111" y="29"/>
                  </a:cubicBezTo>
                  <a:cubicBezTo>
                    <a:pt x="109" y="28"/>
                    <a:pt x="109" y="28"/>
                    <a:pt x="109" y="28"/>
                  </a:cubicBezTo>
                  <a:cubicBezTo>
                    <a:pt x="108" y="27"/>
                    <a:pt x="108" y="27"/>
                    <a:pt x="108" y="27"/>
                  </a:cubicBezTo>
                  <a:lnTo>
                    <a:pt x="108" y="26"/>
                  </a:lnTo>
                  <a:close/>
                  <a:moveTo>
                    <a:pt x="104" y="31"/>
                  </a:moveTo>
                  <a:cubicBezTo>
                    <a:pt x="106" y="28"/>
                    <a:pt x="106" y="28"/>
                    <a:pt x="106" y="28"/>
                  </a:cubicBezTo>
                  <a:cubicBezTo>
                    <a:pt x="108" y="28"/>
                    <a:pt x="108" y="28"/>
                    <a:pt x="108" y="28"/>
                  </a:cubicBezTo>
                  <a:cubicBezTo>
                    <a:pt x="109" y="29"/>
                    <a:pt x="109" y="29"/>
                    <a:pt x="109" y="29"/>
                  </a:cubicBezTo>
                  <a:cubicBezTo>
                    <a:pt x="109" y="30"/>
                    <a:pt x="109" y="30"/>
                    <a:pt x="109" y="30"/>
                  </a:cubicBezTo>
                  <a:cubicBezTo>
                    <a:pt x="106" y="32"/>
                    <a:pt x="106" y="32"/>
                    <a:pt x="106" y="32"/>
                  </a:cubicBezTo>
                  <a:cubicBezTo>
                    <a:pt x="104" y="32"/>
                    <a:pt x="104" y="32"/>
                    <a:pt x="104" y="32"/>
                  </a:cubicBezTo>
                  <a:lnTo>
                    <a:pt x="104" y="31"/>
                  </a:lnTo>
                  <a:close/>
                  <a:moveTo>
                    <a:pt x="64" y="40"/>
                  </a:moveTo>
                  <a:cubicBezTo>
                    <a:pt x="62" y="40"/>
                    <a:pt x="62" y="40"/>
                    <a:pt x="62" y="40"/>
                  </a:cubicBezTo>
                  <a:cubicBezTo>
                    <a:pt x="62" y="39"/>
                    <a:pt x="62" y="39"/>
                    <a:pt x="62" y="39"/>
                  </a:cubicBezTo>
                  <a:cubicBezTo>
                    <a:pt x="63" y="38"/>
                    <a:pt x="63" y="38"/>
                    <a:pt x="63" y="38"/>
                  </a:cubicBezTo>
                  <a:cubicBezTo>
                    <a:pt x="64" y="39"/>
                    <a:pt x="64" y="39"/>
                    <a:pt x="64" y="39"/>
                  </a:cubicBezTo>
                  <a:lnTo>
                    <a:pt x="64" y="40"/>
                  </a:lnTo>
                  <a:close/>
                  <a:moveTo>
                    <a:pt x="69" y="38"/>
                  </a:moveTo>
                  <a:cubicBezTo>
                    <a:pt x="68" y="38"/>
                    <a:pt x="68" y="38"/>
                    <a:pt x="68" y="38"/>
                  </a:cubicBezTo>
                  <a:cubicBezTo>
                    <a:pt x="68" y="39"/>
                    <a:pt x="68" y="39"/>
                    <a:pt x="68" y="39"/>
                  </a:cubicBezTo>
                  <a:cubicBezTo>
                    <a:pt x="67" y="40"/>
                    <a:pt x="67" y="40"/>
                    <a:pt x="67" y="40"/>
                  </a:cubicBezTo>
                  <a:cubicBezTo>
                    <a:pt x="66" y="40"/>
                    <a:pt x="66" y="40"/>
                    <a:pt x="66" y="40"/>
                  </a:cubicBezTo>
                  <a:cubicBezTo>
                    <a:pt x="66" y="40"/>
                    <a:pt x="66" y="39"/>
                    <a:pt x="66" y="39"/>
                  </a:cubicBezTo>
                  <a:cubicBezTo>
                    <a:pt x="65" y="39"/>
                    <a:pt x="65" y="39"/>
                    <a:pt x="65" y="39"/>
                  </a:cubicBezTo>
                  <a:cubicBezTo>
                    <a:pt x="65" y="38"/>
                    <a:pt x="65" y="38"/>
                    <a:pt x="65" y="38"/>
                  </a:cubicBezTo>
                  <a:cubicBezTo>
                    <a:pt x="67" y="38"/>
                    <a:pt x="67" y="38"/>
                    <a:pt x="67" y="38"/>
                  </a:cubicBezTo>
                  <a:cubicBezTo>
                    <a:pt x="68" y="37"/>
                    <a:pt x="68" y="37"/>
                    <a:pt x="68" y="37"/>
                  </a:cubicBezTo>
                  <a:cubicBezTo>
                    <a:pt x="69" y="37"/>
                    <a:pt x="69" y="37"/>
                    <a:pt x="69" y="37"/>
                  </a:cubicBezTo>
                  <a:cubicBezTo>
                    <a:pt x="70" y="37"/>
                    <a:pt x="70" y="37"/>
                    <a:pt x="70" y="37"/>
                  </a:cubicBezTo>
                  <a:lnTo>
                    <a:pt x="69" y="38"/>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2" name="îślíḑê"/>
            <p:cNvSpPr/>
            <p:nvPr/>
          </p:nvSpPr>
          <p:spPr bwMode="auto">
            <a:xfrm>
              <a:off x="7059140" y="2021978"/>
              <a:ext cx="329465" cy="328317"/>
            </a:xfrm>
            <a:custGeom>
              <a:avLst/>
              <a:gdLst>
                <a:gd name="T0" fmla="*/ 53 w 184"/>
                <a:gd name="T1" fmla="*/ 180 h 184"/>
                <a:gd name="T2" fmla="*/ 84 w 184"/>
                <a:gd name="T3" fmla="*/ 178 h 184"/>
                <a:gd name="T4" fmla="*/ 103 w 184"/>
                <a:gd name="T5" fmla="*/ 152 h 184"/>
                <a:gd name="T6" fmla="*/ 119 w 184"/>
                <a:gd name="T7" fmla="*/ 128 h 184"/>
                <a:gd name="T8" fmla="*/ 176 w 184"/>
                <a:gd name="T9" fmla="*/ 109 h 184"/>
                <a:gd name="T10" fmla="*/ 183 w 184"/>
                <a:gd name="T11" fmla="*/ 89 h 184"/>
                <a:gd name="T12" fmla="*/ 181 w 184"/>
                <a:gd name="T13" fmla="*/ 61 h 184"/>
                <a:gd name="T14" fmla="*/ 167 w 184"/>
                <a:gd name="T15" fmla="*/ 35 h 184"/>
                <a:gd name="T16" fmla="*/ 108 w 184"/>
                <a:gd name="T17" fmla="*/ 1 h 184"/>
                <a:gd name="T18" fmla="*/ 41 w 184"/>
                <a:gd name="T19" fmla="*/ 26 h 184"/>
                <a:gd name="T20" fmla="*/ 27 w 184"/>
                <a:gd name="T21" fmla="*/ 37 h 184"/>
                <a:gd name="T22" fmla="*/ 4 w 184"/>
                <a:gd name="T23" fmla="*/ 77 h 184"/>
                <a:gd name="T24" fmla="*/ 3 w 184"/>
                <a:gd name="T25" fmla="*/ 121 h 184"/>
                <a:gd name="T26" fmla="*/ 53 w 184"/>
                <a:gd name="T27" fmla="*/ 180 h 184"/>
                <a:gd name="T28" fmla="*/ 56 w 184"/>
                <a:gd name="T29" fmla="*/ 134 h 184"/>
                <a:gd name="T30" fmla="*/ 70 w 184"/>
                <a:gd name="T31" fmla="*/ 117 h 184"/>
                <a:gd name="T32" fmla="*/ 86 w 184"/>
                <a:gd name="T33" fmla="*/ 136 h 184"/>
                <a:gd name="T34" fmla="*/ 67 w 184"/>
                <a:gd name="T35" fmla="*/ 158 h 184"/>
                <a:gd name="T36" fmla="*/ 56 w 184"/>
                <a:gd name="T37" fmla="*/ 13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84">
                  <a:moveTo>
                    <a:pt x="53" y="180"/>
                  </a:moveTo>
                  <a:cubicBezTo>
                    <a:pt x="64" y="184"/>
                    <a:pt x="75" y="183"/>
                    <a:pt x="84" y="178"/>
                  </a:cubicBezTo>
                  <a:cubicBezTo>
                    <a:pt x="92" y="174"/>
                    <a:pt x="99" y="162"/>
                    <a:pt x="103" y="152"/>
                  </a:cubicBezTo>
                  <a:cubicBezTo>
                    <a:pt x="106" y="143"/>
                    <a:pt x="108" y="138"/>
                    <a:pt x="119" y="128"/>
                  </a:cubicBezTo>
                  <a:cubicBezTo>
                    <a:pt x="133" y="115"/>
                    <a:pt x="169" y="117"/>
                    <a:pt x="176" y="109"/>
                  </a:cubicBezTo>
                  <a:cubicBezTo>
                    <a:pt x="182" y="104"/>
                    <a:pt x="183" y="97"/>
                    <a:pt x="183" y="89"/>
                  </a:cubicBezTo>
                  <a:cubicBezTo>
                    <a:pt x="184" y="79"/>
                    <a:pt x="183" y="70"/>
                    <a:pt x="181" y="61"/>
                  </a:cubicBezTo>
                  <a:cubicBezTo>
                    <a:pt x="178" y="51"/>
                    <a:pt x="173" y="43"/>
                    <a:pt x="167" y="35"/>
                  </a:cubicBezTo>
                  <a:cubicBezTo>
                    <a:pt x="160" y="25"/>
                    <a:pt x="148" y="3"/>
                    <a:pt x="108" y="1"/>
                  </a:cubicBezTo>
                  <a:cubicBezTo>
                    <a:pt x="84" y="0"/>
                    <a:pt x="61" y="10"/>
                    <a:pt x="41" y="26"/>
                  </a:cubicBezTo>
                  <a:cubicBezTo>
                    <a:pt x="36" y="29"/>
                    <a:pt x="31" y="32"/>
                    <a:pt x="27" y="37"/>
                  </a:cubicBezTo>
                  <a:cubicBezTo>
                    <a:pt x="16" y="49"/>
                    <a:pt x="9" y="62"/>
                    <a:pt x="4" y="77"/>
                  </a:cubicBezTo>
                  <a:cubicBezTo>
                    <a:pt x="0" y="92"/>
                    <a:pt x="0" y="107"/>
                    <a:pt x="3" y="121"/>
                  </a:cubicBezTo>
                  <a:cubicBezTo>
                    <a:pt x="10" y="151"/>
                    <a:pt x="26" y="171"/>
                    <a:pt x="53" y="180"/>
                  </a:cubicBezTo>
                  <a:close/>
                  <a:moveTo>
                    <a:pt x="56" y="134"/>
                  </a:moveTo>
                  <a:cubicBezTo>
                    <a:pt x="57" y="123"/>
                    <a:pt x="62" y="117"/>
                    <a:pt x="70" y="117"/>
                  </a:cubicBezTo>
                  <a:cubicBezTo>
                    <a:pt x="78" y="118"/>
                    <a:pt x="87" y="125"/>
                    <a:pt x="86" y="136"/>
                  </a:cubicBezTo>
                  <a:cubicBezTo>
                    <a:pt x="85" y="147"/>
                    <a:pt x="75" y="159"/>
                    <a:pt x="67" y="158"/>
                  </a:cubicBezTo>
                  <a:cubicBezTo>
                    <a:pt x="59" y="157"/>
                    <a:pt x="55" y="145"/>
                    <a:pt x="56" y="134"/>
                  </a:cubicBezTo>
                  <a:close/>
                </a:path>
              </a:pathLst>
            </a:custGeom>
            <a:solidFill>
              <a:srgbClr val="FAAF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3" name="íŝ1îdè"/>
            <p:cNvSpPr/>
            <p:nvPr/>
          </p:nvSpPr>
          <p:spPr bwMode="auto">
            <a:xfrm>
              <a:off x="7222150" y="2058713"/>
              <a:ext cx="68878" cy="72322"/>
            </a:xfrm>
            <a:custGeom>
              <a:avLst/>
              <a:gdLst>
                <a:gd name="T0" fmla="*/ 6 w 39"/>
                <a:gd name="T1" fmla="*/ 8 h 40"/>
                <a:gd name="T2" fmla="*/ 32 w 39"/>
                <a:gd name="T3" fmla="*/ 7 h 40"/>
                <a:gd name="T4" fmla="*/ 32 w 39"/>
                <a:gd name="T5" fmla="*/ 32 h 40"/>
                <a:gd name="T6" fmla="*/ 7 w 39"/>
                <a:gd name="T7" fmla="*/ 33 h 40"/>
                <a:gd name="T8" fmla="*/ 6 w 39"/>
                <a:gd name="T9" fmla="*/ 8 h 40"/>
              </a:gdLst>
              <a:ahLst/>
              <a:cxnLst>
                <a:cxn ang="0">
                  <a:pos x="T0" y="T1"/>
                </a:cxn>
                <a:cxn ang="0">
                  <a:pos x="T2" y="T3"/>
                </a:cxn>
                <a:cxn ang="0">
                  <a:pos x="T4" y="T5"/>
                </a:cxn>
                <a:cxn ang="0">
                  <a:pos x="T6" y="T7"/>
                </a:cxn>
                <a:cxn ang="0">
                  <a:pos x="T8" y="T9"/>
                </a:cxn>
              </a:cxnLst>
              <a:rect l="0" t="0" r="r" b="b"/>
              <a:pathLst>
                <a:path w="39" h="40">
                  <a:moveTo>
                    <a:pt x="6" y="8"/>
                  </a:moveTo>
                  <a:cubicBezTo>
                    <a:pt x="13" y="0"/>
                    <a:pt x="25" y="0"/>
                    <a:pt x="32" y="7"/>
                  </a:cubicBezTo>
                  <a:cubicBezTo>
                    <a:pt x="39" y="14"/>
                    <a:pt x="39" y="25"/>
                    <a:pt x="32" y="32"/>
                  </a:cubicBezTo>
                  <a:cubicBezTo>
                    <a:pt x="26" y="39"/>
                    <a:pt x="15" y="40"/>
                    <a:pt x="7" y="33"/>
                  </a:cubicBezTo>
                  <a:cubicBezTo>
                    <a:pt x="0" y="26"/>
                    <a:pt x="0" y="15"/>
                    <a:pt x="6" y="8"/>
                  </a:cubicBezTo>
                  <a:close/>
                </a:path>
              </a:pathLst>
            </a:custGeom>
            <a:solidFill>
              <a:srgbClr val="0584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4" name="íS1îḋè"/>
            <p:cNvSpPr/>
            <p:nvPr/>
          </p:nvSpPr>
          <p:spPr bwMode="auto">
            <a:xfrm>
              <a:off x="7278400" y="2126443"/>
              <a:ext cx="72322" cy="72322"/>
            </a:xfrm>
            <a:custGeom>
              <a:avLst/>
              <a:gdLst>
                <a:gd name="T0" fmla="*/ 7 w 40"/>
                <a:gd name="T1" fmla="*/ 8 h 40"/>
                <a:gd name="T2" fmla="*/ 33 w 40"/>
                <a:gd name="T3" fmla="*/ 7 h 40"/>
                <a:gd name="T4" fmla="*/ 33 w 40"/>
                <a:gd name="T5" fmla="*/ 33 h 40"/>
                <a:gd name="T6" fmla="*/ 8 w 40"/>
                <a:gd name="T7" fmla="*/ 33 h 40"/>
                <a:gd name="T8" fmla="*/ 7 w 40"/>
                <a:gd name="T9" fmla="*/ 8 h 40"/>
              </a:gdLst>
              <a:ahLst/>
              <a:cxnLst>
                <a:cxn ang="0">
                  <a:pos x="T0" y="T1"/>
                </a:cxn>
                <a:cxn ang="0">
                  <a:pos x="T2" y="T3"/>
                </a:cxn>
                <a:cxn ang="0">
                  <a:pos x="T4" y="T5"/>
                </a:cxn>
                <a:cxn ang="0">
                  <a:pos x="T6" y="T7"/>
                </a:cxn>
                <a:cxn ang="0">
                  <a:pos x="T8" y="T9"/>
                </a:cxn>
              </a:cxnLst>
              <a:rect l="0" t="0" r="r" b="b"/>
              <a:pathLst>
                <a:path w="40" h="40">
                  <a:moveTo>
                    <a:pt x="7" y="8"/>
                  </a:moveTo>
                  <a:cubicBezTo>
                    <a:pt x="14" y="1"/>
                    <a:pt x="26" y="0"/>
                    <a:pt x="33" y="7"/>
                  </a:cubicBezTo>
                  <a:cubicBezTo>
                    <a:pt x="40" y="14"/>
                    <a:pt x="40" y="26"/>
                    <a:pt x="33" y="33"/>
                  </a:cubicBezTo>
                  <a:cubicBezTo>
                    <a:pt x="27" y="40"/>
                    <a:pt x="16" y="40"/>
                    <a:pt x="8" y="33"/>
                  </a:cubicBezTo>
                  <a:cubicBezTo>
                    <a:pt x="1" y="27"/>
                    <a:pt x="0" y="16"/>
                    <a:pt x="7" y="8"/>
                  </a:cubicBezTo>
                  <a:close/>
                </a:path>
              </a:pathLst>
            </a:custGeom>
            <a:solidFill>
              <a:srgbClr val="102F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5" name="î$ḻïdè"/>
            <p:cNvSpPr/>
            <p:nvPr/>
          </p:nvSpPr>
          <p:spPr bwMode="auto">
            <a:xfrm>
              <a:off x="7126869" y="2073636"/>
              <a:ext cx="71174" cy="71174"/>
            </a:xfrm>
            <a:custGeom>
              <a:avLst/>
              <a:gdLst>
                <a:gd name="T0" fmla="*/ 7 w 40"/>
                <a:gd name="T1" fmla="*/ 8 h 40"/>
                <a:gd name="T2" fmla="*/ 32 w 40"/>
                <a:gd name="T3" fmla="*/ 7 h 40"/>
                <a:gd name="T4" fmla="*/ 33 w 40"/>
                <a:gd name="T5" fmla="*/ 32 h 40"/>
                <a:gd name="T6" fmla="*/ 7 w 40"/>
                <a:gd name="T7" fmla="*/ 33 h 40"/>
                <a:gd name="T8" fmla="*/ 7 w 40"/>
                <a:gd name="T9" fmla="*/ 8 h 40"/>
              </a:gdLst>
              <a:ahLst/>
              <a:cxnLst>
                <a:cxn ang="0">
                  <a:pos x="T0" y="T1"/>
                </a:cxn>
                <a:cxn ang="0">
                  <a:pos x="T2" y="T3"/>
                </a:cxn>
                <a:cxn ang="0">
                  <a:pos x="T4" y="T5"/>
                </a:cxn>
                <a:cxn ang="0">
                  <a:pos x="T6" y="T7"/>
                </a:cxn>
                <a:cxn ang="0">
                  <a:pos x="T8" y="T9"/>
                </a:cxn>
              </a:cxnLst>
              <a:rect l="0" t="0" r="r" b="b"/>
              <a:pathLst>
                <a:path w="40" h="40">
                  <a:moveTo>
                    <a:pt x="7" y="8"/>
                  </a:moveTo>
                  <a:cubicBezTo>
                    <a:pt x="14" y="1"/>
                    <a:pt x="25" y="0"/>
                    <a:pt x="32" y="7"/>
                  </a:cubicBezTo>
                  <a:cubicBezTo>
                    <a:pt x="39" y="13"/>
                    <a:pt x="40" y="25"/>
                    <a:pt x="33" y="32"/>
                  </a:cubicBezTo>
                  <a:cubicBezTo>
                    <a:pt x="26" y="40"/>
                    <a:pt x="15" y="40"/>
                    <a:pt x="7" y="33"/>
                  </a:cubicBezTo>
                  <a:cubicBezTo>
                    <a:pt x="0" y="26"/>
                    <a:pt x="0" y="15"/>
                    <a:pt x="7" y="8"/>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6" name="ïsḻîḋé"/>
            <p:cNvSpPr/>
            <p:nvPr/>
          </p:nvSpPr>
          <p:spPr bwMode="auto">
            <a:xfrm>
              <a:off x="7082099" y="2155142"/>
              <a:ext cx="71174" cy="72322"/>
            </a:xfrm>
            <a:custGeom>
              <a:avLst/>
              <a:gdLst>
                <a:gd name="T0" fmla="*/ 7 w 40"/>
                <a:gd name="T1" fmla="*/ 8 h 40"/>
                <a:gd name="T2" fmla="*/ 33 w 40"/>
                <a:gd name="T3" fmla="*/ 7 h 40"/>
                <a:gd name="T4" fmla="*/ 33 w 40"/>
                <a:gd name="T5" fmla="*/ 32 h 40"/>
                <a:gd name="T6" fmla="*/ 8 w 40"/>
                <a:gd name="T7" fmla="*/ 33 h 40"/>
                <a:gd name="T8" fmla="*/ 7 w 40"/>
                <a:gd name="T9" fmla="*/ 8 h 40"/>
              </a:gdLst>
              <a:ahLst/>
              <a:cxnLst>
                <a:cxn ang="0">
                  <a:pos x="T0" y="T1"/>
                </a:cxn>
                <a:cxn ang="0">
                  <a:pos x="T2" y="T3"/>
                </a:cxn>
                <a:cxn ang="0">
                  <a:pos x="T4" y="T5"/>
                </a:cxn>
                <a:cxn ang="0">
                  <a:pos x="T6" y="T7"/>
                </a:cxn>
                <a:cxn ang="0">
                  <a:pos x="T8" y="T9"/>
                </a:cxn>
              </a:cxnLst>
              <a:rect l="0" t="0" r="r" b="b"/>
              <a:pathLst>
                <a:path w="40" h="40">
                  <a:moveTo>
                    <a:pt x="7" y="8"/>
                  </a:moveTo>
                  <a:cubicBezTo>
                    <a:pt x="14" y="1"/>
                    <a:pt x="25" y="0"/>
                    <a:pt x="33" y="7"/>
                  </a:cubicBezTo>
                  <a:cubicBezTo>
                    <a:pt x="40" y="13"/>
                    <a:pt x="40" y="25"/>
                    <a:pt x="33" y="32"/>
                  </a:cubicBezTo>
                  <a:cubicBezTo>
                    <a:pt x="26" y="40"/>
                    <a:pt x="15" y="40"/>
                    <a:pt x="8" y="33"/>
                  </a:cubicBezTo>
                  <a:cubicBezTo>
                    <a:pt x="0" y="26"/>
                    <a:pt x="0" y="15"/>
                    <a:pt x="7" y="8"/>
                  </a:cubicBezTo>
                  <a:close/>
                </a:path>
              </a:pathLst>
            </a:custGeom>
            <a:solidFill>
              <a:srgbClr val="6DAE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7" name="ïşlîḓé"/>
            <p:cNvSpPr/>
            <p:nvPr/>
          </p:nvSpPr>
          <p:spPr bwMode="auto">
            <a:xfrm>
              <a:off x="5350974" y="2598254"/>
              <a:ext cx="268623" cy="268623"/>
            </a:xfrm>
            <a:prstGeom prst="ellipse">
              <a:avLst/>
            </a:pr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8" name="îṥliḓé"/>
            <p:cNvSpPr/>
            <p:nvPr/>
          </p:nvSpPr>
          <p:spPr bwMode="auto">
            <a:xfrm>
              <a:off x="5473806" y="2652209"/>
              <a:ext cx="145791" cy="128572"/>
            </a:xfrm>
            <a:custGeom>
              <a:avLst/>
              <a:gdLst>
                <a:gd name="T0" fmla="*/ 0 w 81"/>
                <a:gd name="T1" fmla="*/ 13 h 72"/>
                <a:gd name="T2" fmla="*/ 4 w 81"/>
                <a:gd name="T3" fmla="*/ 8 h 72"/>
                <a:gd name="T4" fmla="*/ 10 w 81"/>
                <a:gd name="T5" fmla="*/ 0 h 72"/>
                <a:gd name="T6" fmla="*/ 53 w 81"/>
                <a:gd name="T7" fmla="*/ 10 h 72"/>
                <a:gd name="T8" fmla="*/ 74 w 81"/>
                <a:gd name="T9" fmla="*/ 13 h 72"/>
                <a:gd name="T10" fmla="*/ 81 w 81"/>
                <a:gd name="T11" fmla="*/ 45 h 72"/>
                <a:gd name="T12" fmla="*/ 76 w 81"/>
                <a:gd name="T13" fmla="*/ 72 h 72"/>
                <a:gd name="T14" fmla="*/ 0 w 81"/>
                <a:gd name="T15" fmla="*/ 1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2">
                  <a:moveTo>
                    <a:pt x="0" y="13"/>
                  </a:moveTo>
                  <a:cubicBezTo>
                    <a:pt x="1" y="11"/>
                    <a:pt x="2" y="9"/>
                    <a:pt x="4" y="8"/>
                  </a:cubicBezTo>
                  <a:cubicBezTo>
                    <a:pt x="6" y="5"/>
                    <a:pt x="8" y="2"/>
                    <a:pt x="10" y="0"/>
                  </a:cubicBezTo>
                  <a:cubicBezTo>
                    <a:pt x="24" y="7"/>
                    <a:pt x="39" y="8"/>
                    <a:pt x="53" y="10"/>
                  </a:cubicBezTo>
                  <a:cubicBezTo>
                    <a:pt x="60" y="10"/>
                    <a:pt x="67" y="11"/>
                    <a:pt x="74" y="13"/>
                  </a:cubicBezTo>
                  <a:cubicBezTo>
                    <a:pt x="78" y="22"/>
                    <a:pt x="81" y="33"/>
                    <a:pt x="81" y="45"/>
                  </a:cubicBezTo>
                  <a:cubicBezTo>
                    <a:pt x="81" y="54"/>
                    <a:pt x="79" y="64"/>
                    <a:pt x="76" y="72"/>
                  </a:cubicBezTo>
                  <a:cubicBezTo>
                    <a:pt x="59" y="46"/>
                    <a:pt x="29" y="26"/>
                    <a:pt x="0" y="13"/>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9" name="iṧlíḍè"/>
            <p:cNvSpPr/>
            <p:nvPr/>
          </p:nvSpPr>
          <p:spPr bwMode="auto">
            <a:xfrm>
              <a:off x="5352122" y="2700423"/>
              <a:ext cx="91837" cy="137755"/>
            </a:xfrm>
            <a:custGeom>
              <a:avLst/>
              <a:gdLst>
                <a:gd name="T0" fmla="*/ 13 w 51"/>
                <a:gd name="T1" fmla="*/ 13 h 77"/>
                <a:gd name="T2" fmla="*/ 51 w 51"/>
                <a:gd name="T3" fmla="*/ 6 h 77"/>
                <a:gd name="T4" fmla="*/ 30 w 51"/>
                <a:gd name="T5" fmla="*/ 67 h 77"/>
                <a:gd name="T6" fmla="*/ 29 w 51"/>
                <a:gd name="T7" fmla="*/ 77 h 77"/>
                <a:gd name="T8" fmla="*/ 0 w 51"/>
                <a:gd name="T9" fmla="*/ 24 h 77"/>
                <a:gd name="T10" fmla="*/ 13 w 51"/>
                <a:gd name="T11" fmla="*/ 13 h 77"/>
              </a:gdLst>
              <a:ahLst/>
              <a:cxnLst>
                <a:cxn ang="0">
                  <a:pos x="T0" y="T1"/>
                </a:cxn>
                <a:cxn ang="0">
                  <a:pos x="T2" y="T3"/>
                </a:cxn>
                <a:cxn ang="0">
                  <a:pos x="T4" y="T5"/>
                </a:cxn>
                <a:cxn ang="0">
                  <a:pos x="T6" y="T7"/>
                </a:cxn>
                <a:cxn ang="0">
                  <a:pos x="T8" y="T9"/>
                </a:cxn>
                <a:cxn ang="0">
                  <a:pos x="T10" y="T11"/>
                </a:cxn>
              </a:cxnLst>
              <a:rect l="0" t="0" r="r" b="b"/>
              <a:pathLst>
                <a:path w="51" h="77">
                  <a:moveTo>
                    <a:pt x="13" y="13"/>
                  </a:moveTo>
                  <a:cubicBezTo>
                    <a:pt x="24" y="5"/>
                    <a:pt x="37" y="0"/>
                    <a:pt x="51" y="6"/>
                  </a:cubicBezTo>
                  <a:cubicBezTo>
                    <a:pt x="40" y="25"/>
                    <a:pt x="32" y="46"/>
                    <a:pt x="30" y="67"/>
                  </a:cubicBezTo>
                  <a:cubicBezTo>
                    <a:pt x="29" y="71"/>
                    <a:pt x="29" y="74"/>
                    <a:pt x="29" y="77"/>
                  </a:cubicBezTo>
                  <a:cubicBezTo>
                    <a:pt x="13" y="65"/>
                    <a:pt x="2" y="46"/>
                    <a:pt x="0" y="24"/>
                  </a:cubicBezTo>
                  <a:cubicBezTo>
                    <a:pt x="4" y="20"/>
                    <a:pt x="8" y="16"/>
                    <a:pt x="13" y="13"/>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0" name="íṡľîďè"/>
            <p:cNvSpPr/>
            <p:nvPr/>
          </p:nvSpPr>
          <p:spPr bwMode="auto">
            <a:xfrm>
              <a:off x="5454290" y="2683204"/>
              <a:ext cx="150383" cy="176786"/>
            </a:xfrm>
            <a:custGeom>
              <a:avLst/>
              <a:gdLst>
                <a:gd name="T0" fmla="*/ 0 w 84"/>
                <a:gd name="T1" fmla="*/ 14 h 99"/>
                <a:gd name="T2" fmla="*/ 8 w 84"/>
                <a:gd name="T3" fmla="*/ 0 h 99"/>
                <a:gd name="T4" fmla="*/ 9 w 84"/>
                <a:gd name="T5" fmla="*/ 0 h 99"/>
                <a:gd name="T6" fmla="*/ 84 w 84"/>
                <a:gd name="T7" fmla="*/ 60 h 99"/>
                <a:gd name="T8" fmla="*/ 39 w 84"/>
                <a:gd name="T9" fmla="*/ 99 h 99"/>
                <a:gd name="T10" fmla="*/ 0 w 84"/>
                <a:gd name="T11" fmla="*/ 14 h 99"/>
              </a:gdLst>
              <a:ahLst/>
              <a:cxnLst>
                <a:cxn ang="0">
                  <a:pos x="T0" y="T1"/>
                </a:cxn>
                <a:cxn ang="0">
                  <a:pos x="T2" y="T3"/>
                </a:cxn>
                <a:cxn ang="0">
                  <a:pos x="T4" y="T5"/>
                </a:cxn>
                <a:cxn ang="0">
                  <a:pos x="T6" y="T7"/>
                </a:cxn>
                <a:cxn ang="0">
                  <a:pos x="T8" y="T9"/>
                </a:cxn>
                <a:cxn ang="0">
                  <a:pos x="T10" y="T11"/>
                </a:cxn>
              </a:cxnLst>
              <a:rect l="0" t="0" r="r" b="b"/>
              <a:pathLst>
                <a:path w="84" h="99">
                  <a:moveTo>
                    <a:pt x="0" y="14"/>
                  </a:moveTo>
                  <a:cubicBezTo>
                    <a:pt x="3" y="9"/>
                    <a:pt x="6" y="4"/>
                    <a:pt x="8" y="0"/>
                  </a:cubicBezTo>
                  <a:cubicBezTo>
                    <a:pt x="9" y="0"/>
                    <a:pt x="9" y="0"/>
                    <a:pt x="9" y="0"/>
                  </a:cubicBezTo>
                  <a:cubicBezTo>
                    <a:pt x="39" y="13"/>
                    <a:pt x="68" y="33"/>
                    <a:pt x="84" y="60"/>
                  </a:cubicBezTo>
                  <a:cubicBezTo>
                    <a:pt x="75" y="79"/>
                    <a:pt x="59" y="93"/>
                    <a:pt x="39" y="99"/>
                  </a:cubicBezTo>
                  <a:cubicBezTo>
                    <a:pt x="32" y="69"/>
                    <a:pt x="22" y="26"/>
                    <a:pt x="0" y="14"/>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1" name="iŝ1îḍè"/>
            <p:cNvSpPr/>
            <p:nvPr/>
          </p:nvSpPr>
          <p:spPr bwMode="auto">
            <a:xfrm>
              <a:off x="5411816" y="2715346"/>
              <a:ext cx="105612" cy="151531"/>
            </a:xfrm>
            <a:custGeom>
              <a:avLst/>
              <a:gdLst>
                <a:gd name="T0" fmla="*/ 22 w 59"/>
                <a:gd name="T1" fmla="*/ 0 h 85"/>
                <a:gd name="T2" fmla="*/ 59 w 59"/>
                <a:gd name="T3" fmla="*/ 82 h 85"/>
                <a:gd name="T4" fmla="*/ 41 w 59"/>
                <a:gd name="T5" fmla="*/ 85 h 85"/>
                <a:gd name="T6" fmla="*/ 0 w 59"/>
                <a:gd name="T7" fmla="*/ 72 h 85"/>
                <a:gd name="T8" fmla="*/ 1 w 59"/>
                <a:gd name="T9" fmla="*/ 60 h 85"/>
                <a:gd name="T10" fmla="*/ 22 w 59"/>
                <a:gd name="T11" fmla="*/ 0 h 85"/>
              </a:gdLst>
              <a:ahLst/>
              <a:cxnLst>
                <a:cxn ang="0">
                  <a:pos x="T0" y="T1"/>
                </a:cxn>
                <a:cxn ang="0">
                  <a:pos x="T2" y="T3"/>
                </a:cxn>
                <a:cxn ang="0">
                  <a:pos x="T4" y="T5"/>
                </a:cxn>
                <a:cxn ang="0">
                  <a:pos x="T6" y="T7"/>
                </a:cxn>
                <a:cxn ang="0">
                  <a:pos x="T8" y="T9"/>
                </a:cxn>
                <a:cxn ang="0">
                  <a:pos x="T10" y="T11"/>
                </a:cxn>
              </a:cxnLst>
              <a:rect l="0" t="0" r="r" b="b"/>
              <a:pathLst>
                <a:path w="59" h="85">
                  <a:moveTo>
                    <a:pt x="22" y="0"/>
                  </a:moveTo>
                  <a:cubicBezTo>
                    <a:pt x="42" y="11"/>
                    <a:pt x="52" y="53"/>
                    <a:pt x="59" y="82"/>
                  </a:cubicBezTo>
                  <a:cubicBezTo>
                    <a:pt x="53" y="84"/>
                    <a:pt x="47" y="85"/>
                    <a:pt x="41" y="85"/>
                  </a:cubicBezTo>
                  <a:cubicBezTo>
                    <a:pt x="26" y="85"/>
                    <a:pt x="12" y="80"/>
                    <a:pt x="0" y="72"/>
                  </a:cubicBezTo>
                  <a:cubicBezTo>
                    <a:pt x="0" y="68"/>
                    <a:pt x="1" y="64"/>
                    <a:pt x="1" y="60"/>
                  </a:cubicBezTo>
                  <a:cubicBezTo>
                    <a:pt x="4" y="39"/>
                    <a:pt x="12" y="19"/>
                    <a:pt x="22" y="0"/>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2" name="ïṣľíḓe"/>
            <p:cNvSpPr/>
            <p:nvPr/>
          </p:nvSpPr>
          <p:spPr bwMode="auto">
            <a:xfrm>
              <a:off x="5383117" y="2606290"/>
              <a:ext cx="99873" cy="65434"/>
            </a:xfrm>
            <a:custGeom>
              <a:avLst/>
              <a:gdLst>
                <a:gd name="T0" fmla="*/ 56 w 56"/>
                <a:gd name="T1" fmla="*/ 24 h 37"/>
                <a:gd name="T2" fmla="*/ 51 w 56"/>
                <a:gd name="T3" fmla="*/ 31 h 37"/>
                <a:gd name="T4" fmla="*/ 47 w 56"/>
                <a:gd name="T5" fmla="*/ 37 h 37"/>
                <a:gd name="T6" fmla="*/ 0 w 56"/>
                <a:gd name="T7" fmla="*/ 22 h 37"/>
                <a:gd name="T8" fmla="*/ 34 w 56"/>
                <a:gd name="T9" fmla="*/ 0 h 37"/>
                <a:gd name="T10" fmla="*/ 56 w 56"/>
                <a:gd name="T11" fmla="*/ 24 h 37"/>
              </a:gdLst>
              <a:ahLst/>
              <a:cxnLst>
                <a:cxn ang="0">
                  <a:pos x="T0" y="T1"/>
                </a:cxn>
                <a:cxn ang="0">
                  <a:pos x="T2" y="T3"/>
                </a:cxn>
                <a:cxn ang="0">
                  <a:pos x="T4" y="T5"/>
                </a:cxn>
                <a:cxn ang="0">
                  <a:pos x="T6" y="T7"/>
                </a:cxn>
                <a:cxn ang="0">
                  <a:pos x="T8" y="T9"/>
                </a:cxn>
                <a:cxn ang="0">
                  <a:pos x="T10" y="T11"/>
                </a:cxn>
              </a:cxnLst>
              <a:rect l="0" t="0" r="r" b="b"/>
              <a:pathLst>
                <a:path w="56" h="37">
                  <a:moveTo>
                    <a:pt x="56" y="24"/>
                  </a:moveTo>
                  <a:cubicBezTo>
                    <a:pt x="55" y="26"/>
                    <a:pt x="53" y="29"/>
                    <a:pt x="51" y="31"/>
                  </a:cubicBezTo>
                  <a:cubicBezTo>
                    <a:pt x="50" y="33"/>
                    <a:pt x="48" y="35"/>
                    <a:pt x="47" y="37"/>
                  </a:cubicBezTo>
                  <a:cubicBezTo>
                    <a:pt x="31" y="30"/>
                    <a:pt x="14" y="25"/>
                    <a:pt x="0" y="22"/>
                  </a:cubicBezTo>
                  <a:cubicBezTo>
                    <a:pt x="9" y="12"/>
                    <a:pt x="20" y="4"/>
                    <a:pt x="34" y="0"/>
                  </a:cubicBezTo>
                  <a:cubicBezTo>
                    <a:pt x="36" y="8"/>
                    <a:pt x="42" y="16"/>
                    <a:pt x="56" y="24"/>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3" name="iŝlîďé"/>
            <p:cNvSpPr/>
            <p:nvPr/>
          </p:nvSpPr>
          <p:spPr bwMode="auto">
            <a:xfrm>
              <a:off x="5450846" y="2598254"/>
              <a:ext cx="73469" cy="43623"/>
            </a:xfrm>
            <a:custGeom>
              <a:avLst/>
              <a:gdLst>
                <a:gd name="T0" fmla="*/ 21 w 41"/>
                <a:gd name="T1" fmla="*/ 24 h 24"/>
                <a:gd name="T2" fmla="*/ 0 w 41"/>
                <a:gd name="T3" fmla="*/ 2 h 24"/>
                <a:gd name="T4" fmla="*/ 19 w 41"/>
                <a:gd name="T5" fmla="*/ 0 h 24"/>
                <a:gd name="T6" fmla="*/ 41 w 41"/>
                <a:gd name="T7" fmla="*/ 3 h 24"/>
                <a:gd name="T8" fmla="*/ 21 w 41"/>
                <a:gd name="T9" fmla="*/ 24 h 24"/>
              </a:gdLst>
              <a:ahLst/>
              <a:cxnLst>
                <a:cxn ang="0">
                  <a:pos x="T0" y="T1"/>
                </a:cxn>
                <a:cxn ang="0">
                  <a:pos x="T2" y="T3"/>
                </a:cxn>
                <a:cxn ang="0">
                  <a:pos x="T4" y="T5"/>
                </a:cxn>
                <a:cxn ang="0">
                  <a:pos x="T6" y="T7"/>
                </a:cxn>
                <a:cxn ang="0">
                  <a:pos x="T8" y="T9"/>
                </a:cxn>
              </a:cxnLst>
              <a:rect l="0" t="0" r="r" b="b"/>
              <a:pathLst>
                <a:path w="41" h="24">
                  <a:moveTo>
                    <a:pt x="21" y="24"/>
                  </a:moveTo>
                  <a:cubicBezTo>
                    <a:pt x="8" y="17"/>
                    <a:pt x="2" y="10"/>
                    <a:pt x="0" y="2"/>
                  </a:cubicBezTo>
                  <a:cubicBezTo>
                    <a:pt x="6" y="1"/>
                    <a:pt x="13" y="0"/>
                    <a:pt x="19" y="0"/>
                  </a:cubicBezTo>
                  <a:cubicBezTo>
                    <a:pt x="27" y="0"/>
                    <a:pt x="34" y="1"/>
                    <a:pt x="41" y="3"/>
                  </a:cubicBezTo>
                  <a:cubicBezTo>
                    <a:pt x="35" y="9"/>
                    <a:pt x="28" y="16"/>
                    <a:pt x="21" y="24"/>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4" name="iṣļíḓè"/>
            <p:cNvSpPr/>
            <p:nvPr/>
          </p:nvSpPr>
          <p:spPr bwMode="auto">
            <a:xfrm>
              <a:off x="5495617" y="2607438"/>
              <a:ext cx="105612" cy="57398"/>
            </a:xfrm>
            <a:custGeom>
              <a:avLst/>
              <a:gdLst>
                <a:gd name="T0" fmla="*/ 0 w 59"/>
                <a:gd name="T1" fmla="*/ 21 h 32"/>
                <a:gd name="T2" fmla="*/ 21 w 59"/>
                <a:gd name="T3" fmla="*/ 0 h 32"/>
                <a:gd name="T4" fmla="*/ 59 w 59"/>
                <a:gd name="T5" fmla="*/ 32 h 32"/>
                <a:gd name="T6" fmla="*/ 41 w 59"/>
                <a:gd name="T7" fmla="*/ 30 h 32"/>
                <a:gd name="T8" fmla="*/ 0 w 59"/>
                <a:gd name="T9" fmla="*/ 21 h 32"/>
              </a:gdLst>
              <a:ahLst/>
              <a:cxnLst>
                <a:cxn ang="0">
                  <a:pos x="T0" y="T1"/>
                </a:cxn>
                <a:cxn ang="0">
                  <a:pos x="T2" y="T3"/>
                </a:cxn>
                <a:cxn ang="0">
                  <a:pos x="T4" y="T5"/>
                </a:cxn>
                <a:cxn ang="0">
                  <a:pos x="T6" y="T7"/>
                </a:cxn>
                <a:cxn ang="0">
                  <a:pos x="T8" y="T9"/>
                </a:cxn>
              </a:cxnLst>
              <a:rect l="0" t="0" r="r" b="b"/>
              <a:pathLst>
                <a:path w="59" h="32">
                  <a:moveTo>
                    <a:pt x="0" y="21"/>
                  </a:moveTo>
                  <a:cubicBezTo>
                    <a:pt x="8" y="13"/>
                    <a:pt x="15" y="5"/>
                    <a:pt x="21" y="0"/>
                  </a:cubicBezTo>
                  <a:cubicBezTo>
                    <a:pt x="37" y="6"/>
                    <a:pt x="50" y="18"/>
                    <a:pt x="59" y="32"/>
                  </a:cubicBezTo>
                  <a:cubicBezTo>
                    <a:pt x="53" y="31"/>
                    <a:pt x="47" y="31"/>
                    <a:pt x="41" y="30"/>
                  </a:cubicBezTo>
                  <a:cubicBezTo>
                    <a:pt x="28" y="29"/>
                    <a:pt x="14" y="27"/>
                    <a:pt x="0" y="21"/>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5" name="íŝḷíḋê"/>
            <p:cNvSpPr/>
            <p:nvPr/>
          </p:nvSpPr>
          <p:spPr bwMode="auto">
            <a:xfrm>
              <a:off x="5350974" y="2652209"/>
              <a:ext cx="110204" cy="80357"/>
            </a:xfrm>
            <a:custGeom>
              <a:avLst/>
              <a:gdLst>
                <a:gd name="T0" fmla="*/ 54 w 62"/>
                <a:gd name="T1" fmla="*/ 29 h 45"/>
                <a:gd name="T2" fmla="*/ 11 w 62"/>
                <a:gd name="T3" fmla="*/ 36 h 45"/>
                <a:gd name="T4" fmla="*/ 0 w 62"/>
                <a:gd name="T5" fmla="*/ 45 h 45"/>
                <a:gd name="T6" fmla="*/ 0 w 62"/>
                <a:gd name="T7" fmla="*/ 45 h 45"/>
                <a:gd name="T8" fmla="*/ 15 w 62"/>
                <a:gd name="T9" fmla="*/ 0 h 45"/>
                <a:gd name="T10" fmla="*/ 62 w 62"/>
                <a:gd name="T11" fmla="*/ 15 h 45"/>
                <a:gd name="T12" fmla="*/ 54 w 62"/>
                <a:gd name="T13" fmla="*/ 29 h 45"/>
              </a:gdLst>
              <a:ahLst/>
              <a:cxnLst>
                <a:cxn ang="0">
                  <a:pos x="T0" y="T1"/>
                </a:cxn>
                <a:cxn ang="0">
                  <a:pos x="T2" y="T3"/>
                </a:cxn>
                <a:cxn ang="0">
                  <a:pos x="T4" y="T5"/>
                </a:cxn>
                <a:cxn ang="0">
                  <a:pos x="T6" y="T7"/>
                </a:cxn>
                <a:cxn ang="0">
                  <a:pos x="T8" y="T9"/>
                </a:cxn>
                <a:cxn ang="0">
                  <a:pos x="T10" y="T11"/>
                </a:cxn>
                <a:cxn ang="0">
                  <a:pos x="T12" y="T13"/>
                </a:cxn>
              </a:cxnLst>
              <a:rect l="0" t="0" r="r" b="b"/>
              <a:pathLst>
                <a:path w="62" h="45">
                  <a:moveTo>
                    <a:pt x="54" y="29"/>
                  </a:moveTo>
                  <a:cubicBezTo>
                    <a:pt x="38" y="22"/>
                    <a:pt x="23" y="27"/>
                    <a:pt x="11" y="36"/>
                  </a:cubicBezTo>
                  <a:cubicBezTo>
                    <a:pt x="7" y="39"/>
                    <a:pt x="4" y="42"/>
                    <a:pt x="0" y="45"/>
                  </a:cubicBezTo>
                  <a:cubicBezTo>
                    <a:pt x="0" y="45"/>
                    <a:pt x="0" y="45"/>
                    <a:pt x="0" y="45"/>
                  </a:cubicBezTo>
                  <a:cubicBezTo>
                    <a:pt x="0" y="28"/>
                    <a:pt x="6" y="13"/>
                    <a:pt x="15" y="0"/>
                  </a:cubicBezTo>
                  <a:cubicBezTo>
                    <a:pt x="29" y="3"/>
                    <a:pt x="46" y="8"/>
                    <a:pt x="62" y="15"/>
                  </a:cubicBezTo>
                  <a:cubicBezTo>
                    <a:pt x="59" y="19"/>
                    <a:pt x="57" y="24"/>
                    <a:pt x="54" y="29"/>
                  </a:cubicBez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5" name="文本框 4"/>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6、集团承包商安全管理要求</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09980" y="1639993"/>
            <a:ext cx="400219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承包方管理是薄弱环节</a:t>
            </a:r>
            <a:endParaRPr lang="zh-CN" altLang="en-US" sz="1865" b="1">
              <a:solidFill>
                <a:srgbClr val="C00000"/>
              </a:solidFill>
              <a:latin typeface="微软雅黑" panose="020B0503020204020204" charset="-122"/>
              <a:ea typeface="微软雅黑" panose="020B0503020204020204" charset="-122"/>
            </a:endParaRPr>
          </a:p>
        </p:txBody>
      </p:sp>
      <p:sp>
        <p:nvSpPr>
          <p:cNvPr id="4" name="文本框 3"/>
          <p:cNvSpPr txBox="1"/>
          <p:nvPr/>
        </p:nvSpPr>
        <p:spPr>
          <a:xfrm>
            <a:off x="2892213" y="3345180"/>
            <a:ext cx="2599267" cy="894080"/>
          </a:xfrm>
          <a:prstGeom prst="rect">
            <a:avLst/>
          </a:prstGeom>
          <a:noFill/>
        </p:spPr>
        <p:txBody>
          <a:bodyPr wrap="square" rtlCol="0" anchor="t">
            <a:spAutoFit/>
          </a:bodyPr>
          <a:lstStyle/>
          <a:p>
            <a:pPr algn="ctr">
              <a:lnSpc>
                <a:spcPct val="150000"/>
              </a:lnSpc>
            </a:pPr>
            <a:r>
              <a:rPr lang="zh-CN" altLang="en-US" sz="1735" b="1">
                <a:solidFill>
                  <a:schemeClr val="tx1">
                    <a:lumMod val="75000"/>
                    <a:lumOff val="25000"/>
                  </a:schemeClr>
                </a:solidFill>
                <a:latin typeface="微软雅黑" panose="020B0503020204020204" charset="-122"/>
                <a:ea typeface="微软雅黑" panose="020B0503020204020204" charset="-122"/>
              </a:rPr>
              <a:t>承包方事故多发也表明承包方安全管理薄弱</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pic>
        <p:nvPicPr>
          <p:cNvPr id="971782" name="Picture 2"/>
          <p:cNvPicPr>
            <a:picLocks noChangeAspect="1" noChangeArrowheads="1"/>
          </p:cNvPicPr>
          <p:nvPr/>
        </p:nvPicPr>
        <p:blipFill>
          <a:blip r:embed="rId1"/>
          <a:srcRect r="3391"/>
          <a:stretch>
            <a:fillRect/>
          </a:stretch>
        </p:blipFill>
        <p:spPr bwMode="auto">
          <a:xfrm>
            <a:off x="5284047" y="1832187"/>
            <a:ext cx="4756573" cy="4283287"/>
          </a:xfrm>
          <a:prstGeom prst="rect">
            <a:avLst/>
          </a:prstGeom>
          <a:noFill/>
          <a:ln w="9525">
            <a:noFill/>
            <a:miter lim="800000"/>
            <a:headEnd/>
            <a:tailEnd/>
          </a:ln>
        </p:spPr>
      </p:pic>
    </p:spTree>
  </p:cSld>
  <p:clrMapOvr>
    <a:masterClrMapping/>
  </p:clrMapOvr>
  <p:transition advTm="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5" name="文本框 4"/>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6、集团承包商安全管理要求</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09980" y="1639993"/>
            <a:ext cx="400219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承包方安全管理思路</a:t>
            </a:r>
            <a:endParaRPr lang="zh-CN" altLang="en-US" sz="1865" b="1">
              <a:solidFill>
                <a:srgbClr val="C00000"/>
              </a:solidFill>
              <a:latin typeface="微软雅黑" panose="020B0503020204020204" charset="-122"/>
              <a:ea typeface="微软雅黑" panose="020B0503020204020204" charset="-122"/>
            </a:endParaRPr>
          </a:p>
        </p:txBody>
      </p:sp>
      <p:sp>
        <p:nvSpPr>
          <p:cNvPr id="4" name="文本框 3"/>
          <p:cNvSpPr txBox="1"/>
          <p:nvPr/>
        </p:nvSpPr>
        <p:spPr>
          <a:xfrm>
            <a:off x="4402667" y="2584027"/>
            <a:ext cx="3120813" cy="358775"/>
          </a:xfrm>
          <a:prstGeom prst="rect">
            <a:avLst/>
          </a:prstGeom>
          <a:solidFill>
            <a:srgbClr val="C00000"/>
          </a:solidFill>
        </p:spPr>
        <p:txBody>
          <a:bodyPr wrap="square" rtlCol="0" anchor="t">
            <a:spAutoFit/>
          </a:bodyPr>
          <a:lstStyle/>
          <a:p>
            <a:pPr algn="ctr"/>
            <a:r>
              <a:rPr lang="zh-CN" altLang="en-US" sz="1735" b="1">
                <a:solidFill>
                  <a:schemeClr val="bg1"/>
                </a:solidFill>
                <a:latin typeface="微软雅黑" panose="020B0503020204020204" charset="-122"/>
                <a:ea typeface="微软雅黑" panose="020B0503020204020204" charset="-122"/>
              </a:rPr>
              <a:t>承包方死亡与重大事故为0</a:t>
            </a:r>
            <a:endParaRPr lang="zh-CN" altLang="en-US" sz="173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3739727" y="3809153"/>
            <a:ext cx="4350173" cy="358775"/>
          </a:xfrm>
          <a:prstGeom prst="rect">
            <a:avLst/>
          </a:prstGeom>
          <a:solidFill>
            <a:srgbClr val="C00000"/>
          </a:solidFill>
        </p:spPr>
        <p:txBody>
          <a:bodyPr wrap="square" rtlCol="0" anchor="t">
            <a:spAutoFit/>
          </a:bodyPr>
          <a:lstStyle/>
          <a:p>
            <a:pPr lvl="0" algn="ctr">
              <a:buClrTx/>
              <a:buSzTx/>
              <a:buFontTx/>
            </a:pPr>
            <a:r>
              <a:rPr lang="zh-CN" altLang="en-US" sz="1735" b="1">
                <a:solidFill>
                  <a:schemeClr val="bg1"/>
                </a:solidFill>
                <a:latin typeface="微软雅黑" panose="020B0503020204020204" charset="-122"/>
                <a:ea typeface="微软雅黑" panose="020B0503020204020204" charset="-122"/>
                <a:sym typeface="+mn-ea"/>
              </a:rPr>
              <a:t>建立安全的合作关系与合格承包方共成长</a:t>
            </a:r>
            <a:endParaRPr lang="zh-CN" altLang="en-US" sz="1735" b="1">
              <a:solidFill>
                <a:schemeClr val="bg1"/>
              </a:solidFill>
              <a:latin typeface="微软雅黑" panose="020B0503020204020204" charset="-122"/>
              <a:ea typeface="微软雅黑" panose="020B0503020204020204" charset="-122"/>
              <a:sym typeface="+mn-ea"/>
            </a:endParaRPr>
          </a:p>
        </p:txBody>
      </p:sp>
      <p:sp>
        <p:nvSpPr>
          <p:cNvPr id="7" name="文本框 6"/>
          <p:cNvSpPr txBox="1"/>
          <p:nvPr/>
        </p:nvSpPr>
        <p:spPr>
          <a:xfrm>
            <a:off x="1323340" y="5103707"/>
            <a:ext cx="1927860" cy="358775"/>
          </a:xfrm>
          <a:prstGeom prst="rect">
            <a:avLst/>
          </a:prstGeom>
          <a:solidFill>
            <a:schemeClr val="tx1">
              <a:lumMod val="65000"/>
              <a:lumOff val="35000"/>
            </a:schemeClr>
          </a:solidFill>
        </p:spPr>
        <p:txBody>
          <a:bodyPr wrap="square" rtlCol="0" anchor="t">
            <a:spAutoFit/>
          </a:bodyPr>
          <a:lstStyle/>
          <a:p>
            <a:pPr algn="ctr"/>
            <a:r>
              <a:rPr lang="zh-CN" altLang="en-US" sz="1735" b="1">
                <a:solidFill>
                  <a:schemeClr val="bg1"/>
                </a:solidFill>
                <a:latin typeface="微软雅黑" panose="020B0503020204020204" charset="-122"/>
                <a:ea typeface="微软雅黑" panose="020B0503020204020204" charset="-122"/>
              </a:rPr>
              <a:t>领导重视和参与</a:t>
            </a:r>
            <a:endParaRPr lang="zh-CN" altLang="en-US" sz="1735"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4122420" y="5103707"/>
            <a:ext cx="1355513" cy="358775"/>
          </a:xfrm>
          <a:prstGeom prst="rect">
            <a:avLst/>
          </a:prstGeom>
          <a:solidFill>
            <a:schemeClr val="tx1">
              <a:lumMod val="65000"/>
              <a:lumOff val="35000"/>
            </a:schemeClr>
          </a:solidFill>
        </p:spPr>
        <p:txBody>
          <a:bodyPr wrap="square" rtlCol="0" anchor="t">
            <a:spAutoFit/>
          </a:bodyPr>
          <a:lstStyle/>
          <a:p>
            <a:pPr algn="ctr"/>
            <a:r>
              <a:rPr lang="zh-CN" altLang="en-US" sz="1735" b="1">
                <a:solidFill>
                  <a:schemeClr val="bg1"/>
                </a:solidFill>
                <a:latin typeface="微软雅黑" panose="020B0503020204020204" charset="-122"/>
                <a:ea typeface="微软雅黑" panose="020B0503020204020204" charset="-122"/>
              </a:rPr>
              <a:t>分类管理</a:t>
            </a:r>
            <a:endParaRPr lang="zh-CN" altLang="en-US" sz="1735"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6349153" y="5103707"/>
            <a:ext cx="1269153" cy="358775"/>
          </a:xfrm>
          <a:prstGeom prst="rect">
            <a:avLst/>
          </a:prstGeom>
          <a:solidFill>
            <a:schemeClr val="tx1">
              <a:lumMod val="65000"/>
              <a:lumOff val="35000"/>
            </a:schemeClr>
          </a:solidFill>
        </p:spPr>
        <p:txBody>
          <a:bodyPr wrap="square" rtlCol="0" anchor="t">
            <a:spAutoFit/>
          </a:bodyPr>
          <a:lstStyle/>
          <a:p>
            <a:pPr algn="ctr"/>
            <a:r>
              <a:rPr lang="zh-CN" altLang="en-US" sz="1735" b="1">
                <a:solidFill>
                  <a:schemeClr val="bg1"/>
                </a:solidFill>
                <a:latin typeface="微软雅黑" panose="020B0503020204020204" charset="-122"/>
                <a:ea typeface="微软雅黑" panose="020B0503020204020204" charset="-122"/>
              </a:rPr>
              <a:t>技术支持</a:t>
            </a:r>
            <a:endParaRPr lang="zh-CN" altLang="en-US" sz="1735" b="1">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8489527" y="5103707"/>
            <a:ext cx="2374053" cy="358775"/>
          </a:xfrm>
          <a:prstGeom prst="rect">
            <a:avLst/>
          </a:prstGeom>
          <a:solidFill>
            <a:schemeClr val="tx1">
              <a:lumMod val="65000"/>
              <a:lumOff val="35000"/>
            </a:schemeClr>
          </a:solidFill>
        </p:spPr>
        <p:txBody>
          <a:bodyPr wrap="square" rtlCol="0" anchor="t">
            <a:spAutoFit/>
          </a:bodyPr>
          <a:lstStyle/>
          <a:p>
            <a:pPr algn="ctr"/>
            <a:r>
              <a:rPr lang="zh-CN" altLang="en-US" sz="1735" b="1">
                <a:solidFill>
                  <a:schemeClr val="bg1"/>
                </a:solidFill>
                <a:latin typeface="微软雅黑" panose="020B0503020204020204" charset="-122"/>
                <a:ea typeface="微软雅黑" panose="020B0503020204020204" charset="-122"/>
              </a:rPr>
              <a:t>过程监督与绩效考核</a:t>
            </a:r>
            <a:endParaRPr lang="zh-CN" altLang="en-US" sz="1735" b="1">
              <a:solidFill>
                <a:schemeClr val="bg1"/>
              </a:solidFill>
              <a:latin typeface="微软雅黑" panose="020B0503020204020204" charset="-122"/>
              <a:ea typeface="微软雅黑" panose="020B0503020204020204" charset="-122"/>
            </a:endParaRPr>
          </a:p>
        </p:txBody>
      </p:sp>
      <p:cxnSp>
        <p:nvCxnSpPr>
          <p:cNvPr id="14" name="直接箭头连接符 13"/>
          <p:cNvCxnSpPr/>
          <p:nvPr/>
        </p:nvCxnSpPr>
        <p:spPr>
          <a:xfrm flipV="1">
            <a:off x="6010487" y="3143673"/>
            <a:ext cx="0" cy="53340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2108200" y="4527973"/>
            <a:ext cx="7658100" cy="480060"/>
            <a:chOff x="2490" y="5348"/>
            <a:chExt cx="9045" cy="567"/>
          </a:xfrm>
        </p:grpSpPr>
        <p:cxnSp>
          <p:nvCxnSpPr>
            <p:cNvPr id="18" name="直接连接符 17"/>
            <p:cNvCxnSpPr/>
            <p:nvPr/>
          </p:nvCxnSpPr>
          <p:spPr>
            <a:xfrm>
              <a:off x="2490" y="5363"/>
              <a:ext cx="90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490" y="5348"/>
              <a:ext cx="0" cy="5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708" y="5363"/>
              <a:ext cx="0" cy="5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248" y="5375"/>
              <a:ext cx="0" cy="5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535" y="5363"/>
              <a:ext cx="0" cy="5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6010487" y="4293447"/>
            <a:ext cx="0" cy="24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5" name="文本框 4"/>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6、集团承包商安全管理要求</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09980" y="1639993"/>
            <a:ext cx="400219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合格承包方安全管理</a:t>
            </a:r>
            <a:endParaRPr lang="zh-CN" altLang="en-US" sz="1865" b="1">
              <a:solidFill>
                <a:srgbClr val="C00000"/>
              </a:solidFill>
              <a:latin typeface="微软雅黑" panose="020B0503020204020204" charset="-122"/>
              <a:ea typeface="微软雅黑" panose="020B0503020204020204" charset="-122"/>
            </a:endParaRPr>
          </a:p>
        </p:txBody>
      </p:sp>
      <p:grpSp>
        <p:nvGrpSpPr>
          <p:cNvPr id="40" name="组合 39"/>
          <p:cNvGrpSpPr/>
          <p:nvPr/>
        </p:nvGrpSpPr>
        <p:grpSpPr>
          <a:xfrm>
            <a:off x="2756747" y="2214033"/>
            <a:ext cx="5981700" cy="4212167"/>
            <a:chOff x="3256" y="2615"/>
            <a:chExt cx="7065" cy="4975"/>
          </a:xfrm>
        </p:grpSpPr>
        <p:grpSp>
          <p:nvGrpSpPr>
            <p:cNvPr id="8" name="组合 7"/>
            <p:cNvGrpSpPr/>
            <p:nvPr/>
          </p:nvGrpSpPr>
          <p:grpSpPr>
            <a:xfrm>
              <a:off x="3256" y="2615"/>
              <a:ext cx="7065" cy="4975"/>
              <a:chOff x="1114" y="2025"/>
              <a:chExt cx="11824" cy="8325"/>
            </a:xfrm>
          </p:grpSpPr>
          <p:sp>
            <p:nvSpPr>
              <p:cNvPr id="4" name="椭圆 3"/>
              <p:cNvSpPr/>
              <p:nvPr/>
            </p:nvSpPr>
            <p:spPr>
              <a:xfrm>
                <a:off x="4275" y="2025"/>
                <a:ext cx="8663" cy="83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a:latin typeface="微软雅黑" panose="020B0503020204020204" charset="-122"/>
                  <a:ea typeface="微软雅黑" panose="020B0503020204020204" charset="-122"/>
                </a:endParaRPr>
              </a:p>
            </p:txBody>
          </p:sp>
          <p:sp>
            <p:nvSpPr>
              <p:cNvPr id="6" name="Oval 9"/>
              <p:cNvSpPr/>
              <p:nvPr/>
            </p:nvSpPr>
            <p:spPr>
              <a:xfrm>
                <a:off x="7200" y="4950"/>
                <a:ext cx="2588" cy="24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anchor="ctr"/>
              <a:lstStyle/>
              <a:p>
                <a:pPr algn="ctr">
                  <a:defRPr/>
                </a:pPr>
                <a:endParaRPr lang="zh-CN" altLang="zh-CN" sz="1600" b="1" dirty="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0485" name="TextBox 10"/>
              <p:cNvSpPr txBox="1">
                <a:spLocks noChangeArrowheads="1"/>
              </p:cNvSpPr>
              <p:nvPr/>
            </p:nvSpPr>
            <p:spPr bwMode="auto">
              <a:xfrm>
                <a:off x="7570" y="5590"/>
                <a:ext cx="1993" cy="1211"/>
              </a:xfrm>
              <a:prstGeom prst="rect">
                <a:avLst/>
              </a:prstGeom>
              <a:noFill/>
              <a:ln w="9525">
                <a:noFill/>
                <a:miter lim="800000"/>
              </a:ln>
            </p:spPr>
            <p:txBody>
              <a:bodyPr lIns="121908" tIns="60953" rIns="121908" bIns="60953">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rPr>
                  <a:t>合格的</a:t>
                </a:r>
                <a:endParaRPr lang="en-US" altLang="zh-CN" sz="1600"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600" b="1">
                    <a:solidFill>
                      <a:schemeClr val="tx1">
                        <a:lumMod val="75000"/>
                        <a:lumOff val="25000"/>
                      </a:schemeClr>
                    </a:solidFill>
                    <a:latin typeface="微软雅黑" panose="020B0503020204020204" charset="-122"/>
                    <a:ea typeface="微软雅黑" panose="020B0503020204020204" charset="-122"/>
                  </a:rPr>
                  <a:t>承包方</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12" name="Oval 11"/>
              <p:cNvSpPr>
                <a:spLocks noChangeAspect="1"/>
              </p:cNvSpPr>
              <p:nvPr/>
            </p:nvSpPr>
            <p:spPr>
              <a:xfrm>
                <a:off x="1203" y="2453"/>
                <a:ext cx="2495" cy="24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anchor="ctr"/>
              <a:lstStyle/>
              <a:p>
                <a:pPr algn="ctr">
                  <a:defRPr/>
                </a:pPr>
                <a:endParaRPr lang="zh-CN" altLang="zh-CN" sz="1600" b="1" dirty="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0487" name="TextBox 12"/>
              <p:cNvSpPr txBox="1">
                <a:spLocks noChangeArrowheads="1"/>
              </p:cNvSpPr>
              <p:nvPr/>
            </p:nvSpPr>
            <p:spPr bwMode="auto">
              <a:xfrm>
                <a:off x="1114" y="2793"/>
                <a:ext cx="2757" cy="1698"/>
              </a:xfrm>
              <a:prstGeom prst="rect">
                <a:avLst/>
              </a:prstGeom>
              <a:noFill/>
              <a:ln w="9525">
                <a:noFill/>
                <a:miter lim="800000"/>
              </a:ln>
            </p:spPr>
            <p:txBody>
              <a:bodyPr lIns="121908" tIns="60953" rIns="121908" bIns="60953">
                <a:spAutoFit/>
              </a:bodyPr>
              <a:lstStyle/>
              <a:p>
                <a:pPr algn="ctr"/>
                <a:r>
                  <a:rPr lang="zh-CN" altLang="en-US" sz="1600" b="1" dirty="0">
                    <a:solidFill>
                      <a:schemeClr val="bg1"/>
                    </a:solidFill>
                    <a:latin typeface="微软雅黑" panose="020B0503020204020204" charset="-122"/>
                    <a:ea typeface="微软雅黑" panose="020B0503020204020204" charset="-122"/>
                  </a:rPr>
                  <a:t>未审核的</a:t>
                </a:r>
                <a:endParaRPr lang="en-US" altLang="zh-CN"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rPr>
                  <a:t>承包方</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rPr>
                  <a:t>进行审核</a:t>
                </a:r>
                <a:endParaRPr lang="zh-CN" altLang="en-US" sz="1600" b="1" dirty="0">
                  <a:solidFill>
                    <a:schemeClr val="bg1"/>
                  </a:solidFill>
                  <a:latin typeface="微软雅黑" panose="020B0503020204020204" charset="-122"/>
                  <a:ea typeface="微软雅黑" panose="020B0503020204020204" charset="-122"/>
                </a:endParaRPr>
              </a:p>
            </p:txBody>
          </p:sp>
          <p:sp>
            <p:nvSpPr>
              <p:cNvPr id="7" name="Circular Arrow 14"/>
              <p:cNvSpPr/>
              <p:nvPr/>
            </p:nvSpPr>
            <p:spPr>
              <a:xfrm rot="20730275">
                <a:off x="2893" y="2985"/>
                <a:ext cx="3100" cy="2860"/>
              </a:xfrm>
              <a:prstGeom prst="circularArrow">
                <a:avLst>
                  <a:gd name="adj1" fmla="val 10399"/>
                  <a:gd name="adj2" fmla="val 1236294"/>
                  <a:gd name="adj3" fmla="val 18632815"/>
                  <a:gd name="adj4" fmla="val 14958550"/>
                  <a:gd name="adj5" fmla="val 15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anchor="ctr"/>
              <a:lstStyle/>
              <a:p>
                <a:pPr algn="ctr">
                  <a:defRPr/>
                </a:pPr>
                <a:endParaRPr lang="zh-CN" altLang="zh-CN" sz="1600" b="1">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1" name="Oval 11"/>
              <p:cNvSpPr>
                <a:spLocks noChangeAspect="1"/>
              </p:cNvSpPr>
              <p:nvPr/>
            </p:nvSpPr>
            <p:spPr>
              <a:xfrm>
                <a:off x="1365" y="7500"/>
                <a:ext cx="2495" cy="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anchor="ctr"/>
              <a:lstStyle/>
              <a:p>
                <a:pPr algn="ctr">
                  <a:defRPr/>
                </a:pPr>
                <a:endParaRPr lang="zh-CN" altLang="zh-CN" sz="1600" b="1">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0490" name="TextBox 12"/>
              <p:cNvSpPr txBox="1">
                <a:spLocks noChangeArrowheads="1"/>
              </p:cNvSpPr>
              <p:nvPr/>
            </p:nvSpPr>
            <p:spPr bwMode="auto">
              <a:xfrm>
                <a:off x="1293" y="8068"/>
                <a:ext cx="2757" cy="1211"/>
              </a:xfrm>
              <a:prstGeom prst="rect">
                <a:avLst/>
              </a:prstGeom>
              <a:noFill/>
              <a:ln w="9525">
                <a:noFill/>
                <a:miter lim="800000"/>
              </a:ln>
            </p:spPr>
            <p:txBody>
              <a:bodyPr lIns="121908" tIns="60953" rIns="121908" bIns="60953">
                <a:spAutoFit/>
              </a:bodyPr>
              <a:lstStyle/>
              <a:p>
                <a:pPr algn="ctr"/>
                <a:r>
                  <a:rPr lang="zh-CN" altLang="en-US" sz="1600" b="1">
                    <a:solidFill>
                      <a:schemeClr val="bg1"/>
                    </a:solidFill>
                    <a:latin typeface="微软雅黑" panose="020B0503020204020204" charset="-122"/>
                    <a:ea typeface="微软雅黑" panose="020B0503020204020204" charset="-122"/>
                  </a:rPr>
                  <a:t>不合格的</a:t>
                </a:r>
                <a:endParaRPr lang="en-US" altLang="zh-CN" sz="1600" b="1">
                  <a:solidFill>
                    <a:schemeClr val="bg1"/>
                  </a:solidFill>
                  <a:latin typeface="微软雅黑" panose="020B0503020204020204" charset="-122"/>
                  <a:ea typeface="微软雅黑" panose="020B0503020204020204" charset="-122"/>
                </a:endParaRPr>
              </a:p>
              <a:p>
                <a:pPr algn="ctr"/>
                <a:r>
                  <a:rPr lang="zh-CN" altLang="en-US" sz="1600" b="1">
                    <a:solidFill>
                      <a:schemeClr val="bg1"/>
                    </a:solidFill>
                    <a:latin typeface="微软雅黑" panose="020B0503020204020204" charset="-122"/>
                    <a:ea typeface="微软雅黑" panose="020B0503020204020204" charset="-122"/>
                  </a:rPr>
                  <a:t>承包方</a:t>
                </a:r>
                <a:endParaRPr lang="en-US" altLang="zh-CN" sz="1600" b="1">
                  <a:solidFill>
                    <a:schemeClr val="bg1"/>
                  </a:solidFill>
                  <a:latin typeface="微软雅黑" panose="020B0503020204020204" charset="-122"/>
                  <a:ea typeface="微软雅黑" panose="020B0503020204020204" charset="-122"/>
                </a:endParaRPr>
              </a:p>
            </p:txBody>
          </p:sp>
          <p:sp>
            <p:nvSpPr>
              <p:cNvPr id="14" name="Circular Arrow 14"/>
              <p:cNvSpPr/>
              <p:nvPr/>
            </p:nvSpPr>
            <p:spPr>
              <a:xfrm rot="9951638">
                <a:off x="3153" y="6588"/>
                <a:ext cx="3102" cy="2860"/>
              </a:xfrm>
              <a:prstGeom prst="circularArrow">
                <a:avLst>
                  <a:gd name="adj1" fmla="val 10399"/>
                  <a:gd name="adj2" fmla="val 1236294"/>
                  <a:gd name="adj3" fmla="val 18632815"/>
                  <a:gd name="adj4" fmla="val 14958550"/>
                  <a:gd name="adj5" fmla="val 1531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anchor="ctr"/>
              <a:lstStyle/>
              <a:p>
                <a:pPr algn="ctr">
                  <a:defRPr/>
                </a:pPr>
                <a:endParaRPr lang="zh-CN" altLang="zh-CN" sz="1600" b="1">
                  <a:solidFill>
                    <a:schemeClr val="tx1"/>
                  </a:solidFill>
                  <a:latin typeface="微软雅黑" panose="020B0503020204020204" charset="-122"/>
                  <a:ea typeface="微软雅黑" panose="020B0503020204020204" charset="-122"/>
                  <a:cs typeface="Arial" panose="020B0604020202020204" pitchFamily="34" charset="0"/>
                </a:endParaRPr>
              </a:p>
            </p:txBody>
          </p:sp>
        </p:grpSp>
        <p:sp>
          <p:nvSpPr>
            <p:cNvPr id="32" name="文本框 31"/>
            <p:cNvSpPr txBox="1"/>
            <p:nvPr/>
          </p:nvSpPr>
          <p:spPr>
            <a:xfrm>
              <a:off x="5605" y="3688"/>
              <a:ext cx="1397" cy="689"/>
            </a:xfrm>
            <a:prstGeom prst="rect">
              <a:avLst/>
            </a:prstGeom>
            <a:noFill/>
          </p:spPr>
          <p:txBody>
            <a:bodyPr wrap="square" rtlCol="0" anchor="t">
              <a:spAutoFit/>
            </a:bodyPr>
            <a:lstStyle/>
            <a:p>
              <a:pPr algn="ctr"/>
              <a:r>
                <a:rPr lang="zh-CN" altLang="en-US" sz="1600" b="1">
                  <a:solidFill>
                    <a:schemeClr val="bg1"/>
                  </a:solidFill>
                  <a:latin typeface="微软雅黑" panose="020B0503020204020204" charset="-122"/>
                  <a:ea typeface="微软雅黑" panose="020B0503020204020204" charset="-122"/>
                </a:rPr>
                <a:t>承包方选择和审查</a:t>
              </a:r>
              <a:endParaRPr lang="zh-CN" altLang="en-US" sz="1600" b="1">
                <a:solidFill>
                  <a:schemeClr val="bg1"/>
                </a:solidFill>
                <a:latin typeface="微软雅黑" panose="020B0503020204020204" charset="-122"/>
                <a:ea typeface="微软雅黑" panose="020B0503020204020204" charset="-122"/>
              </a:endParaRPr>
            </a:p>
          </p:txBody>
        </p:sp>
        <p:sp>
          <p:nvSpPr>
            <p:cNvPr id="33" name="文本框 32"/>
            <p:cNvSpPr txBox="1"/>
            <p:nvPr/>
          </p:nvSpPr>
          <p:spPr>
            <a:xfrm>
              <a:off x="8440" y="3688"/>
              <a:ext cx="1492" cy="689"/>
            </a:xfrm>
            <a:prstGeom prst="rect">
              <a:avLst/>
            </a:prstGeom>
            <a:noFill/>
          </p:spPr>
          <p:txBody>
            <a:bodyPr wrap="square" rtlCol="0" anchor="t">
              <a:spAutoFit/>
            </a:bodyPr>
            <a:lstStyle/>
            <a:p>
              <a:pPr algn="ctr"/>
              <a:r>
                <a:rPr lang="zh-CN" altLang="en-US" sz="1600" b="1">
                  <a:solidFill>
                    <a:schemeClr val="bg1"/>
                  </a:solidFill>
                  <a:latin typeface="微软雅黑" panose="020B0503020204020204" charset="-122"/>
                  <a:ea typeface="微软雅黑" panose="020B0503020204020204" charset="-122"/>
                </a:rPr>
                <a:t>安全协议作业前准备</a:t>
              </a:r>
              <a:endParaRPr lang="zh-CN" altLang="en-US" sz="1600" b="1">
                <a:solidFill>
                  <a:schemeClr val="bg1"/>
                </a:solidFill>
                <a:latin typeface="微软雅黑" panose="020B0503020204020204" charset="-122"/>
                <a:ea typeface="微软雅黑" panose="020B0503020204020204" charset="-122"/>
              </a:endParaRPr>
            </a:p>
          </p:txBody>
        </p:sp>
        <p:sp>
          <p:nvSpPr>
            <p:cNvPr id="34" name="文本框 33"/>
            <p:cNvSpPr txBox="1"/>
            <p:nvPr/>
          </p:nvSpPr>
          <p:spPr>
            <a:xfrm>
              <a:off x="5708" y="5842"/>
              <a:ext cx="1117" cy="689"/>
            </a:xfrm>
            <a:prstGeom prst="rect">
              <a:avLst/>
            </a:prstGeom>
            <a:noFill/>
          </p:spPr>
          <p:txBody>
            <a:bodyPr wrap="square" rtlCol="0" anchor="t">
              <a:spAutoFit/>
            </a:bodyPr>
            <a:lstStyle/>
            <a:p>
              <a:pPr algn="ctr"/>
              <a:r>
                <a:rPr lang="zh-CN" altLang="en-US" sz="1600" b="1">
                  <a:solidFill>
                    <a:schemeClr val="bg1"/>
                  </a:solidFill>
                  <a:latin typeface="微软雅黑" panose="020B0503020204020204" charset="-122"/>
                  <a:ea typeface="微软雅黑" panose="020B0503020204020204" charset="-122"/>
                </a:rPr>
                <a:t>合同后评价</a:t>
              </a:r>
              <a:endParaRPr lang="zh-CN" altLang="en-US" sz="1600" b="1">
                <a:solidFill>
                  <a:schemeClr val="bg1"/>
                </a:solidFill>
                <a:latin typeface="微软雅黑" panose="020B0503020204020204" charset="-122"/>
                <a:ea typeface="微软雅黑" panose="020B0503020204020204" charset="-122"/>
              </a:endParaRPr>
            </a:p>
          </p:txBody>
        </p:sp>
        <p:sp>
          <p:nvSpPr>
            <p:cNvPr id="35" name="文本框 34"/>
            <p:cNvSpPr txBox="1"/>
            <p:nvPr/>
          </p:nvSpPr>
          <p:spPr>
            <a:xfrm>
              <a:off x="8535" y="5833"/>
              <a:ext cx="1397" cy="689"/>
            </a:xfrm>
            <a:prstGeom prst="rect">
              <a:avLst/>
            </a:prstGeom>
            <a:noFill/>
          </p:spPr>
          <p:txBody>
            <a:bodyPr wrap="square" rtlCol="0" anchor="t">
              <a:spAutoFit/>
            </a:bodyPr>
            <a:lstStyle/>
            <a:p>
              <a:pPr algn="ctr"/>
              <a:r>
                <a:rPr lang="zh-CN" altLang="en-US" sz="1600" b="1">
                  <a:solidFill>
                    <a:schemeClr val="bg1"/>
                  </a:solidFill>
                  <a:latin typeface="微软雅黑" panose="020B0503020204020204" charset="-122"/>
                  <a:ea typeface="微软雅黑" panose="020B0503020204020204" charset="-122"/>
                </a:rPr>
                <a:t>作业过程监督协调</a:t>
              </a:r>
              <a:endParaRPr lang="zh-CN" altLang="en-US" sz="1600" b="1">
                <a:solidFill>
                  <a:schemeClr val="bg1"/>
                </a:solidFill>
                <a:latin typeface="微软雅黑" panose="020B0503020204020204" charset="-122"/>
                <a:ea typeface="微软雅黑" panose="020B0503020204020204" charset="-122"/>
              </a:endParaRPr>
            </a:p>
          </p:txBody>
        </p:sp>
        <p:sp>
          <p:nvSpPr>
            <p:cNvPr id="36" name="Circular Arrow 14"/>
            <p:cNvSpPr/>
            <p:nvPr/>
          </p:nvSpPr>
          <p:spPr>
            <a:xfrm rot="20730275">
              <a:off x="6540" y="3189"/>
              <a:ext cx="1852" cy="1709"/>
            </a:xfrm>
            <a:prstGeom prst="circularArrow">
              <a:avLst>
                <a:gd name="adj1" fmla="val 10399"/>
                <a:gd name="adj2" fmla="val 1236294"/>
                <a:gd name="adj3" fmla="val 18632815"/>
                <a:gd name="adj4" fmla="val 14958550"/>
                <a:gd name="adj5" fmla="val 153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anchor="ctr"/>
            <a:lstStyle/>
            <a:p>
              <a:pPr algn="ctr">
                <a:defRPr/>
              </a:pPr>
              <a:endParaRPr lang="zh-CN" altLang="zh-CN" sz="1600" b="1">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37" name="Circular Arrow 14"/>
            <p:cNvSpPr/>
            <p:nvPr/>
          </p:nvSpPr>
          <p:spPr>
            <a:xfrm rot="5190275">
              <a:off x="7940" y="4210"/>
              <a:ext cx="1852" cy="1709"/>
            </a:xfrm>
            <a:prstGeom prst="circularArrow">
              <a:avLst>
                <a:gd name="adj1" fmla="val 10399"/>
                <a:gd name="adj2" fmla="val 1236294"/>
                <a:gd name="adj3" fmla="val 18632815"/>
                <a:gd name="adj4" fmla="val 14958550"/>
                <a:gd name="adj5" fmla="val 153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anchor="ctr"/>
            <a:lstStyle/>
            <a:p>
              <a:pPr algn="ctr">
                <a:defRPr/>
              </a:pPr>
              <a:endParaRPr lang="zh-CN" altLang="zh-CN" sz="1600" b="1">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38" name="Circular Arrow 14"/>
            <p:cNvSpPr/>
            <p:nvPr/>
          </p:nvSpPr>
          <p:spPr>
            <a:xfrm rot="10530274">
              <a:off x="6957" y="5341"/>
              <a:ext cx="1852" cy="1709"/>
            </a:xfrm>
            <a:prstGeom prst="circularArrow">
              <a:avLst>
                <a:gd name="adj1" fmla="val 10399"/>
                <a:gd name="adj2" fmla="val 1236294"/>
                <a:gd name="adj3" fmla="val 18632815"/>
                <a:gd name="adj4" fmla="val 14958550"/>
                <a:gd name="adj5" fmla="val 153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anchor="ctr"/>
            <a:lstStyle/>
            <a:p>
              <a:pPr algn="ctr">
                <a:defRPr/>
              </a:pPr>
              <a:endParaRPr lang="zh-CN" altLang="zh-CN" sz="1600" b="1">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39" name="Circular Arrow 14"/>
            <p:cNvSpPr/>
            <p:nvPr/>
          </p:nvSpPr>
          <p:spPr>
            <a:xfrm rot="15090274">
              <a:off x="5694" y="4210"/>
              <a:ext cx="1852" cy="1709"/>
            </a:xfrm>
            <a:prstGeom prst="circularArrow">
              <a:avLst>
                <a:gd name="adj1" fmla="val 10399"/>
                <a:gd name="adj2" fmla="val 1236294"/>
                <a:gd name="adj3" fmla="val 18632815"/>
                <a:gd name="adj4" fmla="val 14958550"/>
                <a:gd name="adj5" fmla="val 153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anchor="ctr"/>
            <a:lstStyle/>
            <a:p>
              <a:pPr algn="ctr">
                <a:defRPr/>
              </a:pPr>
              <a:endParaRPr lang="zh-CN" altLang="zh-CN" sz="1600" b="1">
                <a:solidFill>
                  <a:schemeClr val="tx1"/>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p:transition advTm="0">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940647" y="1119293"/>
            <a:ext cx="400219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集团承包方安全管理基本流程</a:t>
            </a:r>
            <a:endParaRPr lang="zh-CN" altLang="en-US" sz="1865" b="1">
              <a:solidFill>
                <a:srgbClr val="C00000"/>
              </a:solidFill>
              <a:latin typeface="微软雅黑" panose="020B0503020204020204" charset="-122"/>
              <a:ea typeface="微软雅黑" panose="020B0503020204020204" charset="-122"/>
            </a:endParaRPr>
          </a:p>
        </p:txBody>
      </p:sp>
      <p:grpSp>
        <p:nvGrpSpPr>
          <p:cNvPr id="8" name="组合 7"/>
          <p:cNvGrpSpPr/>
          <p:nvPr/>
        </p:nvGrpSpPr>
        <p:grpSpPr>
          <a:xfrm>
            <a:off x="830580" y="1708573"/>
            <a:ext cx="10555393" cy="4856480"/>
            <a:chOff x="981" y="2018"/>
            <a:chExt cx="12467" cy="5736"/>
          </a:xfrm>
        </p:grpSpPr>
        <p:sp>
          <p:nvSpPr>
            <p:cNvPr id="11" name="AutoShape 5"/>
            <p:cNvSpPr>
              <a:spLocks noChangeArrowheads="1"/>
            </p:cNvSpPr>
            <p:nvPr/>
          </p:nvSpPr>
          <p:spPr bwMode="gray">
            <a:xfrm>
              <a:off x="1044" y="2018"/>
              <a:ext cx="1996" cy="674"/>
            </a:xfrm>
            <a:prstGeom prst="chevron">
              <a:avLst>
                <a:gd name="adj" fmla="val 17842"/>
              </a:avLst>
            </a:prstGeom>
            <a:solidFill>
              <a:srgbClr val="C00000"/>
            </a:solidFill>
            <a:ln w="38100">
              <a:solidFill>
                <a:schemeClr val="bg1"/>
              </a:solidFill>
              <a:miter lim="800000"/>
            </a:ln>
            <a:effectLst/>
            <a:scene3d>
              <a:camera prst="orthographicFront">
                <a:rot lat="0" lon="0" rev="0"/>
              </a:camera>
              <a:lightRig rig="glow" dir="t">
                <a:rot lat="0" lon="0" rev="4800000"/>
              </a:lightRig>
            </a:scene3d>
            <a:sp3d prstMaterial="matte">
              <a:bevelT w="127000" h="63500"/>
            </a:sp3d>
          </p:spPr>
          <p:txBody>
            <a:bodyPr lIns="79881" tIns="39941" rIns="79881" bIns="39941" anchor="ctr">
              <a:spAutoFit/>
            </a:bodyPr>
            <a:lstStyle/>
            <a:p>
              <a:pPr algn="ctr">
                <a:defRPr/>
              </a:pPr>
              <a:r>
                <a:rPr lang="en-US" altLang="zh-CN" sz="1600" b="1" dirty="0">
                  <a:solidFill>
                    <a:schemeClr val="bg1"/>
                  </a:solidFill>
                  <a:latin typeface="微软雅黑" panose="020B0503020204020204" charset="-122"/>
                  <a:ea typeface="微软雅黑" panose="020B0503020204020204" charset="-122"/>
                </a:rPr>
                <a:t>5</a:t>
              </a:r>
              <a:r>
                <a:rPr lang="zh-CN" altLang="en-US" sz="1600" b="1" dirty="0">
                  <a:solidFill>
                    <a:schemeClr val="bg1"/>
                  </a:solidFill>
                  <a:latin typeface="微软雅黑" panose="020B0503020204020204" charset="-122"/>
                  <a:ea typeface="微软雅黑" panose="020B0503020204020204" charset="-122"/>
                </a:rPr>
                <a:t>选择</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承包方</a:t>
              </a:r>
              <a:endParaRPr lang="zh-CN" altLang="en-US" sz="1600" b="1" dirty="0">
                <a:solidFill>
                  <a:schemeClr val="bg1"/>
                </a:solidFill>
                <a:latin typeface="微软雅黑" panose="020B0503020204020204" charset="-122"/>
                <a:ea typeface="微软雅黑" panose="020B0503020204020204" charset="-122"/>
              </a:endParaRPr>
            </a:p>
          </p:txBody>
        </p:sp>
        <p:sp>
          <p:nvSpPr>
            <p:cNvPr id="5" name="AutoShape 5"/>
            <p:cNvSpPr>
              <a:spLocks noChangeArrowheads="1"/>
            </p:cNvSpPr>
            <p:nvPr/>
          </p:nvSpPr>
          <p:spPr bwMode="gray">
            <a:xfrm>
              <a:off x="2825" y="2018"/>
              <a:ext cx="1996" cy="674"/>
            </a:xfrm>
            <a:prstGeom prst="chevron">
              <a:avLst>
                <a:gd name="adj" fmla="val 17842"/>
              </a:avLst>
            </a:prstGeom>
            <a:solidFill>
              <a:srgbClr val="C00000"/>
            </a:solidFill>
            <a:ln w="38100">
              <a:solidFill>
                <a:schemeClr val="bg1"/>
              </a:solidFill>
              <a:miter lim="800000"/>
            </a:ln>
            <a:effectLst/>
            <a:scene3d>
              <a:camera prst="orthographicFront">
                <a:rot lat="0" lon="0" rev="0"/>
              </a:camera>
              <a:lightRig rig="glow" dir="t">
                <a:rot lat="0" lon="0" rev="4800000"/>
              </a:lightRig>
            </a:scene3d>
            <a:sp3d prstMaterial="matte">
              <a:bevelT w="127000" h="63500"/>
            </a:sp3d>
          </p:spPr>
          <p:txBody>
            <a:bodyPr lIns="79881" tIns="39941" rIns="79881" bIns="39941" anchor="ctr">
              <a:spAutoFit/>
            </a:bodyPr>
            <a:lstStyle/>
            <a:p>
              <a:pPr algn="ctr">
                <a:defRPr/>
              </a:pPr>
              <a:r>
                <a:rPr lang="en-US" altLang="zh-CN" sz="1600" b="1" dirty="0">
                  <a:solidFill>
                    <a:schemeClr val="bg1"/>
                  </a:solidFill>
                  <a:latin typeface="微软雅黑" panose="020B0503020204020204" charset="-122"/>
                  <a:ea typeface="微软雅黑" panose="020B0503020204020204" charset="-122"/>
                </a:rPr>
                <a:t>6.2</a:t>
              </a:r>
              <a:r>
                <a:rPr lang="zh-CN" altLang="en-US" sz="1600" b="1" dirty="0">
                  <a:solidFill>
                    <a:schemeClr val="bg1"/>
                  </a:solidFill>
                  <a:latin typeface="微软雅黑" panose="020B0503020204020204" charset="-122"/>
                  <a:ea typeface="微软雅黑" panose="020B0503020204020204" charset="-122"/>
                </a:rPr>
                <a:t>审查安全</a:t>
              </a:r>
              <a:endParaRPr lang="zh-CN" altLang="en-US"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资格</a:t>
              </a:r>
              <a:endParaRPr lang="zh-CN" altLang="en-US" sz="1600" b="1" dirty="0">
                <a:solidFill>
                  <a:schemeClr val="bg1"/>
                </a:solidFill>
                <a:latin typeface="微软雅黑" panose="020B0503020204020204" charset="-122"/>
                <a:ea typeface="微软雅黑" panose="020B0503020204020204" charset="-122"/>
              </a:endParaRPr>
            </a:p>
          </p:txBody>
        </p:sp>
        <p:sp>
          <p:nvSpPr>
            <p:cNvPr id="6" name="AutoShape 5"/>
            <p:cNvSpPr>
              <a:spLocks noChangeArrowheads="1"/>
            </p:cNvSpPr>
            <p:nvPr/>
          </p:nvSpPr>
          <p:spPr bwMode="gray">
            <a:xfrm>
              <a:off x="4607" y="2021"/>
              <a:ext cx="1996" cy="674"/>
            </a:xfrm>
            <a:prstGeom prst="chevron">
              <a:avLst>
                <a:gd name="adj" fmla="val 17842"/>
              </a:avLst>
            </a:prstGeom>
            <a:solidFill>
              <a:srgbClr val="C00000"/>
            </a:solidFill>
            <a:ln w="38100">
              <a:solidFill>
                <a:schemeClr val="bg1"/>
              </a:solidFill>
              <a:miter lim="800000"/>
            </a:ln>
            <a:effectLst/>
            <a:scene3d>
              <a:camera prst="orthographicFront">
                <a:rot lat="0" lon="0" rev="0"/>
              </a:camera>
              <a:lightRig rig="glow" dir="t">
                <a:rot lat="0" lon="0" rev="4800000"/>
              </a:lightRig>
            </a:scene3d>
            <a:sp3d prstMaterial="matte">
              <a:bevelT w="127000" h="63500"/>
            </a:sp3d>
          </p:spPr>
          <p:txBody>
            <a:bodyPr lIns="79881" tIns="39941" rIns="79881" bIns="39941" anchor="ctr">
              <a:spAutoFit/>
            </a:bodyPr>
            <a:lstStyle/>
            <a:p>
              <a:pPr algn="ctr">
                <a:defRPr/>
              </a:pPr>
              <a:r>
                <a:rPr lang="en-US" altLang="zh-CN" sz="1600" b="1" dirty="0">
                  <a:solidFill>
                    <a:schemeClr val="bg1"/>
                  </a:solidFill>
                  <a:latin typeface="微软雅黑" panose="020B0503020204020204" charset="-122"/>
                  <a:ea typeface="微软雅黑" panose="020B0503020204020204" charset="-122"/>
                </a:rPr>
                <a:t>6.3</a:t>
              </a:r>
              <a:r>
                <a:rPr lang="zh-CN" altLang="en-US" sz="1600" b="1" dirty="0">
                  <a:solidFill>
                    <a:schemeClr val="bg1"/>
                  </a:solidFill>
                  <a:latin typeface="微软雅黑" panose="020B0503020204020204" charset="-122"/>
                  <a:ea typeface="微软雅黑" panose="020B0503020204020204" charset="-122"/>
                </a:rPr>
                <a:t>签订</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安全协议</a:t>
              </a:r>
              <a:endParaRPr lang="zh-CN" altLang="en-US" sz="1600" b="1" dirty="0">
                <a:solidFill>
                  <a:schemeClr val="bg1"/>
                </a:solidFill>
                <a:latin typeface="微软雅黑" panose="020B0503020204020204" charset="-122"/>
                <a:ea typeface="微软雅黑" panose="020B0503020204020204" charset="-122"/>
              </a:endParaRPr>
            </a:p>
          </p:txBody>
        </p:sp>
        <p:sp>
          <p:nvSpPr>
            <p:cNvPr id="25" name="AutoShape 5"/>
            <p:cNvSpPr>
              <a:spLocks noChangeArrowheads="1"/>
            </p:cNvSpPr>
            <p:nvPr/>
          </p:nvSpPr>
          <p:spPr bwMode="gray">
            <a:xfrm>
              <a:off x="6388" y="2021"/>
              <a:ext cx="1996" cy="674"/>
            </a:xfrm>
            <a:prstGeom prst="chevron">
              <a:avLst>
                <a:gd name="adj" fmla="val 17842"/>
              </a:avLst>
            </a:prstGeom>
            <a:solidFill>
              <a:srgbClr val="C00000"/>
            </a:solidFill>
            <a:ln w="38100">
              <a:solidFill>
                <a:schemeClr val="bg1"/>
              </a:solidFill>
              <a:miter lim="800000"/>
            </a:ln>
            <a:effectLst/>
            <a:scene3d>
              <a:camera prst="orthographicFront">
                <a:rot lat="0" lon="0" rev="0"/>
              </a:camera>
              <a:lightRig rig="glow" dir="t">
                <a:rot lat="0" lon="0" rev="4800000"/>
              </a:lightRig>
            </a:scene3d>
            <a:sp3d prstMaterial="matte">
              <a:bevelT w="127000" h="63500"/>
            </a:sp3d>
          </p:spPr>
          <p:txBody>
            <a:bodyPr lIns="79881" tIns="39941" rIns="79881" bIns="39941" anchor="ctr">
              <a:spAutoFit/>
            </a:bodyPr>
            <a:lstStyle/>
            <a:p>
              <a:pPr algn="ctr">
                <a:defRPr/>
              </a:pPr>
              <a:r>
                <a:rPr lang="en-US" altLang="zh-CN" sz="1600" b="1" dirty="0">
                  <a:solidFill>
                    <a:schemeClr val="bg1"/>
                  </a:solidFill>
                  <a:latin typeface="微软雅黑" panose="020B0503020204020204" charset="-122"/>
                  <a:ea typeface="微软雅黑" panose="020B0503020204020204" charset="-122"/>
                </a:rPr>
                <a:t>6.4</a:t>
              </a:r>
              <a:r>
                <a:rPr lang="zh-CN" altLang="en-US" sz="1600" b="1" dirty="0">
                  <a:solidFill>
                    <a:schemeClr val="bg1"/>
                  </a:solidFill>
                  <a:latin typeface="微软雅黑" panose="020B0503020204020204" charset="-122"/>
                  <a:ea typeface="微软雅黑" panose="020B0503020204020204" charset="-122"/>
                </a:rPr>
                <a:t>作业前</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准备</a:t>
              </a:r>
              <a:endParaRPr lang="zh-CN" altLang="en-US" sz="1600" b="1" dirty="0">
                <a:solidFill>
                  <a:schemeClr val="bg1"/>
                </a:solidFill>
                <a:latin typeface="微软雅黑" panose="020B0503020204020204" charset="-122"/>
                <a:ea typeface="微软雅黑" panose="020B0503020204020204" charset="-122"/>
              </a:endParaRPr>
            </a:p>
          </p:txBody>
        </p:sp>
        <p:sp>
          <p:nvSpPr>
            <p:cNvPr id="26" name="AutoShape 5"/>
            <p:cNvSpPr>
              <a:spLocks noChangeArrowheads="1"/>
            </p:cNvSpPr>
            <p:nvPr/>
          </p:nvSpPr>
          <p:spPr bwMode="gray">
            <a:xfrm>
              <a:off x="8155" y="2035"/>
              <a:ext cx="1996" cy="674"/>
            </a:xfrm>
            <a:prstGeom prst="chevron">
              <a:avLst>
                <a:gd name="adj" fmla="val 17842"/>
              </a:avLst>
            </a:prstGeom>
            <a:solidFill>
              <a:srgbClr val="C00000"/>
            </a:solidFill>
            <a:ln w="38100">
              <a:solidFill>
                <a:schemeClr val="bg1"/>
              </a:solidFill>
              <a:miter lim="800000"/>
            </a:ln>
            <a:effectLst/>
            <a:scene3d>
              <a:camera prst="orthographicFront">
                <a:rot lat="0" lon="0" rev="0"/>
              </a:camera>
              <a:lightRig rig="glow" dir="t">
                <a:rot lat="0" lon="0" rev="4800000"/>
              </a:lightRig>
            </a:scene3d>
            <a:sp3d prstMaterial="matte">
              <a:bevelT w="127000" h="63500"/>
            </a:sp3d>
          </p:spPr>
          <p:txBody>
            <a:bodyPr lIns="79881" tIns="39941" rIns="79881" bIns="39941" anchor="ctr">
              <a:spAutoFit/>
            </a:bodyPr>
            <a:lstStyle/>
            <a:p>
              <a:pPr algn="ctr">
                <a:defRPr/>
              </a:pPr>
              <a:r>
                <a:rPr lang="en-US" altLang="zh-CN" sz="1600" b="1" dirty="0">
                  <a:solidFill>
                    <a:schemeClr val="bg1"/>
                  </a:solidFill>
                  <a:latin typeface="微软雅黑" panose="020B0503020204020204" charset="-122"/>
                  <a:ea typeface="微软雅黑" panose="020B0503020204020204" charset="-122"/>
                </a:rPr>
                <a:t>6.5</a:t>
              </a:r>
              <a:r>
                <a:rPr lang="zh-CN" altLang="en-US" sz="1600" b="1" dirty="0">
                  <a:solidFill>
                    <a:schemeClr val="bg1"/>
                  </a:solidFill>
                  <a:latin typeface="微软雅黑" panose="020B0503020204020204" charset="-122"/>
                  <a:ea typeface="微软雅黑" panose="020B0503020204020204" charset="-122"/>
                </a:rPr>
                <a:t>作业过程</a:t>
              </a:r>
              <a:endParaRPr lang="zh-CN" altLang="en-US"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管理</a:t>
              </a:r>
              <a:endParaRPr lang="zh-CN" altLang="en-US" sz="1600" b="1" dirty="0">
                <a:solidFill>
                  <a:schemeClr val="bg1"/>
                </a:solidFill>
                <a:latin typeface="微软雅黑" panose="020B0503020204020204" charset="-122"/>
                <a:ea typeface="微软雅黑" panose="020B0503020204020204" charset="-122"/>
              </a:endParaRPr>
            </a:p>
          </p:txBody>
        </p:sp>
        <p:sp>
          <p:nvSpPr>
            <p:cNvPr id="27" name="AutoShape 5"/>
            <p:cNvSpPr>
              <a:spLocks noChangeArrowheads="1"/>
            </p:cNvSpPr>
            <p:nvPr/>
          </p:nvSpPr>
          <p:spPr bwMode="gray">
            <a:xfrm>
              <a:off x="11454" y="2018"/>
              <a:ext cx="1994" cy="674"/>
            </a:xfrm>
            <a:prstGeom prst="chevron">
              <a:avLst>
                <a:gd name="adj" fmla="val 17842"/>
              </a:avLst>
            </a:prstGeom>
            <a:solidFill>
              <a:srgbClr val="C00000"/>
            </a:solidFill>
            <a:ln w="38100">
              <a:solidFill>
                <a:schemeClr val="bg1"/>
              </a:solidFill>
              <a:miter lim="800000"/>
            </a:ln>
            <a:effectLst/>
            <a:scene3d>
              <a:camera prst="orthographicFront">
                <a:rot lat="0" lon="0" rev="0"/>
              </a:camera>
              <a:lightRig rig="glow" dir="t">
                <a:rot lat="0" lon="0" rev="4800000"/>
              </a:lightRig>
            </a:scene3d>
            <a:sp3d prstMaterial="matte">
              <a:bevelT w="127000" h="63500"/>
            </a:sp3d>
          </p:spPr>
          <p:txBody>
            <a:bodyPr lIns="79881" tIns="39941" rIns="79881" bIns="39941" anchor="ctr">
              <a:spAutoFit/>
            </a:bodyPr>
            <a:lstStyle/>
            <a:p>
              <a:pPr algn="ctr">
                <a:defRPr/>
              </a:pPr>
              <a:r>
                <a:rPr lang="en-US" altLang="zh-CN" sz="1600" b="1" dirty="0">
                  <a:solidFill>
                    <a:schemeClr val="bg1"/>
                  </a:solidFill>
                  <a:latin typeface="微软雅黑" panose="020B0503020204020204" charset="-122"/>
                  <a:ea typeface="微软雅黑" panose="020B0503020204020204" charset="-122"/>
                </a:rPr>
                <a:t>6.7</a:t>
              </a:r>
              <a:r>
                <a:rPr lang="zh-CN" altLang="en-US" sz="1600" b="1" dirty="0">
                  <a:solidFill>
                    <a:schemeClr val="bg1"/>
                  </a:solidFill>
                  <a:latin typeface="微软雅黑" panose="020B0503020204020204" charset="-122"/>
                  <a:ea typeface="微软雅黑" panose="020B0503020204020204" charset="-122"/>
                </a:rPr>
                <a:t>合同后</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评价</a:t>
              </a:r>
              <a:endParaRPr lang="zh-CN" altLang="en-US" sz="1600" b="1" dirty="0">
                <a:solidFill>
                  <a:schemeClr val="bg1"/>
                </a:solidFill>
                <a:latin typeface="微软雅黑" panose="020B0503020204020204" charset="-122"/>
                <a:ea typeface="微软雅黑" panose="020B0503020204020204" charset="-122"/>
              </a:endParaRPr>
            </a:p>
          </p:txBody>
        </p:sp>
        <p:sp>
          <p:nvSpPr>
            <p:cNvPr id="21516" name="AutoShape 9"/>
            <p:cNvSpPr>
              <a:spLocks noChangeArrowheads="1"/>
            </p:cNvSpPr>
            <p:nvPr/>
          </p:nvSpPr>
          <p:spPr bwMode="gray">
            <a:xfrm>
              <a:off x="8131" y="5743"/>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事故管理</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9</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32" name="AutoShape 5"/>
            <p:cNvSpPr>
              <a:spLocks noChangeArrowheads="1"/>
            </p:cNvSpPr>
            <p:nvPr/>
          </p:nvSpPr>
          <p:spPr bwMode="gray">
            <a:xfrm>
              <a:off x="9953" y="2031"/>
              <a:ext cx="1702" cy="674"/>
            </a:xfrm>
            <a:prstGeom prst="chevron">
              <a:avLst>
                <a:gd name="adj" fmla="val 17842"/>
              </a:avLst>
            </a:prstGeom>
            <a:solidFill>
              <a:srgbClr val="C00000"/>
            </a:solidFill>
            <a:ln w="38100">
              <a:solidFill>
                <a:schemeClr val="bg1"/>
              </a:solidFill>
              <a:miter lim="800000"/>
            </a:ln>
            <a:effectLst/>
            <a:scene3d>
              <a:camera prst="orthographicFront">
                <a:rot lat="0" lon="0" rev="0"/>
              </a:camera>
              <a:lightRig rig="glow" dir="t">
                <a:rot lat="0" lon="0" rev="4800000"/>
              </a:lightRig>
            </a:scene3d>
            <a:sp3d prstMaterial="matte">
              <a:bevelT w="127000" h="63500"/>
            </a:sp3d>
          </p:spPr>
          <p:txBody>
            <a:bodyPr lIns="79881" tIns="39941" rIns="79881" bIns="39941" anchor="ctr">
              <a:spAutoFit/>
            </a:bodyPr>
            <a:lstStyle/>
            <a:p>
              <a:pPr algn="ctr">
                <a:defRPr/>
              </a:pPr>
              <a:r>
                <a:rPr lang="en-US" altLang="zh-CN" sz="1600" b="1" dirty="0">
                  <a:solidFill>
                    <a:schemeClr val="bg1"/>
                  </a:solidFill>
                  <a:latin typeface="微软雅黑" panose="020B0503020204020204" charset="-122"/>
                  <a:ea typeface="微软雅黑" panose="020B0503020204020204" charset="-122"/>
                </a:rPr>
                <a:t>6.6</a:t>
              </a:r>
              <a:r>
                <a:rPr lang="zh-CN" altLang="en-US" sz="1600" b="1" dirty="0">
                  <a:solidFill>
                    <a:schemeClr val="bg1"/>
                  </a:solidFill>
                  <a:latin typeface="微软雅黑" panose="020B0503020204020204" charset="-122"/>
                  <a:ea typeface="微软雅黑" panose="020B0503020204020204" charset="-122"/>
                </a:rPr>
                <a:t>完工</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验收</a:t>
              </a:r>
              <a:endParaRPr lang="zh-CN" altLang="en-US" sz="1600" b="1" dirty="0">
                <a:solidFill>
                  <a:schemeClr val="bg1"/>
                </a:solidFill>
                <a:latin typeface="微软雅黑" panose="020B0503020204020204" charset="-122"/>
                <a:ea typeface="微软雅黑" panose="020B0503020204020204" charset="-122"/>
              </a:endParaRPr>
            </a:p>
          </p:txBody>
        </p:sp>
        <p:sp>
          <p:nvSpPr>
            <p:cNvPr id="21518" name="AutoShape 9"/>
            <p:cNvSpPr>
              <a:spLocks noChangeArrowheads="1"/>
            </p:cNvSpPr>
            <p:nvPr/>
          </p:nvSpPr>
          <p:spPr bwMode="gray">
            <a:xfrm>
              <a:off x="8184" y="4298"/>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作业许可</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6.5.2</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19" name="AutoShape 9"/>
            <p:cNvSpPr>
              <a:spLocks noChangeArrowheads="1"/>
            </p:cNvSpPr>
            <p:nvPr/>
          </p:nvSpPr>
          <p:spPr bwMode="gray">
            <a:xfrm>
              <a:off x="8131" y="5036"/>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应急管理</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8</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20" name="AutoShape 9"/>
            <p:cNvSpPr>
              <a:spLocks noChangeArrowheads="1"/>
            </p:cNvSpPr>
            <p:nvPr/>
          </p:nvSpPr>
          <p:spPr bwMode="gray">
            <a:xfrm>
              <a:off x="8084" y="6419"/>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文件记录</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10</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21" name="AutoShape 9"/>
            <p:cNvSpPr>
              <a:spLocks noChangeArrowheads="1"/>
            </p:cNvSpPr>
            <p:nvPr/>
          </p:nvSpPr>
          <p:spPr bwMode="gray">
            <a:xfrm>
              <a:off x="8184" y="2872"/>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沟通协调</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6.5.1</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22" name="AutoShape 9"/>
            <p:cNvSpPr>
              <a:spLocks noChangeArrowheads="1"/>
            </p:cNvSpPr>
            <p:nvPr/>
          </p:nvSpPr>
          <p:spPr bwMode="gray">
            <a:xfrm>
              <a:off x="8184" y="3591"/>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现场监督</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6.5.3</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23" name="AutoShape 9"/>
            <p:cNvSpPr>
              <a:spLocks noChangeArrowheads="1"/>
            </p:cNvSpPr>
            <p:nvPr/>
          </p:nvSpPr>
          <p:spPr bwMode="gray">
            <a:xfrm>
              <a:off x="2847" y="5005"/>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a:solidFill>
                    <a:schemeClr val="bg1"/>
                  </a:solidFill>
                  <a:latin typeface="微软雅黑" panose="020B0503020204020204" charset="-122"/>
                  <a:ea typeface="微软雅黑" panose="020B0503020204020204" charset="-122"/>
                </a:rPr>
                <a:t>组织设计</a:t>
              </a:r>
              <a:endParaRPr lang="zh-CN" altLang="en-US" sz="1600" b="1">
                <a:solidFill>
                  <a:schemeClr val="bg1"/>
                </a:solidFill>
                <a:latin typeface="微软雅黑" panose="020B0503020204020204" charset="-122"/>
                <a:ea typeface="微软雅黑" panose="020B0503020204020204" charset="-122"/>
              </a:endParaRPr>
            </a:p>
          </p:txBody>
        </p:sp>
        <p:sp>
          <p:nvSpPr>
            <p:cNvPr id="21524" name="AutoShape 9"/>
            <p:cNvSpPr>
              <a:spLocks noChangeArrowheads="1"/>
            </p:cNvSpPr>
            <p:nvPr/>
          </p:nvSpPr>
          <p:spPr bwMode="gray">
            <a:xfrm>
              <a:off x="2847" y="4298"/>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设备资质</a:t>
              </a:r>
              <a:endParaRPr lang="zh-CN" altLang="en-US" sz="1600" b="1" dirty="0">
                <a:solidFill>
                  <a:schemeClr val="bg1"/>
                </a:solidFill>
                <a:latin typeface="微软雅黑" panose="020B0503020204020204" charset="-122"/>
                <a:ea typeface="微软雅黑" panose="020B0503020204020204" charset="-122"/>
              </a:endParaRPr>
            </a:p>
          </p:txBody>
        </p:sp>
        <p:sp>
          <p:nvSpPr>
            <p:cNvPr id="21525" name="AutoShape 9"/>
            <p:cNvSpPr>
              <a:spLocks noChangeArrowheads="1"/>
            </p:cNvSpPr>
            <p:nvPr/>
          </p:nvSpPr>
          <p:spPr bwMode="gray">
            <a:xfrm>
              <a:off x="2847" y="5778"/>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专项方案</a:t>
              </a:r>
              <a:endParaRPr lang="zh-CN" altLang="en-US" sz="1600" b="1" dirty="0">
                <a:solidFill>
                  <a:schemeClr val="bg1"/>
                </a:solidFill>
                <a:latin typeface="微软雅黑" panose="020B0503020204020204" charset="-122"/>
                <a:ea typeface="微软雅黑" panose="020B0503020204020204" charset="-122"/>
              </a:endParaRPr>
            </a:p>
          </p:txBody>
        </p:sp>
        <p:sp>
          <p:nvSpPr>
            <p:cNvPr id="21526" name="AutoShape 9"/>
            <p:cNvSpPr>
              <a:spLocks noChangeArrowheads="1"/>
            </p:cNvSpPr>
            <p:nvPr/>
          </p:nvSpPr>
          <p:spPr bwMode="gray">
            <a:xfrm>
              <a:off x="2847" y="2872"/>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公司资质</a:t>
              </a:r>
              <a:endParaRPr lang="zh-CN" altLang="en-US" sz="1600" b="1" dirty="0">
                <a:solidFill>
                  <a:schemeClr val="bg1"/>
                </a:solidFill>
                <a:latin typeface="微软雅黑" panose="020B0503020204020204" charset="-122"/>
                <a:ea typeface="微软雅黑" panose="020B0503020204020204" charset="-122"/>
              </a:endParaRPr>
            </a:p>
          </p:txBody>
        </p:sp>
        <p:sp>
          <p:nvSpPr>
            <p:cNvPr id="21527" name="AutoShape 9"/>
            <p:cNvSpPr>
              <a:spLocks noChangeArrowheads="1"/>
            </p:cNvSpPr>
            <p:nvPr/>
          </p:nvSpPr>
          <p:spPr bwMode="gray">
            <a:xfrm>
              <a:off x="2850" y="3591"/>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人员资质</a:t>
              </a:r>
              <a:endParaRPr lang="zh-CN" altLang="en-US" sz="1600" b="1" dirty="0">
                <a:solidFill>
                  <a:schemeClr val="bg1"/>
                </a:solidFill>
                <a:latin typeface="微软雅黑" panose="020B0503020204020204" charset="-122"/>
                <a:ea typeface="微软雅黑" panose="020B0503020204020204" charset="-122"/>
              </a:endParaRPr>
            </a:p>
          </p:txBody>
        </p:sp>
        <p:sp>
          <p:nvSpPr>
            <p:cNvPr id="21528" name="AutoShape 9"/>
            <p:cNvSpPr>
              <a:spLocks noChangeArrowheads="1"/>
            </p:cNvSpPr>
            <p:nvPr/>
          </p:nvSpPr>
          <p:spPr bwMode="gray">
            <a:xfrm>
              <a:off x="4632" y="2884"/>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a:solidFill>
                    <a:schemeClr val="bg1"/>
                  </a:solidFill>
                  <a:latin typeface="微软雅黑" panose="020B0503020204020204" charset="-122"/>
                  <a:ea typeface="微软雅黑" panose="020B0503020204020204" charset="-122"/>
                </a:rPr>
                <a:t>安全职责</a:t>
              </a:r>
              <a:endParaRPr lang="zh-CN" altLang="en-US" sz="1600" b="1">
                <a:solidFill>
                  <a:schemeClr val="bg1"/>
                </a:solidFill>
                <a:latin typeface="微软雅黑" panose="020B0503020204020204" charset="-122"/>
                <a:ea typeface="微软雅黑" panose="020B0503020204020204" charset="-122"/>
              </a:endParaRPr>
            </a:p>
          </p:txBody>
        </p:sp>
        <p:sp>
          <p:nvSpPr>
            <p:cNvPr id="21529" name="AutoShape 9"/>
            <p:cNvSpPr>
              <a:spLocks noChangeArrowheads="1"/>
            </p:cNvSpPr>
            <p:nvPr/>
          </p:nvSpPr>
          <p:spPr bwMode="gray">
            <a:xfrm>
              <a:off x="4632" y="3591"/>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a:solidFill>
                    <a:schemeClr val="bg1"/>
                  </a:solidFill>
                  <a:latin typeface="微软雅黑" panose="020B0503020204020204" charset="-122"/>
                  <a:ea typeface="微软雅黑" panose="020B0503020204020204" charset="-122"/>
                </a:rPr>
                <a:t>安全要求</a:t>
              </a:r>
              <a:endParaRPr lang="zh-CN" altLang="en-US" sz="1600" b="1">
                <a:solidFill>
                  <a:schemeClr val="bg1"/>
                </a:solidFill>
                <a:latin typeface="微软雅黑" panose="020B0503020204020204" charset="-122"/>
                <a:ea typeface="微软雅黑" panose="020B0503020204020204" charset="-122"/>
              </a:endParaRPr>
            </a:p>
          </p:txBody>
        </p:sp>
        <p:sp>
          <p:nvSpPr>
            <p:cNvPr id="21530" name="AutoShape 9"/>
            <p:cNvSpPr>
              <a:spLocks noChangeArrowheads="1"/>
            </p:cNvSpPr>
            <p:nvPr/>
          </p:nvSpPr>
          <p:spPr bwMode="gray">
            <a:xfrm>
              <a:off x="1087" y="2884"/>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安全需求</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5</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31" name="AutoShape 9"/>
            <p:cNvSpPr>
              <a:spLocks noChangeArrowheads="1"/>
            </p:cNvSpPr>
            <p:nvPr/>
          </p:nvSpPr>
          <p:spPr bwMode="gray">
            <a:xfrm>
              <a:off x="981" y="3610"/>
              <a:ext cx="1665"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招投标管理</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6.1/6.2/6.3</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32" name="AutoShape 9"/>
            <p:cNvSpPr>
              <a:spLocks noChangeArrowheads="1"/>
            </p:cNvSpPr>
            <p:nvPr/>
          </p:nvSpPr>
          <p:spPr bwMode="gray">
            <a:xfrm>
              <a:off x="6424" y="5005"/>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安全交底</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6.4.4</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33" name="AutoShape 9"/>
            <p:cNvSpPr>
              <a:spLocks noChangeArrowheads="1"/>
            </p:cNvSpPr>
            <p:nvPr/>
          </p:nvSpPr>
          <p:spPr bwMode="gray">
            <a:xfrm>
              <a:off x="6424" y="4298"/>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技术措施</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6.4.3</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34" name="AutoShape 9"/>
            <p:cNvSpPr>
              <a:spLocks noChangeArrowheads="1"/>
            </p:cNvSpPr>
            <p:nvPr/>
          </p:nvSpPr>
          <p:spPr bwMode="gray">
            <a:xfrm>
              <a:off x="6424" y="5712"/>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准备监督</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6.4.5</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35" name="AutoShape 9"/>
            <p:cNvSpPr>
              <a:spLocks noChangeArrowheads="1"/>
            </p:cNvSpPr>
            <p:nvPr/>
          </p:nvSpPr>
          <p:spPr bwMode="gray">
            <a:xfrm>
              <a:off x="6473" y="2884"/>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人员培训</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6.4.1</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36" name="AutoShape 9"/>
            <p:cNvSpPr>
              <a:spLocks noChangeArrowheads="1"/>
            </p:cNvSpPr>
            <p:nvPr/>
          </p:nvSpPr>
          <p:spPr bwMode="gray">
            <a:xfrm>
              <a:off x="6424" y="3591"/>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配置资源</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6.4.2</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37" name="AutoShape 9"/>
            <p:cNvSpPr>
              <a:spLocks noChangeArrowheads="1"/>
            </p:cNvSpPr>
            <p:nvPr/>
          </p:nvSpPr>
          <p:spPr bwMode="gray">
            <a:xfrm>
              <a:off x="11661" y="4364"/>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整改评价</a:t>
              </a:r>
              <a:endParaRPr lang="zh-CN" altLang="en-US" sz="1600" b="1" dirty="0">
                <a:solidFill>
                  <a:schemeClr val="bg1"/>
                </a:solidFill>
                <a:latin typeface="微软雅黑" panose="020B0503020204020204" charset="-122"/>
                <a:ea typeface="微软雅黑" panose="020B0503020204020204" charset="-122"/>
              </a:endParaRPr>
            </a:p>
          </p:txBody>
        </p:sp>
        <p:sp>
          <p:nvSpPr>
            <p:cNvPr id="21538" name="AutoShape 9"/>
            <p:cNvSpPr>
              <a:spLocks noChangeArrowheads="1"/>
            </p:cNvSpPr>
            <p:nvPr/>
          </p:nvSpPr>
          <p:spPr bwMode="gray">
            <a:xfrm>
              <a:off x="11608" y="2950"/>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事故统计</a:t>
              </a:r>
              <a:endParaRPr lang="zh-CN" altLang="en-US" sz="1600" b="1" dirty="0">
                <a:solidFill>
                  <a:schemeClr val="bg1"/>
                </a:solidFill>
                <a:latin typeface="微软雅黑" panose="020B0503020204020204" charset="-122"/>
                <a:ea typeface="微软雅黑" panose="020B0503020204020204" charset="-122"/>
              </a:endParaRPr>
            </a:p>
          </p:txBody>
        </p:sp>
        <p:sp>
          <p:nvSpPr>
            <p:cNvPr id="21539" name="AutoShape 9"/>
            <p:cNvSpPr>
              <a:spLocks noChangeArrowheads="1"/>
            </p:cNvSpPr>
            <p:nvPr/>
          </p:nvSpPr>
          <p:spPr bwMode="gray">
            <a:xfrm>
              <a:off x="11608" y="3645"/>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绩效评价</a:t>
              </a:r>
              <a:endParaRPr lang="zh-CN" altLang="en-US" sz="1600" b="1" dirty="0">
                <a:solidFill>
                  <a:schemeClr val="bg1"/>
                </a:solidFill>
                <a:latin typeface="微软雅黑" panose="020B0503020204020204" charset="-122"/>
                <a:ea typeface="微软雅黑" panose="020B0503020204020204" charset="-122"/>
              </a:endParaRPr>
            </a:p>
          </p:txBody>
        </p:sp>
        <p:sp>
          <p:nvSpPr>
            <p:cNvPr id="21540" name="AutoShape 9"/>
            <p:cNvSpPr>
              <a:spLocks noChangeArrowheads="1"/>
            </p:cNvSpPr>
            <p:nvPr/>
          </p:nvSpPr>
          <p:spPr bwMode="gray">
            <a:xfrm>
              <a:off x="8084" y="7113"/>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第三方监理</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7</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41" name="AutoShape 9"/>
            <p:cNvSpPr>
              <a:spLocks noChangeArrowheads="1"/>
            </p:cNvSpPr>
            <p:nvPr/>
          </p:nvSpPr>
          <p:spPr bwMode="gray">
            <a:xfrm>
              <a:off x="6372" y="6419"/>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第三方监理</a:t>
              </a:r>
              <a:endParaRPr lang="en-US" altLang="zh-CN" sz="1600" b="1" dirty="0">
                <a:solidFill>
                  <a:schemeClr val="bg1"/>
                </a:solidFill>
                <a:latin typeface="微软雅黑" panose="020B0503020204020204" charset="-122"/>
                <a:ea typeface="微软雅黑" panose="020B0503020204020204" charset="-122"/>
              </a:endParaRPr>
            </a:p>
            <a:p>
              <a:pPr algn="ctr">
                <a:defRPr/>
              </a:pPr>
              <a:r>
                <a:rPr lang="zh-CN" altLang="en-US" sz="1600" b="1" dirty="0">
                  <a:solidFill>
                    <a:schemeClr val="bg1"/>
                  </a:solidFill>
                  <a:latin typeface="微软雅黑" panose="020B0503020204020204" charset="-122"/>
                  <a:ea typeface="微软雅黑" panose="020B0503020204020204" charset="-122"/>
                </a:rPr>
                <a:t>（</a:t>
              </a:r>
              <a:r>
                <a:rPr lang="en-US" altLang="zh-CN" sz="1600" b="1" dirty="0">
                  <a:solidFill>
                    <a:schemeClr val="bg1"/>
                  </a:solidFill>
                  <a:latin typeface="微软雅黑" panose="020B0503020204020204" charset="-122"/>
                  <a:ea typeface="微软雅黑" panose="020B0503020204020204" charset="-122"/>
                </a:rPr>
                <a:t>7</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21542" name="AutoShape 9"/>
            <p:cNvSpPr>
              <a:spLocks noChangeArrowheads="1"/>
            </p:cNvSpPr>
            <p:nvPr/>
          </p:nvSpPr>
          <p:spPr bwMode="gray">
            <a:xfrm>
              <a:off x="2747" y="6497"/>
              <a:ext cx="2045" cy="864"/>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意外伤害保险</a:t>
              </a:r>
              <a:endParaRPr lang="zh-CN" altLang="en-US" sz="1600" b="1" dirty="0">
                <a:solidFill>
                  <a:schemeClr val="bg1"/>
                </a:solidFill>
                <a:latin typeface="微软雅黑" panose="020B0503020204020204" charset="-122"/>
                <a:ea typeface="微软雅黑" panose="020B0503020204020204" charset="-122"/>
              </a:endParaRPr>
            </a:p>
          </p:txBody>
        </p:sp>
        <p:sp>
          <p:nvSpPr>
            <p:cNvPr id="39" name="AutoShape 9"/>
            <p:cNvSpPr>
              <a:spLocks noChangeArrowheads="1"/>
            </p:cNvSpPr>
            <p:nvPr/>
          </p:nvSpPr>
          <p:spPr bwMode="gray">
            <a:xfrm>
              <a:off x="9896" y="2884"/>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现场清理</a:t>
              </a:r>
              <a:endParaRPr lang="zh-CN" altLang="en-US" sz="1600" b="1" dirty="0">
                <a:solidFill>
                  <a:schemeClr val="bg1"/>
                </a:solidFill>
                <a:latin typeface="微软雅黑" panose="020B0503020204020204" charset="-122"/>
                <a:ea typeface="微软雅黑" panose="020B0503020204020204" charset="-122"/>
              </a:endParaRPr>
            </a:p>
          </p:txBody>
        </p:sp>
        <p:sp>
          <p:nvSpPr>
            <p:cNvPr id="40" name="AutoShape 9"/>
            <p:cNvSpPr>
              <a:spLocks noChangeArrowheads="1"/>
            </p:cNvSpPr>
            <p:nvPr/>
          </p:nvSpPr>
          <p:spPr bwMode="gray">
            <a:xfrm>
              <a:off x="9896" y="3591"/>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拆除方案</a:t>
              </a:r>
              <a:endParaRPr lang="zh-CN" altLang="en-US" sz="1600" b="1" dirty="0">
                <a:solidFill>
                  <a:schemeClr val="bg1"/>
                </a:solidFill>
                <a:latin typeface="微软雅黑" panose="020B0503020204020204" charset="-122"/>
                <a:ea typeface="微软雅黑" panose="020B0503020204020204" charset="-122"/>
              </a:endParaRPr>
            </a:p>
          </p:txBody>
        </p:sp>
        <p:sp>
          <p:nvSpPr>
            <p:cNvPr id="41" name="AutoShape 9"/>
            <p:cNvSpPr>
              <a:spLocks noChangeArrowheads="1"/>
            </p:cNvSpPr>
            <p:nvPr/>
          </p:nvSpPr>
          <p:spPr bwMode="gray">
            <a:xfrm>
              <a:off x="9896" y="4298"/>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合同结算</a:t>
              </a:r>
              <a:endParaRPr lang="zh-CN" altLang="en-US" sz="1600" b="1" dirty="0">
                <a:solidFill>
                  <a:schemeClr val="bg1"/>
                </a:solidFill>
                <a:latin typeface="微软雅黑" panose="020B0503020204020204" charset="-122"/>
                <a:ea typeface="微软雅黑" panose="020B0503020204020204" charset="-122"/>
              </a:endParaRPr>
            </a:p>
          </p:txBody>
        </p:sp>
        <p:sp>
          <p:nvSpPr>
            <p:cNvPr id="42" name="AutoShape 9"/>
            <p:cNvSpPr>
              <a:spLocks noChangeArrowheads="1"/>
            </p:cNvSpPr>
            <p:nvPr/>
          </p:nvSpPr>
          <p:spPr bwMode="gray">
            <a:xfrm>
              <a:off x="9896" y="5005"/>
              <a:ext cx="1559" cy="641"/>
            </a:xfrm>
            <a:prstGeom prst="roundRect">
              <a:avLst/>
            </a:prstGeom>
            <a:solidFill>
              <a:schemeClr val="tx1">
                <a:lumMod val="75000"/>
                <a:lumOff val="25000"/>
              </a:schemeClr>
            </a:solidFill>
            <a:ln w="9525">
              <a:noFill/>
              <a:round/>
            </a:ln>
            <a:effectLst/>
            <a:scene3d>
              <a:camera prst="orthographicFront">
                <a:rot lat="0" lon="0" rev="0"/>
              </a:camera>
              <a:lightRig rig="glow" dir="t">
                <a:rot lat="0" lon="0" rev="4800000"/>
              </a:lightRig>
            </a:scene3d>
            <a:sp3d prstMaterial="matte">
              <a:bevelT w="127000" h="63500"/>
            </a:sp3d>
          </p:spPr>
          <p:txBody>
            <a:bodyPr wrap="none" lIns="79881" tIns="39941" rIns="79881" bIns="39941" anchor="ctr"/>
            <a:lstStyle/>
            <a:p>
              <a:pPr algn="ctr">
                <a:defRPr/>
              </a:pPr>
              <a:r>
                <a:rPr lang="zh-CN" altLang="en-US" sz="1600" b="1" dirty="0">
                  <a:solidFill>
                    <a:schemeClr val="bg1"/>
                  </a:solidFill>
                  <a:latin typeface="微软雅黑" panose="020B0503020204020204" charset="-122"/>
                  <a:ea typeface="微软雅黑" panose="020B0503020204020204" charset="-122"/>
                </a:rPr>
                <a:t>隐患记录</a:t>
              </a:r>
              <a:endParaRPr lang="zh-CN" altLang="en-US" sz="16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940647" y="1119293"/>
            <a:ext cx="400219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承包方安全管理方法</a:t>
            </a:r>
            <a:endParaRPr lang="zh-CN" altLang="en-US" sz="1865" b="1">
              <a:solidFill>
                <a:srgbClr val="C00000"/>
              </a:solidFill>
              <a:latin typeface="微软雅黑" panose="020B0503020204020204" charset="-122"/>
              <a:ea typeface="微软雅黑" panose="020B0503020204020204" charset="-122"/>
            </a:endParaRPr>
          </a:p>
        </p:txBody>
      </p:sp>
      <p:sp>
        <p:nvSpPr>
          <p:cNvPr id="4" name="文本框 3"/>
          <p:cNvSpPr txBox="1"/>
          <p:nvPr/>
        </p:nvSpPr>
        <p:spPr>
          <a:xfrm>
            <a:off x="1248833" y="1629833"/>
            <a:ext cx="3386667" cy="378460"/>
          </a:xfrm>
          <a:prstGeom prst="rect">
            <a:avLst/>
          </a:prstGeom>
          <a:noFill/>
        </p:spPr>
        <p:txBody>
          <a:bodyPr wrap="square" rtlCol="0" anchor="t">
            <a:spAutoFit/>
          </a:bodyPr>
          <a:lstStyle/>
          <a:p>
            <a:r>
              <a:rPr lang="zh-CN" altLang="en-US" sz="1865" b="1">
                <a:solidFill>
                  <a:schemeClr val="tx1">
                    <a:lumMod val="75000"/>
                    <a:lumOff val="25000"/>
                  </a:schemeClr>
                </a:solidFill>
                <a:latin typeface="微软雅黑" panose="020B0503020204020204" charset="-122"/>
                <a:ea typeface="微软雅黑" panose="020B0503020204020204" charset="-122"/>
              </a:rPr>
              <a:t>风险融化！</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nvGrpSpPr>
          <p:cNvPr id="8" name="组合 7"/>
          <p:cNvGrpSpPr/>
          <p:nvPr/>
        </p:nvGrpSpPr>
        <p:grpSpPr>
          <a:xfrm>
            <a:off x="259927" y="1865207"/>
            <a:ext cx="11354647" cy="4269740"/>
            <a:chOff x="194" y="2203"/>
            <a:chExt cx="13411" cy="5043"/>
          </a:xfrm>
        </p:grpSpPr>
        <p:grpSp>
          <p:nvGrpSpPr>
            <p:cNvPr id="276" name="ï$ļiďé"/>
            <p:cNvGrpSpPr/>
            <p:nvPr/>
          </p:nvGrpSpPr>
          <p:grpSpPr>
            <a:xfrm>
              <a:off x="194" y="3168"/>
              <a:ext cx="3558" cy="4078"/>
              <a:chOff x="164241" y="2090297"/>
              <a:chExt cx="3012507" cy="3452401"/>
            </a:xfrm>
          </p:grpSpPr>
          <p:sp>
            <p:nvSpPr>
              <p:cNvPr id="251" name="íṧļïḓê"/>
              <p:cNvSpPr/>
              <p:nvPr/>
            </p:nvSpPr>
            <p:spPr bwMode="auto">
              <a:xfrm rot="2534512">
                <a:off x="735983" y="4513550"/>
                <a:ext cx="570505" cy="186581"/>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2" name="íšļídé"/>
              <p:cNvSpPr/>
              <p:nvPr/>
            </p:nvSpPr>
            <p:spPr bwMode="auto">
              <a:xfrm rot="2534512">
                <a:off x="773021" y="4417668"/>
                <a:ext cx="285253" cy="1865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3" name="íŝ1idè"/>
              <p:cNvSpPr/>
              <p:nvPr/>
            </p:nvSpPr>
            <p:spPr bwMode="auto">
              <a:xfrm rot="2534512">
                <a:off x="164241" y="3783259"/>
                <a:ext cx="1989059" cy="1344250"/>
              </a:xfrm>
              <a:custGeom>
                <a:avLst/>
                <a:gdLst>
                  <a:gd name="T0" fmla="*/ 5045 w 9030"/>
                  <a:gd name="T1" fmla="*/ 3318 h 6163"/>
                  <a:gd name="T2" fmla="*/ 5723 w 9030"/>
                  <a:gd name="T3" fmla="*/ 3451 h 6163"/>
                  <a:gd name="T4" fmla="*/ 6361 w 9030"/>
                  <a:gd name="T5" fmla="*/ 3681 h 6163"/>
                  <a:gd name="T6" fmla="*/ 6951 w 9030"/>
                  <a:gd name="T7" fmla="*/ 4001 h 6163"/>
                  <a:gd name="T8" fmla="*/ 7483 w 9030"/>
                  <a:gd name="T9" fmla="*/ 4402 h 6163"/>
                  <a:gd name="T10" fmla="*/ 7950 w 9030"/>
                  <a:gd name="T11" fmla="*/ 4874 h 6163"/>
                  <a:gd name="T12" fmla="*/ 8344 w 9030"/>
                  <a:gd name="T13" fmla="*/ 5413 h 6163"/>
                  <a:gd name="T14" fmla="*/ 8657 w 9030"/>
                  <a:gd name="T15" fmla="*/ 6007 h 6163"/>
                  <a:gd name="T16" fmla="*/ 8775 w 9030"/>
                  <a:gd name="T17" fmla="*/ 6018 h 6163"/>
                  <a:gd name="T18" fmla="*/ 8839 w 9030"/>
                  <a:gd name="T19" fmla="*/ 5822 h 6163"/>
                  <a:gd name="T20" fmla="*/ 8894 w 9030"/>
                  <a:gd name="T21" fmla="*/ 5623 h 6163"/>
                  <a:gd name="T22" fmla="*/ 8940 w 9030"/>
                  <a:gd name="T23" fmla="*/ 5419 h 6163"/>
                  <a:gd name="T24" fmla="*/ 8977 w 9030"/>
                  <a:gd name="T25" fmla="*/ 5212 h 6163"/>
                  <a:gd name="T26" fmla="*/ 9005 w 9030"/>
                  <a:gd name="T27" fmla="*/ 5003 h 6163"/>
                  <a:gd name="T28" fmla="*/ 9022 w 9030"/>
                  <a:gd name="T29" fmla="*/ 4789 h 6163"/>
                  <a:gd name="T30" fmla="*/ 9030 w 9030"/>
                  <a:gd name="T31" fmla="*/ 4574 h 6163"/>
                  <a:gd name="T32" fmla="*/ 8978 w 9030"/>
                  <a:gd name="T33" fmla="*/ 3831 h 6163"/>
                  <a:gd name="T34" fmla="*/ 8756 w 9030"/>
                  <a:gd name="T35" fmla="*/ 2966 h 6163"/>
                  <a:gd name="T36" fmla="*/ 8376 w 9030"/>
                  <a:gd name="T37" fmla="*/ 2176 h 6163"/>
                  <a:gd name="T38" fmla="*/ 7857 w 9030"/>
                  <a:gd name="T39" fmla="*/ 1481 h 6163"/>
                  <a:gd name="T40" fmla="*/ 7217 w 9030"/>
                  <a:gd name="T41" fmla="*/ 899 h 6163"/>
                  <a:gd name="T42" fmla="*/ 6472 w 9030"/>
                  <a:gd name="T43" fmla="*/ 446 h 6163"/>
                  <a:gd name="T44" fmla="*/ 5643 w 9030"/>
                  <a:gd name="T45" fmla="*/ 144 h 6163"/>
                  <a:gd name="T46" fmla="*/ 4748 w 9030"/>
                  <a:gd name="T47" fmla="*/ 7 h 6163"/>
                  <a:gd name="T48" fmla="*/ 3828 w 9030"/>
                  <a:gd name="T49" fmla="*/ 53 h 6163"/>
                  <a:gd name="T50" fmla="*/ 2963 w 9030"/>
                  <a:gd name="T51" fmla="*/ 275 h 6163"/>
                  <a:gd name="T52" fmla="*/ 2174 w 9030"/>
                  <a:gd name="T53" fmla="*/ 655 h 6163"/>
                  <a:gd name="T54" fmla="*/ 1480 w 9030"/>
                  <a:gd name="T55" fmla="*/ 1175 h 6163"/>
                  <a:gd name="T56" fmla="*/ 897 w 9030"/>
                  <a:gd name="T57" fmla="*/ 1816 h 6163"/>
                  <a:gd name="T58" fmla="*/ 446 w 9030"/>
                  <a:gd name="T59" fmla="*/ 2561 h 6163"/>
                  <a:gd name="T60" fmla="*/ 142 w 9030"/>
                  <a:gd name="T61" fmla="*/ 3391 h 6163"/>
                  <a:gd name="T62" fmla="*/ 6 w 9030"/>
                  <a:gd name="T63" fmla="*/ 4287 h 6163"/>
                  <a:gd name="T64" fmla="*/ 3 w 9030"/>
                  <a:gd name="T65" fmla="*/ 4682 h 6163"/>
                  <a:gd name="T66" fmla="*/ 16 w 9030"/>
                  <a:gd name="T67" fmla="*/ 4896 h 6163"/>
                  <a:gd name="T68" fmla="*/ 38 w 9030"/>
                  <a:gd name="T69" fmla="*/ 5108 h 6163"/>
                  <a:gd name="T70" fmla="*/ 71 w 9030"/>
                  <a:gd name="T71" fmla="*/ 5317 h 6163"/>
                  <a:gd name="T72" fmla="*/ 112 w 9030"/>
                  <a:gd name="T73" fmla="*/ 5522 h 6163"/>
                  <a:gd name="T74" fmla="*/ 163 w 9030"/>
                  <a:gd name="T75" fmla="*/ 5722 h 6163"/>
                  <a:gd name="T76" fmla="*/ 222 w 9030"/>
                  <a:gd name="T77" fmla="*/ 5921 h 6163"/>
                  <a:gd name="T78" fmla="*/ 291 w 9030"/>
                  <a:gd name="T79" fmla="*/ 6114 h 6163"/>
                  <a:gd name="T80" fmla="*/ 519 w 9030"/>
                  <a:gd name="T81" fmla="*/ 5703 h 6163"/>
                  <a:gd name="T82" fmla="*/ 874 w 9030"/>
                  <a:gd name="T83" fmla="*/ 5135 h 6163"/>
                  <a:gd name="T84" fmla="*/ 1305 w 9030"/>
                  <a:gd name="T85" fmla="*/ 4630 h 6163"/>
                  <a:gd name="T86" fmla="*/ 1805 w 9030"/>
                  <a:gd name="T87" fmla="*/ 4192 h 6163"/>
                  <a:gd name="T88" fmla="*/ 2367 w 9030"/>
                  <a:gd name="T89" fmla="*/ 3831 h 6163"/>
                  <a:gd name="T90" fmla="*/ 2981 w 9030"/>
                  <a:gd name="T91" fmla="*/ 3555 h 6163"/>
                  <a:gd name="T92" fmla="*/ 3641 w 9030"/>
                  <a:gd name="T93" fmla="*/ 3371 h 6163"/>
                  <a:gd name="T94" fmla="*/ 4336 w 9030"/>
                  <a:gd name="T95" fmla="*/ 3291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30" h="6163">
                    <a:moveTo>
                      <a:pt x="4515" y="3288"/>
                    </a:moveTo>
                    <a:lnTo>
                      <a:pt x="4694" y="3291"/>
                    </a:lnTo>
                    <a:lnTo>
                      <a:pt x="4870" y="3301"/>
                    </a:lnTo>
                    <a:lnTo>
                      <a:pt x="5045" y="3318"/>
                    </a:lnTo>
                    <a:lnTo>
                      <a:pt x="5218" y="3342"/>
                    </a:lnTo>
                    <a:lnTo>
                      <a:pt x="5389" y="3371"/>
                    </a:lnTo>
                    <a:lnTo>
                      <a:pt x="5557" y="3408"/>
                    </a:lnTo>
                    <a:lnTo>
                      <a:pt x="5723" y="3451"/>
                    </a:lnTo>
                    <a:lnTo>
                      <a:pt x="5887" y="3500"/>
                    </a:lnTo>
                    <a:lnTo>
                      <a:pt x="6049" y="3555"/>
                    </a:lnTo>
                    <a:lnTo>
                      <a:pt x="6207" y="3616"/>
                    </a:lnTo>
                    <a:lnTo>
                      <a:pt x="6361" y="3681"/>
                    </a:lnTo>
                    <a:lnTo>
                      <a:pt x="6514" y="3753"/>
                    </a:lnTo>
                    <a:lnTo>
                      <a:pt x="6663" y="3831"/>
                    </a:lnTo>
                    <a:lnTo>
                      <a:pt x="6808" y="3914"/>
                    </a:lnTo>
                    <a:lnTo>
                      <a:pt x="6951" y="4001"/>
                    </a:lnTo>
                    <a:lnTo>
                      <a:pt x="7090" y="4094"/>
                    </a:lnTo>
                    <a:lnTo>
                      <a:pt x="7225" y="4192"/>
                    </a:lnTo>
                    <a:lnTo>
                      <a:pt x="7355" y="4294"/>
                    </a:lnTo>
                    <a:lnTo>
                      <a:pt x="7483" y="4402"/>
                    </a:lnTo>
                    <a:lnTo>
                      <a:pt x="7606" y="4513"/>
                    </a:lnTo>
                    <a:lnTo>
                      <a:pt x="7725" y="4630"/>
                    </a:lnTo>
                    <a:lnTo>
                      <a:pt x="7840" y="4750"/>
                    </a:lnTo>
                    <a:lnTo>
                      <a:pt x="7950" y="4874"/>
                    </a:lnTo>
                    <a:lnTo>
                      <a:pt x="8055" y="5004"/>
                    </a:lnTo>
                    <a:lnTo>
                      <a:pt x="8156" y="5135"/>
                    </a:lnTo>
                    <a:lnTo>
                      <a:pt x="8252" y="5272"/>
                    </a:lnTo>
                    <a:lnTo>
                      <a:pt x="8344" y="5413"/>
                    </a:lnTo>
                    <a:lnTo>
                      <a:pt x="8430" y="5556"/>
                    </a:lnTo>
                    <a:lnTo>
                      <a:pt x="8511" y="5703"/>
                    </a:lnTo>
                    <a:lnTo>
                      <a:pt x="8586" y="5853"/>
                    </a:lnTo>
                    <a:lnTo>
                      <a:pt x="8657" y="6007"/>
                    </a:lnTo>
                    <a:lnTo>
                      <a:pt x="8721" y="6163"/>
                    </a:lnTo>
                    <a:lnTo>
                      <a:pt x="8739" y="6114"/>
                    </a:lnTo>
                    <a:lnTo>
                      <a:pt x="8756" y="6066"/>
                    </a:lnTo>
                    <a:lnTo>
                      <a:pt x="8775" y="6018"/>
                    </a:lnTo>
                    <a:lnTo>
                      <a:pt x="8791" y="5970"/>
                    </a:lnTo>
                    <a:lnTo>
                      <a:pt x="8808" y="5921"/>
                    </a:lnTo>
                    <a:lnTo>
                      <a:pt x="8823" y="5871"/>
                    </a:lnTo>
                    <a:lnTo>
                      <a:pt x="8839" y="5822"/>
                    </a:lnTo>
                    <a:lnTo>
                      <a:pt x="8852" y="5773"/>
                    </a:lnTo>
                    <a:lnTo>
                      <a:pt x="8867" y="5722"/>
                    </a:lnTo>
                    <a:lnTo>
                      <a:pt x="8880" y="5673"/>
                    </a:lnTo>
                    <a:lnTo>
                      <a:pt x="8894" y="5623"/>
                    </a:lnTo>
                    <a:lnTo>
                      <a:pt x="8906" y="5572"/>
                    </a:lnTo>
                    <a:lnTo>
                      <a:pt x="8918" y="5522"/>
                    </a:lnTo>
                    <a:lnTo>
                      <a:pt x="8929" y="5470"/>
                    </a:lnTo>
                    <a:lnTo>
                      <a:pt x="8940" y="5419"/>
                    </a:lnTo>
                    <a:lnTo>
                      <a:pt x="8950" y="5368"/>
                    </a:lnTo>
                    <a:lnTo>
                      <a:pt x="8959" y="5317"/>
                    </a:lnTo>
                    <a:lnTo>
                      <a:pt x="8968" y="5264"/>
                    </a:lnTo>
                    <a:lnTo>
                      <a:pt x="8977" y="5212"/>
                    </a:lnTo>
                    <a:lnTo>
                      <a:pt x="8984" y="5161"/>
                    </a:lnTo>
                    <a:lnTo>
                      <a:pt x="8992" y="5108"/>
                    </a:lnTo>
                    <a:lnTo>
                      <a:pt x="8998" y="5055"/>
                    </a:lnTo>
                    <a:lnTo>
                      <a:pt x="9005" y="5003"/>
                    </a:lnTo>
                    <a:lnTo>
                      <a:pt x="9009" y="4950"/>
                    </a:lnTo>
                    <a:lnTo>
                      <a:pt x="9014" y="4896"/>
                    </a:lnTo>
                    <a:lnTo>
                      <a:pt x="9019" y="4843"/>
                    </a:lnTo>
                    <a:lnTo>
                      <a:pt x="9022" y="4789"/>
                    </a:lnTo>
                    <a:lnTo>
                      <a:pt x="9025" y="4735"/>
                    </a:lnTo>
                    <a:lnTo>
                      <a:pt x="9027" y="4683"/>
                    </a:lnTo>
                    <a:lnTo>
                      <a:pt x="9029" y="4628"/>
                    </a:lnTo>
                    <a:lnTo>
                      <a:pt x="9030" y="4574"/>
                    </a:lnTo>
                    <a:lnTo>
                      <a:pt x="9030" y="4520"/>
                    </a:lnTo>
                    <a:lnTo>
                      <a:pt x="9024" y="4287"/>
                    </a:lnTo>
                    <a:lnTo>
                      <a:pt x="9007" y="4058"/>
                    </a:lnTo>
                    <a:lnTo>
                      <a:pt x="8978" y="3831"/>
                    </a:lnTo>
                    <a:lnTo>
                      <a:pt x="8938" y="3609"/>
                    </a:lnTo>
                    <a:lnTo>
                      <a:pt x="8888" y="3391"/>
                    </a:lnTo>
                    <a:lnTo>
                      <a:pt x="8827" y="3175"/>
                    </a:lnTo>
                    <a:lnTo>
                      <a:pt x="8756" y="2966"/>
                    </a:lnTo>
                    <a:lnTo>
                      <a:pt x="8675" y="2760"/>
                    </a:lnTo>
                    <a:lnTo>
                      <a:pt x="8584" y="2561"/>
                    </a:lnTo>
                    <a:lnTo>
                      <a:pt x="8485" y="2366"/>
                    </a:lnTo>
                    <a:lnTo>
                      <a:pt x="8376" y="2176"/>
                    </a:lnTo>
                    <a:lnTo>
                      <a:pt x="8259" y="1994"/>
                    </a:lnTo>
                    <a:lnTo>
                      <a:pt x="8133" y="1816"/>
                    </a:lnTo>
                    <a:lnTo>
                      <a:pt x="7999" y="1645"/>
                    </a:lnTo>
                    <a:lnTo>
                      <a:pt x="7857" y="1481"/>
                    </a:lnTo>
                    <a:lnTo>
                      <a:pt x="7707" y="1324"/>
                    </a:lnTo>
                    <a:lnTo>
                      <a:pt x="7551" y="1175"/>
                    </a:lnTo>
                    <a:lnTo>
                      <a:pt x="7386" y="1033"/>
                    </a:lnTo>
                    <a:lnTo>
                      <a:pt x="7217" y="899"/>
                    </a:lnTo>
                    <a:lnTo>
                      <a:pt x="7039" y="773"/>
                    </a:lnTo>
                    <a:lnTo>
                      <a:pt x="6856" y="655"/>
                    </a:lnTo>
                    <a:lnTo>
                      <a:pt x="6667" y="546"/>
                    </a:lnTo>
                    <a:lnTo>
                      <a:pt x="6472" y="446"/>
                    </a:lnTo>
                    <a:lnTo>
                      <a:pt x="6272" y="356"/>
                    </a:lnTo>
                    <a:lnTo>
                      <a:pt x="6067" y="275"/>
                    </a:lnTo>
                    <a:lnTo>
                      <a:pt x="5857" y="204"/>
                    </a:lnTo>
                    <a:lnTo>
                      <a:pt x="5643" y="144"/>
                    </a:lnTo>
                    <a:lnTo>
                      <a:pt x="5426" y="93"/>
                    </a:lnTo>
                    <a:lnTo>
                      <a:pt x="5202" y="53"/>
                    </a:lnTo>
                    <a:lnTo>
                      <a:pt x="4977" y="24"/>
                    </a:lnTo>
                    <a:lnTo>
                      <a:pt x="4748" y="7"/>
                    </a:lnTo>
                    <a:lnTo>
                      <a:pt x="4515" y="0"/>
                    </a:lnTo>
                    <a:lnTo>
                      <a:pt x="4282" y="7"/>
                    </a:lnTo>
                    <a:lnTo>
                      <a:pt x="4053" y="24"/>
                    </a:lnTo>
                    <a:lnTo>
                      <a:pt x="3828" y="53"/>
                    </a:lnTo>
                    <a:lnTo>
                      <a:pt x="3606" y="93"/>
                    </a:lnTo>
                    <a:lnTo>
                      <a:pt x="3387" y="144"/>
                    </a:lnTo>
                    <a:lnTo>
                      <a:pt x="3173" y="204"/>
                    </a:lnTo>
                    <a:lnTo>
                      <a:pt x="2963" y="275"/>
                    </a:lnTo>
                    <a:lnTo>
                      <a:pt x="2758" y="356"/>
                    </a:lnTo>
                    <a:lnTo>
                      <a:pt x="2558" y="446"/>
                    </a:lnTo>
                    <a:lnTo>
                      <a:pt x="2363" y="546"/>
                    </a:lnTo>
                    <a:lnTo>
                      <a:pt x="2174" y="655"/>
                    </a:lnTo>
                    <a:lnTo>
                      <a:pt x="1991" y="773"/>
                    </a:lnTo>
                    <a:lnTo>
                      <a:pt x="1814" y="899"/>
                    </a:lnTo>
                    <a:lnTo>
                      <a:pt x="1644" y="1033"/>
                    </a:lnTo>
                    <a:lnTo>
                      <a:pt x="1480" y="1175"/>
                    </a:lnTo>
                    <a:lnTo>
                      <a:pt x="1323" y="1324"/>
                    </a:lnTo>
                    <a:lnTo>
                      <a:pt x="1173" y="1481"/>
                    </a:lnTo>
                    <a:lnTo>
                      <a:pt x="1031" y="1645"/>
                    </a:lnTo>
                    <a:lnTo>
                      <a:pt x="897" y="1816"/>
                    </a:lnTo>
                    <a:lnTo>
                      <a:pt x="771" y="1994"/>
                    </a:lnTo>
                    <a:lnTo>
                      <a:pt x="654" y="2177"/>
                    </a:lnTo>
                    <a:lnTo>
                      <a:pt x="545" y="2366"/>
                    </a:lnTo>
                    <a:lnTo>
                      <a:pt x="446" y="2561"/>
                    </a:lnTo>
                    <a:lnTo>
                      <a:pt x="355" y="2760"/>
                    </a:lnTo>
                    <a:lnTo>
                      <a:pt x="274" y="2966"/>
                    </a:lnTo>
                    <a:lnTo>
                      <a:pt x="203" y="3175"/>
                    </a:lnTo>
                    <a:lnTo>
                      <a:pt x="142" y="3391"/>
                    </a:lnTo>
                    <a:lnTo>
                      <a:pt x="92" y="3609"/>
                    </a:lnTo>
                    <a:lnTo>
                      <a:pt x="52" y="3831"/>
                    </a:lnTo>
                    <a:lnTo>
                      <a:pt x="23" y="4058"/>
                    </a:lnTo>
                    <a:lnTo>
                      <a:pt x="6" y="4287"/>
                    </a:lnTo>
                    <a:lnTo>
                      <a:pt x="0" y="4520"/>
                    </a:lnTo>
                    <a:lnTo>
                      <a:pt x="0" y="4574"/>
                    </a:lnTo>
                    <a:lnTo>
                      <a:pt x="1" y="4628"/>
                    </a:lnTo>
                    <a:lnTo>
                      <a:pt x="3" y="4682"/>
                    </a:lnTo>
                    <a:lnTo>
                      <a:pt x="5" y="4735"/>
                    </a:lnTo>
                    <a:lnTo>
                      <a:pt x="8" y="4789"/>
                    </a:lnTo>
                    <a:lnTo>
                      <a:pt x="11" y="4843"/>
                    </a:lnTo>
                    <a:lnTo>
                      <a:pt x="16" y="4896"/>
                    </a:lnTo>
                    <a:lnTo>
                      <a:pt x="21" y="4950"/>
                    </a:lnTo>
                    <a:lnTo>
                      <a:pt x="25" y="5003"/>
                    </a:lnTo>
                    <a:lnTo>
                      <a:pt x="32" y="5055"/>
                    </a:lnTo>
                    <a:lnTo>
                      <a:pt x="38" y="5108"/>
                    </a:lnTo>
                    <a:lnTo>
                      <a:pt x="46" y="5161"/>
                    </a:lnTo>
                    <a:lnTo>
                      <a:pt x="53" y="5212"/>
                    </a:lnTo>
                    <a:lnTo>
                      <a:pt x="62" y="5264"/>
                    </a:lnTo>
                    <a:lnTo>
                      <a:pt x="71" y="5317"/>
                    </a:lnTo>
                    <a:lnTo>
                      <a:pt x="80" y="5368"/>
                    </a:lnTo>
                    <a:lnTo>
                      <a:pt x="90" y="5419"/>
                    </a:lnTo>
                    <a:lnTo>
                      <a:pt x="101" y="5470"/>
                    </a:lnTo>
                    <a:lnTo>
                      <a:pt x="112" y="5522"/>
                    </a:lnTo>
                    <a:lnTo>
                      <a:pt x="124" y="5572"/>
                    </a:lnTo>
                    <a:lnTo>
                      <a:pt x="136" y="5623"/>
                    </a:lnTo>
                    <a:lnTo>
                      <a:pt x="149" y="5673"/>
                    </a:lnTo>
                    <a:lnTo>
                      <a:pt x="163" y="5722"/>
                    </a:lnTo>
                    <a:lnTo>
                      <a:pt x="176" y="5773"/>
                    </a:lnTo>
                    <a:lnTo>
                      <a:pt x="191" y="5822"/>
                    </a:lnTo>
                    <a:lnTo>
                      <a:pt x="207" y="5871"/>
                    </a:lnTo>
                    <a:lnTo>
                      <a:pt x="222" y="5921"/>
                    </a:lnTo>
                    <a:lnTo>
                      <a:pt x="238" y="5970"/>
                    </a:lnTo>
                    <a:lnTo>
                      <a:pt x="255" y="6018"/>
                    </a:lnTo>
                    <a:lnTo>
                      <a:pt x="273" y="6066"/>
                    </a:lnTo>
                    <a:lnTo>
                      <a:pt x="291" y="6114"/>
                    </a:lnTo>
                    <a:lnTo>
                      <a:pt x="309" y="6163"/>
                    </a:lnTo>
                    <a:lnTo>
                      <a:pt x="373" y="6007"/>
                    </a:lnTo>
                    <a:lnTo>
                      <a:pt x="443" y="5853"/>
                    </a:lnTo>
                    <a:lnTo>
                      <a:pt x="519" y="5703"/>
                    </a:lnTo>
                    <a:lnTo>
                      <a:pt x="600" y="5556"/>
                    </a:lnTo>
                    <a:lnTo>
                      <a:pt x="686" y="5413"/>
                    </a:lnTo>
                    <a:lnTo>
                      <a:pt x="778" y="5272"/>
                    </a:lnTo>
                    <a:lnTo>
                      <a:pt x="874" y="5135"/>
                    </a:lnTo>
                    <a:lnTo>
                      <a:pt x="975" y="5004"/>
                    </a:lnTo>
                    <a:lnTo>
                      <a:pt x="1080" y="4874"/>
                    </a:lnTo>
                    <a:lnTo>
                      <a:pt x="1190" y="4750"/>
                    </a:lnTo>
                    <a:lnTo>
                      <a:pt x="1305" y="4630"/>
                    </a:lnTo>
                    <a:lnTo>
                      <a:pt x="1424" y="4513"/>
                    </a:lnTo>
                    <a:lnTo>
                      <a:pt x="1547" y="4402"/>
                    </a:lnTo>
                    <a:lnTo>
                      <a:pt x="1675" y="4294"/>
                    </a:lnTo>
                    <a:lnTo>
                      <a:pt x="1805" y="4192"/>
                    </a:lnTo>
                    <a:lnTo>
                      <a:pt x="1940" y="4094"/>
                    </a:lnTo>
                    <a:lnTo>
                      <a:pt x="2079" y="4001"/>
                    </a:lnTo>
                    <a:lnTo>
                      <a:pt x="2222" y="3914"/>
                    </a:lnTo>
                    <a:lnTo>
                      <a:pt x="2367" y="3831"/>
                    </a:lnTo>
                    <a:lnTo>
                      <a:pt x="2516" y="3753"/>
                    </a:lnTo>
                    <a:lnTo>
                      <a:pt x="2669" y="3681"/>
                    </a:lnTo>
                    <a:lnTo>
                      <a:pt x="2823" y="3616"/>
                    </a:lnTo>
                    <a:lnTo>
                      <a:pt x="2981" y="3555"/>
                    </a:lnTo>
                    <a:lnTo>
                      <a:pt x="3143" y="3500"/>
                    </a:lnTo>
                    <a:lnTo>
                      <a:pt x="3307" y="3451"/>
                    </a:lnTo>
                    <a:lnTo>
                      <a:pt x="3473" y="3408"/>
                    </a:lnTo>
                    <a:lnTo>
                      <a:pt x="3641" y="3371"/>
                    </a:lnTo>
                    <a:lnTo>
                      <a:pt x="3812" y="3342"/>
                    </a:lnTo>
                    <a:lnTo>
                      <a:pt x="3985" y="3318"/>
                    </a:lnTo>
                    <a:lnTo>
                      <a:pt x="4160" y="3301"/>
                    </a:lnTo>
                    <a:lnTo>
                      <a:pt x="4336" y="3291"/>
                    </a:lnTo>
                    <a:lnTo>
                      <a:pt x="4515" y="3288"/>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4" name="iṩ1îdé"/>
              <p:cNvSpPr/>
              <p:nvPr/>
            </p:nvSpPr>
            <p:spPr bwMode="auto">
              <a:xfrm rot="2534512">
                <a:off x="1239057" y="4231181"/>
                <a:ext cx="741217" cy="1311517"/>
              </a:xfrm>
              <a:custGeom>
                <a:avLst/>
                <a:gdLst>
                  <a:gd name="T0" fmla="*/ 0 w 3363"/>
                  <a:gd name="T1" fmla="*/ 3289 h 6013"/>
                  <a:gd name="T2" fmla="*/ 260 w 3363"/>
                  <a:gd name="T3" fmla="*/ 3366 h 6013"/>
                  <a:gd name="T4" fmla="*/ 512 w 3363"/>
                  <a:gd name="T5" fmla="*/ 3458 h 6013"/>
                  <a:gd name="T6" fmla="*/ 757 w 3363"/>
                  <a:gd name="T7" fmla="*/ 3563 h 6013"/>
                  <a:gd name="T8" fmla="*/ 994 w 3363"/>
                  <a:gd name="T9" fmla="*/ 3683 h 6013"/>
                  <a:gd name="T10" fmla="*/ 1225 w 3363"/>
                  <a:gd name="T11" fmla="*/ 3816 h 6013"/>
                  <a:gd name="T12" fmla="*/ 1445 w 3363"/>
                  <a:gd name="T13" fmla="*/ 3962 h 6013"/>
                  <a:gd name="T14" fmla="*/ 1655 w 3363"/>
                  <a:gd name="T15" fmla="*/ 4120 h 6013"/>
                  <a:gd name="T16" fmla="*/ 1857 w 3363"/>
                  <a:gd name="T17" fmla="*/ 4290 h 6013"/>
                  <a:gd name="T18" fmla="*/ 2048 w 3363"/>
                  <a:gd name="T19" fmla="*/ 4471 h 6013"/>
                  <a:gd name="T20" fmla="*/ 2228 w 3363"/>
                  <a:gd name="T21" fmla="*/ 4663 h 6013"/>
                  <a:gd name="T22" fmla="*/ 2397 w 3363"/>
                  <a:gd name="T23" fmla="*/ 4865 h 6013"/>
                  <a:gd name="T24" fmla="*/ 2554 w 3363"/>
                  <a:gd name="T25" fmla="*/ 5077 h 6013"/>
                  <a:gd name="T26" fmla="*/ 2699 w 3363"/>
                  <a:gd name="T27" fmla="*/ 5298 h 6013"/>
                  <a:gd name="T28" fmla="*/ 2830 w 3363"/>
                  <a:gd name="T29" fmla="*/ 5529 h 6013"/>
                  <a:gd name="T30" fmla="*/ 2948 w 3363"/>
                  <a:gd name="T31" fmla="*/ 5766 h 6013"/>
                  <a:gd name="T32" fmla="*/ 3054 w 3363"/>
                  <a:gd name="T33" fmla="*/ 6013 h 6013"/>
                  <a:gd name="T34" fmla="*/ 3089 w 3363"/>
                  <a:gd name="T35" fmla="*/ 5916 h 6013"/>
                  <a:gd name="T36" fmla="*/ 3124 w 3363"/>
                  <a:gd name="T37" fmla="*/ 5820 h 6013"/>
                  <a:gd name="T38" fmla="*/ 3156 w 3363"/>
                  <a:gd name="T39" fmla="*/ 5721 h 6013"/>
                  <a:gd name="T40" fmla="*/ 3185 w 3363"/>
                  <a:gd name="T41" fmla="*/ 5623 h 6013"/>
                  <a:gd name="T42" fmla="*/ 3213 w 3363"/>
                  <a:gd name="T43" fmla="*/ 5523 h 6013"/>
                  <a:gd name="T44" fmla="*/ 3239 w 3363"/>
                  <a:gd name="T45" fmla="*/ 5422 h 6013"/>
                  <a:gd name="T46" fmla="*/ 3262 w 3363"/>
                  <a:gd name="T47" fmla="*/ 5320 h 6013"/>
                  <a:gd name="T48" fmla="*/ 3283 w 3363"/>
                  <a:gd name="T49" fmla="*/ 5218 h 6013"/>
                  <a:gd name="T50" fmla="*/ 3301 w 3363"/>
                  <a:gd name="T51" fmla="*/ 5114 h 6013"/>
                  <a:gd name="T52" fmla="*/ 3317 w 3363"/>
                  <a:gd name="T53" fmla="*/ 5011 h 6013"/>
                  <a:gd name="T54" fmla="*/ 3331 w 3363"/>
                  <a:gd name="T55" fmla="*/ 4905 h 6013"/>
                  <a:gd name="T56" fmla="*/ 3342 w 3363"/>
                  <a:gd name="T57" fmla="*/ 4800 h 6013"/>
                  <a:gd name="T58" fmla="*/ 3352 w 3363"/>
                  <a:gd name="T59" fmla="*/ 4693 h 6013"/>
                  <a:gd name="T60" fmla="*/ 3358 w 3363"/>
                  <a:gd name="T61" fmla="*/ 4585 h 6013"/>
                  <a:gd name="T62" fmla="*/ 3362 w 3363"/>
                  <a:gd name="T63" fmla="*/ 4478 h 6013"/>
                  <a:gd name="T64" fmla="*/ 3363 w 3363"/>
                  <a:gd name="T65" fmla="*/ 4370 h 6013"/>
                  <a:gd name="T66" fmla="*/ 3347 w 3363"/>
                  <a:gd name="T67" fmla="*/ 3980 h 6013"/>
                  <a:gd name="T68" fmla="*/ 3298 w 3363"/>
                  <a:gd name="T69" fmla="*/ 3601 h 6013"/>
                  <a:gd name="T70" fmla="*/ 3219 w 3363"/>
                  <a:gd name="T71" fmla="*/ 3232 h 6013"/>
                  <a:gd name="T72" fmla="*/ 3110 w 3363"/>
                  <a:gd name="T73" fmla="*/ 2874 h 6013"/>
                  <a:gd name="T74" fmla="*/ 2972 w 3363"/>
                  <a:gd name="T75" fmla="*/ 2530 h 6013"/>
                  <a:gd name="T76" fmla="*/ 2810 w 3363"/>
                  <a:gd name="T77" fmla="*/ 2200 h 6013"/>
                  <a:gd name="T78" fmla="*/ 2621 w 3363"/>
                  <a:gd name="T79" fmla="*/ 1886 h 6013"/>
                  <a:gd name="T80" fmla="*/ 2408 w 3363"/>
                  <a:gd name="T81" fmla="*/ 1590 h 6013"/>
                  <a:gd name="T82" fmla="*/ 2172 w 3363"/>
                  <a:gd name="T83" fmla="*/ 1312 h 6013"/>
                  <a:gd name="T84" fmla="*/ 1915 w 3363"/>
                  <a:gd name="T85" fmla="*/ 1054 h 6013"/>
                  <a:gd name="T86" fmla="*/ 1638 w 3363"/>
                  <a:gd name="T87" fmla="*/ 818 h 6013"/>
                  <a:gd name="T88" fmla="*/ 1343 w 3363"/>
                  <a:gd name="T89" fmla="*/ 603 h 6013"/>
                  <a:gd name="T90" fmla="*/ 1030 w 3363"/>
                  <a:gd name="T91" fmla="*/ 413 h 6013"/>
                  <a:gd name="T92" fmla="*/ 701 w 3363"/>
                  <a:gd name="T93" fmla="*/ 248 h 6013"/>
                  <a:gd name="T94" fmla="*/ 358 w 3363"/>
                  <a:gd name="T95" fmla="*/ 110 h 6013"/>
                  <a:gd name="T96" fmla="*/ 0 w 3363"/>
                  <a:gd name="T97" fmla="*/ 0 h 6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3" h="6013">
                    <a:moveTo>
                      <a:pt x="0" y="0"/>
                    </a:moveTo>
                    <a:lnTo>
                      <a:pt x="0" y="3289"/>
                    </a:lnTo>
                    <a:lnTo>
                      <a:pt x="131" y="3326"/>
                    </a:lnTo>
                    <a:lnTo>
                      <a:pt x="260" y="3366"/>
                    </a:lnTo>
                    <a:lnTo>
                      <a:pt x="387" y="3409"/>
                    </a:lnTo>
                    <a:lnTo>
                      <a:pt x="512" y="3458"/>
                    </a:lnTo>
                    <a:lnTo>
                      <a:pt x="636" y="3509"/>
                    </a:lnTo>
                    <a:lnTo>
                      <a:pt x="757" y="3563"/>
                    </a:lnTo>
                    <a:lnTo>
                      <a:pt x="878" y="3621"/>
                    </a:lnTo>
                    <a:lnTo>
                      <a:pt x="994" y="3683"/>
                    </a:lnTo>
                    <a:lnTo>
                      <a:pt x="1110" y="3748"/>
                    </a:lnTo>
                    <a:lnTo>
                      <a:pt x="1225" y="3816"/>
                    </a:lnTo>
                    <a:lnTo>
                      <a:pt x="1336" y="3887"/>
                    </a:lnTo>
                    <a:lnTo>
                      <a:pt x="1445" y="3962"/>
                    </a:lnTo>
                    <a:lnTo>
                      <a:pt x="1551" y="4040"/>
                    </a:lnTo>
                    <a:lnTo>
                      <a:pt x="1655" y="4120"/>
                    </a:lnTo>
                    <a:lnTo>
                      <a:pt x="1757" y="4204"/>
                    </a:lnTo>
                    <a:lnTo>
                      <a:pt x="1857" y="4290"/>
                    </a:lnTo>
                    <a:lnTo>
                      <a:pt x="1954" y="4379"/>
                    </a:lnTo>
                    <a:lnTo>
                      <a:pt x="2048" y="4471"/>
                    </a:lnTo>
                    <a:lnTo>
                      <a:pt x="2140" y="4566"/>
                    </a:lnTo>
                    <a:lnTo>
                      <a:pt x="2228" y="4663"/>
                    </a:lnTo>
                    <a:lnTo>
                      <a:pt x="2314" y="4763"/>
                    </a:lnTo>
                    <a:lnTo>
                      <a:pt x="2397" y="4865"/>
                    </a:lnTo>
                    <a:lnTo>
                      <a:pt x="2476" y="4969"/>
                    </a:lnTo>
                    <a:lnTo>
                      <a:pt x="2554" y="5077"/>
                    </a:lnTo>
                    <a:lnTo>
                      <a:pt x="2628" y="5186"/>
                    </a:lnTo>
                    <a:lnTo>
                      <a:pt x="2699" y="5298"/>
                    </a:lnTo>
                    <a:lnTo>
                      <a:pt x="2766" y="5412"/>
                    </a:lnTo>
                    <a:lnTo>
                      <a:pt x="2830" y="5529"/>
                    </a:lnTo>
                    <a:lnTo>
                      <a:pt x="2891" y="5647"/>
                    </a:lnTo>
                    <a:lnTo>
                      <a:pt x="2948" y="5766"/>
                    </a:lnTo>
                    <a:lnTo>
                      <a:pt x="3003" y="5889"/>
                    </a:lnTo>
                    <a:lnTo>
                      <a:pt x="3054" y="6013"/>
                    </a:lnTo>
                    <a:lnTo>
                      <a:pt x="3072" y="5964"/>
                    </a:lnTo>
                    <a:lnTo>
                      <a:pt x="3089" y="5916"/>
                    </a:lnTo>
                    <a:lnTo>
                      <a:pt x="3108" y="5868"/>
                    </a:lnTo>
                    <a:lnTo>
                      <a:pt x="3124" y="5820"/>
                    </a:lnTo>
                    <a:lnTo>
                      <a:pt x="3141" y="5771"/>
                    </a:lnTo>
                    <a:lnTo>
                      <a:pt x="3156" y="5721"/>
                    </a:lnTo>
                    <a:lnTo>
                      <a:pt x="3172" y="5672"/>
                    </a:lnTo>
                    <a:lnTo>
                      <a:pt x="3185" y="5623"/>
                    </a:lnTo>
                    <a:lnTo>
                      <a:pt x="3200" y="5572"/>
                    </a:lnTo>
                    <a:lnTo>
                      <a:pt x="3213" y="5523"/>
                    </a:lnTo>
                    <a:lnTo>
                      <a:pt x="3227" y="5473"/>
                    </a:lnTo>
                    <a:lnTo>
                      <a:pt x="3239" y="5422"/>
                    </a:lnTo>
                    <a:lnTo>
                      <a:pt x="3251" y="5372"/>
                    </a:lnTo>
                    <a:lnTo>
                      <a:pt x="3262" y="5320"/>
                    </a:lnTo>
                    <a:lnTo>
                      <a:pt x="3273" y="5269"/>
                    </a:lnTo>
                    <a:lnTo>
                      <a:pt x="3283" y="5218"/>
                    </a:lnTo>
                    <a:lnTo>
                      <a:pt x="3292" y="5167"/>
                    </a:lnTo>
                    <a:lnTo>
                      <a:pt x="3301" y="5114"/>
                    </a:lnTo>
                    <a:lnTo>
                      <a:pt x="3310" y="5062"/>
                    </a:lnTo>
                    <a:lnTo>
                      <a:pt x="3317" y="5011"/>
                    </a:lnTo>
                    <a:lnTo>
                      <a:pt x="3325" y="4958"/>
                    </a:lnTo>
                    <a:lnTo>
                      <a:pt x="3331" y="4905"/>
                    </a:lnTo>
                    <a:lnTo>
                      <a:pt x="3338" y="4853"/>
                    </a:lnTo>
                    <a:lnTo>
                      <a:pt x="3342" y="4800"/>
                    </a:lnTo>
                    <a:lnTo>
                      <a:pt x="3347" y="4746"/>
                    </a:lnTo>
                    <a:lnTo>
                      <a:pt x="3352" y="4693"/>
                    </a:lnTo>
                    <a:lnTo>
                      <a:pt x="3355" y="4639"/>
                    </a:lnTo>
                    <a:lnTo>
                      <a:pt x="3358" y="4585"/>
                    </a:lnTo>
                    <a:lnTo>
                      <a:pt x="3360" y="4533"/>
                    </a:lnTo>
                    <a:lnTo>
                      <a:pt x="3362" y="4478"/>
                    </a:lnTo>
                    <a:lnTo>
                      <a:pt x="3363" y="4424"/>
                    </a:lnTo>
                    <a:lnTo>
                      <a:pt x="3363" y="4370"/>
                    </a:lnTo>
                    <a:lnTo>
                      <a:pt x="3358" y="4174"/>
                    </a:lnTo>
                    <a:lnTo>
                      <a:pt x="3347" y="3980"/>
                    </a:lnTo>
                    <a:lnTo>
                      <a:pt x="3326" y="3790"/>
                    </a:lnTo>
                    <a:lnTo>
                      <a:pt x="3298" y="3601"/>
                    </a:lnTo>
                    <a:lnTo>
                      <a:pt x="3262" y="3415"/>
                    </a:lnTo>
                    <a:lnTo>
                      <a:pt x="3219" y="3232"/>
                    </a:lnTo>
                    <a:lnTo>
                      <a:pt x="3167" y="3052"/>
                    </a:lnTo>
                    <a:lnTo>
                      <a:pt x="3110" y="2874"/>
                    </a:lnTo>
                    <a:lnTo>
                      <a:pt x="3045" y="2700"/>
                    </a:lnTo>
                    <a:lnTo>
                      <a:pt x="2972" y="2530"/>
                    </a:lnTo>
                    <a:lnTo>
                      <a:pt x="2895" y="2363"/>
                    </a:lnTo>
                    <a:lnTo>
                      <a:pt x="2810" y="2200"/>
                    </a:lnTo>
                    <a:lnTo>
                      <a:pt x="2718" y="2041"/>
                    </a:lnTo>
                    <a:lnTo>
                      <a:pt x="2621" y="1886"/>
                    </a:lnTo>
                    <a:lnTo>
                      <a:pt x="2517" y="1736"/>
                    </a:lnTo>
                    <a:lnTo>
                      <a:pt x="2408" y="1590"/>
                    </a:lnTo>
                    <a:lnTo>
                      <a:pt x="2292" y="1448"/>
                    </a:lnTo>
                    <a:lnTo>
                      <a:pt x="2172" y="1312"/>
                    </a:lnTo>
                    <a:lnTo>
                      <a:pt x="2046" y="1180"/>
                    </a:lnTo>
                    <a:lnTo>
                      <a:pt x="1915" y="1054"/>
                    </a:lnTo>
                    <a:lnTo>
                      <a:pt x="1779" y="932"/>
                    </a:lnTo>
                    <a:lnTo>
                      <a:pt x="1638" y="818"/>
                    </a:lnTo>
                    <a:lnTo>
                      <a:pt x="1493" y="708"/>
                    </a:lnTo>
                    <a:lnTo>
                      <a:pt x="1343" y="603"/>
                    </a:lnTo>
                    <a:lnTo>
                      <a:pt x="1188" y="505"/>
                    </a:lnTo>
                    <a:lnTo>
                      <a:pt x="1030" y="413"/>
                    </a:lnTo>
                    <a:lnTo>
                      <a:pt x="867" y="327"/>
                    </a:lnTo>
                    <a:lnTo>
                      <a:pt x="701" y="248"/>
                    </a:lnTo>
                    <a:lnTo>
                      <a:pt x="531" y="176"/>
                    </a:lnTo>
                    <a:lnTo>
                      <a:pt x="358" y="110"/>
                    </a:lnTo>
                    <a:lnTo>
                      <a:pt x="180" y="52"/>
                    </a:lnTo>
                    <a:lnTo>
                      <a:pt x="0" y="0"/>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5" name="íṣḷïḋe"/>
              <p:cNvSpPr/>
              <p:nvPr/>
            </p:nvSpPr>
            <p:spPr bwMode="auto">
              <a:xfrm rot="2534512">
                <a:off x="1370146" y="2090297"/>
                <a:ext cx="1229120" cy="2911088"/>
              </a:xfrm>
              <a:custGeom>
                <a:avLst/>
                <a:gdLst>
                  <a:gd name="T0" fmla="*/ 2996 w 5578"/>
                  <a:gd name="T1" fmla="*/ 13097 h 13340"/>
                  <a:gd name="T2" fmla="*/ 3303 w 5578"/>
                  <a:gd name="T3" fmla="*/ 13119 h 13340"/>
                  <a:gd name="T4" fmla="*/ 3606 w 5578"/>
                  <a:gd name="T5" fmla="*/ 13157 h 13340"/>
                  <a:gd name="T6" fmla="*/ 3901 w 5578"/>
                  <a:gd name="T7" fmla="*/ 13212 h 13340"/>
                  <a:gd name="T8" fmla="*/ 4192 w 5578"/>
                  <a:gd name="T9" fmla="*/ 13284 h 13340"/>
                  <a:gd name="T10" fmla="*/ 4451 w 5578"/>
                  <a:gd name="T11" fmla="*/ 13197 h 13340"/>
                  <a:gd name="T12" fmla="*/ 4648 w 5578"/>
                  <a:gd name="T13" fmla="*/ 12753 h 13340"/>
                  <a:gd name="T14" fmla="*/ 4828 w 5578"/>
                  <a:gd name="T15" fmla="*/ 12288 h 13340"/>
                  <a:gd name="T16" fmla="*/ 4990 w 5578"/>
                  <a:gd name="T17" fmla="*/ 11803 h 13340"/>
                  <a:gd name="T18" fmla="*/ 5135 w 5578"/>
                  <a:gd name="T19" fmla="*/ 11299 h 13340"/>
                  <a:gd name="T20" fmla="*/ 5260 w 5578"/>
                  <a:gd name="T21" fmla="*/ 10777 h 13340"/>
                  <a:gd name="T22" fmla="*/ 5366 w 5578"/>
                  <a:gd name="T23" fmla="*/ 10239 h 13340"/>
                  <a:gd name="T24" fmla="*/ 5451 w 5578"/>
                  <a:gd name="T25" fmla="*/ 9686 h 13340"/>
                  <a:gd name="T26" fmla="*/ 5515 w 5578"/>
                  <a:gd name="T27" fmla="*/ 9118 h 13340"/>
                  <a:gd name="T28" fmla="*/ 5557 w 5578"/>
                  <a:gd name="T29" fmla="*/ 8540 h 13340"/>
                  <a:gd name="T30" fmla="*/ 5577 w 5578"/>
                  <a:gd name="T31" fmla="*/ 7949 h 13340"/>
                  <a:gd name="T32" fmla="*/ 5565 w 5578"/>
                  <a:gd name="T33" fmla="*/ 7121 h 13340"/>
                  <a:gd name="T34" fmla="*/ 5498 w 5578"/>
                  <a:gd name="T35" fmla="*/ 6201 h 13340"/>
                  <a:gd name="T36" fmla="*/ 5375 w 5578"/>
                  <a:gd name="T37" fmla="*/ 5314 h 13340"/>
                  <a:gd name="T38" fmla="*/ 5201 w 5578"/>
                  <a:gd name="T39" fmla="*/ 4463 h 13340"/>
                  <a:gd name="T40" fmla="*/ 4978 w 5578"/>
                  <a:gd name="T41" fmla="*/ 3657 h 13340"/>
                  <a:gd name="T42" fmla="*/ 4710 w 5578"/>
                  <a:gd name="T43" fmla="*/ 2898 h 13340"/>
                  <a:gd name="T44" fmla="*/ 4399 w 5578"/>
                  <a:gd name="T45" fmla="*/ 2192 h 13340"/>
                  <a:gd name="T46" fmla="*/ 4048 w 5578"/>
                  <a:gd name="T47" fmla="*/ 1544 h 13340"/>
                  <a:gd name="T48" fmla="*/ 3661 w 5578"/>
                  <a:gd name="T49" fmla="*/ 959 h 13340"/>
                  <a:gd name="T50" fmla="*/ 3240 w 5578"/>
                  <a:gd name="T51" fmla="*/ 442 h 13340"/>
                  <a:gd name="T52" fmla="*/ 2789 w 5578"/>
                  <a:gd name="T53" fmla="*/ 0 h 13340"/>
                  <a:gd name="T54" fmla="*/ 2338 w 5578"/>
                  <a:gd name="T55" fmla="*/ 442 h 13340"/>
                  <a:gd name="T56" fmla="*/ 1917 w 5578"/>
                  <a:gd name="T57" fmla="*/ 959 h 13340"/>
                  <a:gd name="T58" fmla="*/ 1530 w 5578"/>
                  <a:gd name="T59" fmla="*/ 1544 h 13340"/>
                  <a:gd name="T60" fmla="*/ 1179 w 5578"/>
                  <a:gd name="T61" fmla="*/ 2192 h 13340"/>
                  <a:gd name="T62" fmla="*/ 868 w 5578"/>
                  <a:gd name="T63" fmla="*/ 2898 h 13340"/>
                  <a:gd name="T64" fmla="*/ 599 w 5578"/>
                  <a:gd name="T65" fmla="*/ 3657 h 13340"/>
                  <a:gd name="T66" fmla="*/ 377 w 5578"/>
                  <a:gd name="T67" fmla="*/ 4463 h 13340"/>
                  <a:gd name="T68" fmla="*/ 203 w 5578"/>
                  <a:gd name="T69" fmla="*/ 5314 h 13340"/>
                  <a:gd name="T70" fmla="*/ 80 w 5578"/>
                  <a:gd name="T71" fmla="*/ 6201 h 13340"/>
                  <a:gd name="T72" fmla="*/ 13 w 5578"/>
                  <a:gd name="T73" fmla="*/ 7121 h 13340"/>
                  <a:gd name="T74" fmla="*/ 1 w 5578"/>
                  <a:gd name="T75" fmla="*/ 7949 h 13340"/>
                  <a:gd name="T76" fmla="*/ 21 w 5578"/>
                  <a:gd name="T77" fmla="*/ 8540 h 13340"/>
                  <a:gd name="T78" fmla="*/ 63 w 5578"/>
                  <a:gd name="T79" fmla="*/ 9118 h 13340"/>
                  <a:gd name="T80" fmla="*/ 127 w 5578"/>
                  <a:gd name="T81" fmla="*/ 9686 h 13340"/>
                  <a:gd name="T82" fmla="*/ 212 w 5578"/>
                  <a:gd name="T83" fmla="*/ 10238 h 13340"/>
                  <a:gd name="T84" fmla="*/ 318 w 5578"/>
                  <a:gd name="T85" fmla="*/ 10777 h 13340"/>
                  <a:gd name="T86" fmla="*/ 443 w 5578"/>
                  <a:gd name="T87" fmla="*/ 11299 h 13340"/>
                  <a:gd name="T88" fmla="*/ 588 w 5578"/>
                  <a:gd name="T89" fmla="*/ 11803 h 13340"/>
                  <a:gd name="T90" fmla="*/ 750 w 5578"/>
                  <a:gd name="T91" fmla="*/ 12288 h 13340"/>
                  <a:gd name="T92" fmla="*/ 930 w 5578"/>
                  <a:gd name="T93" fmla="*/ 12753 h 13340"/>
                  <a:gd name="T94" fmla="*/ 1127 w 5578"/>
                  <a:gd name="T95" fmla="*/ 13197 h 13340"/>
                  <a:gd name="T96" fmla="*/ 1386 w 5578"/>
                  <a:gd name="T97" fmla="*/ 13284 h 13340"/>
                  <a:gd name="T98" fmla="*/ 1677 w 5578"/>
                  <a:gd name="T99" fmla="*/ 13212 h 13340"/>
                  <a:gd name="T100" fmla="*/ 1972 w 5578"/>
                  <a:gd name="T101" fmla="*/ 13157 h 13340"/>
                  <a:gd name="T102" fmla="*/ 2275 w 5578"/>
                  <a:gd name="T103" fmla="*/ 13119 h 13340"/>
                  <a:gd name="T104" fmla="*/ 2582 w 5578"/>
                  <a:gd name="T105" fmla="*/ 13097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8" h="13340">
                    <a:moveTo>
                      <a:pt x="2789" y="13094"/>
                    </a:moveTo>
                    <a:lnTo>
                      <a:pt x="2893" y="13095"/>
                    </a:lnTo>
                    <a:lnTo>
                      <a:pt x="2996" y="13097"/>
                    </a:lnTo>
                    <a:lnTo>
                      <a:pt x="3099" y="13103"/>
                    </a:lnTo>
                    <a:lnTo>
                      <a:pt x="3201" y="13110"/>
                    </a:lnTo>
                    <a:lnTo>
                      <a:pt x="3303" y="13119"/>
                    </a:lnTo>
                    <a:lnTo>
                      <a:pt x="3404" y="13129"/>
                    </a:lnTo>
                    <a:lnTo>
                      <a:pt x="3505" y="13142"/>
                    </a:lnTo>
                    <a:lnTo>
                      <a:pt x="3606" y="13157"/>
                    </a:lnTo>
                    <a:lnTo>
                      <a:pt x="3705" y="13174"/>
                    </a:lnTo>
                    <a:lnTo>
                      <a:pt x="3804" y="13192"/>
                    </a:lnTo>
                    <a:lnTo>
                      <a:pt x="3901" y="13212"/>
                    </a:lnTo>
                    <a:lnTo>
                      <a:pt x="4000" y="13235"/>
                    </a:lnTo>
                    <a:lnTo>
                      <a:pt x="4096" y="13258"/>
                    </a:lnTo>
                    <a:lnTo>
                      <a:pt x="4192" y="13284"/>
                    </a:lnTo>
                    <a:lnTo>
                      <a:pt x="4287" y="13311"/>
                    </a:lnTo>
                    <a:lnTo>
                      <a:pt x="4382" y="13340"/>
                    </a:lnTo>
                    <a:lnTo>
                      <a:pt x="4451" y="13197"/>
                    </a:lnTo>
                    <a:lnTo>
                      <a:pt x="4518" y="13051"/>
                    </a:lnTo>
                    <a:lnTo>
                      <a:pt x="4584" y="12903"/>
                    </a:lnTo>
                    <a:lnTo>
                      <a:pt x="4648" y="12753"/>
                    </a:lnTo>
                    <a:lnTo>
                      <a:pt x="4710" y="12601"/>
                    </a:lnTo>
                    <a:lnTo>
                      <a:pt x="4769" y="12446"/>
                    </a:lnTo>
                    <a:lnTo>
                      <a:pt x="4828" y="12288"/>
                    </a:lnTo>
                    <a:lnTo>
                      <a:pt x="4884" y="12128"/>
                    </a:lnTo>
                    <a:lnTo>
                      <a:pt x="4938" y="11967"/>
                    </a:lnTo>
                    <a:lnTo>
                      <a:pt x="4990" y="11803"/>
                    </a:lnTo>
                    <a:lnTo>
                      <a:pt x="5040" y="11637"/>
                    </a:lnTo>
                    <a:lnTo>
                      <a:pt x="5088" y="11468"/>
                    </a:lnTo>
                    <a:lnTo>
                      <a:pt x="5135" y="11299"/>
                    </a:lnTo>
                    <a:lnTo>
                      <a:pt x="5178" y="11127"/>
                    </a:lnTo>
                    <a:lnTo>
                      <a:pt x="5221" y="10952"/>
                    </a:lnTo>
                    <a:lnTo>
                      <a:pt x="5260" y="10777"/>
                    </a:lnTo>
                    <a:lnTo>
                      <a:pt x="5297" y="10599"/>
                    </a:lnTo>
                    <a:lnTo>
                      <a:pt x="5333" y="10419"/>
                    </a:lnTo>
                    <a:lnTo>
                      <a:pt x="5366" y="10239"/>
                    </a:lnTo>
                    <a:lnTo>
                      <a:pt x="5396" y="10056"/>
                    </a:lnTo>
                    <a:lnTo>
                      <a:pt x="5424" y="9872"/>
                    </a:lnTo>
                    <a:lnTo>
                      <a:pt x="5451" y="9686"/>
                    </a:lnTo>
                    <a:lnTo>
                      <a:pt x="5475" y="9498"/>
                    </a:lnTo>
                    <a:lnTo>
                      <a:pt x="5497" y="9310"/>
                    </a:lnTo>
                    <a:lnTo>
                      <a:pt x="5515" y="9118"/>
                    </a:lnTo>
                    <a:lnTo>
                      <a:pt x="5532" y="8927"/>
                    </a:lnTo>
                    <a:lnTo>
                      <a:pt x="5546" y="8734"/>
                    </a:lnTo>
                    <a:lnTo>
                      <a:pt x="5557" y="8540"/>
                    </a:lnTo>
                    <a:lnTo>
                      <a:pt x="5566" y="8344"/>
                    </a:lnTo>
                    <a:lnTo>
                      <a:pt x="5573" y="8148"/>
                    </a:lnTo>
                    <a:lnTo>
                      <a:pt x="5577" y="7949"/>
                    </a:lnTo>
                    <a:lnTo>
                      <a:pt x="5578" y="7750"/>
                    </a:lnTo>
                    <a:lnTo>
                      <a:pt x="5575" y="7435"/>
                    </a:lnTo>
                    <a:lnTo>
                      <a:pt x="5565" y="7121"/>
                    </a:lnTo>
                    <a:lnTo>
                      <a:pt x="5549" y="6811"/>
                    </a:lnTo>
                    <a:lnTo>
                      <a:pt x="5526" y="6505"/>
                    </a:lnTo>
                    <a:lnTo>
                      <a:pt x="5498" y="6201"/>
                    </a:lnTo>
                    <a:lnTo>
                      <a:pt x="5462" y="5901"/>
                    </a:lnTo>
                    <a:lnTo>
                      <a:pt x="5422" y="5605"/>
                    </a:lnTo>
                    <a:lnTo>
                      <a:pt x="5375" y="5314"/>
                    </a:lnTo>
                    <a:lnTo>
                      <a:pt x="5323" y="5026"/>
                    </a:lnTo>
                    <a:lnTo>
                      <a:pt x="5264" y="4742"/>
                    </a:lnTo>
                    <a:lnTo>
                      <a:pt x="5201" y="4463"/>
                    </a:lnTo>
                    <a:lnTo>
                      <a:pt x="5132" y="4190"/>
                    </a:lnTo>
                    <a:lnTo>
                      <a:pt x="5058" y="3920"/>
                    </a:lnTo>
                    <a:lnTo>
                      <a:pt x="4978" y="3657"/>
                    </a:lnTo>
                    <a:lnTo>
                      <a:pt x="4894" y="3399"/>
                    </a:lnTo>
                    <a:lnTo>
                      <a:pt x="4804" y="3145"/>
                    </a:lnTo>
                    <a:lnTo>
                      <a:pt x="4710" y="2898"/>
                    </a:lnTo>
                    <a:lnTo>
                      <a:pt x="4611" y="2656"/>
                    </a:lnTo>
                    <a:lnTo>
                      <a:pt x="4507" y="2421"/>
                    </a:lnTo>
                    <a:lnTo>
                      <a:pt x="4399" y="2192"/>
                    </a:lnTo>
                    <a:lnTo>
                      <a:pt x="4286" y="1969"/>
                    </a:lnTo>
                    <a:lnTo>
                      <a:pt x="4169" y="1753"/>
                    </a:lnTo>
                    <a:lnTo>
                      <a:pt x="4048" y="1544"/>
                    </a:lnTo>
                    <a:lnTo>
                      <a:pt x="3923" y="1341"/>
                    </a:lnTo>
                    <a:lnTo>
                      <a:pt x="3793" y="1146"/>
                    </a:lnTo>
                    <a:lnTo>
                      <a:pt x="3661" y="959"/>
                    </a:lnTo>
                    <a:lnTo>
                      <a:pt x="3524" y="779"/>
                    </a:lnTo>
                    <a:lnTo>
                      <a:pt x="3385" y="606"/>
                    </a:lnTo>
                    <a:lnTo>
                      <a:pt x="3240" y="442"/>
                    </a:lnTo>
                    <a:lnTo>
                      <a:pt x="3094" y="287"/>
                    </a:lnTo>
                    <a:lnTo>
                      <a:pt x="2942" y="139"/>
                    </a:lnTo>
                    <a:lnTo>
                      <a:pt x="2789" y="0"/>
                    </a:lnTo>
                    <a:lnTo>
                      <a:pt x="2636" y="139"/>
                    </a:lnTo>
                    <a:lnTo>
                      <a:pt x="2485" y="287"/>
                    </a:lnTo>
                    <a:lnTo>
                      <a:pt x="2338" y="442"/>
                    </a:lnTo>
                    <a:lnTo>
                      <a:pt x="2195" y="606"/>
                    </a:lnTo>
                    <a:lnTo>
                      <a:pt x="2054" y="779"/>
                    </a:lnTo>
                    <a:lnTo>
                      <a:pt x="1917" y="959"/>
                    </a:lnTo>
                    <a:lnTo>
                      <a:pt x="1785" y="1146"/>
                    </a:lnTo>
                    <a:lnTo>
                      <a:pt x="1655" y="1341"/>
                    </a:lnTo>
                    <a:lnTo>
                      <a:pt x="1530" y="1544"/>
                    </a:lnTo>
                    <a:lnTo>
                      <a:pt x="1409" y="1753"/>
                    </a:lnTo>
                    <a:lnTo>
                      <a:pt x="1292" y="1969"/>
                    </a:lnTo>
                    <a:lnTo>
                      <a:pt x="1179" y="2192"/>
                    </a:lnTo>
                    <a:lnTo>
                      <a:pt x="1071" y="2421"/>
                    </a:lnTo>
                    <a:lnTo>
                      <a:pt x="967" y="2656"/>
                    </a:lnTo>
                    <a:lnTo>
                      <a:pt x="868" y="2898"/>
                    </a:lnTo>
                    <a:lnTo>
                      <a:pt x="773" y="3145"/>
                    </a:lnTo>
                    <a:lnTo>
                      <a:pt x="684" y="3399"/>
                    </a:lnTo>
                    <a:lnTo>
                      <a:pt x="599" y="3657"/>
                    </a:lnTo>
                    <a:lnTo>
                      <a:pt x="520" y="3920"/>
                    </a:lnTo>
                    <a:lnTo>
                      <a:pt x="446" y="4190"/>
                    </a:lnTo>
                    <a:lnTo>
                      <a:pt x="377" y="4463"/>
                    </a:lnTo>
                    <a:lnTo>
                      <a:pt x="313" y="4742"/>
                    </a:lnTo>
                    <a:lnTo>
                      <a:pt x="255" y="5026"/>
                    </a:lnTo>
                    <a:lnTo>
                      <a:pt x="203" y="5314"/>
                    </a:lnTo>
                    <a:lnTo>
                      <a:pt x="156" y="5605"/>
                    </a:lnTo>
                    <a:lnTo>
                      <a:pt x="116" y="5901"/>
                    </a:lnTo>
                    <a:lnTo>
                      <a:pt x="80" y="6201"/>
                    </a:lnTo>
                    <a:lnTo>
                      <a:pt x="52" y="6504"/>
                    </a:lnTo>
                    <a:lnTo>
                      <a:pt x="29" y="6811"/>
                    </a:lnTo>
                    <a:lnTo>
                      <a:pt x="13" y="7121"/>
                    </a:lnTo>
                    <a:lnTo>
                      <a:pt x="3" y="7433"/>
                    </a:lnTo>
                    <a:lnTo>
                      <a:pt x="0" y="7750"/>
                    </a:lnTo>
                    <a:lnTo>
                      <a:pt x="1" y="7949"/>
                    </a:lnTo>
                    <a:lnTo>
                      <a:pt x="5" y="8146"/>
                    </a:lnTo>
                    <a:lnTo>
                      <a:pt x="12" y="8344"/>
                    </a:lnTo>
                    <a:lnTo>
                      <a:pt x="21" y="8540"/>
                    </a:lnTo>
                    <a:lnTo>
                      <a:pt x="32" y="8734"/>
                    </a:lnTo>
                    <a:lnTo>
                      <a:pt x="46" y="8927"/>
                    </a:lnTo>
                    <a:lnTo>
                      <a:pt x="63" y="9118"/>
                    </a:lnTo>
                    <a:lnTo>
                      <a:pt x="81" y="9309"/>
                    </a:lnTo>
                    <a:lnTo>
                      <a:pt x="103" y="9498"/>
                    </a:lnTo>
                    <a:lnTo>
                      <a:pt x="127" y="9686"/>
                    </a:lnTo>
                    <a:lnTo>
                      <a:pt x="154" y="9872"/>
                    </a:lnTo>
                    <a:lnTo>
                      <a:pt x="181" y="10056"/>
                    </a:lnTo>
                    <a:lnTo>
                      <a:pt x="212" y="10238"/>
                    </a:lnTo>
                    <a:lnTo>
                      <a:pt x="245" y="10419"/>
                    </a:lnTo>
                    <a:lnTo>
                      <a:pt x="281" y="10599"/>
                    </a:lnTo>
                    <a:lnTo>
                      <a:pt x="318" y="10777"/>
                    </a:lnTo>
                    <a:lnTo>
                      <a:pt x="357" y="10952"/>
                    </a:lnTo>
                    <a:lnTo>
                      <a:pt x="400" y="11127"/>
                    </a:lnTo>
                    <a:lnTo>
                      <a:pt x="443" y="11299"/>
                    </a:lnTo>
                    <a:lnTo>
                      <a:pt x="489" y="11468"/>
                    </a:lnTo>
                    <a:lnTo>
                      <a:pt x="537" y="11637"/>
                    </a:lnTo>
                    <a:lnTo>
                      <a:pt x="588" y="11803"/>
                    </a:lnTo>
                    <a:lnTo>
                      <a:pt x="640" y="11967"/>
                    </a:lnTo>
                    <a:lnTo>
                      <a:pt x="694" y="12128"/>
                    </a:lnTo>
                    <a:lnTo>
                      <a:pt x="750" y="12288"/>
                    </a:lnTo>
                    <a:lnTo>
                      <a:pt x="809" y="12446"/>
                    </a:lnTo>
                    <a:lnTo>
                      <a:pt x="868" y="12601"/>
                    </a:lnTo>
                    <a:lnTo>
                      <a:pt x="930" y="12753"/>
                    </a:lnTo>
                    <a:lnTo>
                      <a:pt x="994" y="12903"/>
                    </a:lnTo>
                    <a:lnTo>
                      <a:pt x="1060" y="13051"/>
                    </a:lnTo>
                    <a:lnTo>
                      <a:pt x="1127" y="13197"/>
                    </a:lnTo>
                    <a:lnTo>
                      <a:pt x="1196" y="13340"/>
                    </a:lnTo>
                    <a:lnTo>
                      <a:pt x="1291" y="13311"/>
                    </a:lnTo>
                    <a:lnTo>
                      <a:pt x="1386" y="13284"/>
                    </a:lnTo>
                    <a:lnTo>
                      <a:pt x="1482" y="13258"/>
                    </a:lnTo>
                    <a:lnTo>
                      <a:pt x="1578" y="13235"/>
                    </a:lnTo>
                    <a:lnTo>
                      <a:pt x="1677" y="13212"/>
                    </a:lnTo>
                    <a:lnTo>
                      <a:pt x="1774" y="13192"/>
                    </a:lnTo>
                    <a:lnTo>
                      <a:pt x="1873" y="13174"/>
                    </a:lnTo>
                    <a:lnTo>
                      <a:pt x="1972" y="13157"/>
                    </a:lnTo>
                    <a:lnTo>
                      <a:pt x="2073" y="13142"/>
                    </a:lnTo>
                    <a:lnTo>
                      <a:pt x="2174" y="13129"/>
                    </a:lnTo>
                    <a:lnTo>
                      <a:pt x="2275" y="13119"/>
                    </a:lnTo>
                    <a:lnTo>
                      <a:pt x="2377" y="13110"/>
                    </a:lnTo>
                    <a:lnTo>
                      <a:pt x="2479" y="13103"/>
                    </a:lnTo>
                    <a:lnTo>
                      <a:pt x="2582" y="13097"/>
                    </a:lnTo>
                    <a:lnTo>
                      <a:pt x="2685" y="13095"/>
                    </a:lnTo>
                    <a:lnTo>
                      <a:pt x="2789" y="13094"/>
                    </a:lnTo>
                    <a:close/>
                  </a:path>
                </a:pathLst>
              </a:custGeom>
              <a:solidFill>
                <a:srgbClr val="C00000"/>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6" name="ïSḻíďè"/>
              <p:cNvSpPr/>
              <p:nvPr/>
            </p:nvSpPr>
            <p:spPr bwMode="auto">
              <a:xfrm rot="2534512">
                <a:off x="1902034" y="2295759"/>
                <a:ext cx="617864" cy="2911088"/>
              </a:xfrm>
              <a:custGeom>
                <a:avLst/>
                <a:gdLst>
                  <a:gd name="T0" fmla="*/ 8 w 2805"/>
                  <a:gd name="T1" fmla="*/ 8 h 13340"/>
                  <a:gd name="T2" fmla="*/ 0 w 2805"/>
                  <a:gd name="T3" fmla="*/ 13094 h 13340"/>
                  <a:gd name="T4" fmla="*/ 16 w 2805"/>
                  <a:gd name="T5" fmla="*/ 13094 h 13340"/>
                  <a:gd name="T6" fmla="*/ 223 w 2805"/>
                  <a:gd name="T7" fmla="*/ 13097 h 13340"/>
                  <a:gd name="T8" fmla="*/ 428 w 2805"/>
                  <a:gd name="T9" fmla="*/ 13110 h 13340"/>
                  <a:gd name="T10" fmla="*/ 631 w 2805"/>
                  <a:gd name="T11" fmla="*/ 13129 h 13340"/>
                  <a:gd name="T12" fmla="*/ 833 w 2805"/>
                  <a:gd name="T13" fmla="*/ 13157 h 13340"/>
                  <a:gd name="T14" fmla="*/ 1031 w 2805"/>
                  <a:gd name="T15" fmla="*/ 13192 h 13340"/>
                  <a:gd name="T16" fmla="*/ 1227 w 2805"/>
                  <a:gd name="T17" fmla="*/ 13235 h 13340"/>
                  <a:gd name="T18" fmla="*/ 1419 w 2805"/>
                  <a:gd name="T19" fmla="*/ 13284 h 13340"/>
                  <a:gd name="T20" fmla="*/ 1609 w 2805"/>
                  <a:gd name="T21" fmla="*/ 13340 h 13340"/>
                  <a:gd name="T22" fmla="*/ 1745 w 2805"/>
                  <a:gd name="T23" fmla="*/ 13051 h 13340"/>
                  <a:gd name="T24" fmla="*/ 1875 w 2805"/>
                  <a:gd name="T25" fmla="*/ 12753 h 13340"/>
                  <a:gd name="T26" fmla="*/ 1996 w 2805"/>
                  <a:gd name="T27" fmla="*/ 12446 h 13340"/>
                  <a:gd name="T28" fmla="*/ 2111 w 2805"/>
                  <a:gd name="T29" fmla="*/ 12128 h 13340"/>
                  <a:gd name="T30" fmla="*/ 2217 w 2805"/>
                  <a:gd name="T31" fmla="*/ 11803 h 13340"/>
                  <a:gd name="T32" fmla="*/ 2315 w 2805"/>
                  <a:gd name="T33" fmla="*/ 11468 h 13340"/>
                  <a:gd name="T34" fmla="*/ 2405 w 2805"/>
                  <a:gd name="T35" fmla="*/ 11127 h 13340"/>
                  <a:gd name="T36" fmla="*/ 2487 w 2805"/>
                  <a:gd name="T37" fmla="*/ 10777 h 13340"/>
                  <a:gd name="T38" fmla="*/ 2560 w 2805"/>
                  <a:gd name="T39" fmla="*/ 10419 h 13340"/>
                  <a:gd name="T40" fmla="*/ 2623 w 2805"/>
                  <a:gd name="T41" fmla="*/ 10056 h 13340"/>
                  <a:gd name="T42" fmla="*/ 2678 w 2805"/>
                  <a:gd name="T43" fmla="*/ 9686 h 13340"/>
                  <a:gd name="T44" fmla="*/ 2724 w 2805"/>
                  <a:gd name="T45" fmla="*/ 9310 h 13340"/>
                  <a:gd name="T46" fmla="*/ 2759 w 2805"/>
                  <a:gd name="T47" fmla="*/ 8927 h 13340"/>
                  <a:gd name="T48" fmla="*/ 2784 w 2805"/>
                  <a:gd name="T49" fmla="*/ 8540 h 13340"/>
                  <a:gd name="T50" fmla="*/ 2800 w 2805"/>
                  <a:gd name="T51" fmla="*/ 8148 h 13340"/>
                  <a:gd name="T52" fmla="*/ 2805 w 2805"/>
                  <a:gd name="T53" fmla="*/ 7750 h 13340"/>
                  <a:gd name="T54" fmla="*/ 2792 w 2805"/>
                  <a:gd name="T55" fmla="*/ 7121 h 13340"/>
                  <a:gd name="T56" fmla="*/ 2753 w 2805"/>
                  <a:gd name="T57" fmla="*/ 6505 h 13340"/>
                  <a:gd name="T58" fmla="*/ 2689 w 2805"/>
                  <a:gd name="T59" fmla="*/ 5901 h 13340"/>
                  <a:gd name="T60" fmla="*/ 2602 w 2805"/>
                  <a:gd name="T61" fmla="*/ 5314 h 13340"/>
                  <a:gd name="T62" fmla="*/ 2491 w 2805"/>
                  <a:gd name="T63" fmla="*/ 4742 h 13340"/>
                  <a:gd name="T64" fmla="*/ 2359 w 2805"/>
                  <a:gd name="T65" fmla="*/ 4190 h 13340"/>
                  <a:gd name="T66" fmla="*/ 2205 w 2805"/>
                  <a:gd name="T67" fmla="*/ 3657 h 13340"/>
                  <a:gd name="T68" fmla="*/ 2031 w 2805"/>
                  <a:gd name="T69" fmla="*/ 3145 h 13340"/>
                  <a:gd name="T70" fmla="*/ 1838 w 2805"/>
                  <a:gd name="T71" fmla="*/ 2656 h 13340"/>
                  <a:gd name="T72" fmla="*/ 1626 w 2805"/>
                  <a:gd name="T73" fmla="*/ 2192 h 13340"/>
                  <a:gd name="T74" fmla="*/ 1396 w 2805"/>
                  <a:gd name="T75" fmla="*/ 1753 h 13340"/>
                  <a:gd name="T76" fmla="*/ 1150 w 2805"/>
                  <a:gd name="T77" fmla="*/ 1341 h 13340"/>
                  <a:gd name="T78" fmla="*/ 888 w 2805"/>
                  <a:gd name="T79" fmla="*/ 959 h 13340"/>
                  <a:gd name="T80" fmla="*/ 612 w 2805"/>
                  <a:gd name="T81" fmla="*/ 606 h 13340"/>
                  <a:gd name="T82" fmla="*/ 321 w 2805"/>
                  <a:gd name="T83" fmla="*/ 287 h 13340"/>
                  <a:gd name="T84" fmla="*/ 16 w 2805"/>
                  <a:gd name="T85" fmla="*/ 0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5" h="13340">
                    <a:moveTo>
                      <a:pt x="16" y="0"/>
                    </a:moveTo>
                    <a:lnTo>
                      <a:pt x="8" y="8"/>
                    </a:lnTo>
                    <a:lnTo>
                      <a:pt x="0" y="15"/>
                    </a:lnTo>
                    <a:lnTo>
                      <a:pt x="0" y="13094"/>
                    </a:lnTo>
                    <a:lnTo>
                      <a:pt x="8" y="13094"/>
                    </a:lnTo>
                    <a:lnTo>
                      <a:pt x="16" y="13094"/>
                    </a:lnTo>
                    <a:lnTo>
                      <a:pt x="120" y="13095"/>
                    </a:lnTo>
                    <a:lnTo>
                      <a:pt x="223" y="13097"/>
                    </a:lnTo>
                    <a:lnTo>
                      <a:pt x="326" y="13103"/>
                    </a:lnTo>
                    <a:lnTo>
                      <a:pt x="428" y="13110"/>
                    </a:lnTo>
                    <a:lnTo>
                      <a:pt x="530" y="13119"/>
                    </a:lnTo>
                    <a:lnTo>
                      <a:pt x="631" y="13129"/>
                    </a:lnTo>
                    <a:lnTo>
                      <a:pt x="732" y="13142"/>
                    </a:lnTo>
                    <a:lnTo>
                      <a:pt x="833" y="13157"/>
                    </a:lnTo>
                    <a:lnTo>
                      <a:pt x="932" y="13174"/>
                    </a:lnTo>
                    <a:lnTo>
                      <a:pt x="1031" y="13192"/>
                    </a:lnTo>
                    <a:lnTo>
                      <a:pt x="1128" y="13212"/>
                    </a:lnTo>
                    <a:lnTo>
                      <a:pt x="1227" y="13235"/>
                    </a:lnTo>
                    <a:lnTo>
                      <a:pt x="1323" y="13258"/>
                    </a:lnTo>
                    <a:lnTo>
                      <a:pt x="1419" y="13284"/>
                    </a:lnTo>
                    <a:lnTo>
                      <a:pt x="1514" y="13311"/>
                    </a:lnTo>
                    <a:lnTo>
                      <a:pt x="1609" y="13340"/>
                    </a:lnTo>
                    <a:lnTo>
                      <a:pt x="1678" y="13197"/>
                    </a:lnTo>
                    <a:lnTo>
                      <a:pt x="1745" y="13051"/>
                    </a:lnTo>
                    <a:lnTo>
                      <a:pt x="1811" y="12903"/>
                    </a:lnTo>
                    <a:lnTo>
                      <a:pt x="1875" y="12753"/>
                    </a:lnTo>
                    <a:lnTo>
                      <a:pt x="1937" y="12601"/>
                    </a:lnTo>
                    <a:lnTo>
                      <a:pt x="1996" y="12446"/>
                    </a:lnTo>
                    <a:lnTo>
                      <a:pt x="2055" y="12288"/>
                    </a:lnTo>
                    <a:lnTo>
                      <a:pt x="2111" y="12128"/>
                    </a:lnTo>
                    <a:lnTo>
                      <a:pt x="2165" y="11967"/>
                    </a:lnTo>
                    <a:lnTo>
                      <a:pt x="2217" y="11803"/>
                    </a:lnTo>
                    <a:lnTo>
                      <a:pt x="2267" y="11637"/>
                    </a:lnTo>
                    <a:lnTo>
                      <a:pt x="2315" y="11468"/>
                    </a:lnTo>
                    <a:lnTo>
                      <a:pt x="2362" y="11299"/>
                    </a:lnTo>
                    <a:lnTo>
                      <a:pt x="2405" y="11127"/>
                    </a:lnTo>
                    <a:lnTo>
                      <a:pt x="2448" y="10952"/>
                    </a:lnTo>
                    <a:lnTo>
                      <a:pt x="2487" y="10777"/>
                    </a:lnTo>
                    <a:lnTo>
                      <a:pt x="2524" y="10599"/>
                    </a:lnTo>
                    <a:lnTo>
                      <a:pt x="2560" y="10419"/>
                    </a:lnTo>
                    <a:lnTo>
                      <a:pt x="2593" y="10239"/>
                    </a:lnTo>
                    <a:lnTo>
                      <a:pt x="2623" y="10056"/>
                    </a:lnTo>
                    <a:lnTo>
                      <a:pt x="2651" y="9872"/>
                    </a:lnTo>
                    <a:lnTo>
                      <a:pt x="2678" y="9686"/>
                    </a:lnTo>
                    <a:lnTo>
                      <a:pt x="2702" y="9498"/>
                    </a:lnTo>
                    <a:lnTo>
                      <a:pt x="2724" y="9310"/>
                    </a:lnTo>
                    <a:lnTo>
                      <a:pt x="2742" y="9118"/>
                    </a:lnTo>
                    <a:lnTo>
                      <a:pt x="2759" y="8927"/>
                    </a:lnTo>
                    <a:lnTo>
                      <a:pt x="2773" y="8734"/>
                    </a:lnTo>
                    <a:lnTo>
                      <a:pt x="2784" y="8540"/>
                    </a:lnTo>
                    <a:lnTo>
                      <a:pt x="2793" y="8344"/>
                    </a:lnTo>
                    <a:lnTo>
                      <a:pt x="2800" y="8148"/>
                    </a:lnTo>
                    <a:lnTo>
                      <a:pt x="2804" y="7949"/>
                    </a:lnTo>
                    <a:lnTo>
                      <a:pt x="2805" y="7750"/>
                    </a:lnTo>
                    <a:lnTo>
                      <a:pt x="2802" y="7435"/>
                    </a:lnTo>
                    <a:lnTo>
                      <a:pt x="2792" y="7121"/>
                    </a:lnTo>
                    <a:lnTo>
                      <a:pt x="2776" y="6811"/>
                    </a:lnTo>
                    <a:lnTo>
                      <a:pt x="2753" y="6505"/>
                    </a:lnTo>
                    <a:lnTo>
                      <a:pt x="2725" y="6201"/>
                    </a:lnTo>
                    <a:lnTo>
                      <a:pt x="2689" y="5901"/>
                    </a:lnTo>
                    <a:lnTo>
                      <a:pt x="2649" y="5605"/>
                    </a:lnTo>
                    <a:lnTo>
                      <a:pt x="2602" y="5314"/>
                    </a:lnTo>
                    <a:lnTo>
                      <a:pt x="2550" y="5026"/>
                    </a:lnTo>
                    <a:lnTo>
                      <a:pt x="2491" y="4742"/>
                    </a:lnTo>
                    <a:lnTo>
                      <a:pt x="2428" y="4463"/>
                    </a:lnTo>
                    <a:lnTo>
                      <a:pt x="2359" y="4190"/>
                    </a:lnTo>
                    <a:lnTo>
                      <a:pt x="2285" y="3920"/>
                    </a:lnTo>
                    <a:lnTo>
                      <a:pt x="2205" y="3657"/>
                    </a:lnTo>
                    <a:lnTo>
                      <a:pt x="2121" y="3399"/>
                    </a:lnTo>
                    <a:lnTo>
                      <a:pt x="2031" y="3145"/>
                    </a:lnTo>
                    <a:lnTo>
                      <a:pt x="1937" y="2898"/>
                    </a:lnTo>
                    <a:lnTo>
                      <a:pt x="1838" y="2656"/>
                    </a:lnTo>
                    <a:lnTo>
                      <a:pt x="1734" y="2421"/>
                    </a:lnTo>
                    <a:lnTo>
                      <a:pt x="1626" y="2192"/>
                    </a:lnTo>
                    <a:lnTo>
                      <a:pt x="1513" y="1969"/>
                    </a:lnTo>
                    <a:lnTo>
                      <a:pt x="1396" y="1753"/>
                    </a:lnTo>
                    <a:lnTo>
                      <a:pt x="1275" y="1544"/>
                    </a:lnTo>
                    <a:lnTo>
                      <a:pt x="1150" y="1341"/>
                    </a:lnTo>
                    <a:lnTo>
                      <a:pt x="1020" y="1146"/>
                    </a:lnTo>
                    <a:lnTo>
                      <a:pt x="888" y="959"/>
                    </a:lnTo>
                    <a:lnTo>
                      <a:pt x="751" y="779"/>
                    </a:lnTo>
                    <a:lnTo>
                      <a:pt x="612" y="606"/>
                    </a:lnTo>
                    <a:lnTo>
                      <a:pt x="467" y="442"/>
                    </a:lnTo>
                    <a:lnTo>
                      <a:pt x="321" y="287"/>
                    </a:lnTo>
                    <a:lnTo>
                      <a:pt x="169" y="139"/>
                    </a:lnTo>
                    <a:lnTo>
                      <a:pt x="16" y="0"/>
                    </a:lnTo>
                    <a:close/>
                  </a:path>
                </a:pathLst>
              </a:custGeom>
              <a:solidFill>
                <a:srgbClr val="C00000"/>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7" name="íŝlíďè"/>
              <p:cNvSpPr/>
              <p:nvPr/>
            </p:nvSpPr>
            <p:spPr bwMode="auto">
              <a:xfrm rot="2534512">
                <a:off x="2269226" y="2375486"/>
                <a:ext cx="907522" cy="714679"/>
              </a:xfrm>
              <a:custGeom>
                <a:avLst/>
                <a:gdLst>
                  <a:gd name="T0" fmla="*/ 2190 w 4116"/>
                  <a:gd name="T1" fmla="*/ 3204 h 3273"/>
                  <a:gd name="T2" fmla="*/ 2451 w 4116"/>
                  <a:gd name="T3" fmla="*/ 3206 h 3273"/>
                  <a:gd name="T4" fmla="*/ 2711 w 4116"/>
                  <a:gd name="T5" fmla="*/ 3211 h 3273"/>
                  <a:gd name="T6" fmla="*/ 2970 w 4116"/>
                  <a:gd name="T7" fmla="*/ 3216 h 3273"/>
                  <a:gd name="T8" fmla="*/ 3227 w 4116"/>
                  <a:gd name="T9" fmla="*/ 3226 h 3273"/>
                  <a:gd name="T10" fmla="*/ 3483 w 4116"/>
                  <a:gd name="T11" fmla="*/ 3237 h 3273"/>
                  <a:gd name="T12" fmla="*/ 3738 w 4116"/>
                  <a:gd name="T13" fmla="*/ 3250 h 3273"/>
                  <a:gd name="T14" fmla="*/ 3990 w 4116"/>
                  <a:gd name="T15" fmla="*/ 3265 h 3273"/>
                  <a:gd name="T16" fmla="*/ 4069 w 4116"/>
                  <a:gd name="T17" fmla="*/ 3143 h 3273"/>
                  <a:gd name="T18" fmla="*/ 3972 w 4116"/>
                  <a:gd name="T19" fmla="*/ 2887 h 3273"/>
                  <a:gd name="T20" fmla="*/ 3870 w 4116"/>
                  <a:gd name="T21" fmla="*/ 2639 h 3273"/>
                  <a:gd name="T22" fmla="*/ 3762 w 4116"/>
                  <a:gd name="T23" fmla="*/ 2397 h 3273"/>
                  <a:gd name="T24" fmla="*/ 3651 w 4116"/>
                  <a:gd name="T25" fmla="*/ 2161 h 3273"/>
                  <a:gd name="T26" fmla="*/ 3534 w 4116"/>
                  <a:gd name="T27" fmla="*/ 1933 h 3273"/>
                  <a:gd name="T28" fmla="*/ 3413 w 4116"/>
                  <a:gd name="T29" fmla="*/ 1711 h 3273"/>
                  <a:gd name="T30" fmla="*/ 3287 w 4116"/>
                  <a:gd name="T31" fmla="*/ 1497 h 3273"/>
                  <a:gd name="T32" fmla="*/ 3158 w 4116"/>
                  <a:gd name="T33" fmla="*/ 1290 h 3273"/>
                  <a:gd name="T34" fmla="*/ 3024 w 4116"/>
                  <a:gd name="T35" fmla="*/ 1090 h 3273"/>
                  <a:gd name="T36" fmla="*/ 2885 w 4116"/>
                  <a:gd name="T37" fmla="*/ 900 h 3273"/>
                  <a:gd name="T38" fmla="*/ 2743 w 4116"/>
                  <a:gd name="T39" fmla="*/ 716 h 3273"/>
                  <a:gd name="T40" fmla="*/ 2597 w 4116"/>
                  <a:gd name="T41" fmla="*/ 542 h 3273"/>
                  <a:gd name="T42" fmla="*/ 2447 w 4116"/>
                  <a:gd name="T43" fmla="*/ 376 h 3273"/>
                  <a:gd name="T44" fmla="*/ 2294 w 4116"/>
                  <a:gd name="T45" fmla="*/ 219 h 3273"/>
                  <a:gd name="T46" fmla="*/ 2138 w 4116"/>
                  <a:gd name="T47" fmla="*/ 71 h 3273"/>
                  <a:gd name="T48" fmla="*/ 1979 w 4116"/>
                  <a:gd name="T49" fmla="*/ 71 h 3273"/>
                  <a:gd name="T50" fmla="*/ 1822 w 4116"/>
                  <a:gd name="T51" fmla="*/ 219 h 3273"/>
                  <a:gd name="T52" fmla="*/ 1669 w 4116"/>
                  <a:gd name="T53" fmla="*/ 376 h 3273"/>
                  <a:gd name="T54" fmla="*/ 1519 w 4116"/>
                  <a:gd name="T55" fmla="*/ 542 h 3273"/>
                  <a:gd name="T56" fmla="*/ 1373 w 4116"/>
                  <a:gd name="T57" fmla="*/ 716 h 3273"/>
                  <a:gd name="T58" fmla="*/ 1231 w 4116"/>
                  <a:gd name="T59" fmla="*/ 900 h 3273"/>
                  <a:gd name="T60" fmla="*/ 1092 w 4116"/>
                  <a:gd name="T61" fmla="*/ 1090 h 3273"/>
                  <a:gd name="T62" fmla="*/ 958 w 4116"/>
                  <a:gd name="T63" fmla="*/ 1290 h 3273"/>
                  <a:gd name="T64" fmla="*/ 829 w 4116"/>
                  <a:gd name="T65" fmla="*/ 1497 h 3273"/>
                  <a:gd name="T66" fmla="*/ 703 w 4116"/>
                  <a:gd name="T67" fmla="*/ 1711 h 3273"/>
                  <a:gd name="T68" fmla="*/ 582 w 4116"/>
                  <a:gd name="T69" fmla="*/ 1933 h 3273"/>
                  <a:gd name="T70" fmla="*/ 465 w 4116"/>
                  <a:gd name="T71" fmla="*/ 2161 h 3273"/>
                  <a:gd name="T72" fmla="*/ 354 w 4116"/>
                  <a:gd name="T73" fmla="*/ 2397 h 3273"/>
                  <a:gd name="T74" fmla="*/ 246 w 4116"/>
                  <a:gd name="T75" fmla="*/ 2639 h 3273"/>
                  <a:gd name="T76" fmla="*/ 143 w 4116"/>
                  <a:gd name="T77" fmla="*/ 2887 h 3273"/>
                  <a:gd name="T78" fmla="*/ 46 w 4116"/>
                  <a:gd name="T79" fmla="*/ 3143 h 3273"/>
                  <a:gd name="T80" fmla="*/ 125 w 4116"/>
                  <a:gd name="T81" fmla="*/ 3265 h 3273"/>
                  <a:gd name="T82" fmla="*/ 378 w 4116"/>
                  <a:gd name="T83" fmla="*/ 3250 h 3273"/>
                  <a:gd name="T84" fmla="*/ 633 w 4116"/>
                  <a:gd name="T85" fmla="*/ 3237 h 3273"/>
                  <a:gd name="T86" fmla="*/ 889 w 4116"/>
                  <a:gd name="T87" fmla="*/ 3226 h 3273"/>
                  <a:gd name="T88" fmla="*/ 1146 w 4116"/>
                  <a:gd name="T89" fmla="*/ 3216 h 3273"/>
                  <a:gd name="T90" fmla="*/ 1405 w 4116"/>
                  <a:gd name="T91" fmla="*/ 3211 h 3273"/>
                  <a:gd name="T92" fmla="*/ 1665 w 4116"/>
                  <a:gd name="T93" fmla="*/ 3206 h 3273"/>
                  <a:gd name="T94" fmla="*/ 1926 w 4116"/>
                  <a:gd name="T95" fmla="*/ 3204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16" h="3273">
                    <a:moveTo>
                      <a:pt x="2058" y="3203"/>
                    </a:moveTo>
                    <a:lnTo>
                      <a:pt x="2190" y="3204"/>
                    </a:lnTo>
                    <a:lnTo>
                      <a:pt x="2320" y="3204"/>
                    </a:lnTo>
                    <a:lnTo>
                      <a:pt x="2451" y="3206"/>
                    </a:lnTo>
                    <a:lnTo>
                      <a:pt x="2581" y="3207"/>
                    </a:lnTo>
                    <a:lnTo>
                      <a:pt x="2711" y="3211"/>
                    </a:lnTo>
                    <a:lnTo>
                      <a:pt x="2840" y="3213"/>
                    </a:lnTo>
                    <a:lnTo>
                      <a:pt x="2970" y="3216"/>
                    </a:lnTo>
                    <a:lnTo>
                      <a:pt x="3099" y="3221"/>
                    </a:lnTo>
                    <a:lnTo>
                      <a:pt x="3227" y="3226"/>
                    </a:lnTo>
                    <a:lnTo>
                      <a:pt x="3356" y="3231"/>
                    </a:lnTo>
                    <a:lnTo>
                      <a:pt x="3483" y="3237"/>
                    </a:lnTo>
                    <a:lnTo>
                      <a:pt x="3611" y="3243"/>
                    </a:lnTo>
                    <a:lnTo>
                      <a:pt x="3738" y="3250"/>
                    </a:lnTo>
                    <a:lnTo>
                      <a:pt x="3864" y="3256"/>
                    </a:lnTo>
                    <a:lnTo>
                      <a:pt x="3990" y="3265"/>
                    </a:lnTo>
                    <a:lnTo>
                      <a:pt x="4116" y="3273"/>
                    </a:lnTo>
                    <a:lnTo>
                      <a:pt x="4069" y="3143"/>
                    </a:lnTo>
                    <a:lnTo>
                      <a:pt x="4022" y="3015"/>
                    </a:lnTo>
                    <a:lnTo>
                      <a:pt x="3972" y="2887"/>
                    </a:lnTo>
                    <a:lnTo>
                      <a:pt x="3921" y="2762"/>
                    </a:lnTo>
                    <a:lnTo>
                      <a:pt x="3870" y="2639"/>
                    </a:lnTo>
                    <a:lnTo>
                      <a:pt x="3817" y="2517"/>
                    </a:lnTo>
                    <a:lnTo>
                      <a:pt x="3762" y="2397"/>
                    </a:lnTo>
                    <a:lnTo>
                      <a:pt x="3707" y="2278"/>
                    </a:lnTo>
                    <a:lnTo>
                      <a:pt x="3651" y="2161"/>
                    </a:lnTo>
                    <a:lnTo>
                      <a:pt x="3593" y="2046"/>
                    </a:lnTo>
                    <a:lnTo>
                      <a:pt x="3534" y="1933"/>
                    </a:lnTo>
                    <a:lnTo>
                      <a:pt x="3474" y="1820"/>
                    </a:lnTo>
                    <a:lnTo>
                      <a:pt x="3413" y="1711"/>
                    </a:lnTo>
                    <a:lnTo>
                      <a:pt x="3350" y="1602"/>
                    </a:lnTo>
                    <a:lnTo>
                      <a:pt x="3287" y="1497"/>
                    </a:lnTo>
                    <a:lnTo>
                      <a:pt x="3223" y="1392"/>
                    </a:lnTo>
                    <a:lnTo>
                      <a:pt x="3158" y="1290"/>
                    </a:lnTo>
                    <a:lnTo>
                      <a:pt x="3091" y="1189"/>
                    </a:lnTo>
                    <a:lnTo>
                      <a:pt x="3024" y="1090"/>
                    </a:lnTo>
                    <a:lnTo>
                      <a:pt x="2955" y="994"/>
                    </a:lnTo>
                    <a:lnTo>
                      <a:pt x="2885" y="900"/>
                    </a:lnTo>
                    <a:lnTo>
                      <a:pt x="2814" y="807"/>
                    </a:lnTo>
                    <a:lnTo>
                      <a:pt x="2743" y="716"/>
                    </a:lnTo>
                    <a:lnTo>
                      <a:pt x="2671" y="628"/>
                    </a:lnTo>
                    <a:lnTo>
                      <a:pt x="2597" y="542"/>
                    </a:lnTo>
                    <a:lnTo>
                      <a:pt x="2523" y="457"/>
                    </a:lnTo>
                    <a:lnTo>
                      <a:pt x="2447" y="376"/>
                    </a:lnTo>
                    <a:lnTo>
                      <a:pt x="2372" y="296"/>
                    </a:lnTo>
                    <a:lnTo>
                      <a:pt x="2294" y="219"/>
                    </a:lnTo>
                    <a:lnTo>
                      <a:pt x="2216" y="143"/>
                    </a:lnTo>
                    <a:lnTo>
                      <a:pt x="2138" y="71"/>
                    </a:lnTo>
                    <a:lnTo>
                      <a:pt x="2058" y="0"/>
                    </a:lnTo>
                    <a:lnTo>
                      <a:pt x="1979" y="71"/>
                    </a:lnTo>
                    <a:lnTo>
                      <a:pt x="1900" y="143"/>
                    </a:lnTo>
                    <a:lnTo>
                      <a:pt x="1822" y="219"/>
                    </a:lnTo>
                    <a:lnTo>
                      <a:pt x="1745" y="296"/>
                    </a:lnTo>
                    <a:lnTo>
                      <a:pt x="1669" y="376"/>
                    </a:lnTo>
                    <a:lnTo>
                      <a:pt x="1593" y="457"/>
                    </a:lnTo>
                    <a:lnTo>
                      <a:pt x="1519" y="542"/>
                    </a:lnTo>
                    <a:lnTo>
                      <a:pt x="1445" y="628"/>
                    </a:lnTo>
                    <a:lnTo>
                      <a:pt x="1373" y="716"/>
                    </a:lnTo>
                    <a:lnTo>
                      <a:pt x="1302" y="807"/>
                    </a:lnTo>
                    <a:lnTo>
                      <a:pt x="1231" y="900"/>
                    </a:lnTo>
                    <a:lnTo>
                      <a:pt x="1161" y="994"/>
                    </a:lnTo>
                    <a:lnTo>
                      <a:pt x="1092" y="1090"/>
                    </a:lnTo>
                    <a:lnTo>
                      <a:pt x="1025" y="1189"/>
                    </a:lnTo>
                    <a:lnTo>
                      <a:pt x="958" y="1290"/>
                    </a:lnTo>
                    <a:lnTo>
                      <a:pt x="893" y="1393"/>
                    </a:lnTo>
                    <a:lnTo>
                      <a:pt x="829" y="1497"/>
                    </a:lnTo>
                    <a:lnTo>
                      <a:pt x="766" y="1602"/>
                    </a:lnTo>
                    <a:lnTo>
                      <a:pt x="703" y="1711"/>
                    </a:lnTo>
                    <a:lnTo>
                      <a:pt x="642" y="1820"/>
                    </a:lnTo>
                    <a:lnTo>
                      <a:pt x="582" y="1933"/>
                    </a:lnTo>
                    <a:lnTo>
                      <a:pt x="523" y="2046"/>
                    </a:lnTo>
                    <a:lnTo>
                      <a:pt x="465" y="2161"/>
                    </a:lnTo>
                    <a:lnTo>
                      <a:pt x="409" y="2278"/>
                    </a:lnTo>
                    <a:lnTo>
                      <a:pt x="354" y="2397"/>
                    </a:lnTo>
                    <a:lnTo>
                      <a:pt x="299" y="2517"/>
                    </a:lnTo>
                    <a:lnTo>
                      <a:pt x="246" y="2639"/>
                    </a:lnTo>
                    <a:lnTo>
                      <a:pt x="195" y="2762"/>
                    </a:lnTo>
                    <a:lnTo>
                      <a:pt x="143" y="2887"/>
                    </a:lnTo>
                    <a:lnTo>
                      <a:pt x="94" y="3015"/>
                    </a:lnTo>
                    <a:lnTo>
                      <a:pt x="46" y="3143"/>
                    </a:lnTo>
                    <a:lnTo>
                      <a:pt x="0" y="3273"/>
                    </a:lnTo>
                    <a:lnTo>
                      <a:pt x="125" y="3265"/>
                    </a:lnTo>
                    <a:lnTo>
                      <a:pt x="252" y="3256"/>
                    </a:lnTo>
                    <a:lnTo>
                      <a:pt x="378" y="3250"/>
                    </a:lnTo>
                    <a:lnTo>
                      <a:pt x="505" y="3243"/>
                    </a:lnTo>
                    <a:lnTo>
                      <a:pt x="633" y="3237"/>
                    </a:lnTo>
                    <a:lnTo>
                      <a:pt x="760" y="3231"/>
                    </a:lnTo>
                    <a:lnTo>
                      <a:pt x="889" y="3226"/>
                    </a:lnTo>
                    <a:lnTo>
                      <a:pt x="1017" y="3221"/>
                    </a:lnTo>
                    <a:lnTo>
                      <a:pt x="1146" y="3216"/>
                    </a:lnTo>
                    <a:lnTo>
                      <a:pt x="1276" y="3213"/>
                    </a:lnTo>
                    <a:lnTo>
                      <a:pt x="1405" y="3211"/>
                    </a:lnTo>
                    <a:lnTo>
                      <a:pt x="1535" y="3207"/>
                    </a:lnTo>
                    <a:lnTo>
                      <a:pt x="1665" y="3206"/>
                    </a:lnTo>
                    <a:lnTo>
                      <a:pt x="1796" y="3204"/>
                    </a:lnTo>
                    <a:lnTo>
                      <a:pt x="1926" y="3204"/>
                    </a:lnTo>
                    <a:lnTo>
                      <a:pt x="2058" y="3203"/>
                    </a:lnTo>
                    <a:close/>
                  </a:path>
                </a:pathLst>
              </a:custGeom>
              <a:solidFill>
                <a:schemeClr val="bg1"/>
              </a:solidFill>
              <a:ln w="9525">
                <a:solidFill>
                  <a:schemeClr val="bg1"/>
                </a:solid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8" name="îṣḷîďé"/>
              <p:cNvSpPr/>
              <p:nvPr/>
            </p:nvSpPr>
            <p:spPr bwMode="auto">
              <a:xfrm rot="2534512">
                <a:off x="2661194" y="2526898"/>
                <a:ext cx="457066" cy="714679"/>
              </a:xfrm>
              <a:custGeom>
                <a:avLst/>
                <a:gdLst>
                  <a:gd name="T0" fmla="*/ 0 w 2074"/>
                  <a:gd name="T1" fmla="*/ 15 h 3273"/>
                  <a:gd name="T2" fmla="*/ 0 w 2074"/>
                  <a:gd name="T3" fmla="*/ 3204 h 3273"/>
                  <a:gd name="T4" fmla="*/ 8 w 2074"/>
                  <a:gd name="T5" fmla="*/ 3204 h 3273"/>
                  <a:gd name="T6" fmla="*/ 16 w 2074"/>
                  <a:gd name="T7" fmla="*/ 3203 h 3273"/>
                  <a:gd name="T8" fmla="*/ 148 w 2074"/>
                  <a:gd name="T9" fmla="*/ 3204 h 3273"/>
                  <a:gd name="T10" fmla="*/ 278 w 2074"/>
                  <a:gd name="T11" fmla="*/ 3204 h 3273"/>
                  <a:gd name="T12" fmla="*/ 409 w 2074"/>
                  <a:gd name="T13" fmla="*/ 3206 h 3273"/>
                  <a:gd name="T14" fmla="*/ 539 w 2074"/>
                  <a:gd name="T15" fmla="*/ 3207 h 3273"/>
                  <a:gd name="T16" fmla="*/ 669 w 2074"/>
                  <a:gd name="T17" fmla="*/ 3211 h 3273"/>
                  <a:gd name="T18" fmla="*/ 798 w 2074"/>
                  <a:gd name="T19" fmla="*/ 3213 h 3273"/>
                  <a:gd name="T20" fmla="*/ 928 w 2074"/>
                  <a:gd name="T21" fmla="*/ 3216 h 3273"/>
                  <a:gd name="T22" fmla="*/ 1057 w 2074"/>
                  <a:gd name="T23" fmla="*/ 3221 h 3273"/>
                  <a:gd name="T24" fmla="*/ 1185 w 2074"/>
                  <a:gd name="T25" fmla="*/ 3226 h 3273"/>
                  <a:gd name="T26" fmla="*/ 1314 w 2074"/>
                  <a:gd name="T27" fmla="*/ 3231 h 3273"/>
                  <a:gd name="T28" fmla="*/ 1441 w 2074"/>
                  <a:gd name="T29" fmla="*/ 3237 h 3273"/>
                  <a:gd name="T30" fmla="*/ 1569 w 2074"/>
                  <a:gd name="T31" fmla="*/ 3243 h 3273"/>
                  <a:gd name="T32" fmla="*/ 1696 w 2074"/>
                  <a:gd name="T33" fmla="*/ 3250 h 3273"/>
                  <a:gd name="T34" fmla="*/ 1822 w 2074"/>
                  <a:gd name="T35" fmla="*/ 3256 h 3273"/>
                  <a:gd name="T36" fmla="*/ 1948 w 2074"/>
                  <a:gd name="T37" fmla="*/ 3265 h 3273"/>
                  <a:gd name="T38" fmla="*/ 2074 w 2074"/>
                  <a:gd name="T39" fmla="*/ 3273 h 3273"/>
                  <a:gd name="T40" fmla="*/ 2027 w 2074"/>
                  <a:gd name="T41" fmla="*/ 3143 h 3273"/>
                  <a:gd name="T42" fmla="*/ 1980 w 2074"/>
                  <a:gd name="T43" fmla="*/ 3015 h 3273"/>
                  <a:gd name="T44" fmla="*/ 1930 w 2074"/>
                  <a:gd name="T45" fmla="*/ 2887 h 3273"/>
                  <a:gd name="T46" fmla="*/ 1879 w 2074"/>
                  <a:gd name="T47" fmla="*/ 2762 h 3273"/>
                  <a:gd name="T48" fmla="*/ 1828 w 2074"/>
                  <a:gd name="T49" fmla="*/ 2639 h 3273"/>
                  <a:gd name="T50" fmla="*/ 1775 w 2074"/>
                  <a:gd name="T51" fmla="*/ 2517 h 3273"/>
                  <a:gd name="T52" fmla="*/ 1720 w 2074"/>
                  <a:gd name="T53" fmla="*/ 2397 h 3273"/>
                  <a:gd name="T54" fmla="*/ 1665 w 2074"/>
                  <a:gd name="T55" fmla="*/ 2278 h 3273"/>
                  <a:gd name="T56" fmla="*/ 1609 w 2074"/>
                  <a:gd name="T57" fmla="*/ 2161 h 3273"/>
                  <a:gd name="T58" fmla="*/ 1551 w 2074"/>
                  <a:gd name="T59" fmla="*/ 2046 h 3273"/>
                  <a:gd name="T60" fmla="*/ 1492 w 2074"/>
                  <a:gd name="T61" fmla="*/ 1933 h 3273"/>
                  <a:gd name="T62" fmla="*/ 1432 w 2074"/>
                  <a:gd name="T63" fmla="*/ 1820 h 3273"/>
                  <a:gd name="T64" fmla="*/ 1371 w 2074"/>
                  <a:gd name="T65" fmla="*/ 1711 h 3273"/>
                  <a:gd name="T66" fmla="*/ 1308 w 2074"/>
                  <a:gd name="T67" fmla="*/ 1602 h 3273"/>
                  <a:gd name="T68" fmla="*/ 1245 w 2074"/>
                  <a:gd name="T69" fmla="*/ 1497 h 3273"/>
                  <a:gd name="T70" fmla="*/ 1181 w 2074"/>
                  <a:gd name="T71" fmla="*/ 1392 h 3273"/>
                  <a:gd name="T72" fmla="*/ 1116 w 2074"/>
                  <a:gd name="T73" fmla="*/ 1290 h 3273"/>
                  <a:gd name="T74" fmla="*/ 1049 w 2074"/>
                  <a:gd name="T75" fmla="*/ 1189 h 3273"/>
                  <a:gd name="T76" fmla="*/ 982 w 2074"/>
                  <a:gd name="T77" fmla="*/ 1090 h 3273"/>
                  <a:gd name="T78" fmla="*/ 913 w 2074"/>
                  <a:gd name="T79" fmla="*/ 994 h 3273"/>
                  <a:gd name="T80" fmla="*/ 843 w 2074"/>
                  <a:gd name="T81" fmla="*/ 900 h 3273"/>
                  <a:gd name="T82" fmla="*/ 772 w 2074"/>
                  <a:gd name="T83" fmla="*/ 807 h 3273"/>
                  <a:gd name="T84" fmla="*/ 701 w 2074"/>
                  <a:gd name="T85" fmla="*/ 716 h 3273"/>
                  <a:gd name="T86" fmla="*/ 629 w 2074"/>
                  <a:gd name="T87" fmla="*/ 628 h 3273"/>
                  <a:gd name="T88" fmla="*/ 555 w 2074"/>
                  <a:gd name="T89" fmla="*/ 542 h 3273"/>
                  <a:gd name="T90" fmla="*/ 481 w 2074"/>
                  <a:gd name="T91" fmla="*/ 457 h 3273"/>
                  <a:gd name="T92" fmla="*/ 405 w 2074"/>
                  <a:gd name="T93" fmla="*/ 376 h 3273"/>
                  <a:gd name="T94" fmla="*/ 330 w 2074"/>
                  <a:gd name="T95" fmla="*/ 296 h 3273"/>
                  <a:gd name="T96" fmla="*/ 252 w 2074"/>
                  <a:gd name="T97" fmla="*/ 219 h 3273"/>
                  <a:gd name="T98" fmla="*/ 174 w 2074"/>
                  <a:gd name="T99" fmla="*/ 143 h 3273"/>
                  <a:gd name="T100" fmla="*/ 96 w 2074"/>
                  <a:gd name="T101" fmla="*/ 71 h 3273"/>
                  <a:gd name="T102" fmla="*/ 16 w 2074"/>
                  <a:gd name="T103" fmla="*/ 0 h 3273"/>
                  <a:gd name="T104" fmla="*/ 8 w 2074"/>
                  <a:gd name="T105" fmla="*/ 7 h 3273"/>
                  <a:gd name="T106" fmla="*/ 0 w 2074"/>
                  <a:gd name="T107" fmla="*/ 15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4" h="3273">
                    <a:moveTo>
                      <a:pt x="0" y="15"/>
                    </a:moveTo>
                    <a:lnTo>
                      <a:pt x="0" y="3204"/>
                    </a:lnTo>
                    <a:lnTo>
                      <a:pt x="8" y="3204"/>
                    </a:lnTo>
                    <a:lnTo>
                      <a:pt x="16" y="3203"/>
                    </a:lnTo>
                    <a:lnTo>
                      <a:pt x="148" y="3204"/>
                    </a:lnTo>
                    <a:lnTo>
                      <a:pt x="278" y="3204"/>
                    </a:lnTo>
                    <a:lnTo>
                      <a:pt x="409" y="3206"/>
                    </a:lnTo>
                    <a:lnTo>
                      <a:pt x="539" y="3207"/>
                    </a:lnTo>
                    <a:lnTo>
                      <a:pt x="669" y="3211"/>
                    </a:lnTo>
                    <a:lnTo>
                      <a:pt x="798" y="3213"/>
                    </a:lnTo>
                    <a:lnTo>
                      <a:pt x="928" y="3216"/>
                    </a:lnTo>
                    <a:lnTo>
                      <a:pt x="1057" y="3221"/>
                    </a:lnTo>
                    <a:lnTo>
                      <a:pt x="1185" y="3226"/>
                    </a:lnTo>
                    <a:lnTo>
                      <a:pt x="1314" y="3231"/>
                    </a:lnTo>
                    <a:lnTo>
                      <a:pt x="1441" y="3237"/>
                    </a:lnTo>
                    <a:lnTo>
                      <a:pt x="1569" y="3243"/>
                    </a:lnTo>
                    <a:lnTo>
                      <a:pt x="1696" y="3250"/>
                    </a:lnTo>
                    <a:lnTo>
                      <a:pt x="1822" y="3256"/>
                    </a:lnTo>
                    <a:lnTo>
                      <a:pt x="1948" y="3265"/>
                    </a:lnTo>
                    <a:lnTo>
                      <a:pt x="2074" y="3273"/>
                    </a:lnTo>
                    <a:lnTo>
                      <a:pt x="2027" y="3143"/>
                    </a:lnTo>
                    <a:lnTo>
                      <a:pt x="1980" y="3015"/>
                    </a:lnTo>
                    <a:lnTo>
                      <a:pt x="1930" y="2887"/>
                    </a:lnTo>
                    <a:lnTo>
                      <a:pt x="1879" y="2762"/>
                    </a:lnTo>
                    <a:lnTo>
                      <a:pt x="1828" y="2639"/>
                    </a:lnTo>
                    <a:lnTo>
                      <a:pt x="1775" y="2517"/>
                    </a:lnTo>
                    <a:lnTo>
                      <a:pt x="1720" y="2397"/>
                    </a:lnTo>
                    <a:lnTo>
                      <a:pt x="1665" y="2278"/>
                    </a:lnTo>
                    <a:lnTo>
                      <a:pt x="1609" y="2161"/>
                    </a:lnTo>
                    <a:lnTo>
                      <a:pt x="1551" y="2046"/>
                    </a:lnTo>
                    <a:lnTo>
                      <a:pt x="1492" y="1933"/>
                    </a:lnTo>
                    <a:lnTo>
                      <a:pt x="1432" y="1820"/>
                    </a:lnTo>
                    <a:lnTo>
                      <a:pt x="1371" y="1711"/>
                    </a:lnTo>
                    <a:lnTo>
                      <a:pt x="1308" y="1602"/>
                    </a:lnTo>
                    <a:lnTo>
                      <a:pt x="1245" y="1497"/>
                    </a:lnTo>
                    <a:lnTo>
                      <a:pt x="1181" y="1392"/>
                    </a:lnTo>
                    <a:lnTo>
                      <a:pt x="1116" y="1290"/>
                    </a:lnTo>
                    <a:lnTo>
                      <a:pt x="1049" y="1189"/>
                    </a:lnTo>
                    <a:lnTo>
                      <a:pt x="982" y="1090"/>
                    </a:lnTo>
                    <a:lnTo>
                      <a:pt x="913" y="994"/>
                    </a:lnTo>
                    <a:lnTo>
                      <a:pt x="843" y="900"/>
                    </a:lnTo>
                    <a:lnTo>
                      <a:pt x="772" y="807"/>
                    </a:lnTo>
                    <a:lnTo>
                      <a:pt x="701" y="716"/>
                    </a:lnTo>
                    <a:lnTo>
                      <a:pt x="629" y="628"/>
                    </a:lnTo>
                    <a:lnTo>
                      <a:pt x="555" y="542"/>
                    </a:lnTo>
                    <a:lnTo>
                      <a:pt x="481" y="457"/>
                    </a:lnTo>
                    <a:lnTo>
                      <a:pt x="405" y="376"/>
                    </a:lnTo>
                    <a:lnTo>
                      <a:pt x="330" y="296"/>
                    </a:lnTo>
                    <a:lnTo>
                      <a:pt x="252" y="219"/>
                    </a:lnTo>
                    <a:lnTo>
                      <a:pt x="174" y="143"/>
                    </a:lnTo>
                    <a:lnTo>
                      <a:pt x="96" y="71"/>
                    </a:lnTo>
                    <a:lnTo>
                      <a:pt x="16" y="0"/>
                    </a:lnTo>
                    <a:lnTo>
                      <a:pt x="8" y="7"/>
                    </a:lnTo>
                    <a:lnTo>
                      <a:pt x="0" y="15"/>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9" name="išļîḑé"/>
              <p:cNvSpPr/>
              <p:nvPr/>
            </p:nvSpPr>
            <p:spPr bwMode="auto">
              <a:xfrm rot="2534512">
                <a:off x="1045678" y="3730615"/>
                <a:ext cx="264327" cy="1407535"/>
              </a:xfrm>
              <a:custGeom>
                <a:avLst/>
                <a:gdLst>
                  <a:gd name="T0" fmla="*/ 534 w 1198"/>
                  <a:gd name="T1" fmla="*/ 121 h 6448"/>
                  <a:gd name="T2" fmla="*/ 441 w 1198"/>
                  <a:gd name="T3" fmla="*/ 325 h 6448"/>
                  <a:gd name="T4" fmla="*/ 356 w 1198"/>
                  <a:gd name="T5" fmla="*/ 559 h 6448"/>
                  <a:gd name="T6" fmla="*/ 278 w 1198"/>
                  <a:gd name="T7" fmla="*/ 820 h 6448"/>
                  <a:gd name="T8" fmla="*/ 208 w 1198"/>
                  <a:gd name="T9" fmla="*/ 1105 h 6448"/>
                  <a:gd name="T10" fmla="*/ 148 w 1198"/>
                  <a:gd name="T11" fmla="*/ 1415 h 6448"/>
                  <a:gd name="T12" fmla="*/ 96 w 1198"/>
                  <a:gd name="T13" fmla="*/ 1744 h 6448"/>
                  <a:gd name="T14" fmla="*/ 55 w 1198"/>
                  <a:gd name="T15" fmla="*/ 2091 h 6448"/>
                  <a:gd name="T16" fmla="*/ 25 w 1198"/>
                  <a:gd name="T17" fmla="*/ 2456 h 6448"/>
                  <a:gd name="T18" fmla="*/ 7 w 1198"/>
                  <a:gd name="T19" fmla="*/ 2834 h 6448"/>
                  <a:gd name="T20" fmla="*/ 0 w 1198"/>
                  <a:gd name="T21" fmla="*/ 3225 h 6448"/>
                  <a:gd name="T22" fmla="*/ 7 w 1198"/>
                  <a:gd name="T23" fmla="*/ 3614 h 6448"/>
                  <a:gd name="T24" fmla="*/ 25 w 1198"/>
                  <a:gd name="T25" fmla="*/ 3993 h 6448"/>
                  <a:gd name="T26" fmla="*/ 55 w 1198"/>
                  <a:gd name="T27" fmla="*/ 4357 h 6448"/>
                  <a:gd name="T28" fmla="*/ 96 w 1198"/>
                  <a:gd name="T29" fmla="*/ 4705 h 6448"/>
                  <a:gd name="T30" fmla="*/ 148 w 1198"/>
                  <a:gd name="T31" fmla="*/ 5035 h 6448"/>
                  <a:gd name="T32" fmla="*/ 208 w 1198"/>
                  <a:gd name="T33" fmla="*/ 5343 h 6448"/>
                  <a:gd name="T34" fmla="*/ 278 w 1198"/>
                  <a:gd name="T35" fmla="*/ 5628 h 6448"/>
                  <a:gd name="T36" fmla="*/ 356 w 1198"/>
                  <a:gd name="T37" fmla="*/ 5890 h 6448"/>
                  <a:gd name="T38" fmla="*/ 441 w 1198"/>
                  <a:gd name="T39" fmla="*/ 6124 h 6448"/>
                  <a:gd name="T40" fmla="*/ 534 w 1198"/>
                  <a:gd name="T41" fmla="*/ 6329 h 6448"/>
                  <a:gd name="T42" fmla="*/ 632 w 1198"/>
                  <a:gd name="T43" fmla="*/ 6390 h 6448"/>
                  <a:gd name="T44" fmla="*/ 726 w 1198"/>
                  <a:gd name="T45" fmla="*/ 6196 h 6448"/>
                  <a:gd name="T46" fmla="*/ 814 w 1198"/>
                  <a:gd name="T47" fmla="*/ 5971 h 6448"/>
                  <a:gd name="T48" fmla="*/ 896 w 1198"/>
                  <a:gd name="T49" fmla="*/ 5719 h 6448"/>
                  <a:gd name="T50" fmla="*/ 968 w 1198"/>
                  <a:gd name="T51" fmla="*/ 5440 h 6448"/>
                  <a:gd name="T52" fmla="*/ 1032 w 1198"/>
                  <a:gd name="T53" fmla="*/ 5139 h 6448"/>
                  <a:gd name="T54" fmla="*/ 1086 w 1198"/>
                  <a:gd name="T55" fmla="*/ 4817 h 6448"/>
                  <a:gd name="T56" fmla="*/ 1130 w 1198"/>
                  <a:gd name="T57" fmla="*/ 4475 h 6448"/>
                  <a:gd name="T58" fmla="*/ 1164 w 1198"/>
                  <a:gd name="T59" fmla="*/ 4117 h 6448"/>
                  <a:gd name="T60" fmla="*/ 1187 w 1198"/>
                  <a:gd name="T61" fmla="*/ 3742 h 6448"/>
                  <a:gd name="T62" fmla="*/ 1197 w 1198"/>
                  <a:gd name="T63" fmla="*/ 3355 h 6448"/>
                  <a:gd name="T64" fmla="*/ 1195 w 1198"/>
                  <a:gd name="T65" fmla="*/ 2962 h 6448"/>
                  <a:gd name="T66" fmla="*/ 1181 w 1198"/>
                  <a:gd name="T67" fmla="*/ 2581 h 6448"/>
                  <a:gd name="T68" fmla="*/ 1154 w 1198"/>
                  <a:gd name="T69" fmla="*/ 2211 h 6448"/>
                  <a:gd name="T70" fmla="*/ 1117 w 1198"/>
                  <a:gd name="T71" fmla="*/ 1857 h 6448"/>
                  <a:gd name="T72" fmla="*/ 1069 w 1198"/>
                  <a:gd name="T73" fmla="*/ 1523 h 6448"/>
                  <a:gd name="T74" fmla="*/ 1011 w 1198"/>
                  <a:gd name="T75" fmla="*/ 1206 h 6448"/>
                  <a:gd name="T76" fmla="*/ 945 w 1198"/>
                  <a:gd name="T77" fmla="*/ 913 h 6448"/>
                  <a:gd name="T78" fmla="*/ 869 w 1198"/>
                  <a:gd name="T79" fmla="*/ 643 h 6448"/>
                  <a:gd name="T80" fmla="*/ 786 w 1198"/>
                  <a:gd name="T81" fmla="*/ 400 h 6448"/>
                  <a:gd name="T82" fmla="*/ 696 w 1198"/>
                  <a:gd name="T83" fmla="*/ 185 h 6448"/>
                  <a:gd name="T84" fmla="*/ 599 w 1198"/>
                  <a:gd name="T85" fmla="*/ 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8" h="6448">
                    <a:moveTo>
                      <a:pt x="599" y="0"/>
                    </a:moveTo>
                    <a:lnTo>
                      <a:pt x="566" y="59"/>
                    </a:lnTo>
                    <a:lnTo>
                      <a:pt x="534" y="121"/>
                    </a:lnTo>
                    <a:lnTo>
                      <a:pt x="503" y="185"/>
                    </a:lnTo>
                    <a:lnTo>
                      <a:pt x="472" y="254"/>
                    </a:lnTo>
                    <a:lnTo>
                      <a:pt x="441" y="325"/>
                    </a:lnTo>
                    <a:lnTo>
                      <a:pt x="412" y="400"/>
                    </a:lnTo>
                    <a:lnTo>
                      <a:pt x="384" y="478"/>
                    </a:lnTo>
                    <a:lnTo>
                      <a:pt x="356" y="559"/>
                    </a:lnTo>
                    <a:lnTo>
                      <a:pt x="329" y="643"/>
                    </a:lnTo>
                    <a:lnTo>
                      <a:pt x="303" y="730"/>
                    </a:lnTo>
                    <a:lnTo>
                      <a:pt x="278" y="820"/>
                    </a:lnTo>
                    <a:lnTo>
                      <a:pt x="253" y="913"/>
                    </a:lnTo>
                    <a:lnTo>
                      <a:pt x="230" y="1008"/>
                    </a:lnTo>
                    <a:lnTo>
                      <a:pt x="208" y="1105"/>
                    </a:lnTo>
                    <a:lnTo>
                      <a:pt x="187" y="1206"/>
                    </a:lnTo>
                    <a:lnTo>
                      <a:pt x="167" y="1309"/>
                    </a:lnTo>
                    <a:lnTo>
                      <a:pt x="148" y="1415"/>
                    </a:lnTo>
                    <a:lnTo>
                      <a:pt x="129" y="1523"/>
                    </a:lnTo>
                    <a:lnTo>
                      <a:pt x="112" y="1631"/>
                    </a:lnTo>
                    <a:lnTo>
                      <a:pt x="96" y="1744"/>
                    </a:lnTo>
                    <a:lnTo>
                      <a:pt x="81" y="1857"/>
                    </a:lnTo>
                    <a:lnTo>
                      <a:pt x="68" y="1974"/>
                    </a:lnTo>
                    <a:lnTo>
                      <a:pt x="55" y="2091"/>
                    </a:lnTo>
                    <a:lnTo>
                      <a:pt x="45" y="2211"/>
                    </a:lnTo>
                    <a:lnTo>
                      <a:pt x="34" y="2333"/>
                    </a:lnTo>
                    <a:lnTo>
                      <a:pt x="25" y="2456"/>
                    </a:lnTo>
                    <a:lnTo>
                      <a:pt x="18" y="2581"/>
                    </a:lnTo>
                    <a:lnTo>
                      <a:pt x="11" y="2707"/>
                    </a:lnTo>
                    <a:lnTo>
                      <a:pt x="7" y="2834"/>
                    </a:lnTo>
                    <a:lnTo>
                      <a:pt x="3" y="2963"/>
                    </a:lnTo>
                    <a:lnTo>
                      <a:pt x="1" y="3093"/>
                    </a:lnTo>
                    <a:lnTo>
                      <a:pt x="0" y="3225"/>
                    </a:lnTo>
                    <a:lnTo>
                      <a:pt x="1" y="3355"/>
                    </a:lnTo>
                    <a:lnTo>
                      <a:pt x="3" y="3486"/>
                    </a:lnTo>
                    <a:lnTo>
                      <a:pt x="7" y="3614"/>
                    </a:lnTo>
                    <a:lnTo>
                      <a:pt x="11" y="3743"/>
                    </a:lnTo>
                    <a:lnTo>
                      <a:pt x="18" y="3869"/>
                    </a:lnTo>
                    <a:lnTo>
                      <a:pt x="25" y="3993"/>
                    </a:lnTo>
                    <a:lnTo>
                      <a:pt x="34" y="4117"/>
                    </a:lnTo>
                    <a:lnTo>
                      <a:pt x="45" y="4238"/>
                    </a:lnTo>
                    <a:lnTo>
                      <a:pt x="55" y="4357"/>
                    </a:lnTo>
                    <a:lnTo>
                      <a:pt x="68" y="4475"/>
                    </a:lnTo>
                    <a:lnTo>
                      <a:pt x="81" y="4591"/>
                    </a:lnTo>
                    <a:lnTo>
                      <a:pt x="96" y="4705"/>
                    </a:lnTo>
                    <a:lnTo>
                      <a:pt x="112" y="4817"/>
                    </a:lnTo>
                    <a:lnTo>
                      <a:pt x="129" y="4927"/>
                    </a:lnTo>
                    <a:lnTo>
                      <a:pt x="148" y="5035"/>
                    </a:lnTo>
                    <a:lnTo>
                      <a:pt x="166" y="5139"/>
                    </a:lnTo>
                    <a:lnTo>
                      <a:pt x="187" y="5242"/>
                    </a:lnTo>
                    <a:lnTo>
                      <a:pt x="208" y="5343"/>
                    </a:lnTo>
                    <a:lnTo>
                      <a:pt x="230" y="5440"/>
                    </a:lnTo>
                    <a:lnTo>
                      <a:pt x="253" y="5536"/>
                    </a:lnTo>
                    <a:lnTo>
                      <a:pt x="278" y="5628"/>
                    </a:lnTo>
                    <a:lnTo>
                      <a:pt x="302" y="5719"/>
                    </a:lnTo>
                    <a:lnTo>
                      <a:pt x="329" y="5806"/>
                    </a:lnTo>
                    <a:lnTo>
                      <a:pt x="356" y="5890"/>
                    </a:lnTo>
                    <a:lnTo>
                      <a:pt x="384" y="5971"/>
                    </a:lnTo>
                    <a:lnTo>
                      <a:pt x="412" y="6049"/>
                    </a:lnTo>
                    <a:lnTo>
                      <a:pt x="441" y="6124"/>
                    </a:lnTo>
                    <a:lnTo>
                      <a:pt x="472" y="6196"/>
                    </a:lnTo>
                    <a:lnTo>
                      <a:pt x="503" y="6263"/>
                    </a:lnTo>
                    <a:lnTo>
                      <a:pt x="534" y="6329"/>
                    </a:lnTo>
                    <a:lnTo>
                      <a:pt x="566" y="6390"/>
                    </a:lnTo>
                    <a:lnTo>
                      <a:pt x="599" y="6448"/>
                    </a:lnTo>
                    <a:lnTo>
                      <a:pt x="632" y="6390"/>
                    </a:lnTo>
                    <a:lnTo>
                      <a:pt x="664" y="6329"/>
                    </a:lnTo>
                    <a:lnTo>
                      <a:pt x="696" y="6263"/>
                    </a:lnTo>
                    <a:lnTo>
                      <a:pt x="726" y="6196"/>
                    </a:lnTo>
                    <a:lnTo>
                      <a:pt x="757" y="6124"/>
                    </a:lnTo>
                    <a:lnTo>
                      <a:pt x="786" y="6049"/>
                    </a:lnTo>
                    <a:lnTo>
                      <a:pt x="814" y="5971"/>
                    </a:lnTo>
                    <a:lnTo>
                      <a:pt x="842" y="5890"/>
                    </a:lnTo>
                    <a:lnTo>
                      <a:pt x="869" y="5806"/>
                    </a:lnTo>
                    <a:lnTo>
                      <a:pt x="896" y="5719"/>
                    </a:lnTo>
                    <a:lnTo>
                      <a:pt x="920" y="5628"/>
                    </a:lnTo>
                    <a:lnTo>
                      <a:pt x="945" y="5536"/>
                    </a:lnTo>
                    <a:lnTo>
                      <a:pt x="968" y="5440"/>
                    </a:lnTo>
                    <a:lnTo>
                      <a:pt x="990" y="5343"/>
                    </a:lnTo>
                    <a:lnTo>
                      <a:pt x="1011" y="5242"/>
                    </a:lnTo>
                    <a:lnTo>
                      <a:pt x="1032" y="5139"/>
                    </a:lnTo>
                    <a:lnTo>
                      <a:pt x="1050" y="5035"/>
                    </a:lnTo>
                    <a:lnTo>
                      <a:pt x="1069" y="4927"/>
                    </a:lnTo>
                    <a:lnTo>
                      <a:pt x="1086" y="4817"/>
                    </a:lnTo>
                    <a:lnTo>
                      <a:pt x="1102" y="4705"/>
                    </a:lnTo>
                    <a:lnTo>
                      <a:pt x="1117" y="4591"/>
                    </a:lnTo>
                    <a:lnTo>
                      <a:pt x="1130" y="4475"/>
                    </a:lnTo>
                    <a:lnTo>
                      <a:pt x="1143" y="4357"/>
                    </a:lnTo>
                    <a:lnTo>
                      <a:pt x="1154" y="4238"/>
                    </a:lnTo>
                    <a:lnTo>
                      <a:pt x="1164" y="4117"/>
                    </a:lnTo>
                    <a:lnTo>
                      <a:pt x="1173" y="3993"/>
                    </a:lnTo>
                    <a:lnTo>
                      <a:pt x="1180" y="3869"/>
                    </a:lnTo>
                    <a:lnTo>
                      <a:pt x="1187" y="3742"/>
                    </a:lnTo>
                    <a:lnTo>
                      <a:pt x="1191" y="3614"/>
                    </a:lnTo>
                    <a:lnTo>
                      <a:pt x="1195" y="3486"/>
                    </a:lnTo>
                    <a:lnTo>
                      <a:pt x="1197" y="3355"/>
                    </a:lnTo>
                    <a:lnTo>
                      <a:pt x="1198" y="3225"/>
                    </a:lnTo>
                    <a:lnTo>
                      <a:pt x="1197" y="3093"/>
                    </a:lnTo>
                    <a:lnTo>
                      <a:pt x="1195" y="2962"/>
                    </a:lnTo>
                    <a:lnTo>
                      <a:pt x="1191" y="2834"/>
                    </a:lnTo>
                    <a:lnTo>
                      <a:pt x="1187" y="2707"/>
                    </a:lnTo>
                    <a:lnTo>
                      <a:pt x="1181" y="2581"/>
                    </a:lnTo>
                    <a:lnTo>
                      <a:pt x="1173" y="2456"/>
                    </a:lnTo>
                    <a:lnTo>
                      <a:pt x="1164" y="2333"/>
                    </a:lnTo>
                    <a:lnTo>
                      <a:pt x="1154" y="2211"/>
                    </a:lnTo>
                    <a:lnTo>
                      <a:pt x="1143" y="2091"/>
                    </a:lnTo>
                    <a:lnTo>
                      <a:pt x="1130" y="1974"/>
                    </a:lnTo>
                    <a:lnTo>
                      <a:pt x="1117" y="1857"/>
                    </a:lnTo>
                    <a:lnTo>
                      <a:pt x="1102" y="1744"/>
                    </a:lnTo>
                    <a:lnTo>
                      <a:pt x="1086" y="1631"/>
                    </a:lnTo>
                    <a:lnTo>
                      <a:pt x="1069" y="1523"/>
                    </a:lnTo>
                    <a:lnTo>
                      <a:pt x="1050" y="1415"/>
                    </a:lnTo>
                    <a:lnTo>
                      <a:pt x="1032" y="1309"/>
                    </a:lnTo>
                    <a:lnTo>
                      <a:pt x="1011" y="1206"/>
                    </a:lnTo>
                    <a:lnTo>
                      <a:pt x="990" y="1105"/>
                    </a:lnTo>
                    <a:lnTo>
                      <a:pt x="968" y="1008"/>
                    </a:lnTo>
                    <a:lnTo>
                      <a:pt x="945" y="913"/>
                    </a:lnTo>
                    <a:lnTo>
                      <a:pt x="920" y="820"/>
                    </a:lnTo>
                    <a:lnTo>
                      <a:pt x="896" y="730"/>
                    </a:lnTo>
                    <a:lnTo>
                      <a:pt x="869" y="643"/>
                    </a:lnTo>
                    <a:lnTo>
                      <a:pt x="842" y="559"/>
                    </a:lnTo>
                    <a:lnTo>
                      <a:pt x="814" y="478"/>
                    </a:lnTo>
                    <a:lnTo>
                      <a:pt x="786" y="400"/>
                    </a:lnTo>
                    <a:lnTo>
                      <a:pt x="757" y="325"/>
                    </a:lnTo>
                    <a:lnTo>
                      <a:pt x="726" y="254"/>
                    </a:lnTo>
                    <a:lnTo>
                      <a:pt x="696" y="185"/>
                    </a:lnTo>
                    <a:lnTo>
                      <a:pt x="664" y="121"/>
                    </a:lnTo>
                    <a:lnTo>
                      <a:pt x="632" y="59"/>
                    </a:lnTo>
                    <a:lnTo>
                      <a:pt x="599" y="0"/>
                    </a:lnTo>
                    <a:close/>
                  </a:path>
                </a:pathLst>
              </a:custGeom>
              <a:solidFill>
                <a:schemeClr val="bg1"/>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0" name="iṣḷiḑe"/>
              <p:cNvSpPr/>
              <p:nvPr/>
            </p:nvSpPr>
            <p:spPr bwMode="auto">
              <a:xfrm rot="2534512">
                <a:off x="1157806" y="3773929"/>
                <a:ext cx="135468" cy="1407535"/>
              </a:xfrm>
              <a:custGeom>
                <a:avLst/>
                <a:gdLst>
                  <a:gd name="T0" fmla="*/ 0 w 615"/>
                  <a:gd name="T1" fmla="*/ 6418 h 6448"/>
                  <a:gd name="T2" fmla="*/ 16 w 615"/>
                  <a:gd name="T3" fmla="*/ 6448 h 6448"/>
                  <a:gd name="T4" fmla="*/ 81 w 615"/>
                  <a:gd name="T5" fmla="*/ 6329 h 6448"/>
                  <a:gd name="T6" fmla="*/ 143 w 615"/>
                  <a:gd name="T7" fmla="*/ 6196 h 6448"/>
                  <a:gd name="T8" fmla="*/ 203 w 615"/>
                  <a:gd name="T9" fmla="*/ 6049 h 6448"/>
                  <a:gd name="T10" fmla="*/ 259 w 615"/>
                  <a:gd name="T11" fmla="*/ 5890 h 6448"/>
                  <a:gd name="T12" fmla="*/ 313 w 615"/>
                  <a:gd name="T13" fmla="*/ 5719 h 6448"/>
                  <a:gd name="T14" fmla="*/ 362 w 615"/>
                  <a:gd name="T15" fmla="*/ 5536 h 6448"/>
                  <a:gd name="T16" fmla="*/ 407 w 615"/>
                  <a:gd name="T17" fmla="*/ 5343 h 6448"/>
                  <a:gd name="T18" fmla="*/ 449 w 615"/>
                  <a:gd name="T19" fmla="*/ 5139 h 6448"/>
                  <a:gd name="T20" fmla="*/ 486 w 615"/>
                  <a:gd name="T21" fmla="*/ 4927 h 6448"/>
                  <a:gd name="T22" fmla="*/ 519 w 615"/>
                  <a:gd name="T23" fmla="*/ 4705 h 6448"/>
                  <a:gd name="T24" fmla="*/ 547 w 615"/>
                  <a:gd name="T25" fmla="*/ 4475 h 6448"/>
                  <a:gd name="T26" fmla="*/ 571 w 615"/>
                  <a:gd name="T27" fmla="*/ 4238 h 6448"/>
                  <a:gd name="T28" fmla="*/ 590 w 615"/>
                  <a:gd name="T29" fmla="*/ 3993 h 6448"/>
                  <a:gd name="T30" fmla="*/ 604 w 615"/>
                  <a:gd name="T31" fmla="*/ 3742 h 6448"/>
                  <a:gd name="T32" fmla="*/ 612 w 615"/>
                  <a:gd name="T33" fmla="*/ 3486 h 6448"/>
                  <a:gd name="T34" fmla="*/ 615 w 615"/>
                  <a:gd name="T35" fmla="*/ 3225 h 6448"/>
                  <a:gd name="T36" fmla="*/ 612 w 615"/>
                  <a:gd name="T37" fmla="*/ 2962 h 6448"/>
                  <a:gd name="T38" fmla="*/ 604 w 615"/>
                  <a:gd name="T39" fmla="*/ 2707 h 6448"/>
                  <a:gd name="T40" fmla="*/ 590 w 615"/>
                  <a:gd name="T41" fmla="*/ 2456 h 6448"/>
                  <a:gd name="T42" fmla="*/ 571 w 615"/>
                  <a:gd name="T43" fmla="*/ 2211 h 6448"/>
                  <a:gd name="T44" fmla="*/ 547 w 615"/>
                  <a:gd name="T45" fmla="*/ 1974 h 6448"/>
                  <a:gd name="T46" fmla="*/ 519 w 615"/>
                  <a:gd name="T47" fmla="*/ 1744 h 6448"/>
                  <a:gd name="T48" fmla="*/ 486 w 615"/>
                  <a:gd name="T49" fmla="*/ 1523 h 6448"/>
                  <a:gd name="T50" fmla="*/ 449 w 615"/>
                  <a:gd name="T51" fmla="*/ 1309 h 6448"/>
                  <a:gd name="T52" fmla="*/ 407 w 615"/>
                  <a:gd name="T53" fmla="*/ 1105 h 6448"/>
                  <a:gd name="T54" fmla="*/ 362 w 615"/>
                  <a:gd name="T55" fmla="*/ 913 h 6448"/>
                  <a:gd name="T56" fmla="*/ 313 w 615"/>
                  <a:gd name="T57" fmla="*/ 730 h 6448"/>
                  <a:gd name="T58" fmla="*/ 259 w 615"/>
                  <a:gd name="T59" fmla="*/ 559 h 6448"/>
                  <a:gd name="T60" fmla="*/ 203 w 615"/>
                  <a:gd name="T61" fmla="*/ 400 h 6448"/>
                  <a:gd name="T62" fmla="*/ 143 w 615"/>
                  <a:gd name="T63" fmla="*/ 254 h 6448"/>
                  <a:gd name="T64" fmla="*/ 81 w 615"/>
                  <a:gd name="T65" fmla="*/ 121 h 6448"/>
                  <a:gd name="T66" fmla="*/ 16 w 615"/>
                  <a:gd name="T67" fmla="*/ 0 h 6448"/>
                  <a:gd name="T68" fmla="*/ 0 w 615"/>
                  <a:gd name="T69" fmla="*/ 3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6448">
                    <a:moveTo>
                      <a:pt x="0" y="30"/>
                    </a:moveTo>
                    <a:lnTo>
                      <a:pt x="0" y="6418"/>
                    </a:lnTo>
                    <a:lnTo>
                      <a:pt x="8" y="6433"/>
                    </a:lnTo>
                    <a:lnTo>
                      <a:pt x="16" y="6448"/>
                    </a:lnTo>
                    <a:lnTo>
                      <a:pt x="49" y="6390"/>
                    </a:lnTo>
                    <a:lnTo>
                      <a:pt x="81" y="6329"/>
                    </a:lnTo>
                    <a:lnTo>
                      <a:pt x="113" y="6263"/>
                    </a:lnTo>
                    <a:lnTo>
                      <a:pt x="143" y="6196"/>
                    </a:lnTo>
                    <a:lnTo>
                      <a:pt x="174" y="6124"/>
                    </a:lnTo>
                    <a:lnTo>
                      <a:pt x="203" y="6049"/>
                    </a:lnTo>
                    <a:lnTo>
                      <a:pt x="231" y="5971"/>
                    </a:lnTo>
                    <a:lnTo>
                      <a:pt x="259" y="5890"/>
                    </a:lnTo>
                    <a:lnTo>
                      <a:pt x="286" y="5806"/>
                    </a:lnTo>
                    <a:lnTo>
                      <a:pt x="313" y="5719"/>
                    </a:lnTo>
                    <a:lnTo>
                      <a:pt x="337" y="5628"/>
                    </a:lnTo>
                    <a:lnTo>
                      <a:pt x="362" y="5536"/>
                    </a:lnTo>
                    <a:lnTo>
                      <a:pt x="385" y="5440"/>
                    </a:lnTo>
                    <a:lnTo>
                      <a:pt x="407" y="5343"/>
                    </a:lnTo>
                    <a:lnTo>
                      <a:pt x="428" y="5242"/>
                    </a:lnTo>
                    <a:lnTo>
                      <a:pt x="449" y="5139"/>
                    </a:lnTo>
                    <a:lnTo>
                      <a:pt x="467" y="5035"/>
                    </a:lnTo>
                    <a:lnTo>
                      <a:pt x="486" y="4927"/>
                    </a:lnTo>
                    <a:lnTo>
                      <a:pt x="503" y="4817"/>
                    </a:lnTo>
                    <a:lnTo>
                      <a:pt x="519" y="4705"/>
                    </a:lnTo>
                    <a:lnTo>
                      <a:pt x="534" y="4591"/>
                    </a:lnTo>
                    <a:lnTo>
                      <a:pt x="547" y="4475"/>
                    </a:lnTo>
                    <a:lnTo>
                      <a:pt x="560" y="4357"/>
                    </a:lnTo>
                    <a:lnTo>
                      <a:pt x="571" y="4238"/>
                    </a:lnTo>
                    <a:lnTo>
                      <a:pt x="581" y="4117"/>
                    </a:lnTo>
                    <a:lnTo>
                      <a:pt x="590" y="3993"/>
                    </a:lnTo>
                    <a:lnTo>
                      <a:pt x="597" y="3869"/>
                    </a:lnTo>
                    <a:lnTo>
                      <a:pt x="604" y="3742"/>
                    </a:lnTo>
                    <a:lnTo>
                      <a:pt x="608" y="3614"/>
                    </a:lnTo>
                    <a:lnTo>
                      <a:pt x="612" y="3486"/>
                    </a:lnTo>
                    <a:lnTo>
                      <a:pt x="614" y="3355"/>
                    </a:lnTo>
                    <a:lnTo>
                      <a:pt x="615" y="3225"/>
                    </a:lnTo>
                    <a:lnTo>
                      <a:pt x="614" y="3093"/>
                    </a:lnTo>
                    <a:lnTo>
                      <a:pt x="612" y="2962"/>
                    </a:lnTo>
                    <a:lnTo>
                      <a:pt x="608" y="2834"/>
                    </a:lnTo>
                    <a:lnTo>
                      <a:pt x="604" y="2707"/>
                    </a:lnTo>
                    <a:lnTo>
                      <a:pt x="598" y="2581"/>
                    </a:lnTo>
                    <a:lnTo>
                      <a:pt x="590" y="2456"/>
                    </a:lnTo>
                    <a:lnTo>
                      <a:pt x="581" y="2333"/>
                    </a:lnTo>
                    <a:lnTo>
                      <a:pt x="571" y="2211"/>
                    </a:lnTo>
                    <a:lnTo>
                      <a:pt x="560" y="2091"/>
                    </a:lnTo>
                    <a:lnTo>
                      <a:pt x="547" y="1974"/>
                    </a:lnTo>
                    <a:lnTo>
                      <a:pt x="534" y="1857"/>
                    </a:lnTo>
                    <a:lnTo>
                      <a:pt x="519" y="1744"/>
                    </a:lnTo>
                    <a:lnTo>
                      <a:pt x="503" y="1631"/>
                    </a:lnTo>
                    <a:lnTo>
                      <a:pt x="486" y="1523"/>
                    </a:lnTo>
                    <a:lnTo>
                      <a:pt x="467" y="1415"/>
                    </a:lnTo>
                    <a:lnTo>
                      <a:pt x="449" y="1309"/>
                    </a:lnTo>
                    <a:lnTo>
                      <a:pt x="428" y="1206"/>
                    </a:lnTo>
                    <a:lnTo>
                      <a:pt x="407" y="1105"/>
                    </a:lnTo>
                    <a:lnTo>
                      <a:pt x="385" y="1008"/>
                    </a:lnTo>
                    <a:lnTo>
                      <a:pt x="362" y="913"/>
                    </a:lnTo>
                    <a:lnTo>
                      <a:pt x="337" y="820"/>
                    </a:lnTo>
                    <a:lnTo>
                      <a:pt x="313" y="730"/>
                    </a:lnTo>
                    <a:lnTo>
                      <a:pt x="286" y="643"/>
                    </a:lnTo>
                    <a:lnTo>
                      <a:pt x="259" y="559"/>
                    </a:lnTo>
                    <a:lnTo>
                      <a:pt x="231" y="478"/>
                    </a:lnTo>
                    <a:lnTo>
                      <a:pt x="203" y="400"/>
                    </a:lnTo>
                    <a:lnTo>
                      <a:pt x="174" y="325"/>
                    </a:lnTo>
                    <a:lnTo>
                      <a:pt x="143" y="254"/>
                    </a:lnTo>
                    <a:lnTo>
                      <a:pt x="113" y="185"/>
                    </a:lnTo>
                    <a:lnTo>
                      <a:pt x="81" y="121"/>
                    </a:lnTo>
                    <a:lnTo>
                      <a:pt x="49" y="59"/>
                    </a:lnTo>
                    <a:lnTo>
                      <a:pt x="16" y="0"/>
                    </a:lnTo>
                    <a:lnTo>
                      <a:pt x="8" y="15"/>
                    </a:lnTo>
                    <a:lnTo>
                      <a:pt x="0" y="30"/>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1" name="iṡļíḑe"/>
              <p:cNvSpPr/>
              <p:nvPr/>
            </p:nvSpPr>
            <p:spPr bwMode="auto">
              <a:xfrm rot="2534512">
                <a:off x="1710539" y="3124650"/>
                <a:ext cx="690554" cy="684128"/>
              </a:xfrm>
              <a:custGeom>
                <a:avLst/>
                <a:gdLst>
                  <a:gd name="T0" fmla="*/ 1408 w 3135"/>
                  <a:gd name="T1" fmla="*/ 3129 h 3137"/>
                  <a:gd name="T2" fmla="*/ 1176 w 3135"/>
                  <a:gd name="T3" fmla="*/ 3088 h 3137"/>
                  <a:gd name="T4" fmla="*/ 959 w 3135"/>
                  <a:gd name="T5" fmla="*/ 3013 h 3137"/>
                  <a:gd name="T6" fmla="*/ 756 w 3135"/>
                  <a:gd name="T7" fmla="*/ 2910 h 3137"/>
                  <a:gd name="T8" fmla="*/ 572 w 3135"/>
                  <a:gd name="T9" fmla="*/ 2778 h 3137"/>
                  <a:gd name="T10" fmla="*/ 408 w 3135"/>
                  <a:gd name="T11" fmla="*/ 2622 h 3137"/>
                  <a:gd name="T12" fmla="*/ 268 w 3135"/>
                  <a:gd name="T13" fmla="*/ 2444 h 3137"/>
                  <a:gd name="T14" fmla="*/ 156 w 3135"/>
                  <a:gd name="T15" fmla="*/ 2247 h 3137"/>
                  <a:gd name="T16" fmla="*/ 71 w 3135"/>
                  <a:gd name="T17" fmla="*/ 2034 h 3137"/>
                  <a:gd name="T18" fmla="*/ 18 w 3135"/>
                  <a:gd name="T19" fmla="*/ 1806 h 3137"/>
                  <a:gd name="T20" fmla="*/ 0 w 3135"/>
                  <a:gd name="T21" fmla="*/ 1568 h 3137"/>
                  <a:gd name="T22" fmla="*/ 18 w 3135"/>
                  <a:gd name="T23" fmla="*/ 1329 h 3137"/>
                  <a:gd name="T24" fmla="*/ 71 w 3135"/>
                  <a:gd name="T25" fmla="*/ 1102 h 3137"/>
                  <a:gd name="T26" fmla="*/ 156 w 3135"/>
                  <a:gd name="T27" fmla="*/ 888 h 3137"/>
                  <a:gd name="T28" fmla="*/ 268 w 3135"/>
                  <a:gd name="T29" fmla="*/ 692 h 3137"/>
                  <a:gd name="T30" fmla="*/ 408 w 3135"/>
                  <a:gd name="T31" fmla="*/ 514 h 3137"/>
                  <a:gd name="T32" fmla="*/ 572 w 3135"/>
                  <a:gd name="T33" fmla="*/ 358 h 3137"/>
                  <a:gd name="T34" fmla="*/ 756 w 3135"/>
                  <a:gd name="T35" fmla="*/ 226 h 3137"/>
                  <a:gd name="T36" fmla="*/ 959 w 3135"/>
                  <a:gd name="T37" fmla="*/ 123 h 3137"/>
                  <a:gd name="T38" fmla="*/ 1176 w 3135"/>
                  <a:gd name="T39" fmla="*/ 49 h 3137"/>
                  <a:gd name="T40" fmla="*/ 1408 w 3135"/>
                  <a:gd name="T41" fmla="*/ 8 h 3137"/>
                  <a:gd name="T42" fmla="*/ 1648 w 3135"/>
                  <a:gd name="T43" fmla="*/ 2 h 3137"/>
                  <a:gd name="T44" fmla="*/ 1883 w 3135"/>
                  <a:gd name="T45" fmla="*/ 32 h 3137"/>
                  <a:gd name="T46" fmla="*/ 2106 w 3135"/>
                  <a:gd name="T47" fmla="*/ 95 h 3137"/>
                  <a:gd name="T48" fmla="*/ 2315 w 3135"/>
                  <a:gd name="T49" fmla="*/ 189 h 3137"/>
                  <a:gd name="T50" fmla="*/ 2505 w 3135"/>
                  <a:gd name="T51" fmla="*/ 311 h 3137"/>
                  <a:gd name="T52" fmla="*/ 2676 w 3135"/>
                  <a:gd name="T53" fmla="*/ 459 h 3137"/>
                  <a:gd name="T54" fmla="*/ 2823 w 3135"/>
                  <a:gd name="T55" fmla="*/ 630 h 3137"/>
                  <a:gd name="T56" fmla="*/ 2946 w 3135"/>
                  <a:gd name="T57" fmla="*/ 821 h 3137"/>
                  <a:gd name="T58" fmla="*/ 3040 w 3135"/>
                  <a:gd name="T59" fmla="*/ 1029 h 3137"/>
                  <a:gd name="T60" fmla="*/ 3104 w 3135"/>
                  <a:gd name="T61" fmla="*/ 1252 h 3137"/>
                  <a:gd name="T62" fmla="*/ 3134 w 3135"/>
                  <a:gd name="T63" fmla="*/ 1487 h 3137"/>
                  <a:gd name="T64" fmla="*/ 3127 w 3135"/>
                  <a:gd name="T65" fmla="*/ 1728 h 3137"/>
                  <a:gd name="T66" fmla="*/ 3086 w 3135"/>
                  <a:gd name="T67" fmla="*/ 1960 h 3137"/>
                  <a:gd name="T68" fmla="*/ 3012 w 3135"/>
                  <a:gd name="T69" fmla="*/ 2179 h 3137"/>
                  <a:gd name="T70" fmla="*/ 2908 w 3135"/>
                  <a:gd name="T71" fmla="*/ 2381 h 3137"/>
                  <a:gd name="T72" fmla="*/ 2777 w 3135"/>
                  <a:gd name="T73" fmla="*/ 2565 h 3137"/>
                  <a:gd name="T74" fmla="*/ 2622 w 3135"/>
                  <a:gd name="T75" fmla="*/ 2729 h 3137"/>
                  <a:gd name="T76" fmla="*/ 2444 w 3135"/>
                  <a:gd name="T77" fmla="*/ 2869 h 3137"/>
                  <a:gd name="T78" fmla="*/ 2247 w 3135"/>
                  <a:gd name="T79" fmla="*/ 2982 h 3137"/>
                  <a:gd name="T80" fmla="*/ 2033 w 3135"/>
                  <a:gd name="T81" fmla="*/ 3066 h 3137"/>
                  <a:gd name="T82" fmla="*/ 1806 w 3135"/>
                  <a:gd name="T83" fmla="*/ 3118 h 3137"/>
                  <a:gd name="T84" fmla="*/ 1568 w 3135"/>
                  <a:gd name="T85" fmla="*/ 313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5" h="3137">
                    <a:moveTo>
                      <a:pt x="1568" y="3137"/>
                    </a:moveTo>
                    <a:lnTo>
                      <a:pt x="1488" y="3135"/>
                    </a:lnTo>
                    <a:lnTo>
                      <a:pt x="1408" y="3129"/>
                    </a:lnTo>
                    <a:lnTo>
                      <a:pt x="1330" y="3118"/>
                    </a:lnTo>
                    <a:lnTo>
                      <a:pt x="1253" y="3105"/>
                    </a:lnTo>
                    <a:lnTo>
                      <a:pt x="1176" y="3088"/>
                    </a:lnTo>
                    <a:lnTo>
                      <a:pt x="1103" y="3066"/>
                    </a:lnTo>
                    <a:lnTo>
                      <a:pt x="1030" y="3042"/>
                    </a:lnTo>
                    <a:lnTo>
                      <a:pt x="959" y="3013"/>
                    </a:lnTo>
                    <a:lnTo>
                      <a:pt x="889" y="2982"/>
                    </a:lnTo>
                    <a:lnTo>
                      <a:pt x="821" y="2948"/>
                    </a:lnTo>
                    <a:lnTo>
                      <a:pt x="756" y="2910"/>
                    </a:lnTo>
                    <a:lnTo>
                      <a:pt x="692" y="2869"/>
                    </a:lnTo>
                    <a:lnTo>
                      <a:pt x="631" y="2825"/>
                    </a:lnTo>
                    <a:lnTo>
                      <a:pt x="572" y="2778"/>
                    </a:lnTo>
                    <a:lnTo>
                      <a:pt x="514" y="2729"/>
                    </a:lnTo>
                    <a:lnTo>
                      <a:pt x="460" y="2677"/>
                    </a:lnTo>
                    <a:lnTo>
                      <a:pt x="408" y="2622"/>
                    </a:lnTo>
                    <a:lnTo>
                      <a:pt x="359" y="2565"/>
                    </a:lnTo>
                    <a:lnTo>
                      <a:pt x="313" y="2506"/>
                    </a:lnTo>
                    <a:lnTo>
                      <a:pt x="268" y="2444"/>
                    </a:lnTo>
                    <a:lnTo>
                      <a:pt x="228" y="2381"/>
                    </a:lnTo>
                    <a:lnTo>
                      <a:pt x="190" y="2315"/>
                    </a:lnTo>
                    <a:lnTo>
                      <a:pt x="156" y="2247"/>
                    </a:lnTo>
                    <a:lnTo>
                      <a:pt x="124" y="2179"/>
                    </a:lnTo>
                    <a:lnTo>
                      <a:pt x="96" y="2106"/>
                    </a:lnTo>
                    <a:lnTo>
                      <a:pt x="71" y="2034"/>
                    </a:lnTo>
                    <a:lnTo>
                      <a:pt x="50" y="1960"/>
                    </a:lnTo>
                    <a:lnTo>
                      <a:pt x="32" y="1884"/>
                    </a:lnTo>
                    <a:lnTo>
                      <a:pt x="18" y="1806"/>
                    </a:lnTo>
                    <a:lnTo>
                      <a:pt x="8" y="1728"/>
                    </a:lnTo>
                    <a:lnTo>
                      <a:pt x="2" y="1649"/>
                    </a:lnTo>
                    <a:lnTo>
                      <a:pt x="0" y="1568"/>
                    </a:lnTo>
                    <a:lnTo>
                      <a:pt x="2" y="1487"/>
                    </a:lnTo>
                    <a:lnTo>
                      <a:pt x="8" y="1408"/>
                    </a:lnTo>
                    <a:lnTo>
                      <a:pt x="18" y="1329"/>
                    </a:lnTo>
                    <a:lnTo>
                      <a:pt x="32" y="1252"/>
                    </a:lnTo>
                    <a:lnTo>
                      <a:pt x="50" y="1177"/>
                    </a:lnTo>
                    <a:lnTo>
                      <a:pt x="71" y="1102"/>
                    </a:lnTo>
                    <a:lnTo>
                      <a:pt x="96" y="1029"/>
                    </a:lnTo>
                    <a:lnTo>
                      <a:pt x="124" y="958"/>
                    </a:lnTo>
                    <a:lnTo>
                      <a:pt x="156" y="888"/>
                    </a:lnTo>
                    <a:lnTo>
                      <a:pt x="190" y="820"/>
                    </a:lnTo>
                    <a:lnTo>
                      <a:pt x="228" y="755"/>
                    </a:lnTo>
                    <a:lnTo>
                      <a:pt x="268" y="692"/>
                    </a:lnTo>
                    <a:lnTo>
                      <a:pt x="313" y="630"/>
                    </a:lnTo>
                    <a:lnTo>
                      <a:pt x="359" y="570"/>
                    </a:lnTo>
                    <a:lnTo>
                      <a:pt x="408" y="514"/>
                    </a:lnTo>
                    <a:lnTo>
                      <a:pt x="460" y="459"/>
                    </a:lnTo>
                    <a:lnTo>
                      <a:pt x="514" y="408"/>
                    </a:lnTo>
                    <a:lnTo>
                      <a:pt x="572" y="358"/>
                    </a:lnTo>
                    <a:lnTo>
                      <a:pt x="631" y="311"/>
                    </a:lnTo>
                    <a:lnTo>
                      <a:pt x="692" y="268"/>
                    </a:lnTo>
                    <a:lnTo>
                      <a:pt x="756" y="226"/>
                    </a:lnTo>
                    <a:lnTo>
                      <a:pt x="821" y="189"/>
                    </a:lnTo>
                    <a:lnTo>
                      <a:pt x="889" y="154"/>
                    </a:lnTo>
                    <a:lnTo>
                      <a:pt x="959" y="123"/>
                    </a:lnTo>
                    <a:lnTo>
                      <a:pt x="1030" y="95"/>
                    </a:lnTo>
                    <a:lnTo>
                      <a:pt x="1102" y="69"/>
                    </a:lnTo>
                    <a:lnTo>
                      <a:pt x="1176" y="49"/>
                    </a:lnTo>
                    <a:lnTo>
                      <a:pt x="1252" y="32"/>
                    </a:lnTo>
                    <a:lnTo>
                      <a:pt x="1330" y="18"/>
                    </a:lnTo>
                    <a:lnTo>
                      <a:pt x="1408" y="8"/>
                    </a:lnTo>
                    <a:lnTo>
                      <a:pt x="1488" y="2"/>
                    </a:lnTo>
                    <a:lnTo>
                      <a:pt x="1568" y="0"/>
                    </a:lnTo>
                    <a:lnTo>
                      <a:pt x="1648" y="2"/>
                    </a:lnTo>
                    <a:lnTo>
                      <a:pt x="1728" y="8"/>
                    </a:lnTo>
                    <a:lnTo>
                      <a:pt x="1806" y="18"/>
                    </a:lnTo>
                    <a:lnTo>
                      <a:pt x="1883" y="32"/>
                    </a:lnTo>
                    <a:lnTo>
                      <a:pt x="1960" y="49"/>
                    </a:lnTo>
                    <a:lnTo>
                      <a:pt x="2033" y="69"/>
                    </a:lnTo>
                    <a:lnTo>
                      <a:pt x="2106" y="95"/>
                    </a:lnTo>
                    <a:lnTo>
                      <a:pt x="2177" y="123"/>
                    </a:lnTo>
                    <a:lnTo>
                      <a:pt x="2247" y="154"/>
                    </a:lnTo>
                    <a:lnTo>
                      <a:pt x="2315" y="189"/>
                    </a:lnTo>
                    <a:lnTo>
                      <a:pt x="2380" y="226"/>
                    </a:lnTo>
                    <a:lnTo>
                      <a:pt x="2444" y="268"/>
                    </a:lnTo>
                    <a:lnTo>
                      <a:pt x="2505" y="311"/>
                    </a:lnTo>
                    <a:lnTo>
                      <a:pt x="2564" y="358"/>
                    </a:lnTo>
                    <a:lnTo>
                      <a:pt x="2622" y="408"/>
                    </a:lnTo>
                    <a:lnTo>
                      <a:pt x="2676" y="459"/>
                    </a:lnTo>
                    <a:lnTo>
                      <a:pt x="2727" y="514"/>
                    </a:lnTo>
                    <a:lnTo>
                      <a:pt x="2777" y="570"/>
                    </a:lnTo>
                    <a:lnTo>
                      <a:pt x="2823" y="630"/>
                    </a:lnTo>
                    <a:lnTo>
                      <a:pt x="2867" y="692"/>
                    </a:lnTo>
                    <a:lnTo>
                      <a:pt x="2908" y="755"/>
                    </a:lnTo>
                    <a:lnTo>
                      <a:pt x="2946" y="821"/>
                    </a:lnTo>
                    <a:lnTo>
                      <a:pt x="2980" y="889"/>
                    </a:lnTo>
                    <a:lnTo>
                      <a:pt x="3012" y="958"/>
                    </a:lnTo>
                    <a:lnTo>
                      <a:pt x="3040" y="1029"/>
                    </a:lnTo>
                    <a:lnTo>
                      <a:pt x="3065" y="1102"/>
                    </a:lnTo>
                    <a:lnTo>
                      <a:pt x="3086" y="1177"/>
                    </a:lnTo>
                    <a:lnTo>
                      <a:pt x="3104" y="1252"/>
                    </a:lnTo>
                    <a:lnTo>
                      <a:pt x="3118" y="1329"/>
                    </a:lnTo>
                    <a:lnTo>
                      <a:pt x="3127" y="1408"/>
                    </a:lnTo>
                    <a:lnTo>
                      <a:pt x="3134" y="1487"/>
                    </a:lnTo>
                    <a:lnTo>
                      <a:pt x="3135" y="1568"/>
                    </a:lnTo>
                    <a:lnTo>
                      <a:pt x="3134" y="1649"/>
                    </a:lnTo>
                    <a:lnTo>
                      <a:pt x="3127" y="1728"/>
                    </a:lnTo>
                    <a:lnTo>
                      <a:pt x="3118" y="1807"/>
                    </a:lnTo>
                    <a:lnTo>
                      <a:pt x="3104" y="1884"/>
                    </a:lnTo>
                    <a:lnTo>
                      <a:pt x="3086" y="1960"/>
                    </a:lnTo>
                    <a:lnTo>
                      <a:pt x="3065" y="2034"/>
                    </a:lnTo>
                    <a:lnTo>
                      <a:pt x="3040" y="2107"/>
                    </a:lnTo>
                    <a:lnTo>
                      <a:pt x="3012" y="2179"/>
                    </a:lnTo>
                    <a:lnTo>
                      <a:pt x="2980" y="2247"/>
                    </a:lnTo>
                    <a:lnTo>
                      <a:pt x="2946" y="2315"/>
                    </a:lnTo>
                    <a:lnTo>
                      <a:pt x="2908" y="2381"/>
                    </a:lnTo>
                    <a:lnTo>
                      <a:pt x="2867" y="2444"/>
                    </a:lnTo>
                    <a:lnTo>
                      <a:pt x="2823" y="2506"/>
                    </a:lnTo>
                    <a:lnTo>
                      <a:pt x="2777" y="2565"/>
                    </a:lnTo>
                    <a:lnTo>
                      <a:pt x="2728" y="2622"/>
                    </a:lnTo>
                    <a:lnTo>
                      <a:pt x="2676" y="2677"/>
                    </a:lnTo>
                    <a:lnTo>
                      <a:pt x="2622" y="2729"/>
                    </a:lnTo>
                    <a:lnTo>
                      <a:pt x="2564" y="2778"/>
                    </a:lnTo>
                    <a:lnTo>
                      <a:pt x="2505" y="2825"/>
                    </a:lnTo>
                    <a:lnTo>
                      <a:pt x="2444" y="2869"/>
                    </a:lnTo>
                    <a:lnTo>
                      <a:pt x="2380" y="2910"/>
                    </a:lnTo>
                    <a:lnTo>
                      <a:pt x="2315" y="2948"/>
                    </a:lnTo>
                    <a:lnTo>
                      <a:pt x="2247" y="2982"/>
                    </a:lnTo>
                    <a:lnTo>
                      <a:pt x="2177" y="3013"/>
                    </a:lnTo>
                    <a:lnTo>
                      <a:pt x="2106" y="3042"/>
                    </a:lnTo>
                    <a:lnTo>
                      <a:pt x="2033" y="3066"/>
                    </a:lnTo>
                    <a:lnTo>
                      <a:pt x="1960" y="3088"/>
                    </a:lnTo>
                    <a:lnTo>
                      <a:pt x="1883" y="3105"/>
                    </a:lnTo>
                    <a:lnTo>
                      <a:pt x="1806" y="3118"/>
                    </a:lnTo>
                    <a:lnTo>
                      <a:pt x="1728" y="3129"/>
                    </a:lnTo>
                    <a:lnTo>
                      <a:pt x="1648" y="3135"/>
                    </a:lnTo>
                    <a:lnTo>
                      <a:pt x="1568" y="313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2" name="îşḷîḑè"/>
              <p:cNvSpPr/>
              <p:nvPr/>
            </p:nvSpPr>
            <p:spPr bwMode="auto">
              <a:xfrm rot="2534512">
                <a:off x="1816494" y="3228817"/>
                <a:ext cx="480194" cy="475725"/>
              </a:xfrm>
              <a:custGeom>
                <a:avLst/>
                <a:gdLst>
                  <a:gd name="T0" fmla="*/ 978 w 2178"/>
                  <a:gd name="T1" fmla="*/ 4 h 2179"/>
                  <a:gd name="T2" fmla="*/ 818 w 2178"/>
                  <a:gd name="T3" fmla="*/ 33 h 2179"/>
                  <a:gd name="T4" fmla="*/ 665 w 2178"/>
                  <a:gd name="T5" fmla="*/ 84 h 2179"/>
                  <a:gd name="T6" fmla="*/ 524 w 2178"/>
                  <a:gd name="T7" fmla="*/ 157 h 2179"/>
                  <a:gd name="T8" fmla="*/ 396 w 2178"/>
                  <a:gd name="T9" fmla="*/ 248 h 2179"/>
                  <a:gd name="T10" fmla="*/ 283 w 2178"/>
                  <a:gd name="T11" fmla="*/ 356 h 2179"/>
                  <a:gd name="T12" fmla="*/ 186 w 2178"/>
                  <a:gd name="T13" fmla="*/ 480 h 2179"/>
                  <a:gd name="T14" fmla="*/ 107 w 2178"/>
                  <a:gd name="T15" fmla="*/ 616 h 2179"/>
                  <a:gd name="T16" fmla="*/ 49 w 2178"/>
                  <a:gd name="T17" fmla="*/ 765 h 2179"/>
                  <a:gd name="T18" fmla="*/ 12 w 2178"/>
                  <a:gd name="T19" fmla="*/ 924 h 2179"/>
                  <a:gd name="T20" fmla="*/ 0 w 2178"/>
                  <a:gd name="T21" fmla="*/ 1089 h 2179"/>
                  <a:gd name="T22" fmla="*/ 12 w 2178"/>
                  <a:gd name="T23" fmla="*/ 1255 h 2179"/>
                  <a:gd name="T24" fmla="*/ 49 w 2178"/>
                  <a:gd name="T25" fmla="*/ 1413 h 2179"/>
                  <a:gd name="T26" fmla="*/ 107 w 2178"/>
                  <a:gd name="T27" fmla="*/ 1561 h 2179"/>
                  <a:gd name="T28" fmla="*/ 186 w 2178"/>
                  <a:gd name="T29" fmla="*/ 1698 h 2179"/>
                  <a:gd name="T30" fmla="*/ 283 w 2178"/>
                  <a:gd name="T31" fmla="*/ 1822 h 2179"/>
                  <a:gd name="T32" fmla="*/ 396 w 2178"/>
                  <a:gd name="T33" fmla="*/ 1930 h 2179"/>
                  <a:gd name="T34" fmla="*/ 524 w 2178"/>
                  <a:gd name="T35" fmla="*/ 2022 h 2179"/>
                  <a:gd name="T36" fmla="*/ 665 w 2178"/>
                  <a:gd name="T37" fmla="*/ 2093 h 2179"/>
                  <a:gd name="T38" fmla="*/ 818 w 2178"/>
                  <a:gd name="T39" fmla="*/ 2144 h 2179"/>
                  <a:gd name="T40" fmla="*/ 978 w 2178"/>
                  <a:gd name="T41" fmla="*/ 2173 h 2179"/>
                  <a:gd name="T42" fmla="*/ 1145 w 2178"/>
                  <a:gd name="T43" fmla="*/ 2178 h 2179"/>
                  <a:gd name="T44" fmla="*/ 1308 w 2178"/>
                  <a:gd name="T45" fmla="*/ 2157 h 2179"/>
                  <a:gd name="T46" fmla="*/ 1464 w 2178"/>
                  <a:gd name="T47" fmla="*/ 2112 h 2179"/>
                  <a:gd name="T48" fmla="*/ 1608 w 2178"/>
                  <a:gd name="T49" fmla="*/ 2047 h 2179"/>
                  <a:gd name="T50" fmla="*/ 1741 w 2178"/>
                  <a:gd name="T51" fmla="*/ 1962 h 2179"/>
                  <a:gd name="T52" fmla="*/ 1859 w 2178"/>
                  <a:gd name="T53" fmla="*/ 1860 h 2179"/>
                  <a:gd name="T54" fmla="*/ 1962 w 2178"/>
                  <a:gd name="T55" fmla="*/ 1741 h 2179"/>
                  <a:gd name="T56" fmla="*/ 2047 w 2178"/>
                  <a:gd name="T57" fmla="*/ 1608 h 2179"/>
                  <a:gd name="T58" fmla="*/ 2112 w 2178"/>
                  <a:gd name="T59" fmla="*/ 1463 h 2179"/>
                  <a:gd name="T60" fmla="*/ 2156 w 2178"/>
                  <a:gd name="T61" fmla="*/ 1309 h 2179"/>
                  <a:gd name="T62" fmla="*/ 2177 w 2178"/>
                  <a:gd name="T63" fmla="*/ 1145 h 2179"/>
                  <a:gd name="T64" fmla="*/ 2173 w 2178"/>
                  <a:gd name="T65" fmla="*/ 977 h 2179"/>
                  <a:gd name="T66" fmla="*/ 2144 w 2178"/>
                  <a:gd name="T67" fmla="*/ 817 h 2179"/>
                  <a:gd name="T68" fmla="*/ 2092 w 2178"/>
                  <a:gd name="T69" fmla="*/ 666 h 2179"/>
                  <a:gd name="T70" fmla="*/ 2020 w 2178"/>
                  <a:gd name="T71" fmla="*/ 525 h 2179"/>
                  <a:gd name="T72" fmla="*/ 1929 w 2178"/>
                  <a:gd name="T73" fmla="*/ 396 h 2179"/>
                  <a:gd name="T74" fmla="*/ 1821 w 2178"/>
                  <a:gd name="T75" fmla="*/ 283 h 2179"/>
                  <a:gd name="T76" fmla="*/ 1697 w 2178"/>
                  <a:gd name="T77" fmla="*/ 185 h 2179"/>
                  <a:gd name="T78" fmla="*/ 1561 w 2178"/>
                  <a:gd name="T79" fmla="*/ 106 h 2179"/>
                  <a:gd name="T80" fmla="*/ 1412 w 2178"/>
                  <a:gd name="T81" fmla="*/ 48 h 2179"/>
                  <a:gd name="T82" fmla="*/ 1255 w 2178"/>
                  <a:gd name="T83" fmla="*/ 11 h 2179"/>
                  <a:gd name="T84" fmla="*/ 1089 w 2178"/>
                  <a:gd name="T85" fmla="*/ 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8" h="2179">
                    <a:moveTo>
                      <a:pt x="1089" y="0"/>
                    </a:moveTo>
                    <a:lnTo>
                      <a:pt x="1033" y="1"/>
                    </a:lnTo>
                    <a:lnTo>
                      <a:pt x="978" y="4"/>
                    </a:lnTo>
                    <a:lnTo>
                      <a:pt x="923" y="11"/>
                    </a:lnTo>
                    <a:lnTo>
                      <a:pt x="870" y="21"/>
                    </a:lnTo>
                    <a:lnTo>
                      <a:pt x="818" y="33"/>
                    </a:lnTo>
                    <a:lnTo>
                      <a:pt x="766" y="48"/>
                    </a:lnTo>
                    <a:lnTo>
                      <a:pt x="714" y="65"/>
                    </a:lnTo>
                    <a:lnTo>
                      <a:pt x="665" y="84"/>
                    </a:lnTo>
                    <a:lnTo>
                      <a:pt x="617" y="106"/>
                    </a:lnTo>
                    <a:lnTo>
                      <a:pt x="570" y="130"/>
                    </a:lnTo>
                    <a:lnTo>
                      <a:pt x="524" y="157"/>
                    </a:lnTo>
                    <a:lnTo>
                      <a:pt x="481" y="185"/>
                    </a:lnTo>
                    <a:lnTo>
                      <a:pt x="437" y="216"/>
                    </a:lnTo>
                    <a:lnTo>
                      <a:pt x="396" y="248"/>
                    </a:lnTo>
                    <a:lnTo>
                      <a:pt x="357" y="283"/>
                    </a:lnTo>
                    <a:lnTo>
                      <a:pt x="319" y="318"/>
                    </a:lnTo>
                    <a:lnTo>
                      <a:pt x="283" y="356"/>
                    </a:lnTo>
                    <a:lnTo>
                      <a:pt x="248" y="396"/>
                    </a:lnTo>
                    <a:lnTo>
                      <a:pt x="216" y="438"/>
                    </a:lnTo>
                    <a:lnTo>
                      <a:pt x="186" y="480"/>
                    </a:lnTo>
                    <a:lnTo>
                      <a:pt x="158" y="525"/>
                    </a:lnTo>
                    <a:lnTo>
                      <a:pt x="131" y="569"/>
                    </a:lnTo>
                    <a:lnTo>
                      <a:pt x="107" y="616"/>
                    </a:lnTo>
                    <a:lnTo>
                      <a:pt x="86" y="666"/>
                    </a:lnTo>
                    <a:lnTo>
                      <a:pt x="66" y="715"/>
                    </a:lnTo>
                    <a:lnTo>
                      <a:pt x="49" y="765"/>
                    </a:lnTo>
                    <a:lnTo>
                      <a:pt x="34" y="817"/>
                    </a:lnTo>
                    <a:lnTo>
                      <a:pt x="22" y="870"/>
                    </a:lnTo>
                    <a:lnTo>
                      <a:pt x="12" y="924"/>
                    </a:lnTo>
                    <a:lnTo>
                      <a:pt x="5" y="977"/>
                    </a:lnTo>
                    <a:lnTo>
                      <a:pt x="1" y="1032"/>
                    </a:lnTo>
                    <a:lnTo>
                      <a:pt x="0" y="1089"/>
                    </a:lnTo>
                    <a:lnTo>
                      <a:pt x="1" y="1145"/>
                    </a:lnTo>
                    <a:lnTo>
                      <a:pt x="5" y="1200"/>
                    </a:lnTo>
                    <a:lnTo>
                      <a:pt x="12" y="1255"/>
                    </a:lnTo>
                    <a:lnTo>
                      <a:pt x="22" y="1309"/>
                    </a:lnTo>
                    <a:lnTo>
                      <a:pt x="34" y="1361"/>
                    </a:lnTo>
                    <a:lnTo>
                      <a:pt x="49" y="1413"/>
                    </a:lnTo>
                    <a:lnTo>
                      <a:pt x="66" y="1463"/>
                    </a:lnTo>
                    <a:lnTo>
                      <a:pt x="86" y="1513"/>
                    </a:lnTo>
                    <a:lnTo>
                      <a:pt x="107" y="1561"/>
                    </a:lnTo>
                    <a:lnTo>
                      <a:pt x="131" y="1608"/>
                    </a:lnTo>
                    <a:lnTo>
                      <a:pt x="158" y="1654"/>
                    </a:lnTo>
                    <a:lnTo>
                      <a:pt x="186" y="1698"/>
                    </a:lnTo>
                    <a:lnTo>
                      <a:pt x="216" y="1741"/>
                    </a:lnTo>
                    <a:lnTo>
                      <a:pt x="248" y="1782"/>
                    </a:lnTo>
                    <a:lnTo>
                      <a:pt x="283" y="1822"/>
                    </a:lnTo>
                    <a:lnTo>
                      <a:pt x="319" y="1860"/>
                    </a:lnTo>
                    <a:lnTo>
                      <a:pt x="357" y="1896"/>
                    </a:lnTo>
                    <a:lnTo>
                      <a:pt x="396" y="1930"/>
                    </a:lnTo>
                    <a:lnTo>
                      <a:pt x="437" y="1962"/>
                    </a:lnTo>
                    <a:lnTo>
                      <a:pt x="481" y="1993"/>
                    </a:lnTo>
                    <a:lnTo>
                      <a:pt x="524" y="2022"/>
                    </a:lnTo>
                    <a:lnTo>
                      <a:pt x="570" y="2047"/>
                    </a:lnTo>
                    <a:lnTo>
                      <a:pt x="617" y="2071"/>
                    </a:lnTo>
                    <a:lnTo>
                      <a:pt x="665" y="2093"/>
                    </a:lnTo>
                    <a:lnTo>
                      <a:pt x="714" y="2113"/>
                    </a:lnTo>
                    <a:lnTo>
                      <a:pt x="765" y="2129"/>
                    </a:lnTo>
                    <a:lnTo>
                      <a:pt x="818" y="2144"/>
                    </a:lnTo>
                    <a:lnTo>
                      <a:pt x="870" y="2157"/>
                    </a:lnTo>
                    <a:lnTo>
                      <a:pt x="923" y="2166"/>
                    </a:lnTo>
                    <a:lnTo>
                      <a:pt x="978" y="2173"/>
                    </a:lnTo>
                    <a:lnTo>
                      <a:pt x="1033" y="2178"/>
                    </a:lnTo>
                    <a:lnTo>
                      <a:pt x="1089" y="2179"/>
                    </a:lnTo>
                    <a:lnTo>
                      <a:pt x="1145" y="2178"/>
                    </a:lnTo>
                    <a:lnTo>
                      <a:pt x="1200" y="2173"/>
                    </a:lnTo>
                    <a:lnTo>
                      <a:pt x="1255" y="2166"/>
                    </a:lnTo>
                    <a:lnTo>
                      <a:pt x="1308" y="2157"/>
                    </a:lnTo>
                    <a:lnTo>
                      <a:pt x="1360" y="2144"/>
                    </a:lnTo>
                    <a:lnTo>
                      <a:pt x="1412" y="2129"/>
                    </a:lnTo>
                    <a:lnTo>
                      <a:pt x="1464" y="2112"/>
                    </a:lnTo>
                    <a:lnTo>
                      <a:pt x="1513" y="2093"/>
                    </a:lnTo>
                    <a:lnTo>
                      <a:pt x="1561" y="2071"/>
                    </a:lnTo>
                    <a:lnTo>
                      <a:pt x="1608" y="2047"/>
                    </a:lnTo>
                    <a:lnTo>
                      <a:pt x="1654" y="2020"/>
                    </a:lnTo>
                    <a:lnTo>
                      <a:pt x="1697" y="1993"/>
                    </a:lnTo>
                    <a:lnTo>
                      <a:pt x="1741" y="1962"/>
                    </a:lnTo>
                    <a:lnTo>
                      <a:pt x="1782" y="1930"/>
                    </a:lnTo>
                    <a:lnTo>
                      <a:pt x="1821" y="1896"/>
                    </a:lnTo>
                    <a:lnTo>
                      <a:pt x="1859" y="1860"/>
                    </a:lnTo>
                    <a:lnTo>
                      <a:pt x="1895" y="1821"/>
                    </a:lnTo>
                    <a:lnTo>
                      <a:pt x="1930" y="1782"/>
                    </a:lnTo>
                    <a:lnTo>
                      <a:pt x="1962" y="1741"/>
                    </a:lnTo>
                    <a:lnTo>
                      <a:pt x="1992" y="1698"/>
                    </a:lnTo>
                    <a:lnTo>
                      <a:pt x="2020" y="1654"/>
                    </a:lnTo>
                    <a:lnTo>
                      <a:pt x="2047" y="1608"/>
                    </a:lnTo>
                    <a:lnTo>
                      <a:pt x="2071" y="1561"/>
                    </a:lnTo>
                    <a:lnTo>
                      <a:pt x="2092" y="1513"/>
                    </a:lnTo>
                    <a:lnTo>
                      <a:pt x="2112" y="1463"/>
                    </a:lnTo>
                    <a:lnTo>
                      <a:pt x="2129" y="1413"/>
                    </a:lnTo>
                    <a:lnTo>
                      <a:pt x="2144" y="1361"/>
                    </a:lnTo>
                    <a:lnTo>
                      <a:pt x="2156" y="1309"/>
                    </a:lnTo>
                    <a:lnTo>
                      <a:pt x="2166" y="1255"/>
                    </a:lnTo>
                    <a:lnTo>
                      <a:pt x="2173" y="1200"/>
                    </a:lnTo>
                    <a:lnTo>
                      <a:pt x="2177" y="1145"/>
                    </a:lnTo>
                    <a:lnTo>
                      <a:pt x="2178" y="1089"/>
                    </a:lnTo>
                    <a:lnTo>
                      <a:pt x="2177" y="1032"/>
                    </a:lnTo>
                    <a:lnTo>
                      <a:pt x="2173" y="977"/>
                    </a:lnTo>
                    <a:lnTo>
                      <a:pt x="2166" y="924"/>
                    </a:lnTo>
                    <a:lnTo>
                      <a:pt x="2156" y="870"/>
                    </a:lnTo>
                    <a:lnTo>
                      <a:pt x="2144" y="817"/>
                    </a:lnTo>
                    <a:lnTo>
                      <a:pt x="2129" y="765"/>
                    </a:lnTo>
                    <a:lnTo>
                      <a:pt x="2112" y="715"/>
                    </a:lnTo>
                    <a:lnTo>
                      <a:pt x="2092" y="666"/>
                    </a:lnTo>
                    <a:lnTo>
                      <a:pt x="2071" y="616"/>
                    </a:lnTo>
                    <a:lnTo>
                      <a:pt x="2047" y="569"/>
                    </a:lnTo>
                    <a:lnTo>
                      <a:pt x="2020" y="525"/>
                    </a:lnTo>
                    <a:lnTo>
                      <a:pt x="1992" y="480"/>
                    </a:lnTo>
                    <a:lnTo>
                      <a:pt x="1962" y="438"/>
                    </a:lnTo>
                    <a:lnTo>
                      <a:pt x="1929" y="396"/>
                    </a:lnTo>
                    <a:lnTo>
                      <a:pt x="1895" y="356"/>
                    </a:lnTo>
                    <a:lnTo>
                      <a:pt x="1859" y="318"/>
                    </a:lnTo>
                    <a:lnTo>
                      <a:pt x="1821" y="283"/>
                    </a:lnTo>
                    <a:lnTo>
                      <a:pt x="1782" y="248"/>
                    </a:lnTo>
                    <a:lnTo>
                      <a:pt x="1741" y="216"/>
                    </a:lnTo>
                    <a:lnTo>
                      <a:pt x="1697" y="185"/>
                    </a:lnTo>
                    <a:lnTo>
                      <a:pt x="1654" y="157"/>
                    </a:lnTo>
                    <a:lnTo>
                      <a:pt x="1608" y="130"/>
                    </a:lnTo>
                    <a:lnTo>
                      <a:pt x="1561" y="106"/>
                    </a:lnTo>
                    <a:lnTo>
                      <a:pt x="1513" y="84"/>
                    </a:lnTo>
                    <a:lnTo>
                      <a:pt x="1464" y="65"/>
                    </a:lnTo>
                    <a:lnTo>
                      <a:pt x="1412" y="48"/>
                    </a:lnTo>
                    <a:lnTo>
                      <a:pt x="1360" y="33"/>
                    </a:lnTo>
                    <a:lnTo>
                      <a:pt x="1308" y="21"/>
                    </a:lnTo>
                    <a:lnTo>
                      <a:pt x="1255" y="11"/>
                    </a:lnTo>
                    <a:lnTo>
                      <a:pt x="1200" y="4"/>
                    </a:lnTo>
                    <a:lnTo>
                      <a:pt x="1145" y="1"/>
                    </a:lnTo>
                    <a:lnTo>
                      <a:pt x="108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9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3" name="iŝļîdè"/>
              <p:cNvSpPr/>
              <p:nvPr/>
            </p:nvSpPr>
            <p:spPr bwMode="auto">
              <a:xfrm rot="2534512">
                <a:off x="2008587" y="3239782"/>
                <a:ext cx="348030" cy="684128"/>
              </a:xfrm>
              <a:custGeom>
                <a:avLst/>
                <a:gdLst>
                  <a:gd name="T0" fmla="*/ 0 w 1583"/>
                  <a:gd name="T1" fmla="*/ 0 h 3137"/>
                  <a:gd name="T2" fmla="*/ 16 w 1583"/>
                  <a:gd name="T3" fmla="*/ 479 h 3137"/>
                  <a:gd name="T4" fmla="*/ 182 w 1583"/>
                  <a:gd name="T5" fmla="*/ 490 h 3137"/>
                  <a:gd name="T6" fmla="*/ 339 w 1583"/>
                  <a:gd name="T7" fmla="*/ 527 h 3137"/>
                  <a:gd name="T8" fmla="*/ 488 w 1583"/>
                  <a:gd name="T9" fmla="*/ 585 h 3137"/>
                  <a:gd name="T10" fmla="*/ 624 w 1583"/>
                  <a:gd name="T11" fmla="*/ 664 h 3137"/>
                  <a:gd name="T12" fmla="*/ 748 w 1583"/>
                  <a:gd name="T13" fmla="*/ 762 h 3137"/>
                  <a:gd name="T14" fmla="*/ 856 w 1583"/>
                  <a:gd name="T15" fmla="*/ 875 h 3137"/>
                  <a:gd name="T16" fmla="*/ 947 w 1583"/>
                  <a:gd name="T17" fmla="*/ 1004 h 3137"/>
                  <a:gd name="T18" fmla="*/ 1019 w 1583"/>
                  <a:gd name="T19" fmla="*/ 1145 h 3137"/>
                  <a:gd name="T20" fmla="*/ 1071 w 1583"/>
                  <a:gd name="T21" fmla="*/ 1296 h 3137"/>
                  <a:gd name="T22" fmla="*/ 1100 w 1583"/>
                  <a:gd name="T23" fmla="*/ 1456 h 3137"/>
                  <a:gd name="T24" fmla="*/ 1104 w 1583"/>
                  <a:gd name="T25" fmla="*/ 1624 h 3137"/>
                  <a:gd name="T26" fmla="*/ 1083 w 1583"/>
                  <a:gd name="T27" fmla="*/ 1788 h 3137"/>
                  <a:gd name="T28" fmla="*/ 1039 w 1583"/>
                  <a:gd name="T29" fmla="*/ 1942 h 3137"/>
                  <a:gd name="T30" fmla="*/ 974 w 1583"/>
                  <a:gd name="T31" fmla="*/ 2087 h 3137"/>
                  <a:gd name="T32" fmla="*/ 889 w 1583"/>
                  <a:gd name="T33" fmla="*/ 2220 h 3137"/>
                  <a:gd name="T34" fmla="*/ 786 w 1583"/>
                  <a:gd name="T35" fmla="*/ 2339 h 3137"/>
                  <a:gd name="T36" fmla="*/ 668 w 1583"/>
                  <a:gd name="T37" fmla="*/ 2441 h 3137"/>
                  <a:gd name="T38" fmla="*/ 535 w 1583"/>
                  <a:gd name="T39" fmla="*/ 2526 h 3137"/>
                  <a:gd name="T40" fmla="*/ 391 w 1583"/>
                  <a:gd name="T41" fmla="*/ 2591 h 3137"/>
                  <a:gd name="T42" fmla="*/ 235 w 1583"/>
                  <a:gd name="T43" fmla="*/ 2636 h 3137"/>
                  <a:gd name="T44" fmla="*/ 72 w 1583"/>
                  <a:gd name="T45" fmla="*/ 2657 h 3137"/>
                  <a:gd name="T46" fmla="*/ 0 w 1583"/>
                  <a:gd name="T47" fmla="*/ 2658 h 3137"/>
                  <a:gd name="T48" fmla="*/ 16 w 1583"/>
                  <a:gd name="T49" fmla="*/ 3137 h 3137"/>
                  <a:gd name="T50" fmla="*/ 254 w 1583"/>
                  <a:gd name="T51" fmla="*/ 3118 h 3137"/>
                  <a:gd name="T52" fmla="*/ 481 w 1583"/>
                  <a:gd name="T53" fmla="*/ 3066 h 3137"/>
                  <a:gd name="T54" fmla="*/ 695 w 1583"/>
                  <a:gd name="T55" fmla="*/ 2982 h 3137"/>
                  <a:gd name="T56" fmla="*/ 892 w 1583"/>
                  <a:gd name="T57" fmla="*/ 2869 h 3137"/>
                  <a:gd name="T58" fmla="*/ 1070 w 1583"/>
                  <a:gd name="T59" fmla="*/ 2729 h 3137"/>
                  <a:gd name="T60" fmla="*/ 1225 w 1583"/>
                  <a:gd name="T61" fmla="*/ 2565 h 3137"/>
                  <a:gd name="T62" fmla="*/ 1356 w 1583"/>
                  <a:gd name="T63" fmla="*/ 2381 h 3137"/>
                  <a:gd name="T64" fmla="*/ 1460 w 1583"/>
                  <a:gd name="T65" fmla="*/ 2179 h 3137"/>
                  <a:gd name="T66" fmla="*/ 1534 w 1583"/>
                  <a:gd name="T67" fmla="*/ 1960 h 3137"/>
                  <a:gd name="T68" fmla="*/ 1575 w 1583"/>
                  <a:gd name="T69" fmla="*/ 1728 h 3137"/>
                  <a:gd name="T70" fmla="*/ 1582 w 1583"/>
                  <a:gd name="T71" fmla="*/ 1487 h 3137"/>
                  <a:gd name="T72" fmla="*/ 1552 w 1583"/>
                  <a:gd name="T73" fmla="*/ 1252 h 3137"/>
                  <a:gd name="T74" fmla="*/ 1488 w 1583"/>
                  <a:gd name="T75" fmla="*/ 1029 h 3137"/>
                  <a:gd name="T76" fmla="*/ 1394 w 1583"/>
                  <a:gd name="T77" fmla="*/ 821 h 3137"/>
                  <a:gd name="T78" fmla="*/ 1271 w 1583"/>
                  <a:gd name="T79" fmla="*/ 630 h 3137"/>
                  <a:gd name="T80" fmla="*/ 1124 w 1583"/>
                  <a:gd name="T81" fmla="*/ 459 h 3137"/>
                  <a:gd name="T82" fmla="*/ 953 w 1583"/>
                  <a:gd name="T83" fmla="*/ 311 h 3137"/>
                  <a:gd name="T84" fmla="*/ 763 w 1583"/>
                  <a:gd name="T85" fmla="*/ 189 h 3137"/>
                  <a:gd name="T86" fmla="*/ 554 w 1583"/>
                  <a:gd name="T87" fmla="*/ 95 h 3137"/>
                  <a:gd name="T88" fmla="*/ 331 w 1583"/>
                  <a:gd name="T89" fmla="*/ 32 h 3137"/>
                  <a:gd name="T90" fmla="*/ 96 w 1583"/>
                  <a:gd name="T91" fmla="*/ 2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3" h="3137">
                    <a:moveTo>
                      <a:pt x="16" y="0"/>
                    </a:moveTo>
                    <a:lnTo>
                      <a:pt x="8" y="0"/>
                    </a:lnTo>
                    <a:lnTo>
                      <a:pt x="0" y="0"/>
                    </a:lnTo>
                    <a:lnTo>
                      <a:pt x="0" y="479"/>
                    </a:lnTo>
                    <a:lnTo>
                      <a:pt x="8" y="479"/>
                    </a:lnTo>
                    <a:lnTo>
                      <a:pt x="16" y="479"/>
                    </a:lnTo>
                    <a:lnTo>
                      <a:pt x="72" y="480"/>
                    </a:lnTo>
                    <a:lnTo>
                      <a:pt x="127" y="483"/>
                    </a:lnTo>
                    <a:lnTo>
                      <a:pt x="182" y="490"/>
                    </a:lnTo>
                    <a:lnTo>
                      <a:pt x="235" y="500"/>
                    </a:lnTo>
                    <a:lnTo>
                      <a:pt x="287" y="512"/>
                    </a:lnTo>
                    <a:lnTo>
                      <a:pt x="339" y="527"/>
                    </a:lnTo>
                    <a:lnTo>
                      <a:pt x="391" y="544"/>
                    </a:lnTo>
                    <a:lnTo>
                      <a:pt x="440" y="563"/>
                    </a:lnTo>
                    <a:lnTo>
                      <a:pt x="488" y="585"/>
                    </a:lnTo>
                    <a:lnTo>
                      <a:pt x="535" y="609"/>
                    </a:lnTo>
                    <a:lnTo>
                      <a:pt x="581" y="636"/>
                    </a:lnTo>
                    <a:lnTo>
                      <a:pt x="624" y="664"/>
                    </a:lnTo>
                    <a:lnTo>
                      <a:pt x="668" y="695"/>
                    </a:lnTo>
                    <a:lnTo>
                      <a:pt x="709" y="727"/>
                    </a:lnTo>
                    <a:lnTo>
                      <a:pt x="748" y="762"/>
                    </a:lnTo>
                    <a:lnTo>
                      <a:pt x="786" y="797"/>
                    </a:lnTo>
                    <a:lnTo>
                      <a:pt x="822" y="835"/>
                    </a:lnTo>
                    <a:lnTo>
                      <a:pt x="856" y="875"/>
                    </a:lnTo>
                    <a:lnTo>
                      <a:pt x="889" y="917"/>
                    </a:lnTo>
                    <a:lnTo>
                      <a:pt x="919" y="959"/>
                    </a:lnTo>
                    <a:lnTo>
                      <a:pt x="947" y="1004"/>
                    </a:lnTo>
                    <a:lnTo>
                      <a:pt x="974" y="1048"/>
                    </a:lnTo>
                    <a:lnTo>
                      <a:pt x="998" y="1095"/>
                    </a:lnTo>
                    <a:lnTo>
                      <a:pt x="1019" y="1145"/>
                    </a:lnTo>
                    <a:lnTo>
                      <a:pt x="1039" y="1194"/>
                    </a:lnTo>
                    <a:lnTo>
                      <a:pt x="1056" y="1244"/>
                    </a:lnTo>
                    <a:lnTo>
                      <a:pt x="1071" y="1296"/>
                    </a:lnTo>
                    <a:lnTo>
                      <a:pt x="1083" y="1349"/>
                    </a:lnTo>
                    <a:lnTo>
                      <a:pt x="1093" y="1403"/>
                    </a:lnTo>
                    <a:lnTo>
                      <a:pt x="1100" y="1456"/>
                    </a:lnTo>
                    <a:lnTo>
                      <a:pt x="1104" y="1511"/>
                    </a:lnTo>
                    <a:lnTo>
                      <a:pt x="1105" y="1568"/>
                    </a:lnTo>
                    <a:lnTo>
                      <a:pt x="1104" y="1624"/>
                    </a:lnTo>
                    <a:lnTo>
                      <a:pt x="1100" y="1679"/>
                    </a:lnTo>
                    <a:lnTo>
                      <a:pt x="1093" y="1734"/>
                    </a:lnTo>
                    <a:lnTo>
                      <a:pt x="1083" y="1788"/>
                    </a:lnTo>
                    <a:lnTo>
                      <a:pt x="1071" y="1840"/>
                    </a:lnTo>
                    <a:lnTo>
                      <a:pt x="1056" y="1892"/>
                    </a:lnTo>
                    <a:lnTo>
                      <a:pt x="1039" y="1942"/>
                    </a:lnTo>
                    <a:lnTo>
                      <a:pt x="1019" y="1992"/>
                    </a:lnTo>
                    <a:lnTo>
                      <a:pt x="998" y="2040"/>
                    </a:lnTo>
                    <a:lnTo>
                      <a:pt x="974" y="2087"/>
                    </a:lnTo>
                    <a:lnTo>
                      <a:pt x="947" y="2133"/>
                    </a:lnTo>
                    <a:lnTo>
                      <a:pt x="919" y="2177"/>
                    </a:lnTo>
                    <a:lnTo>
                      <a:pt x="889" y="2220"/>
                    </a:lnTo>
                    <a:lnTo>
                      <a:pt x="857" y="2261"/>
                    </a:lnTo>
                    <a:lnTo>
                      <a:pt x="822" y="2300"/>
                    </a:lnTo>
                    <a:lnTo>
                      <a:pt x="786" y="2339"/>
                    </a:lnTo>
                    <a:lnTo>
                      <a:pt x="748" y="2375"/>
                    </a:lnTo>
                    <a:lnTo>
                      <a:pt x="709" y="2409"/>
                    </a:lnTo>
                    <a:lnTo>
                      <a:pt x="668" y="2441"/>
                    </a:lnTo>
                    <a:lnTo>
                      <a:pt x="624" y="2472"/>
                    </a:lnTo>
                    <a:lnTo>
                      <a:pt x="581" y="2499"/>
                    </a:lnTo>
                    <a:lnTo>
                      <a:pt x="535" y="2526"/>
                    </a:lnTo>
                    <a:lnTo>
                      <a:pt x="488" y="2550"/>
                    </a:lnTo>
                    <a:lnTo>
                      <a:pt x="440" y="2572"/>
                    </a:lnTo>
                    <a:lnTo>
                      <a:pt x="391" y="2591"/>
                    </a:lnTo>
                    <a:lnTo>
                      <a:pt x="339" y="2608"/>
                    </a:lnTo>
                    <a:lnTo>
                      <a:pt x="287" y="2623"/>
                    </a:lnTo>
                    <a:lnTo>
                      <a:pt x="235" y="2636"/>
                    </a:lnTo>
                    <a:lnTo>
                      <a:pt x="182" y="2645"/>
                    </a:lnTo>
                    <a:lnTo>
                      <a:pt x="127" y="2652"/>
                    </a:lnTo>
                    <a:lnTo>
                      <a:pt x="72" y="2657"/>
                    </a:lnTo>
                    <a:lnTo>
                      <a:pt x="16" y="2658"/>
                    </a:lnTo>
                    <a:lnTo>
                      <a:pt x="8" y="2658"/>
                    </a:lnTo>
                    <a:lnTo>
                      <a:pt x="0" y="2658"/>
                    </a:lnTo>
                    <a:lnTo>
                      <a:pt x="0" y="3136"/>
                    </a:lnTo>
                    <a:lnTo>
                      <a:pt x="8" y="3136"/>
                    </a:lnTo>
                    <a:lnTo>
                      <a:pt x="16" y="3137"/>
                    </a:lnTo>
                    <a:lnTo>
                      <a:pt x="96" y="3135"/>
                    </a:lnTo>
                    <a:lnTo>
                      <a:pt x="176" y="3129"/>
                    </a:lnTo>
                    <a:lnTo>
                      <a:pt x="254" y="3118"/>
                    </a:lnTo>
                    <a:lnTo>
                      <a:pt x="331" y="3105"/>
                    </a:lnTo>
                    <a:lnTo>
                      <a:pt x="408" y="3088"/>
                    </a:lnTo>
                    <a:lnTo>
                      <a:pt x="481" y="3066"/>
                    </a:lnTo>
                    <a:lnTo>
                      <a:pt x="554" y="3042"/>
                    </a:lnTo>
                    <a:lnTo>
                      <a:pt x="625" y="3013"/>
                    </a:lnTo>
                    <a:lnTo>
                      <a:pt x="695" y="2982"/>
                    </a:lnTo>
                    <a:lnTo>
                      <a:pt x="763" y="2948"/>
                    </a:lnTo>
                    <a:lnTo>
                      <a:pt x="828" y="2910"/>
                    </a:lnTo>
                    <a:lnTo>
                      <a:pt x="892" y="2869"/>
                    </a:lnTo>
                    <a:lnTo>
                      <a:pt x="953" y="2825"/>
                    </a:lnTo>
                    <a:lnTo>
                      <a:pt x="1012" y="2778"/>
                    </a:lnTo>
                    <a:lnTo>
                      <a:pt x="1070" y="2729"/>
                    </a:lnTo>
                    <a:lnTo>
                      <a:pt x="1124" y="2677"/>
                    </a:lnTo>
                    <a:lnTo>
                      <a:pt x="1176" y="2622"/>
                    </a:lnTo>
                    <a:lnTo>
                      <a:pt x="1225" y="2565"/>
                    </a:lnTo>
                    <a:lnTo>
                      <a:pt x="1271" y="2506"/>
                    </a:lnTo>
                    <a:lnTo>
                      <a:pt x="1315" y="2444"/>
                    </a:lnTo>
                    <a:lnTo>
                      <a:pt x="1356" y="2381"/>
                    </a:lnTo>
                    <a:lnTo>
                      <a:pt x="1394" y="2315"/>
                    </a:lnTo>
                    <a:lnTo>
                      <a:pt x="1428" y="2247"/>
                    </a:lnTo>
                    <a:lnTo>
                      <a:pt x="1460" y="2179"/>
                    </a:lnTo>
                    <a:lnTo>
                      <a:pt x="1488" y="2107"/>
                    </a:lnTo>
                    <a:lnTo>
                      <a:pt x="1513" y="2034"/>
                    </a:lnTo>
                    <a:lnTo>
                      <a:pt x="1534" y="1960"/>
                    </a:lnTo>
                    <a:lnTo>
                      <a:pt x="1552" y="1884"/>
                    </a:lnTo>
                    <a:lnTo>
                      <a:pt x="1566" y="1807"/>
                    </a:lnTo>
                    <a:lnTo>
                      <a:pt x="1575" y="1728"/>
                    </a:lnTo>
                    <a:lnTo>
                      <a:pt x="1582" y="1649"/>
                    </a:lnTo>
                    <a:lnTo>
                      <a:pt x="1583" y="1568"/>
                    </a:lnTo>
                    <a:lnTo>
                      <a:pt x="1582" y="1487"/>
                    </a:lnTo>
                    <a:lnTo>
                      <a:pt x="1575" y="1408"/>
                    </a:lnTo>
                    <a:lnTo>
                      <a:pt x="1566" y="1329"/>
                    </a:lnTo>
                    <a:lnTo>
                      <a:pt x="1552" y="1252"/>
                    </a:lnTo>
                    <a:lnTo>
                      <a:pt x="1534" y="1177"/>
                    </a:lnTo>
                    <a:lnTo>
                      <a:pt x="1513" y="1102"/>
                    </a:lnTo>
                    <a:lnTo>
                      <a:pt x="1488" y="1029"/>
                    </a:lnTo>
                    <a:lnTo>
                      <a:pt x="1460" y="958"/>
                    </a:lnTo>
                    <a:lnTo>
                      <a:pt x="1428" y="889"/>
                    </a:lnTo>
                    <a:lnTo>
                      <a:pt x="1394" y="821"/>
                    </a:lnTo>
                    <a:lnTo>
                      <a:pt x="1356" y="755"/>
                    </a:lnTo>
                    <a:lnTo>
                      <a:pt x="1315" y="692"/>
                    </a:lnTo>
                    <a:lnTo>
                      <a:pt x="1271" y="630"/>
                    </a:lnTo>
                    <a:lnTo>
                      <a:pt x="1225" y="570"/>
                    </a:lnTo>
                    <a:lnTo>
                      <a:pt x="1175" y="514"/>
                    </a:lnTo>
                    <a:lnTo>
                      <a:pt x="1124" y="459"/>
                    </a:lnTo>
                    <a:lnTo>
                      <a:pt x="1070" y="408"/>
                    </a:lnTo>
                    <a:lnTo>
                      <a:pt x="1012" y="358"/>
                    </a:lnTo>
                    <a:lnTo>
                      <a:pt x="953" y="311"/>
                    </a:lnTo>
                    <a:lnTo>
                      <a:pt x="892" y="268"/>
                    </a:lnTo>
                    <a:lnTo>
                      <a:pt x="828" y="226"/>
                    </a:lnTo>
                    <a:lnTo>
                      <a:pt x="763" y="189"/>
                    </a:lnTo>
                    <a:lnTo>
                      <a:pt x="695" y="154"/>
                    </a:lnTo>
                    <a:lnTo>
                      <a:pt x="625" y="123"/>
                    </a:lnTo>
                    <a:lnTo>
                      <a:pt x="554" y="95"/>
                    </a:lnTo>
                    <a:lnTo>
                      <a:pt x="481" y="69"/>
                    </a:lnTo>
                    <a:lnTo>
                      <a:pt x="408" y="49"/>
                    </a:lnTo>
                    <a:lnTo>
                      <a:pt x="331" y="32"/>
                    </a:lnTo>
                    <a:lnTo>
                      <a:pt x="254" y="18"/>
                    </a:lnTo>
                    <a:lnTo>
                      <a:pt x="176" y="8"/>
                    </a:lnTo>
                    <a:lnTo>
                      <a:pt x="96" y="2"/>
                    </a:lnTo>
                    <a:lnTo>
                      <a:pt x="1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4" name="ïṣḷiḑè"/>
              <p:cNvSpPr/>
              <p:nvPr/>
            </p:nvSpPr>
            <p:spPr bwMode="auto">
              <a:xfrm rot="2534512">
                <a:off x="2022540" y="3308410"/>
                <a:ext cx="243401" cy="475725"/>
              </a:xfrm>
              <a:custGeom>
                <a:avLst/>
                <a:gdLst>
                  <a:gd name="T0" fmla="*/ 1104 w 1105"/>
                  <a:gd name="T1" fmla="*/ 1032 h 2179"/>
                  <a:gd name="T2" fmla="*/ 1093 w 1105"/>
                  <a:gd name="T3" fmla="*/ 924 h 2179"/>
                  <a:gd name="T4" fmla="*/ 1071 w 1105"/>
                  <a:gd name="T5" fmla="*/ 817 h 2179"/>
                  <a:gd name="T6" fmla="*/ 1039 w 1105"/>
                  <a:gd name="T7" fmla="*/ 715 h 2179"/>
                  <a:gd name="T8" fmla="*/ 998 w 1105"/>
                  <a:gd name="T9" fmla="*/ 616 h 2179"/>
                  <a:gd name="T10" fmla="*/ 947 w 1105"/>
                  <a:gd name="T11" fmla="*/ 525 h 2179"/>
                  <a:gd name="T12" fmla="*/ 889 w 1105"/>
                  <a:gd name="T13" fmla="*/ 438 h 2179"/>
                  <a:gd name="T14" fmla="*/ 822 w 1105"/>
                  <a:gd name="T15" fmla="*/ 356 h 2179"/>
                  <a:gd name="T16" fmla="*/ 748 w 1105"/>
                  <a:gd name="T17" fmla="*/ 283 h 2179"/>
                  <a:gd name="T18" fmla="*/ 668 w 1105"/>
                  <a:gd name="T19" fmla="*/ 216 h 2179"/>
                  <a:gd name="T20" fmla="*/ 581 w 1105"/>
                  <a:gd name="T21" fmla="*/ 157 h 2179"/>
                  <a:gd name="T22" fmla="*/ 488 w 1105"/>
                  <a:gd name="T23" fmla="*/ 106 h 2179"/>
                  <a:gd name="T24" fmla="*/ 391 w 1105"/>
                  <a:gd name="T25" fmla="*/ 65 h 2179"/>
                  <a:gd name="T26" fmla="*/ 287 w 1105"/>
                  <a:gd name="T27" fmla="*/ 33 h 2179"/>
                  <a:gd name="T28" fmla="*/ 182 w 1105"/>
                  <a:gd name="T29" fmla="*/ 11 h 2179"/>
                  <a:gd name="T30" fmla="*/ 72 w 1105"/>
                  <a:gd name="T31" fmla="*/ 1 h 2179"/>
                  <a:gd name="T32" fmla="*/ 8 w 1105"/>
                  <a:gd name="T33" fmla="*/ 0 h 2179"/>
                  <a:gd name="T34" fmla="*/ 0 w 1105"/>
                  <a:gd name="T35" fmla="*/ 2179 h 2179"/>
                  <a:gd name="T36" fmla="*/ 16 w 1105"/>
                  <a:gd name="T37" fmla="*/ 2179 h 2179"/>
                  <a:gd name="T38" fmla="*/ 127 w 1105"/>
                  <a:gd name="T39" fmla="*/ 2173 h 2179"/>
                  <a:gd name="T40" fmla="*/ 235 w 1105"/>
                  <a:gd name="T41" fmla="*/ 2157 h 2179"/>
                  <a:gd name="T42" fmla="*/ 339 w 1105"/>
                  <a:gd name="T43" fmla="*/ 2129 h 2179"/>
                  <a:gd name="T44" fmla="*/ 440 w 1105"/>
                  <a:gd name="T45" fmla="*/ 2093 h 2179"/>
                  <a:gd name="T46" fmla="*/ 535 w 1105"/>
                  <a:gd name="T47" fmla="*/ 2047 h 2179"/>
                  <a:gd name="T48" fmla="*/ 624 w 1105"/>
                  <a:gd name="T49" fmla="*/ 1993 h 2179"/>
                  <a:gd name="T50" fmla="*/ 709 w 1105"/>
                  <a:gd name="T51" fmla="*/ 1930 h 2179"/>
                  <a:gd name="T52" fmla="*/ 786 w 1105"/>
                  <a:gd name="T53" fmla="*/ 1860 h 2179"/>
                  <a:gd name="T54" fmla="*/ 857 w 1105"/>
                  <a:gd name="T55" fmla="*/ 1782 h 2179"/>
                  <a:gd name="T56" fmla="*/ 919 w 1105"/>
                  <a:gd name="T57" fmla="*/ 1698 h 2179"/>
                  <a:gd name="T58" fmla="*/ 974 w 1105"/>
                  <a:gd name="T59" fmla="*/ 1608 h 2179"/>
                  <a:gd name="T60" fmla="*/ 1019 w 1105"/>
                  <a:gd name="T61" fmla="*/ 1513 h 2179"/>
                  <a:gd name="T62" fmla="*/ 1056 w 1105"/>
                  <a:gd name="T63" fmla="*/ 1413 h 2179"/>
                  <a:gd name="T64" fmla="*/ 1083 w 1105"/>
                  <a:gd name="T65" fmla="*/ 1309 h 2179"/>
                  <a:gd name="T66" fmla="*/ 1100 w 1105"/>
                  <a:gd name="T67" fmla="*/ 1200 h 2179"/>
                  <a:gd name="T68" fmla="*/ 1105 w 1105"/>
                  <a:gd name="T69" fmla="*/ 1089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2179">
                    <a:moveTo>
                      <a:pt x="1105" y="1089"/>
                    </a:moveTo>
                    <a:lnTo>
                      <a:pt x="1104" y="1032"/>
                    </a:lnTo>
                    <a:lnTo>
                      <a:pt x="1100" y="977"/>
                    </a:lnTo>
                    <a:lnTo>
                      <a:pt x="1093" y="924"/>
                    </a:lnTo>
                    <a:lnTo>
                      <a:pt x="1083" y="870"/>
                    </a:lnTo>
                    <a:lnTo>
                      <a:pt x="1071" y="817"/>
                    </a:lnTo>
                    <a:lnTo>
                      <a:pt x="1056" y="765"/>
                    </a:lnTo>
                    <a:lnTo>
                      <a:pt x="1039" y="715"/>
                    </a:lnTo>
                    <a:lnTo>
                      <a:pt x="1019" y="666"/>
                    </a:lnTo>
                    <a:lnTo>
                      <a:pt x="998" y="616"/>
                    </a:lnTo>
                    <a:lnTo>
                      <a:pt x="974" y="569"/>
                    </a:lnTo>
                    <a:lnTo>
                      <a:pt x="947" y="525"/>
                    </a:lnTo>
                    <a:lnTo>
                      <a:pt x="919" y="480"/>
                    </a:lnTo>
                    <a:lnTo>
                      <a:pt x="889" y="438"/>
                    </a:lnTo>
                    <a:lnTo>
                      <a:pt x="856" y="396"/>
                    </a:lnTo>
                    <a:lnTo>
                      <a:pt x="822" y="356"/>
                    </a:lnTo>
                    <a:lnTo>
                      <a:pt x="786" y="318"/>
                    </a:lnTo>
                    <a:lnTo>
                      <a:pt x="748" y="283"/>
                    </a:lnTo>
                    <a:lnTo>
                      <a:pt x="709" y="248"/>
                    </a:lnTo>
                    <a:lnTo>
                      <a:pt x="668" y="216"/>
                    </a:lnTo>
                    <a:lnTo>
                      <a:pt x="624" y="185"/>
                    </a:lnTo>
                    <a:lnTo>
                      <a:pt x="581" y="157"/>
                    </a:lnTo>
                    <a:lnTo>
                      <a:pt x="535" y="130"/>
                    </a:lnTo>
                    <a:lnTo>
                      <a:pt x="488" y="106"/>
                    </a:lnTo>
                    <a:lnTo>
                      <a:pt x="440" y="84"/>
                    </a:lnTo>
                    <a:lnTo>
                      <a:pt x="391" y="65"/>
                    </a:lnTo>
                    <a:lnTo>
                      <a:pt x="339" y="48"/>
                    </a:lnTo>
                    <a:lnTo>
                      <a:pt x="287" y="33"/>
                    </a:lnTo>
                    <a:lnTo>
                      <a:pt x="235" y="21"/>
                    </a:lnTo>
                    <a:lnTo>
                      <a:pt x="182" y="11"/>
                    </a:lnTo>
                    <a:lnTo>
                      <a:pt x="127" y="4"/>
                    </a:lnTo>
                    <a:lnTo>
                      <a:pt x="72" y="1"/>
                    </a:lnTo>
                    <a:lnTo>
                      <a:pt x="16" y="0"/>
                    </a:lnTo>
                    <a:lnTo>
                      <a:pt x="8" y="0"/>
                    </a:lnTo>
                    <a:lnTo>
                      <a:pt x="0" y="0"/>
                    </a:lnTo>
                    <a:lnTo>
                      <a:pt x="0" y="2179"/>
                    </a:lnTo>
                    <a:lnTo>
                      <a:pt x="8" y="2179"/>
                    </a:lnTo>
                    <a:lnTo>
                      <a:pt x="16" y="2179"/>
                    </a:lnTo>
                    <a:lnTo>
                      <a:pt x="72" y="2178"/>
                    </a:lnTo>
                    <a:lnTo>
                      <a:pt x="127" y="2173"/>
                    </a:lnTo>
                    <a:lnTo>
                      <a:pt x="182" y="2166"/>
                    </a:lnTo>
                    <a:lnTo>
                      <a:pt x="235" y="2157"/>
                    </a:lnTo>
                    <a:lnTo>
                      <a:pt x="287" y="2144"/>
                    </a:lnTo>
                    <a:lnTo>
                      <a:pt x="339" y="2129"/>
                    </a:lnTo>
                    <a:lnTo>
                      <a:pt x="391" y="2112"/>
                    </a:lnTo>
                    <a:lnTo>
                      <a:pt x="440" y="2093"/>
                    </a:lnTo>
                    <a:lnTo>
                      <a:pt x="488" y="2071"/>
                    </a:lnTo>
                    <a:lnTo>
                      <a:pt x="535" y="2047"/>
                    </a:lnTo>
                    <a:lnTo>
                      <a:pt x="581" y="2020"/>
                    </a:lnTo>
                    <a:lnTo>
                      <a:pt x="624" y="1993"/>
                    </a:lnTo>
                    <a:lnTo>
                      <a:pt x="668" y="1962"/>
                    </a:lnTo>
                    <a:lnTo>
                      <a:pt x="709" y="1930"/>
                    </a:lnTo>
                    <a:lnTo>
                      <a:pt x="748" y="1896"/>
                    </a:lnTo>
                    <a:lnTo>
                      <a:pt x="786" y="1860"/>
                    </a:lnTo>
                    <a:lnTo>
                      <a:pt x="822" y="1821"/>
                    </a:lnTo>
                    <a:lnTo>
                      <a:pt x="857" y="1782"/>
                    </a:lnTo>
                    <a:lnTo>
                      <a:pt x="889" y="1741"/>
                    </a:lnTo>
                    <a:lnTo>
                      <a:pt x="919" y="1698"/>
                    </a:lnTo>
                    <a:lnTo>
                      <a:pt x="947" y="1654"/>
                    </a:lnTo>
                    <a:lnTo>
                      <a:pt x="974" y="1608"/>
                    </a:lnTo>
                    <a:lnTo>
                      <a:pt x="998" y="1561"/>
                    </a:lnTo>
                    <a:lnTo>
                      <a:pt x="1019" y="1513"/>
                    </a:lnTo>
                    <a:lnTo>
                      <a:pt x="1039" y="1463"/>
                    </a:lnTo>
                    <a:lnTo>
                      <a:pt x="1056" y="1413"/>
                    </a:lnTo>
                    <a:lnTo>
                      <a:pt x="1071" y="1361"/>
                    </a:lnTo>
                    <a:lnTo>
                      <a:pt x="1083" y="1309"/>
                    </a:lnTo>
                    <a:lnTo>
                      <a:pt x="1093" y="1255"/>
                    </a:lnTo>
                    <a:lnTo>
                      <a:pt x="1100" y="1200"/>
                    </a:lnTo>
                    <a:lnTo>
                      <a:pt x="1104" y="1145"/>
                    </a:lnTo>
                    <a:lnTo>
                      <a:pt x="1105" y="1089"/>
                    </a:lnTo>
                    <a:close/>
                  </a:path>
                </a:pathLst>
              </a:custGeom>
              <a:solidFill>
                <a:srgbClr val="D1E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lnSpcReduction="1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cxnSp>
          <p:nvCxnSpPr>
            <p:cNvPr id="245" name="直接连接符 244"/>
            <p:cNvCxnSpPr>
              <a:stCxn id="240" idx="1"/>
              <a:endCxn id="239" idx="5"/>
            </p:cNvCxnSpPr>
            <p:nvPr/>
          </p:nvCxnSpPr>
          <p:spPr>
            <a:xfrm flipH="1" flipV="1">
              <a:off x="4586" y="2877"/>
              <a:ext cx="1398" cy="185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a:stCxn id="240" idx="6"/>
              <a:endCxn id="241" idx="3"/>
            </p:cNvCxnSpPr>
            <p:nvPr/>
          </p:nvCxnSpPr>
          <p:spPr>
            <a:xfrm flipV="1">
              <a:off x="6128" y="3853"/>
              <a:ext cx="1195" cy="9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a:stCxn id="241" idx="6"/>
              <a:endCxn id="242" idx="2"/>
            </p:cNvCxnSpPr>
            <p:nvPr/>
          </p:nvCxnSpPr>
          <p:spPr>
            <a:xfrm>
              <a:off x="7467" y="3794"/>
              <a:ext cx="1849" cy="2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242" idx="5"/>
              <a:endCxn id="243" idx="1"/>
            </p:cNvCxnSpPr>
            <p:nvPr/>
          </p:nvCxnSpPr>
          <p:spPr>
            <a:xfrm>
              <a:off x="9460" y="4131"/>
              <a:ext cx="965" cy="14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44" idx="3"/>
              <a:endCxn id="243" idx="6"/>
            </p:cNvCxnSpPr>
            <p:nvPr/>
          </p:nvCxnSpPr>
          <p:spPr>
            <a:xfrm flipH="1" flipV="1">
              <a:off x="10569" y="5628"/>
              <a:ext cx="1694" cy="23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0" name="直接箭头连接符 249"/>
            <p:cNvCxnSpPr>
              <a:stCxn id="244" idx="7"/>
            </p:cNvCxnSpPr>
            <p:nvPr/>
          </p:nvCxnSpPr>
          <p:spPr>
            <a:xfrm flipV="1">
              <a:off x="12383" y="4013"/>
              <a:ext cx="1222" cy="1726"/>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直接连接符 237"/>
            <p:cNvCxnSpPr>
              <a:stCxn id="239" idx="3"/>
              <a:endCxn id="255" idx="26"/>
            </p:cNvCxnSpPr>
            <p:nvPr/>
          </p:nvCxnSpPr>
          <p:spPr>
            <a:xfrm flipH="1">
              <a:off x="3500" y="2877"/>
              <a:ext cx="966" cy="7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9" name="î$ľíḋè"/>
            <p:cNvSpPr/>
            <p:nvPr/>
          </p:nvSpPr>
          <p:spPr>
            <a:xfrm>
              <a:off x="4441" y="2733"/>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0" name="îṡ1iḍè"/>
            <p:cNvSpPr/>
            <p:nvPr/>
          </p:nvSpPr>
          <p:spPr>
            <a:xfrm>
              <a:off x="5959" y="4706"/>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1" name="ï$1îďê"/>
            <p:cNvSpPr/>
            <p:nvPr/>
          </p:nvSpPr>
          <p:spPr>
            <a:xfrm>
              <a:off x="7299" y="3709"/>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2" name="ïṩliḑê"/>
            <p:cNvSpPr/>
            <p:nvPr/>
          </p:nvSpPr>
          <p:spPr>
            <a:xfrm>
              <a:off x="9316" y="3986"/>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3" name="ïṩļíḋê"/>
            <p:cNvSpPr/>
            <p:nvPr/>
          </p:nvSpPr>
          <p:spPr>
            <a:xfrm>
              <a:off x="10401" y="5544"/>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4" name="íSḷíḓè"/>
            <p:cNvSpPr/>
            <p:nvPr/>
          </p:nvSpPr>
          <p:spPr>
            <a:xfrm>
              <a:off x="12239" y="5715"/>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5" name="文本框 4"/>
            <p:cNvSpPr txBox="1"/>
            <p:nvPr/>
          </p:nvSpPr>
          <p:spPr>
            <a:xfrm>
              <a:off x="3811" y="2203"/>
              <a:ext cx="1475" cy="424"/>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高度重视</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1" name="文本框 10"/>
            <p:cNvSpPr txBox="1"/>
            <p:nvPr/>
          </p:nvSpPr>
          <p:spPr>
            <a:xfrm>
              <a:off x="5287" y="5085"/>
              <a:ext cx="1494" cy="424"/>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分清职责</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2" name="文本框 11"/>
            <p:cNvSpPr txBox="1"/>
            <p:nvPr/>
          </p:nvSpPr>
          <p:spPr>
            <a:xfrm>
              <a:off x="6573" y="2901"/>
              <a:ext cx="1689" cy="74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合格承包方选择与审查</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8720" y="3128"/>
              <a:ext cx="1850" cy="74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安全协议</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735" b="1">
                  <a:solidFill>
                    <a:schemeClr val="tx1">
                      <a:lumMod val="75000"/>
                      <a:lumOff val="25000"/>
                    </a:schemeClr>
                  </a:solidFill>
                  <a:latin typeface="微软雅黑" panose="020B0503020204020204" charset="-122"/>
                  <a:ea typeface="微软雅黑" panose="020B0503020204020204" charset="-122"/>
                </a:rPr>
                <a:t>与作业准备</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4" name="文本框 13"/>
            <p:cNvSpPr txBox="1"/>
            <p:nvPr/>
          </p:nvSpPr>
          <p:spPr>
            <a:xfrm>
              <a:off x="10288" y="4747"/>
              <a:ext cx="1391" cy="74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过程监督</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735" b="1">
                  <a:solidFill>
                    <a:schemeClr val="tx1">
                      <a:lumMod val="75000"/>
                      <a:lumOff val="25000"/>
                    </a:schemeClr>
                  </a:solidFill>
                  <a:latin typeface="微软雅黑" panose="020B0503020204020204" charset="-122"/>
                  <a:ea typeface="微软雅黑" panose="020B0503020204020204" charset="-122"/>
                </a:rPr>
                <a:t>与协调</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11337" y="5989"/>
              <a:ext cx="2094" cy="74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验收及合同后评价</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grpSp>
      <p:sp>
        <p:nvSpPr>
          <p:cNvPr id="9" name="文本框 8"/>
          <p:cNvSpPr txBox="1"/>
          <p:nvPr/>
        </p:nvSpPr>
        <p:spPr>
          <a:xfrm>
            <a:off x="11040533" y="2853267"/>
            <a:ext cx="949113" cy="422282"/>
          </a:xfrm>
          <a:prstGeom prst="roundRect">
            <a:avLst/>
          </a:prstGeom>
          <a:solidFill>
            <a:srgbClr val="C00000"/>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0事故</a:t>
            </a:r>
            <a:endParaRPr lang="zh-CN" altLang="en-US" sz="1865" b="1">
              <a:solidFill>
                <a:schemeClr val="bg1"/>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（1）分清责任</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9" name="组合 8"/>
          <p:cNvGrpSpPr/>
          <p:nvPr/>
        </p:nvGrpSpPr>
        <p:grpSpPr>
          <a:xfrm>
            <a:off x="646007" y="1834727"/>
            <a:ext cx="10983807" cy="4309533"/>
            <a:chOff x="1215" y="2054"/>
            <a:chExt cx="12973" cy="5090"/>
          </a:xfrm>
        </p:grpSpPr>
        <p:grpSp>
          <p:nvGrpSpPr>
            <p:cNvPr id="4" name="组合 3"/>
            <p:cNvGrpSpPr/>
            <p:nvPr/>
          </p:nvGrpSpPr>
          <p:grpSpPr>
            <a:xfrm>
              <a:off x="4020" y="2054"/>
              <a:ext cx="6345" cy="3289"/>
              <a:chOff x="4020" y="2054"/>
              <a:chExt cx="6345" cy="3289"/>
            </a:xfrm>
          </p:grpSpPr>
          <p:grpSp>
            <p:nvGrpSpPr>
              <p:cNvPr id="575" name="ïṥlïdé"/>
              <p:cNvGrpSpPr/>
              <p:nvPr/>
            </p:nvGrpSpPr>
            <p:grpSpPr>
              <a:xfrm>
                <a:off x="5012" y="2187"/>
                <a:ext cx="4361" cy="3157"/>
                <a:chOff x="4433797" y="2011679"/>
                <a:chExt cx="3324406" cy="2406762"/>
              </a:xfrm>
            </p:grpSpPr>
            <p:sp>
              <p:nvSpPr>
                <p:cNvPr id="562" name="îśliḍê"/>
                <p:cNvSpPr/>
                <p:nvPr/>
              </p:nvSpPr>
              <p:spPr bwMode="auto">
                <a:xfrm>
                  <a:off x="5263406" y="3512735"/>
                  <a:ext cx="474489" cy="475981"/>
                </a:xfrm>
                <a:custGeom>
                  <a:avLst/>
                  <a:gdLst>
                    <a:gd name="T0" fmla="*/ 174 w 314"/>
                    <a:gd name="T1" fmla="*/ 277 h 315"/>
                    <a:gd name="T2" fmla="*/ 37 w 314"/>
                    <a:gd name="T3" fmla="*/ 277 h 315"/>
                    <a:gd name="T4" fmla="*/ 37 w 314"/>
                    <a:gd name="T5" fmla="*/ 277 h 315"/>
                    <a:gd name="T6" fmla="*/ 37 w 314"/>
                    <a:gd name="T7" fmla="*/ 141 h 315"/>
                    <a:gd name="T8" fmla="*/ 140 w 314"/>
                    <a:gd name="T9" fmla="*/ 38 h 315"/>
                    <a:gd name="T10" fmla="*/ 277 w 314"/>
                    <a:gd name="T11" fmla="*/ 38 h 315"/>
                    <a:gd name="T12" fmla="*/ 277 w 314"/>
                    <a:gd name="T13" fmla="*/ 38 h 315"/>
                    <a:gd name="T14" fmla="*/ 277 w 314"/>
                    <a:gd name="T15" fmla="*/ 174 h 315"/>
                    <a:gd name="T16" fmla="*/ 174 w 314"/>
                    <a:gd name="T17" fmla="*/ 27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315">
                      <a:moveTo>
                        <a:pt x="174" y="277"/>
                      </a:moveTo>
                      <a:cubicBezTo>
                        <a:pt x="136" y="315"/>
                        <a:pt x="75" y="315"/>
                        <a:pt x="37" y="277"/>
                      </a:cubicBezTo>
                      <a:cubicBezTo>
                        <a:pt x="37" y="277"/>
                        <a:pt x="37" y="277"/>
                        <a:pt x="37" y="277"/>
                      </a:cubicBezTo>
                      <a:cubicBezTo>
                        <a:pt x="0" y="240"/>
                        <a:pt x="0" y="179"/>
                        <a:pt x="37" y="141"/>
                      </a:cubicBezTo>
                      <a:cubicBezTo>
                        <a:pt x="140" y="38"/>
                        <a:pt x="140" y="38"/>
                        <a:pt x="140" y="38"/>
                      </a:cubicBezTo>
                      <a:cubicBezTo>
                        <a:pt x="178" y="0"/>
                        <a:pt x="239" y="0"/>
                        <a:pt x="277" y="38"/>
                      </a:cubicBezTo>
                      <a:cubicBezTo>
                        <a:pt x="277" y="38"/>
                        <a:pt x="277" y="38"/>
                        <a:pt x="277" y="38"/>
                      </a:cubicBezTo>
                      <a:cubicBezTo>
                        <a:pt x="314" y="76"/>
                        <a:pt x="314" y="137"/>
                        <a:pt x="277" y="174"/>
                      </a:cubicBezTo>
                      <a:lnTo>
                        <a:pt x="174" y="277"/>
                      </a:lnTo>
                      <a:close/>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63" name="íṡļïḑê"/>
                <p:cNvSpPr/>
                <p:nvPr/>
              </p:nvSpPr>
              <p:spPr bwMode="auto">
                <a:xfrm>
                  <a:off x="5755800" y="3997668"/>
                  <a:ext cx="422266" cy="420773"/>
                </a:xfrm>
                <a:custGeom>
                  <a:avLst/>
                  <a:gdLst>
                    <a:gd name="T0" fmla="*/ 174 w 280"/>
                    <a:gd name="T1" fmla="*/ 242 h 279"/>
                    <a:gd name="T2" fmla="*/ 38 w 280"/>
                    <a:gd name="T3" fmla="*/ 242 h 279"/>
                    <a:gd name="T4" fmla="*/ 38 w 280"/>
                    <a:gd name="T5" fmla="*/ 242 h 279"/>
                    <a:gd name="T6" fmla="*/ 38 w 280"/>
                    <a:gd name="T7" fmla="*/ 105 h 279"/>
                    <a:gd name="T8" fmla="*/ 106 w 280"/>
                    <a:gd name="T9" fmla="*/ 37 h 279"/>
                    <a:gd name="T10" fmla="*/ 242 w 280"/>
                    <a:gd name="T11" fmla="*/ 37 h 279"/>
                    <a:gd name="T12" fmla="*/ 242 w 280"/>
                    <a:gd name="T13" fmla="*/ 37 h 279"/>
                    <a:gd name="T14" fmla="*/ 242 w 280"/>
                    <a:gd name="T15" fmla="*/ 174 h 279"/>
                    <a:gd name="T16" fmla="*/ 174 w 280"/>
                    <a:gd name="T17" fmla="*/ 24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79">
                      <a:moveTo>
                        <a:pt x="174" y="242"/>
                      </a:moveTo>
                      <a:cubicBezTo>
                        <a:pt x="136" y="279"/>
                        <a:pt x="75" y="279"/>
                        <a:pt x="38" y="242"/>
                      </a:cubicBezTo>
                      <a:cubicBezTo>
                        <a:pt x="38" y="242"/>
                        <a:pt x="38" y="242"/>
                        <a:pt x="38" y="242"/>
                      </a:cubicBezTo>
                      <a:cubicBezTo>
                        <a:pt x="0" y="204"/>
                        <a:pt x="0" y="143"/>
                        <a:pt x="38" y="105"/>
                      </a:cubicBezTo>
                      <a:cubicBezTo>
                        <a:pt x="106" y="37"/>
                        <a:pt x="106" y="37"/>
                        <a:pt x="106" y="37"/>
                      </a:cubicBezTo>
                      <a:cubicBezTo>
                        <a:pt x="143" y="0"/>
                        <a:pt x="204" y="0"/>
                        <a:pt x="242" y="37"/>
                      </a:cubicBezTo>
                      <a:cubicBezTo>
                        <a:pt x="242" y="37"/>
                        <a:pt x="242" y="37"/>
                        <a:pt x="242" y="37"/>
                      </a:cubicBezTo>
                      <a:cubicBezTo>
                        <a:pt x="280" y="75"/>
                        <a:pt x="280" y="136"/>
                        <a:pt x="242" y="174"/>
                      </a:cubicBezTo>
                      <a:lnTo>
                        <a:pt x="174" y="242"/>
                      </a:lnTo>
                      <a:close/>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fontScale="90000"/>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64" name="iṡľîḍê"/>
                <p:cNvSpPr/>
                <p:nvPr/>
              </p:nvSpPr>
              <p:spPr bwMode="auto">
                <a:xfrm>
                  <a:off x="5027654" y="3435145"/>
                  <a:ext cx="358105" cy="359597"/>
                </a:xfrm>
                <a:custGeom>
                  <a:avLst/>
                  <a:gdLst>
                    <a:gd name="T0" fmla="*/ 174 w 237"/>
                    <a:gd name="T1" fmla="*/ 200 h 238"/>
                    <a:gd name="T2" fmla="*/ 37 w 237"/>
                    <a:gd name="T3" fmla="*/ 200 h 238"/>
                    <a:gd name="T4" fmla="*/ 37 w 237"/>
                    <a:gd name="T5" fmla="*/ 200 h 238"/>
                    <a:gd name="T6" fmla="*/ 37 w 237"/>
                    <a:gd name="T7" fmla="*/ 64 h 238"/>
                    <a:gd name="T8" fmla="*/ 64 w 237"/>
                    <a:gd name="T9" fmla="*/ 38 h 238"/>
                    <a:gd name="T10" fmla="*/ 200 w 237"/>
                    <a:gd name="T11" fmla="*/ 38 h 238"/>
                    <a:gd name="T12" fmla="*/ 200 w 237"/>
                    <a:gd name="T13" fmla="*/ 38 h 238"/>
                    <a:gd name="T14" fmla="*/ 200 w 237"/>
                    <a:gd name="T15" fmla="*/ 174 h 238"/>
                    <a:gd name="T16" fmla="*/ 174 w 237"/>
                    <a:gd name="T17"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38">
                      <a:moveTo>
                        <a:pt x="174" y="200"/>
                      </a:moveTo>
                      <a:cubicBezTo>
                        <a:pt x="136" y="238"/>
                        <a:pt x="75" y="238"/>
                        <a:pt x="37" y="200"/>
                      </a:cubicBezTo>
                      <a:cubicBezTo>
                        <a:pt x="37" y="200"/>
                        <a:pt x="37" y="200"/>
                        <a:pt x="37" y="200"/>
                      </a:cubicBezTo>
                      <a:cubicBezTo>
                        <a:pt x="0" y="163"/>
                        <a:pt x="0" y="101"/>
                        <a:pt x="37" y="64"/>
                      </a:cubicBezTo>
                      <a:cubicBezTo>
                        <a:pt x="64" y="38"/>
                        <a:pt x="64" y="38"/>
                        <a:pt x="64" y="38"/>
                      </a:cubicBezTo>
                      <a:cubicBezTo>
                        <a:pt x="101" y="0"/>
                        <a:pt x="162" y="0"/>
                        <a:pt x="200" y="38"/>
                      </a:cubicBezTo>
                      <a:cubicBezTo>
                        <a:pt x="200" y="38"/>
                        <a:pt x="200" y="38"/>
                        <a:pt x="200" y="38"/>
                      </a:cubicBezTo>
                      <a:cubicBezTo>
                        <a:pt x="237" y="75"/>
                        <a:pt x="237" y="136"/>
                        <a:pt x="200" y="174"/>
                      </a:cubicBezTo>
                      <a:lnTo>
                        <a:pt x="174" y="200"/>
                      </a:lnTo>
                      <a:close/>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fontScale="72500"/>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65" name="îṧļïḋê"/>
                <p:cNvSpPr/>
                <p:nvPr/>
              </p:nvSpPr>
              <p:spPr bwMode="auto">
                <a:xfrm>
                  <a:off x="5311154" y="2436928"/>
                  <a:ext cx="699797" cy="583413"/>
                </a:xfrm>
                <a:custGeom>
                  <a:avLst/>
                  <a:gdLst>
                    <a:gd name="T0" fmla="*/ 165 w 463"/>
                    <a:gd name="T1" fmla="*/ 356 h 386"/>
                    <a:gd name="T2" fmla="*/ 30 w 463"/>
                    <a:gd name="T3" fmla="*/ 331 h 386"/>
                    <a:gd name="T4" fmla="*/ 30 w 463"/>
                    <a:gd name="T5" fmla="*/ 331 h 386"/>
                    <a:gd name="T6" fmla="*/ 55 w 463"/>
                    <a:gd name="T7" fmla="*/ 197 h 386"/>
                    <a:gd name="T8" fmla="*/ 463 w 463"/>
                    <a:gd name="T9" fmla="*/ 0 h 386"/>
                  </a:gdLst>
                  <a:ahLst/>
                  <a:cxnLst>
                    <a:cxn ang="0">
                      <a:pos x="T0" y="T1"/>
                    </a:cxn>
                    <a:cxn ang="0">
                      <a:pos x="T2" y="T3"/>
                    </a:cxn>
                    <a:cxn ang="0">
                      <a:pos x="T4" y="T5"/>
                    </a:cxn>
                    <a:cxn ang="0">
                      <a:pos x="T6" y="T7"/>
                    </a:cxn>
                    <a:cxn ang="0">
                      <a:pos x="T8" y="T9"/>
                    </a:cxn>
                  </a:cxnLst>
                  <a:rect l="0" t="0" r="r" b="b"/>
                  <a:pathLst>
                    <a:path w="463" h="386">
                      <a:moveTo>
                        <a:pt x="165" y="356"/>
                      </a:moveTo>
                      <a:cubicBezTo>
                        <a:pt x="121" y="386"/>
                        <a:pt x="61" y="375"/>
                        <a:pt x="30" y="331"/>
                      </a:cubicBezTo>
                      <a:cubicBezTo>
                        <a:pt x="30" y="331"/>
                        <a:pt x="30" y="331"/>
                        <a:pt x="30" y="331"/>
                      </a:cubicBezTo>
                      <a:cubicBezTo>
                        <a:pt x="0" y="288"/>
                        <a:pt x="11" y="227"/>
                        <a:pt x="55" y="197"/>
                      </a:cubicBezTo>
                      <a:cubicBezTo>
                        <a:pt x="463" y="0"/>
                        <a:pt x="463" y="0"/>
                        <a:pt x="463" y="0"/>
                      </a:cubicBezTo>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66" name="íṥlíḋè"/>
                <p:cNvSpPr/>
                <p:nvPr/>
              </p:nvSpPr>
              <p:spPr bwMode="auto">
                <a:xfrm>
                  <a:off x="5499159" y="3678358"/>
                  <a:ext cx="546110" cy="546110"/>
                </a:xfrm>
                <a:custGeom>
                  <a:avLst/>
                  <a:gdLst>
                    <a:gd name="T0" fmla="*/ 174 w 362"/>
                    <a:gd name="T1" fmla="*/ 324 h 362"/>
                    <a:gd name="T2" fmla="*/ 38 w 362"/>
                    <a:gd name="T3" fmla="*/ 324 h 362"/>
                    <a:gd name="T4" fmla="*/ 38 w 362"/>
                    <a:gd name="T5" fmla="*/ 324 h 362"/>
                    <a:gd name="T6" fmla="*/ 38 w 362"/>
                    <a:gd name="T7" fmla="*/ 188 h 362"/>
                    <a:gd name="T8" fmla="*/ 188 w 362"/>
                    <a:gd name="T9" fmla="*/ 37 h 362"/>
                    <a:gd name="T10" fmla="*/ 324 w 362"/>
                    <a:gd name="T11" fmla="*/ 37 h 362"/>
                    <a:gd name="T12" fmla="*/ 324 w 362"/>
                    <a:gd name="T13" fmla="*/ 37 h 362"/>
                    <a:gd name="T14" fmla="*/ 324 w 362"/>
                    <a:gd name="T15" fmla="*/ 174 h 362"/>
                    <a:gd name="T16" fmla="*/ 174 w 362"/>
                    <a:gd name="T17" fmla="*/ 32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62">
                      <a:moveTo>
                        <a:pt x="174" y="324"/>
                      </a:moveTo>
                      <a:cubicBezTo>
                        <a:pt x="137" y="362"/>
                        <a:pt x="75" y="362"/>
                        <a:pt x="38" y="324"/>
                      </a:cubicBezTo>
                      <a:cubicBezTo>
                        <a:pt x="38" y="324"/>
                        <a:pt x="38" y="324"/>
                        <a:pt x="38" y="324"/>
                      </a:cubicBezTo>
                      <a:cubicBezTo>
                        <a:pt x="0" y="286"/>
                        <a:pt x="0" y="225"/>
                        <a:pt x="38" y="188"/>
                      </a:cubicBezTo>
                      <a:cubicBezTo>
                        <a:pt x="188" y="37"/>
                        <a:pt x="188" y="37"/>
                        <a:pt x="188" y="37"/>
                      </a:cubicBezTo>
                      <a:cubicBezTo>
                        <a:pt x="226" y="0"/>
                        <a:pt x="287" y="0"/>
                        <a:pt x="324" y="37"/>
                      </a:cubicBezTo>
                      <a:cubicBezTo>
                        <a:pt x="324" y="37"/>
                        <a:pt x="324" y="37"/>
                        <a:pt x="324" y="37"/>
                      </a:cubicBezTo>
                      <a:cubicBezTo>
                        <a:pt x="362" y="75"/>
                        <a:pt x="362" y="136"/>
                        <a:pt x="324" y="174"/>
                      </a:cubicBezTo>
                      <a:lnTo>
                        <a:pt x="174" y="324"/>
                      </a:lnTo>
                      <a:close/>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67" name="ïṡḻíḋe"/>
                <p:cNvSpPr/>
                <p:nvPr/>
              </p:nvSpPr>
              <p:spPr bwMode="auto">
                <a:xfrm>
                  <a:off x="6497375" y="3257585"/>
                  <a:ext cx="531189" cy="566999"/>
                </a:xfrm>
                <a:custGeom>
                  <a:avLst/>
                  <a:gdLst>
                    <a:gd name="T0" fmla="*/ 113 w 352"/>
                    <a:gd name="T1" fmla="*/ 0 h 376"/>
                    <a:gd name="T2" fmla="*/ 315 w 352"/>
                    <a:gd name="T3" fmla="*/ 202 h 376"/>
                    <a:gd name="T4" fmla="*/ 315 w 352"/>
                    <a:gd name="T5" fmla="*/ 338 h 376"/>
                    <a:gd name="T6" fmla="*/ 315 w 352"/>
                    <a:gd name="T7" fmla="*/ 338 h 376"/>
                    <a:gd name="T8" fmla="*/ 178 w 352"/>
                    <a:gd name="T9" fmla="*/ 338 h 376"/>
                    <a:gd name="T10" fmla="*/ 0 w 352"/>
                    <a:gd name="T11" fmla="*/ 160 h 376"/>
                  </a:gdLst>
                  <a:ahLst/>
                  <a:cxnLst>
                    <a:cxn ang="0">
                      <a:pos x="T0" y="T1"/>
                    </a:cxn>
                    <a:cxn ang="0">
                      <a:pos x="T2" y="T3"/>
                    </a:cxn>
                    <a:cxn ang="0">
                      <a:pos x="T4" y="T5"/>
                    </a:cxn>
                    <a:cxn ang="0">
                      <a:pos x="T6" y="T7"/>
                    </a:cxn>
                    <a:cxn ang="0">
                      <a:pos x="T8" y="T9"/>
                    </a:cxn>
                    <a:cxn ang="0">
                      <a:pos x="T10" y="T11"/>
                    </a:cxn>
                  </a:cxnLst>
                  <a:rect l="0" t="0" r="r" b="b"/>
                  <a:pathLst>
                    <a:path w="352" h="376">
                      <a:moveTo>
                        <a:pt x="113" y="0"/>
                      </a:moveTo>
                      <a:cubicBezTo>
                        <a:pt x="315" y="202"/>
                        <a:pt x="315" y="202"/>
                        <a:pt x="315" y="202"/>
                      </a:cubicBezTo>
                      <a:cubicBezTo>
                        <a:pt x="352" y="239"/>
                        <a:pt x="352" y="301"/>
                        <a:pt x="315" y="338"/>
                      </a:cubicBezTo>
                      <a:cubicBezTo>
                        <a:pt x="315" y="338"/>
                        <a:pt x="315" y="338"/>
                        <a:pt x="315" y="338"/>
                      </a:cubicBezTo>
                      <a:cubicBezTo>
                        <a:pt x="277" y="376"/>
                        <a:pt x="216" y="376"/>
                        <a:pt x="178" y="338"/>
                      </a:cubicBezTo>
                      <a:cubicBezTo>
                        <a:pt x="0" y="160"/>
                        <a:pt x="0" y="160"/>
                        <a:pt x="0" y="160"/>
                      </a:cubicBezTo>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68" name="íşḷîḓé"/>
                <p:cNvSpPr/>
                <p:nvPr/>
              </p:nvSpPr>
              <p:spPr bwMode="auto">
                <a:xfrm>
                  <a:off x="6586901" y="2763699"/>
                  <a:ext cx="710241" cy="916151"/>
                </a:xfrm>
                <a:custGeom>
                  <a:avLst/>
                  <a:gdLst>
                    <a:gd name="T0" fmla="*/ 0 w 471"/>
                    <a:gd name="T1" fmla="*/ 0 h 607"/>
                    <a:gd name="T2" fmla="*/ 433 w 471"/>
                    <a:gd name="T3" fmla="*/ 433 h 607"/>
                    <a:gd name="T4" fmla="*/ 433 w 471"/>
                    <a:gd name="T5" fmla="*/ 569 h 607"/>
                    <a:gd name="T6" fmla="*/ 433 w 471"/>
                    <a:gd name="T7" fmla="*/ 569 h 607"/>
                    <a:gd name="T8" fmla="*/ 297 w 471"/>
                    <a:gd name="T9" fmla="*/ 569 h 607"/>
                    <a:gd name="T10" fmla="*/ 58 w 471"/>
                    <a:gd name="T11" fmla="*/ 330 h 607"/>
                  </a:gdLst>
                  <a:ahLst/>
                  <a:cxnLst>
                    <a:cxn ang="0">
                      <a:pos x="T0" y="T1"/>
                    </a:cxn>
                    <a:cxn ang="0">
                      <a:pos x="T2" y="T3"/>
                    </a:cxn>
                    <a:cxn ang="0">
                      <a:pos x="T4" y="T5"/>
                    </a:cxn>
                    <a:cxn ang="0">
                      <a:pos x="T6" y="T7"/>
                    </a:cxn>
                    <a:cxn ang="0">
                      <a:pos x="T8" y="T9"/>
                    </a:cxn>
                    <a:cxn ang="0">
                      <a:pos x="T10" y="T11"/>
                    </a:cxn>
                  </a:cxnLst>
                  <a:rect l="0" t="0" r="r" b="b"/>
                  <a:pathLst>
                    <a:path w="471" h="607">
                      <a:moveTo>
                        <a:pt x="0" y="0"/>
                      </a:moveTo>
                      <a:cubicBezTo>
                        <a:pt x="433" y="433"/>
                        <a:pt x="433" y="433"/>
                        <a:pt x="433" y="433"/>
                      </a:cubicBezTo>
                      <a:cubicBezTo>
                        <a:pt x="471" y="471"/>
                        <a:pt x="471" y="532"/>
                        <a:pt x="433" y="569"/>
                      </a:cubicBezTo>
                      <a:cubicBezTo>
                        <a:pt x="433" y="569"/>
                        <a:pt x="433" y="569"/>
                        <a:pt x="433" y="569"/>
                      </a:cubicBezTo>
                      <a:cubicBezTo>
                        <a:pt x="395" y="607"/>
                        <a:pt x="334" y="607"/>
                        <a:pt x="297" y="569"/>
                      </a:cubicBezTo>
                      <a:cubicBezTo>
                        <a:pt x="58" y="330"/>
                        <a:pt x="58" y="330"/>
                        <a:pt x="58" y="330"/>
                      </a:cubicBezTo>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69" name="íşlïdè"/>
                <p:cNvSpPr/>
                <p:nvPr/>
              </p:nvSpPr>
              <p:spPr bwMode="auto">
                <a:xfrm>
                  <a:off x="6497375" y="3500798"/>
                  <a:ext cx="279024" cy="486426"/>
                </a:xfrm>
                <a:custGeom>
                  <a:avLst/>
                  <a:gdLst>
                    <a:gd name="T0" fmla="*/ 0 w 185"/>
                    <a:gd name="T1" fmla="*/ 0 h 322"/>
                    <a:gd name="T2" fmla="*/ 147 w 185"/>
                    <a:gd name="T3" fmla="*/ 148 h 322"/>
                    <a:gd name="T4" fmla="*/ 147 w 185"/>
                    <a:gd name="T5" fmla="*/ 284 h 322"/>
                    <a:gd name="T6" fmla="*/ 147 w 185"/>
                    <a:gd name="T7" fmla="*/ 284 h 322"/>
                    <a:gd name="T8" fmla="*/ 11 w 185"/>
                    <a:gd name="T9" fmla="*/ 284 h 322"/>
                  </a:gdLst>
                  <a:ahLst/>
                  <a:cxnLst>
                    <a:cxn ang="0">
                      <a:pos x="T0" y="T1"/>
                    </a:cxn>
                    <a:cxn ang="0">
                      <a:pos x="T2" y="T3"/>
                    </a:cxn>
                    <a:cxn ang="0">
                      <a:pos x="T4" y="T5"/>
                    </a:cxn>
                    <a:cxn ang="0">
                      <a:pos x="T6" y="T7"/>
                    </a:cxn>
                    <a:cxn ang="0">
                      <a:pos x="T8" y="T9"/>
                    </a:cxn>
                  </a:cxnLst>
                  <a:rect l="0" t="0" r="r" b="b"/>
                  <a:pathLst>
                    <a:path w="185" h="322">
                      <a:moveTo>
                        <a:pt x="0" y="0"/>
                      </a:moveTo>
                      <a:cubicBezTo>
                        <a:pt x="147" y="148"/>
                        <a:pt x="147" y="148"/>
                        <a:pt x="147" y="148"/>
                      </a:cubicBezTo>
                      <a:cubicBezTo>
                        <a:pt x="185" y="186"/>
                        <a:pt x="185" y="247"/>
                        <a:pt x="147" y="284"/>
                      </a:cubicBezTo>
                      <a:cubicBezTo>
                        <a:pt x="147" y="284"/>
                        <a:pt x="147" y="284"/>
                        <a:pt x="147" y="284"/>
                      </a:cubicBezTo>
                      <a:cubicBezTo>
                        <a:pt x="110" y="322"/>
                        <a:pt x="48" y="322"/>
                        <a:pt x="11" y="284"/>
                      </a:cubicBezTo>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70" name="íśľîḋe"/>
                <p:cNvSpPr/>
                <p:nvPr/>
              </p:nvSpPr>
              <p:spPr bwMode="auto">
                <a:xfrm>
                  <a:off x="6313847" y="3773852"/>
                  <a:ext cx="262610" cy="423757"/>
                </a:xfrm>
                <a:custGeom>
                  <a:avLst/>
                  <a:gdLst>
                    <a:gd name="T0" fmla="*/ 30 w 174"/>
                    <a:gd name="T1" fmla="*/ 0 h 281"/>
                    <a:gd name="T2" fmla="*/ 137 w 174"/>
                    <a:gd name="T3" fmla="*/ 107 h 281"/>
                    <a:gd name="T4" fmla="*/ 137 w 174"/>
                    <a:gd name="T5" fmla="*/ 243 h 281"/>
                    <a:gd name="T6" fmla="*/ 137 w 174"/>
                    <a:gd name="T7" fmla="*/ 243 h 281"/>
                    <a:gd name="T8" fmla="*/ 0 w 174"/>
                    <a:gd name="T9" fmla="*/ 243 h 281"/>
                  </a:gdLst>
                  <a:ahLst/>
                  <a:cxnLst>
                    <a:cxn ang="0">
                      <a:pos x="T0" y="T1"/>
                    </a:cxn>
                    <a:cxn ang="0">
                      <a:pos x="T2" y="T3"/>
                    </a:cxn>
                    <a:cxn ang="0">
                      <a:pos x="T4" y="T5"/>
                    </a:cxn>
                    <a:cxn ang="0">
                      <a:pos x="T6" y="T7"/>
                    </a:cxn>
                    <a:cxn ang="0">
                      <a:pos x="T8" y="T9"/>
                    </a:cxn>
                  </a:cxnLst>
                  <a:rect l="0" t="0" r="r" b="b"/>
                  <a:pathLst>
                    <a:path w="174" h="281">
                      <a:moveTo>
                        <a:pt x="30" y="0"/>
                      </a:moveTo>
                      <a:cubicBezTo>
                        <a:pt x="137" y="107"/>
                        <a:pt x="137" y="107"/>
                        <a:pt x="137" y="107"/>
                      </a:cubicBezTo>
                      <a:cubicBezTo>
                        <a:pt x="174" y="144"/>
                        <a:pt x="174" y="205"/>
                        <a:pt x="137" y="243"/>
                      </a:cubicBezTo>
                      <a:cubicBezTo>
                        <a:pt x="137" y="243"/>
                        <a:pt x="137" y="243"/>
                        <a:pt x="137" y="243"/>
                      </a:cubicBezTo>
                      <a:cubicBezTo>
                        <a:pt x="99" y="281"/>
                        <a:pt x="38" y="281"/>
                        <a:pt x="0" y="243"/>
                      </a:cubicBezTo>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fontScale="90000"/>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71" name="îŝ1íďê"/>
                <p:cNvSpPr/>
                <p:nvPr/>
              </p:nvSpPr>
              <p:spPr bwMode="auto">
                <a:xfrm flipH="1" flipV="1">
                  <a:off x="4433797" y="3083009"/>
                  <a:ext cx="566999" cy="426742"/>
                </a:xfrm>
                <a:prstGeom prst="line">
                  <a:avLst/>
                </a:prstGeom>
                <a:noFill/>
                <a:ln w="76200" cap="rnd">
                  <a:solidFill>
                    <a:schemeClr val="bg1">
                      <a:lumMod val="75000"/>
                    </a:schemeClr>
                  </a:solidFill>
                  <a:prstDash val="solid"/>
                  <a:round/>
                </a:ln>
              </p:spPr>
              <p:txBody>
                <a:bodyPr vert="horz" wrap="square" lIns="121920" tIns="60960" rIns="121920" bIns="60960" numCol="1" anchor="t" anchorCtr="0" compatLnSpc="1">
                  <a:normAutofit fontScale="85000"/>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72" name="íş1ide"/>
                <p:cNvSpPr/>
                <p:nvPr/>
              </p:nvSpPr>
              <p:spPr bwMode="auto">
                <a:xfrm>
                  <a:off x="4497957" y="2011679"/>
                  <a:ext cx="1226509" cy="528205"/>
                </a:xfrm>
                <a:custGeom>
                  <a:avLst/>
                  <a:gdLst>
                    <a:gd name="T0" fmla="*/ 0 w 822"/>
                    <a:gd name="T1" fmla="*/ 0 h 354"/>
                    <a:gd name="T2" fmla="*/ 448 w 822"/>
                    <a:gd name="T3" fmla="*/ 302 h 354"/>
                    <a:gd name="T4" fmla="*/ 822 w 822"/>
                    <a:gd name="T5" fmla="*/ 354 h 354"/>
                  </a:gdLst>
                  <a:ahLst/>
                  <a:cxnLst>
                    <a:cxn ang="0">
                      <a:pos x="T0" y="T1"/>
                    </a:cxn>
                    <a:cxn ang="0">
                      <a:pos x="T2" y="T3"/>
                    </a:cxn>
                    <a:cxn ang="0">
                      <a:pos x="T4" y="T5"/>
                    </a:cxn>
                  </a:cxnLst>
                  <a:rect l="0" t="0" r="r" b="b"/>
                  <a:pathLst>
                    <a:path w="822" h="354">
                      <a:moveTo>
                        <a:pt x="0" y="0"/>
                      </a:moveTo>
                      <a:lnTo>
                        <a:pt x="448" y="302"/>
                      </a:lnTo>
                      <a:lnTo>
                        <a:pt x="822" y="354"/>
                      </a:lnTo>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73" name="iš1idè"/>
                <p:cNvSpPr/>
                <p:nvPr/>
              </p:nvSpPr>
              <p:spPr bwMode="auto">
                <a:xfrm>
                  <a:off x="7210601" y="2832336"/>
                  <a:ext cx="547602" cy="555062"/>
                </a:xfrm>
                <a:custGeom>
                  <a:avLst/>
                  <a:gdLst>
                    <a:gd name="T0" fmla="*/ 0 w 367"/>
                    <a:gd name="T1" fmla="*/ 372 h 372"/>
                    <a:gd name="T2" fmla="*/ 166 w 367"/>
                    <a:gd name="T3" fmla="*/ 204 h 372"/>
                    <a:gd name="T4" fmla="*/ 367 w 367"/>
                    <a:gd name="T5" fmla="*/ 0 h 372"/>
                  </a:gdLst>
                  <a:ahLst/>
                  <a:cxnLst>
                    <a:cxn ang="0">
                      <a:pos x="T0" y="T1"/>
                    </a:cxn>
                    <a:cxn ang="0">
                      <a:pos x="T2" y="T3"/>
                    </a:cxn>
                    <a:cxn ang="0">
                      <a:pos x="T4" y="T5"/>
                    </a:cxn>
                  </a:cxnLst>
                  <a:rect l="0" t="0" r="r" b="b"/>
                  <a:pathLst>
                    <a:path w="367" h="372">
                      <a:moveTo>
                        <a:pt x="0" y="372"/>
                      </a:moveTo>
                      <a:lnTo>
                        <a:pt x="166" y="204"/>
                      </a:lnTo>
                      <a:lnTo>
                        <a:pt x="367" y="0"/>
                      </a:lnTo>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sp>
              <p:nvSpPr>
                <p:cNvPr id="574" name="işḻiḓè"/>
                <p:cNvSpPr/>
                <p:nvPr/>
              </p:nvSpPr>
              <p:spPr bwMode="auto">
                <a:xfrm>
                  <a:off x="6010950" y="2183270"/>
                  <a:ext cx="1372735" cy="320803"/>
                </a:xfrm>
                <a:custGeom>
                  <a:avLst/>
                  <a:gdLst>
                    <a:gd name="T0" fmla="*/ 920 w 920"/>
                    <a:gd name="T1" fmla="*/ 0 h 215"/>
                    <a:gd name="T2" fmla="*/ 603 w 920"/>
                    <a:gd name="T3" fmla="*/ 215 h 215"/>
                    <a:gd name="T4" fmla="*/ 387 w 920"/>
                    <a:gd name="T5" fmla="*/ 107 h 215"/>
                    <a:gd name="T6" fmla="*/ 0 w 920"/>
                    <a:gd name="T7" fmla="*/ 170 h 215"/>
                  </a:gdLst>
                  <a:ahLst/>
                  <a:cxnLst>
                    <a:cxn ang="0">
                      <a:pos x="T0" y="T1"/>
                    </a:cxn>
                    <a:cxn ang="0">
                      <a:pos x="T2" y="T3"/>
                    </a:cxn>
                    <a:cxn ang="0">
                      <a:pos x="T4" y="T5"/>
                    </a:cxn>
                    <a:cxn ang="0">
                      <a:pos x="T6" y="T7"/>
                    </a:cxn>
                  </a:cxnLst>
                  <a:rect l="0" t="0" r="r" b="b"/>
                  <a:pathLst>
                    <a:path w="920" h="215">
                      <a:moveTo>
                        <a:pt x="920" y="0"/>
                      </a:moveTo>
                      <a:lnTo>
                        <a:pt x="603" y="215"/>
                      </a:lnTo>
                      <a:lnTo>
                        <a:pt x="387" y="107"/>
                      </a:lnTo>
                      <a:lnTo>
                        <a:pt x="0" y="170"/>
                      </a:lnTo>
                    </a:path>
                  </a:pathLst>
                </a:custGeom>
                <a:noFill/>
                <a:ln w="76200" cap="rnd">
                  <a:solidFill>
                    <a:schemeClr val="bg1">
                      <a:lumMod val="75000"/>
                    </a:schemeClr>
                  </a:solidFill>
                  <a:prstDash val="solid"/>
                  <a:round/>
                </a:ln>
              </p:spPr>
              <p:txBody>
                <a:bodyPr vert="horz" wrap="square" lIns="121920" tIns="60960" rIns="121920" bIns="60960" numCol="1" anchor="t" anchorCtr="0" compatLnSpc="1">
                  <a:normAutofit fontScale="57500" lnSpcReduction="20000"/>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2400"/>
                </a:p>
              </p:txBody>
            </p:sp>
          </p:grpSp>
          <p:grpSp>
            <p:nvGrpSpPr>
              <p:cNvPr id="622" name="ísḻîḋè"/>
              <p:cNvGrpSpPr/>
              <p:nvPr/>
            </p:nvGrpSpPr>
            <p:grpSpPr>
              <a:xfrm>
                <a:off x="4020" y="2054"/>
                <a:ext cx="1538" cy="1538"/>
                <a:chOff x="3403213" y="2182941"/>
                <a:chExt cx="1302588" cy="1302588"/>
              </a:xfrm>
            </p:grpSpPr>
            <p:sp>
              <p:nvSpPr>
                <p:cNvPr id="626" name="í$1ïḑe"/>
                <p:cNvSpPr/>
                <p:nvPr/>
              </p:nvSpPr>
              <p:spPr>
                <a:xfrm>
                  <a:off x="3403213" y="2182941"/>
                  <a:ext cx="1302588" cy="1302588"/>
                </a:xfrm>
                <a:prstGeom prst="ellipse">
                  <a:avLst/>
                </a:prstGeom>
                <a:solidFill>
                  <a:schemeClr val="tx1">
                    <a:lumMod val="75000"/>
                    <a:lumOff val="25000"/>
                  </a:schemeClr>
                </a:solidFill>
                <a:ln w="762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sp>
              <p:nvSpPr>
                <p:cNvPr id="627" name="iṥ1ïďé"/>
                <p:cNvSpPr/>
                <p:nvPr/>
              </p:nvSpPr>
              <p:spPr>
                <a:xfrm>
                  <a:off x="3714266" y="2539588"/>
                  <a:ext cx="680483" cy="589293"/>
                </a:xfrm>
                <a:custGeom>
                  <a:avLst/>
                  <a:gdLst>
                    <a:gd name="connsiteX0" fmla="*/ 332825 w 599014"/>
                    <a:gd name="connsiteY0" fmla="*/ 323318 h 518742"/>
                    <a:gd name="connsiteX1" fmla="*/ 480885 w 599014"/>
                    <a:gd name="connsiteY1" fmla="*/ 323318 h 518742"/>
                    <a:gd name="connsiteX2" fmla="*/ 508708 w 599014"/>
                    <a:gd name="connsiteY2" fmla="*/ 351111 h 518742"/>
                    <a:gd name="connsiteX3" fmla="*/ 480885 w 599014"/>
                    <a:gd name="connsiteY3" fmla="*/ 378903 h 518742"/>
                    <a:gd name="connsiteX4" fmla="*/ 332825 w 599014"/>
                    <a:gd name="connsiteY4" fmla="*/ 378903 h 518742"/>
                    <a:gd name="connsiteX5" fmla="*/ 305002 w 599014"/>
                    <a:gd name="connsiteY5" fmla="*/ 351111 h 518742"/>
                    <a:gd name="connsiteX6" fmla="*/ 332825 w 599014"/>
                    <a:gd name="connsiteY6" fmla="*/ 323318 h 518742"/>
                    <a:gd name="connsiteX7" fmla="*/ 332825 w 599014"/>
                    <a:gd name="connsiteY7" fmla="*/ 230145 h 518742"/>
                    <a:gd name="connsiteX8" fmla="*/ 480885 w 599014"/>
                    <a:gd name="connsiteY8" fmla="*/ 230145 h 518742"/>
                    <a:gd name="connsiteX9" fmla="*/ 508708 w 599014"/>
                    <a:gd name="connsiteY9" fmla="*/ 257937 h 518742"/>
                    <a:gd name="connsiteX10" fmla="*/ 480885 w 599014"/>
                    <a:gd name="connsiteY10" fmla="*/ 285730 h 518742"/>
                    <a:gd name="connsiteX11" fmla="*/ 332825 w 599014"/>
                    <a:gd name="connsiteY11" fmla="*/ 285730 h 518742"/>
                    <a:gd name="connsiteX12" fmla="*/ 305002 w 599014"/>
                    <a:gd name="connsiteY12" fmla="*/ 257937 h 518742"/>
                    <a:gd name="connsiteX13" fmla="*/ 332825 w 599014"/>
                    <a:gd name="connsiteY13" fmla="*/ 230145 h 518742"/>
                    <a:gd name="connsiteX14" fmla="*/ 24843 w 599014"/>
                    <a:gd name="connsiteY14" fmla="*/ 151784 h 518742"/>
                    <a:gd name="connsiteX15" fmla="*/ 183839 w 599014"/>
                    <a:gd name="connsiteY15" fmla="*/ 151784 h 518742"/>
                    <a:gd name="connsiteX16" fmla="*/ 207688 w 599014"/>
                    <a:gd name="connsiteY16" fmla="*/ 176583 h 518742"/>
                    <a:gd name="connsiteX17" fmla="*/ 207688 w 599014"/>
                    <a:gd name="connsiteY17" fmla="*/ 329348 h 518742"/>
                    <a:gd name="connsiteX18" fmla="*/ 182845 w 599014"/>
                    <a:gd name="connsiteY18" fmla="*/ 354147 h 518742"/>
                    <a:gd name="connsiteX19" fmla="*/ 163964 w 599014"/>
                    <a:gd name="connsiteY19" fmla="*/ 344227 h 518742"/>
                    <a:gd name="connsiteX20" fmla="*/ 155021 w 599014"/>
                    <a:gd name="connsiteY20" fmla="*/ 494016 h 518742"/>
                    <a:gd name="connsiteX21" fmla="*/ 129184 w 599014"/>
                    <a:gd name="connsiteY21" fmla="*/ 516831 h 518742"/>
                    <a:gd name="connsiteX22" fmla="*/ 78504 w 599014"/>
                    <a:gd name="connsiteY22" fmla="*/ 516831 h 518742"/>
                    <a:gd name="connsiteX23" fmla="*/ 53661 w 599014"/>
                    <a:gd name="connsiteY23" fmla="*/ 494016 h 518742"/>
                    <a:gd name="connsiteX24" fmla="*/ 43724 w 599014"/>
                    <a:gd name="connsiteY24" fmla="*/ 345219 h 518742"/>
                    <a:gd name="connsiteX25" fmla="*/ 24843 w 599014"/>
                    <a:gd name="connsiteY25" fmla="*/ 354147 h 518742"/>
                    <a:gd name="connsiteX26" fmla="*/ 994 w 599014"/>
                    <a:gd name="connsiteY26" fmla="*/ 329348 h 518742"/>
                    <a:gd name="connsiteX27" fmla="*/ 0 w 599014"/>
                    <a:gd name="connsiteY27" fmla="*/ 176583 h 518742"/>
                    <a:gd name="connsiteX28" fmla="*/ 24843 w 599014"/>
                    <a:gd name="connsiteY28" fmla="*/ 151784 h 518742"/>
                    <a:gd name="connsiteX29" fmla="*/ 332825 w 599014"/>
                    <a:gd name="connsiteY29" fmla="*/ 137928 h 518742"/>
                    <a:gd name="connsiteX30" fmla="*/ 480885 w 599014"/>
                    <a:gd name="connsiteY30" fmla="*/ 137928 h 518742"/>
                    <a:gd name="connsiteX31" fmla="*/ 508708 w 599014"/>
                    <a:gd name="connsiteY31" fmla="*/ 165721 h 518742"/>
                    <a:gd name="connsiteX32" fmla="*/ 480885 w 599014"/>
                    <a:gd name="connsiteY32" fmla="*/ 193513 h 518742"/>
                    <a:gd name="connsiteX33" fmla="*/ 332825 w 599014"/>
                    <a:gd name="connsiteY33" fmla="*/ 193513 h 518742"/>
                    <a:gd name="connsiteX34" fmla="*/ 305002 w 599014"/>
                    <a:gd name="connsiteY34" fmla="*/ 165721 h 518742"/>
                    <a:gd name="connsiteX35" fmla="*/ 332825 w 599014"/>
                    <a:gd name="connsiteY35" fmla="*/ 137928 h 518742"/>
                    <a:gd name="connsiteX36" fmla="*/ 347698 w 599014"/>
                    <a:gd name="connsiteY36" fmla="*/ 55512 h 518742"/>
                    <a:gd name="connsiteX37" fmla="*/ 347698 w 599014"/>
                    <a:gd name="connsiteY37" fmla="*/ 61464 h 518742"/>
                    <a:gd name="connsiteX38" fmla="*/ 283131 w 599014"/>
                    <a:gd name="connsiteY38" fmla="*/ 124947 h 518742"/>
                    <a:gd name="connsiteX39" fmla="*/ 276178 w 599014"/>
                    <a:gd name="connsiteY39" fmla="*/ 124947 h 518742"/>
                    <a:gd name="connsiteX40" fmla="*/ 276178 w 599014"/>
                    <a:gd name="connsiteY40" fmla="*/ 456251 h 518742"/>
                    <a:gd name="connsiteX41" fmla="*/ 283131 w 599014"/>
                    <a:gd name="connsiteY41" fmla="*/ 463194 h 518742"/>
                    <a:gd name="connsiteX42" fmla="*/ 536433 w 599014"/>
                    <a:gd name="connsiteY42" fmla="*/ 463194 h 518742"/>
                    <a:gd name="connsiteX43" fmla="*/ 543387 w 599014"/>
                    <a:gd name="connsiteY43" fmla="*/ 456251 h 518742"/>
                    <a:gd name="connsiteX44" fmla="*/ 542394 w 599014"/>
                    <a:gd name="connsiteY44" fmla="*/ 62455 h 518742"/>
                    <a:gd name="connsiteX45" fmla="*/ 536433 w 599014"/>
                    <a:gd name="connsiteY45" fmla="*/ 55512 h 518742"/>
                    <a:gd name="connsiteX46" fmla="*/ 337765 w 599014"/>
                    <a:gd name="connsiteY46" fmla="*/ 956 h 518742"/>
                    <a:gd name="connsiteX47" fmla="*/ 537427 w 599014"/>
                    <a:gd name="connsiteY47" fmla="*/ 956 h 518742"/>
                    <a:gd name="connsiteX48" fmla="*/ 599014 w 599014"/>
                    <a:gd name="connsiteY48" fmla="*/ 62455 h 518742"/>
                    <a:gd name="connsiteX49" fmla="*/ 599014 w 599014"/>
                    <a:gd name="connsiteY49" fmla="*/ 456251 h 518742"/>
                    <a:gd name="connsiteX50" fmla="*/ 537427 w 599014"/>
                    <a:gd name="connsiteY50" fmla="*/ 518742 h 518742"/>
                    <a:gd name="connsiteX51" fmla="*/ 283131 w 599014"/>
                    <a:gd name="connsiteY51" fmla="*/ 518742 h 518742"/>
                    <a:gd name="connsiteX52" fmla="*/ 221544 w 599014"/>
                    <a:gd name="connsiteY52" fmla="*/ 456251 h 518742"/>
                    <a:gd name="connsiteX53" fmla="*/ 221544 w 599014"/>
                    <a:gd name="connsiteY53" fmla="*/ 117011 h 518742"/>
                    <a:gd name="connsiteX54" fmla="*/ 237437 w 599014"/>
                    <a:gd name="connsiteY54" fmla="*/ 79318 h 518742"/>
                    <a:gd name="connsiteX55" fmla="*/ 298031 w 599014"/>
                    <a:gd name="connsiteY55" fmla="*/ 17819 h 518742"/>
                    <a:gd name="connsiteX56" fmla="*/ 301011 w 599014"/>
                    <a:gd name="connsiteY56" fmla="*/ 15835 h 518742"/>
                    <a:gd name="connsiteX57" fmla="*/ 337765 w 599014"/>
                    <a:gd name="connsiteY57" fmla="*/ 956 h 518742"/>
                    <a:gd name="connsiteX58" fmla="*/ 104322 w 599014"/>
                    <a:gd name="connsiteY58" fmla="*/ 0 h 518742"/>
                    <a:gd name="connsiteX59" fmla="*/ 171853 w 599014"/>
                    <a:gd name="connsiteY59" fmla="*/ 67929 h 518742"/>
                    <a:gd name="connsiteX60" fmla="*/ 104322 w 599014"/>
                    <a:gd name="connsiteY60" fmla="*/ 135858 h 518742"/>
                    <a:gd name="connsiteX61" fmla="*/ 36791 w 599014"/>
                    <a:gd name="connsiteY61" fmla="*/ 67929 h 518742"/>
                    <a:gd name="connsiteX62" fmla="*/ 104322 w 599014"/>
                    <a:gd name="connsiteY62" fmla="*/ 0 h 51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9014" h="518742">
                      <a:moveTo>
                        <a:pt x="332825" y="323318"/>
                      </a:moveTo>
                      <a:lnTo>
                        <a:pt x="480885" y="323318"/>
                      </a:lnTo>
                      <a:cubicBezTo>
                        <a:pt x="495790" y="323318"/>
                        <a:pt x="507714" y="335229"/>
                        <a:pt x="508708" y="351111"/>
                      </a:cubicBezTo>
                      <a:cubicBezTo>
                        <a:pt x="508708" y="365999"/>
                        <a:pt x="495790" y="378903"/>
                        <a:pt x="480885" y="378903"/>
                      </a:cubicBezTo>
                      <a:lnTo>
                        <a:pt x="332825" y="378903"/>
                      </a:lnTo>
                      <a:cubicBezTo>
                        <a:pt x="317920" y="378903"/>
                        <a:pt x="305002" y="365999"/>
                        <a:pt x="305002" y="351111"/>
                      </a:cubicBezTo>
                      <a:cubicBezTo>
                        <a:pt x="305002" y="335229"/>
                        <a:pt x="317920" y="323318"/>
                        <a:pt x="332825" y="323318"/>
                      </a:cubicBezTo>
                      <a:close/>
                      <a:moveTo>
                        <a:pt x="332825" y="230145"/>
                      </a:moveTo>
                      <a:lnTo>
                        <a:pt x="480885" y="230145"/>
                      </a:lnTo>
                      <a:cubicBezTo>
                        <a:pt x="495790" y="230145"/>
                        <a:pt x="508708" y="243049"/>
                        <a:pt x="508708" y="257937"/>
                      </a:cubicBezTo>
                      <a:cubicBezTo>
                        <a:pt x="508708" y="273819"/>
                        <a:pt x="495790" y="285730"/>
                        <a:pt x="480885" y="285730"/>
                      </a:cubicBezTo>
                      <a:lnTo>
                        <a:pt x="332825" y="285730"/>
                      </a:lnTo>
                      <a:cubicBezTo>
                        <a:pt x="317920" y="285730"/>
                        <a:pt x="305002" y="273819"/>
                        <a:pt x="305002" y="257937"/>
                      </a:cubicBezTo>
                      <a:cubicBezTo>
                        <a:pt x="305002" y="243049"/>
                        <a:pt x="317920" y="230145"/>
                        <a:pt x="332825" y="230145"/>
                      </a:cubicBezTo>
                      <a:close/>
                      <a:moveTo>
                        <a:pt x="24843" y="151784"/>
                      </a:moveTo>
                      <a:cubicBezTo>
                        <a:pt x="34780" y="151784"/>
                        <a:pt x="183839" y="151784"/>
                        <a:pt x="183839" y="151784"/>
                      </a:cubicBezTo>
                      <a:cubicBezTo>
                        <a:pt x="196757" y="151784"/>
                        <a:pt x="207688" y="163688"/>
                        <a:pt x="207688" y="176583"/>
                      </a:cubicBezTo>
                      <a:lnTo>
                        <a:pt x="207688" y="329348"/>
                      </a:lnTo>
                      <a:cubicBezTo>
                        <a:pt x="207688" y="342243"/>
                        <a:pt x="196757" y="354147"/>
                        <a:pt x="182845" y="354147"/>
                      </a:cubicBezTo>
                      <a:cubicBezTo>
                        <a:pt x="175889" y="354147"/>
                        <a:pt x="168933" y="350179"/>
                        <a:pt x="163964" y="344227"/>
                      </a:cubicBezTo>
                      <a:lnTo>
                        <a:pt x="155021" y="494016"/>
                      </a:lnTo>
                      <a:cubicBezTo>
                        <a:pt x="154027" y="506911"/>
                        <a:pt x="143096" y="516831"/>
                        <a:pt x="129184" y="516831"/>
                      </a:cubicBezTo>
                      <a:lnTo>
                        <a:pt x="78504" y="516831"/>
                      </a:lnTo>
                      <a:cubicBezTo>
                        <a:pt x="65586" y="516831"/>
                        <a:pt x="54655" y="506911"/>
                        <a:pt x="53661" y="494016"/>
                      </a:cubicBezTo>
                      <a:lnTo>
                        <a:pt x="43724" y="345219"/>
                      </a:lnTo>
                      <a:cubicBezTo>
                        <a:pt x="39749" y="350179"/>
                        <a:pt x="32793" y="354147"/>
                        <a:pt x="24843" y="354147"/>
                      </a:cubicBezTo>
                      <a:cubicBezTo>
                        <a:pt x="11925" y="354147"/>
                        <a:pt x="994" y="343235"/>
                        <a:pt x="994" y="329348"/>
                      </a:cubicBezTo>
                      <a:lnTo>
                        <a:pt x="0" y="176583"/>
                      </a:lnTo>
                      <a:cubicBezTo>
                        <a:pt x="0" y="162696"/>
                        <a:pt x="10931" y="151784"/>
                        <a:pt x="24843" y="151784"/>
                      </a:cubicBezTo>
                      <a:close/>
                      <a:moveTo>
                        <a:pt x="332825" y="137928"/>
                      </a:moveTo>
                      <a:lnTo>
                        <a:pt x="480885" y="137928"/>
                      </a:lnTo>
                      <a:cubicBezTo>
                        <a:pt x="495790" y="137928"/>
                        <a:pt x="508708" y="149839"/>
                        <a:pt x="508708" y="165721"/>
                      </a:cubicBezTo>
                      <a:cubicBezTo>
                        <a:pt x="508708" y="180609"/>
                        <a:pt x="495790" y="193513"/>
                        <a:pt x="480885" y="193513"/>
                      </a:cubicBezTo>
                      <a:lnTo>
                        <a:pt x="332825" y="193513"/>
                      </a:lnTo>
                      <a:cubicBezTo>
                        <a:pt x="317920" y="193513"/>
                        <a:pt x="305002" y="180609"/>
                        <a:pt x="305002" y="165721"/>
                      </a:cubicBezTo>
                      <a:cubicBezTo>
                        <a:pt x="305002" y="149839"/>
                        <a:pt x="317920" y="137928"/>
                        <a:pt x="332825" y="137928"/>
                      </a:cubicBezTo>
                      <a:close/>
                      <a:moveTo>
                        <a:pt x="347698" y="55512"/>
                      </a:moveTo>
                      <a:lnTo>
                        <a:pt x="347698" y="61464"/>
                      </a:lnTo>
                      <a:cubicBezTo>
                        <a:pt x="347698" y="96181"/>
                        <a:pt x="318892" y="124947"/>
                        <a:pt x="283131" y="124947"/>
                      </a:cubicBezTo>
                      <a:lnTo>
                        <a:pt x="276178" y="124947"/>
                      </a:lnTo>
                      <a:lnTo>
                        <a:pt x="276178" y="456251"/>
                      </a:lnTo>
                      <a:cubicBezTo>
                        <a:pt x="276178" y="460218"/>
                        <a:pt x="279158" y="463194"/>
                        <a:pt x="283131" y="463194"/>
                      </a:cubicBezTo>
                      <a:lnTo>
                        <a:pt x="536433" y="463194"/>
                      </a:lnTo>
                      <a:cubicBezTo>
                        <a:pt x="540407" y="463194"/>
                        <a:pt x="543387" y="460218"/>
                        <a:pt x="543387" y="456251"/>
                      </a:cubicBezTo>
                      <a:lnTo>
                        <a:pt x="542394" y="62455"/>
                      </a:lnTo>
                      <a:cubicBezTo>
                        <a:pt x="542394" y="58488"/>
                        <a:pt x="540407" y="55512"/>
                        <a:pt x="536433" y="55512"/>
                      </a:cubicBezTo>
                      <a:close/>
                      <a:moveTo>
                        <a:pt x="337765" y="956"/>
                      </a:moveTo>
                      <a:lnTo>
                        <a:pt x="537427" y="956"/>
                      </a:lnTo>
                      <a:cubicBezTo>
                        <a:pt x="571200" y="956"/>
                        <a:pt x="599014" y="27738"/>
                        <a:pt x="599014" y="62455"/>
                      </a:cubicBezTo>
                      <a:lnTo>
                        <a:pt x="599014" y="456251"/>
                      </a:lnTo>
                      <a:cubicBezTo>
                        <a:pt x="599014" y="489976"/>
                        <a:pt x="571200" y="518742"/>
                        <a:pt x="537427" y="518742"/>
                      </a:cubicBezTo>
                      <a:lnTo>
                        <a:pt x="283131" y="518742"/>
                      </a:lnTo>
                      <a:cubicBezTo>
                        <a:pt x="249358" y="518742"/>
                        <a:pt x="221544" y="489976"/>
                        <a:pt x="221544" y="456251"/>
                      </a:cubicBezTo>
                      <a:lnTo>
                        <a:pt x="221544" y="117011"/>
                      </a:lnTo>
                      <a:cubicBezTo>
                        <a:pt x="221544" y="103125"/>
                        <a:pt x="226511" y="89238"/>
                        <a:pt x="237437" y="79318"/>
                      </a:cubicBezTo>
                      <a:cubicBezTo>
                        <a:pt x="257304" y="58488"/>
                        <a:pt x="278164" y="38649"/>
                        <a:pt x="298031" y="17819"/>
                      </a:cubicBezTo>
                      <a:cubicBezTo>
                        <a:pt x="298031" y="17819"/>
                        <a:pt x="299025" y="16827"/>
                        <a:pt x="301011" y="15835"/>
                      </a:cubicBezTo>
                      <a:cubicBezTo>
                        <a:pt x="310945" y="5916"/>
                        <a:pt x="323858" y="956"/>
                        <a:pt x="337765" y="956"/>
                      </a:cubicBezTo>
                      <a:close/>
                      <a:moveTo>
                        <a:pt x="104322" y="0"/>
                      </a:moveTo>
                      <a:cubicBezTo>
                        <a:pt x="141618" y="0"/>
                        <a:pt x="171853" y="30413"/>
                        <a:pt x="171853" y="67929"/>
                      </a:cubicBezTo>
                      <a:cubicBezTo>
                        <a:pt x="171853" y="105445"/>
                        <a:pt x="141618" y="135858"/>
                        <a:pt x="104322" y="135858"/>
                      </a:cubicBezTo>
                      <a:cubicBezTo>
                        <a:pt x="67026" y="135858"/>
                        <a:pt x="36791" y="105445"/>
                        <a:pt x="36791" y="67929"/>
                      </a:cubicBezTo>
                      <a:cubicBezTo>
                        <a:pt x="36791" y="30413"/>
                        <a:pt x="67026" y="0"/>
                        <a:pt x="104322"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grpSp>
          <p:grpSp>
            <p:nvGrpSpPr>
              <p:cNvPr id="623" name="iś1ídê"/>
              <p:cNvGrpSpPr/>
              <p:nvPr/>
            </p:nvGrpSpPr>
            <p:grpSpPr>
              <a:xfrm>
                <a:off x="8827" y="2054"/>
                <a:ext cx="1538" cy="1538"/>
                <a:chOff x="3403213" y="2182941"/>
                <a:chExt cx="1302588" cy="1302588"/>
              </a:xfrm>
            </p:grpSpPr>
            <p:sp>
              <p:nvSpPr>
                <p:cNvPr id="624" name="íṣ1ïďê"/>
                <p:cNvSpPr/>
                <p:nvPr/>
              </p:nvSpPr>
              <p:spPr>
                <a:xfrm>
                  <a:off x="3403213" y="2182941"/>
                  <a:ext cx="1302588" cy="1302588"/>
                </a:xfrm>
                <a:prstGeom prst="ellipse">
                  <a:avLst/>
                </a:prstGeom>
                <a:solidFill>
                  <a:srgbClr val="C00000"/>
                </a:solidFill>
                <a:ln w="762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sp>
              <p:nvSpPr>
                <p:cNvPr id="625" name="ïṡ1îḋe"/>
                <p:cNvSpPr/>
                <p:nvPr/>
              </p:nvSpPr>
              <p:spPr>
                <a:xfrm>
                  <a:off x="3714266" y="2539588"/>
                  <a:ext cx="680483" cy="589293"/>
                </a:xfrm>
                <a:custGeom>
                  <a:avLst/>
                  <a:gdLst>
                    <a:gd name="connsiteX0" fmla="*/ 332825 w 599014"/>
                    <a:gd name="connsiteY0" fmla="*/ 323318 h 518742"/>
                    <a:gd name="connsiteX1" fmla="*/ 480885 w 599014"/>
                    <a:gd name="connsiteY1" fmla="*/ 323318 h 518742"/>
                    <a:gd name="connsiteX2" fmla="*/ 508708 w 599014"/>
                    <a:gd name="connsiteY2" fmla="*/ 351111 h 518742"/>
                    <a:gd name="connsiteX3" fmla="*/ 480885 w 599014"/>
                    <a:gd name="connsiteY3" fmla="*/ 378903 h 518742"/>
                    <a:gd name="connsiteX4" fmla="*/ 332825 w 599014"/>
                    <a:gd name="connsiteY4" fmla="*/ 378903 h 518742"/>
                    <a:gd name="connsiteX5" fmla="*/ 305002 w 599014"/>
                    <a:gd name="connsiteY5" fmla="*/ 351111 h 518742"/>
                    <a:gd name="connsiteX6" fmla="*/ 332825 w 599014"/>
                    <a:gd name="connsiteY6" fmla="*/ 323318 h 518742"/>
                    <a:gd name="connsiteX7" fmla="*/ 332825 w 599014"/>
                    <a:gd name="connsiteY7" fmla="*/ 230145 h 518742"/>
                    <a:gd name="connsiteX8" fmla="*/ 480885 w 599014"/>
                    <a:gd name="connsiteY8" fmla="*/ 230145 h 518742"/>
                    <a:gd name="connsiteX9" fmla="*/ 508708 w 599014"/>
                    <a:gd name="connsiteY9" fmla="*/ 257937 h 518742"/>
                    <a:gd name="connsiteX10" fmla="*/ 480885 w 599014"/>
                    <a:gd name="connsiteY10" fmla="*/ 285730 h 518742"/>
                    <a:gd name="connsiteX11" fmla="*/ 332825 w 599014"/>
                    <a:gd name="connsiteY11" fmla="*/ 285730 h 518742"/>
                    <a:gd name="connsiteX12" fmla="*/ 305002 w 599014"/>
                    <a:gd name="connsiteY12" fmla="*/ 257937 h 518742"/>
                    <a:gd name="connsiteX13" fmla="*/ 332825 w 599014"/>
                    <a:gd name="connsiteY13" fmla="*/ 230145 h 518742"/>
                    <a:gd name="connsiteX14" fmla="*/ 24843 w 599014"/>
                    <a:gd name="connsiteY14" fmla="*/ 151784 h 518742"/>
                    <a:gd name="connsiteX15" fmla="*/ 183839 w 599014"/>
                    <a:gd name="connsiteY15" fmla="*/ 151784 h 518742"/>
                    <a:gd name="connsiteX16" fmla="*/ 207688 w 599014"/>
                    <a:gd name="connsiteY16" fmla="*/ 176583 h 518742"/>
                    <a:gd name="connsiteX17" fmla="*/ 207688 w 599014"/>
                    <a:gd name="connsiteY17" fmla="*/ 329348 h 518742"/>
                    <a:gd name="connsiteX18" fmla="*/ 182845 w 599014"/>
                    <a:gd name="connsiteY18" fmla="*/ 354147 h 518742"/>
                    <a:gd name="connsiteX19" fmla="*/ 163964 w 599014"/>
                    <a:gd name="connsiteY19" fmla="*/ 344227 h 518742"/>
                    <a:gd name="connsiteX20" fmla="*/ 155021 w 599014"/>
                    <a:gd name="connsiteY20" fmla="*/ 494016 h 518742"/>
                    <a:gd name="connsiteX21" fmla="*/ 129184 w 599014"/>
                    <a:gd name="connsiteY21" fmla="*/ 516831 h 518742"/>
                    <a:gd name="connsiteX22" fmla="*/ 78504 w 599014"/>
                    <a:gd name="connsiteY22" fmla="*/ 516831 h 518742"/>
                    <a:gd name="connsiteX23" fmla="*/ 53661 w 599014"/>
                    <a:gd name="connsiteY23" fmla="*/ 494016 h 518742"/>
                    <a:gd name="connsiteX24" fmla="*/ 43724 w 599014"/>
                    <a:gd name="connsiteY24" fmla="*/ 345219 h 518742"/>
                    <a:gd name="connsiteX25" fmla="*/ 24843 w 599014"/>
                    <a:gd name="connsiteY25" fmla="*/ 354147 h 518742"/>
                    <a:gd name="connsiteX26" fmla="*/ 994 w 599014"/>
                    <a:gd name="connsiteY26" fmla="*/ 329348 h 518742"/>
                    <a:gd name="connsiteX27" fmla="*/ 0 w 599014"/>
                    <a:gd name="connsiteY27" fmla="*/ 176583 h 518742"/>
                    <a:gd name="connsiteX28" fmla="*/ 24843 w 599014"/>
                    <a:gd name="connsiteY28" fmla="*/ 151784 h 518742"/>
                    <a:gd name="connsiteX29" fmla="*/ 332825 w 599014"/>
                    <a:gd name="connsiteY29" fmla="*/ 137928 h 518742"/>
                    <a:gd name="connsiteX30" fmla="*/ 480885 w 599014"/>
                    <a:gd name="connsiteY30" fmla="*/ 137928 h 518742"/>
                    <a:gd name="connsiteX31" fmla="*/ 508708 w 599014"/>
                    <a:gd name="connsiteY31" fmla="*/ 165721 h 518742"/>
                    <a:gd name="connsiteX32" fmla="*/ 480885 w 599014"/>
                    <a:gd name="connsiteY32" fmla="*/ 193513 h 518742"/>
                    <a:gd name="connsiteX33" fmla="*/ 332825 w 599014"/>
                    <a:gd name="connsiteY33" fmla="*/ 193513 h 518742"/>
                    <a:gd name="connsiteX34" fmla="*/ 305002 w 599014"/>
                    <a:gd name="connsiteY34" fmla="*/ 165721 h 518742"/>
                    <a:gd name="connsiteX35" fmla="*/ 332825 w 599014"/>
                    <a:gd name="connsiteY35" fmla="*/ 137928 h 518742"/>
                    <a:gd name="connsiteX36" fmla="*/ 347698 w 599014"/>
                    <a:gd name="connsiteY36" fmla="*/ 55512 h 518742"/>
                    <a:gd name="connsiteX37" fmla="*/ 347698 w 599014"/>
                    <a:gd name="connsiteY37" fmla="*/ 61464 h 518742"/>
                    <a:gd name="connsiteX38" fmla="*/ 283131 w 599014"/>
                    <a:gd name="connsiteY38" fmla="*/ 124947 h 518742"/>
                    <a:gd name="connsiteX39" fmla="*/ 276178 w 599014"/>
                    <a:gd name="connsiteY39" fmla="*/ 124947 h 518742"/>
                    <a:gd name="connsiteX40" fmla="*/ 276178 w 599014"/>
                    <a:gd name="connsiteY40" fmla="*/ 456251 h 518742"/>
                    <a:gd name="connsiteX41" fmla="*/ 283131 w 599014"/>
                    <a:gd name="connsiteY41" fmla="*/ 463194 h 518742"/>
                    <a:gd name="connsiteX42" fmla="*/ 536433 w 599014"/>
                    <a:gd name="connsiteY42" fmla="*/ 463194 h 518742"/>
                    <a:gd name="connsiteX43" fmla="*/ 543387 w 599014"/>
                    <a:gd name="connsiteY43" fmla="*/ 456251 h 518742"/>
                    <a:gd name="connsiteX44" fmla="*/ 542394 w 599014"/>
                    <a:gd name="connsiteY44" fmla="*/ 62455 h 518742"/>
                    <a:gd name="connsiteX45" fmla="*/ 536433 w 599014"/>
                    <a:gd name="connsiteY45" fmla="*/ 55512 h 518742"/>
                    <a:gd name="connsiteX46" fmla="*/ 337765 w 599014"/>
                    <a:gd name="connsiteY46" fmla="*/ 956 h 518742"/>
                    <a:gd name="connsiteX47" fmla="*/ 537427 w 599014"/>
                    <a:gd name="connsiteY47" fmla="*/ 956 h 518742"/>
                    <a:gd name="connsiteX48" fmla="*/ 599014 w 599014"/>
                    <a:gd name="connsiteY48" fmla="*/ 62455 h 518742"/>
                    <a:gd name="connsiteX49" fmla="*/ 599014 w 599014"/>
                    <a:gd name="connsiteY49" fmla="*/ 456251 h 518742"/>
                    <a:gd name="connsiteX50" fmla="*/ 537427 w 599014"/>
                    <a:gd name="connsiteY50" fmla="*/ 518742 h 518742"/>
                    <a:gd name="connsiteX51" fmla="*/ 283131 w 599014"/>
                    <a:gd name="connsiteY51" fmla="*/ 518742 h 518742"/>
                    <a:gd name="connsiteX52" fmla="*/ 221544 w 599014"/>
                    <a:gd name="connsiteY52" fmla="*/ 456251 h 518742"/>
                    <a:gd name="connsiteX53" fmla="*/ 221544 w 599014"/>
                    <a:gd name="connsiteY53" fmla="*/ 117011 h 518742"/>
                    <a:gd name="connsiteX54" fmla="*/ 237437 w 599014"/>
                    <a:gd name="connsiteY54" fmla="*/ 79318 h 518742"/>
                    <a:gd name="connsiteX55" fmla="*/ 298031 w 599014"/>
                    <a:gd name="connsiteY55" fmla="*/ 17819 h 518742"/>
                    <a:gd name="connsiteX56" fmla="*/ 301011 w 599014"/>
                    <a:gd name="connsiteY56" fmla="*/ 15835 h 518742"/>
                    <a:gd name="connsiteX57" fmla="*/ 337765 w 599014"/>
                    <a:gd name="connsiteY57" fmla="*/ 956 h 518742"/>
                    <a:gd name="connsiteX58" fmla="*/ 104322 w 599014"/>
                    <a:gd name="connsiteY58" fmla="*/ 0 h 518742"/>
                    <a:gd name="connsiteX59" fmla="*/ 171853 w 599014"/>
                    <a:gd name="connsiteY59" fmla="*/ 67929 h 518742"/>
                    <a:gd name="connsiteX60" fmla="*/ 104322 w 599014"/>
                    <a:gd name="connsiteY60" fmla="*/ 135858 h 518742"/>
                    <a:gd name="connsiteX61" fmla="*/ 36791 w 599014"/>
                    <a:gd name="connsiteY61" fmla="*/ 67929 h 518742"/>
                    <a:gd name="connsiteX62" fmla="*/ 104322 w 599014"/>
                    <a:gd name="connsiteY62" fmla="*/ 0 h 51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9014" h="518742">
                      <a:moveTo>
                        <a:pt x="332825" y="323318"/>
                      </a:moveTo>
                      <a:lnTo>
                        <a:pt x="480885" y="323318"/>
                      </a:lnTo>
                      <a:cubicBezTo>
                        <a:pt x="495790" y="323318"/>
                        <a:pt x="507714" y="335229"/>
                        <a:pt x="508708" y="351111"/>
                      </a:cubicBezTo>
                      <a:cubicBezTo>
                        <a:pt x="508708" y="365999"/>
                        <a:pt x="495790" y="378903"/>
                        <a:pt x="480885" y="378903"/>
                      </a:cubicBezTo>
                      <a:lnTo>
                        <a:pt x="332825" y="378903"/>
                      </a:lnTo>
                      <a:cubicBezTo>
                        <a:pt x="317920" y="378903"/>
                        <a:pt x="305002" y="365999"/>
                        <a:pt x="305002" y="351111"/>
                      </a:cubicBezTo>
                      <a:cubicBezTo>
                        <a:pt x="305002" y="335229"/>
                        <a:pt x="317920" y="323318"/>
                        <a:pt x="332825" y="323318"/>
                      </a:cubicBezTo>
                      <a:close/>
                      <a:moveTo>
                        <a:pt x="332825" y="230145"/>
                      </a:moveTo>
                      <a:lnTo>
                        <a:pt x="480885" y="230145"/>
                      </a:lnTo>
                      <a:cubicBezTo>
                        <a:pt x="495790" y="230145"/>
                        <a:pt x="508708" y="243049"/>
                        <a:pt x="508708" y="257937"/>
                      </a:cubicBezTo>
                      <a:cubicBezTo>
                        <a:pt x="508708" y="273819"/>
                        <a:pt x="495790" y="285730"/>
                        <a:pt x="480885" y="285730"/>
                      </a:cubicBezTo>
                      <a:lnTo>
                        <a:pt x="332825" y="285730"/>
                      </a:lnTo>
                      <a:cubicBezTo>
                        <a:pt x="317920" y="285730"/>
                        <a:pt x="305002" y="273819"/>
                        <a:pt x="305002" y="257937"/>
                      </a:cubicBezTo>
                      <a:cubicBezTo>
                        <a:pt x="305002" y="243049"/>
                        <a:pt x="317920" y="230145"/>
                        <a:pt x="332825" y="230145"/>
                      </a:cubicBezTo>
                      <a:close/>
                      <a:moveTo>
                        <a:pt x="24843" y="151784"/>
                      </a:moveTo>
                      <a:cubicBezTo>
                        <a:pt x="34780" y="151784"/>
                        <a:pt x="183839" y="151784"/>
                        <a:pt x="183839" y="151784"/>
                      </a:cubicBezTo>
                      <a:cubicBezTo>
                        <a:pt x="196757" y="151784"/>
                        <a:pt x="207688" y="163688"/>
                        <a:pt x="207688" y="176583"/>
                      </a:cubicBezTo>
                      <a:lnTo>
                        <a:pt x="207688" y="329348"/>
                      </a:lnTo>
                      <a:cubicBezTo>
                        <a:pt x="207688" y="342243"/>
                        <a:pt x="196757" y="354147"/>
                        <a:pt x="182845" y="354147"/>
                      </a:cubicBezTo>
                      <a:cubicBezTo>
                        <a:pt x="175889" y="354147"/>
                        <a:pt x="168933" y="350179"/>
                        <a:pt x="163964" y="344227"/>
                      </a:cubicBezTo>
                      <a:lnTo>
                        <a:pt x="155021" y="494016"/>
                      </a:lnTo>
                      <a:cubicBezTo>
                        <a:pt x="154027" y="506911"/>
                        <a:pt x="143096" y="516831"/>
                        <a:pt x="129184" y="516831"/>
                      </a:cubicBezTo>
                      <a:lnTo>
                        <a:pt x="78504" y="516831"/>
                      </a:lnTo>
                      <a:cubicBezTo>
                        <a:pt x="65586" y="516831"/>
                        <a:pt x="54655" y="506911"/>
                        <a:pt x="53661" y="494016"/>
                      </a:cubicBezTo>
                      <a:lnTo>
                        <a:pt x="43724" y="345219"/>
                      </a:lnTo>
                      <a:cubicBezTo>
                        <a:pt x="39749" y="350179"/>
                        <a:pt x="32793" y="354147"/>
                        <a:pt x="24843" y="354147"/>
                      </a:cubicBezTo>
                      <a:cubicBezTo>
                        <a:pt x="11925" y="354147"/>
                        <a:pt x="994" y="343235"/>
                        <a:pt x="994" y="329348"/>
                      </a:cubicBezTo>
                      <a:lnTo>
                        <a:pt x="0" y="176583"/>
                      </a:lnTo>
                      <a:cubicBezTo>
                        <a:pt x="0" y="162696"/>
                        <a:pt x="10931" y="151784"/>
                        <a:pt x="24843" y="151784"/>
                      </a:cubicBezTo>
                      <a:close/>
                      <a:moveTo>
                        <a:pt x="332825" y="137928"/>
                      </a:moveTo>
                      <a:lnTo>
                        <a:pt x="480885" y="137928"/>
                      </a:lnTo>
                      <a:cubicBezTo>
                        <a:pt x="495790" y="137928"/>
                        <a:pt x="508708" y="149839"/>
                        <a:pt x="508708" y="165721"/>
                      </a:cubicBezTo>
                      <a:cubicBezTo>
                        <a:pt x="508708" y="180609"/>
                        <a:pt x="495790" y="193513"/>
                        <a:pt x="480885" y="193513"/>
                      </a:cubicBezTo>
                      <a:lnTo>
                        <a:pt x="332825" y="193513"/>
                      </a:lnTo>
                      <a:cubicBezTo>
                        <a:pt x="317920" y="193513"/>
                        <a:pt x="305002" y="180609"/>
                        <a:pt x="305002" y="165721"/>
                      </a:cubicBezTo>
                      <a:cubicBezTo>
                        <a:pt x="305002" y="149839"/>
                        <a:pt x="317920" y="137928"/>
                        <a:pt x="332825" y="137928"/>
                      </a:cubicBezTo>
                      <a:close/>
                      <a:moveTo>
                        <a:pt x="347698" y="55512"/>
                      </a:moveTo>
                      <a:lnTo>
                        <a:pt x="347698" y="61464"/>
                      </a:lnTo>
                      <a:cubicBezTo>
                        <a:pt x="347698" y="96181"/>
                        <a:pt x="318892" y="124947"/>
                        <a:pt x="283131" y="124947"/>
                      </a:cubicBezTo>
                      <a:lnTo>
                        <a:pt x="276178" y="124947"/>
                      </a:lnTo>
                      <a:lnTo>
                        <a:pt x="276178" y="456251"/>
                      </a:lnTo>
                      <a:cubicBezTo>
                        <a:pt x="276178" y="460218"/>
                        <a:pt x="279158" y="463194"/>
                        <a:pt x="283131" y="463194"/>
                      </a:cubicBezTo>
                      <a:lnTo>
                        <a:pt x="536433" y="463194"/>
                      </a:lnTo>
                      <a:cubicBezTo>
                        <a:pt x="540407" y="463194"/>
                        <a:pt x="543387" y="460218"/>
                        <a:pt x="543387" y="456251"/>
                      </a:cubicBezTo>
                      <a:lnTo>
                        <a:pt x="542394" y="62455"/>
                      </a:lnTo>
                      <a:cubicBezTo>
                        <a:pt x="542394" y="58488"/>
                        <a:pt x="540407" y="55512"/>
                        <a:pt x="536433" y="55512"/>
                      </a:cubicBezTo>
                      <a:close/>
                      <a:moveTo>
                        <a:pt x="337765" y="956"/>
                      </a:moveTo>
                      <a:lnTo>
                        <a:pt x="537427" y="956"/>
                      </a:lnTo>
                      <a:cubicBezTo>
                        <a:pt x="571200" y="956"/>
                        <a:pt x="599014" y="27738"/>
                        <a:pt x="599014" y="62455"/>
                      </a:cubicBezTo>
                      <a:lnTo>
                        <a:pt x="599014" y="456251"/>
                      </a:lnTo>
                      <a:cubicBezTo>
                        <a:pt x="599014" y="489976"/>
                        <a:pt x="571200" y="518742"/>
                        <a:pt x="537427" y="518742"/>
                      </a:cubicBezTo>
                      <a:lnTo>
                        <a:pt x="283131" y="518742"/>
                      </a:lnTo>
                      <a:cubicBezTo>
                        <a:pt x="249358" y="518742"/>
                        <a:pt x="221544" y="489976"/>
                        <a:pt x="221544" y="456251"/>
                      </a:cubicBezTo>
                      <a:lnTo>
                        <a:pt x="221544" y="117011"/>
                      </a:lnTo>
                      <a:cubicBezTo>
                        <a:pt x="221544" y="103125"/>
                        <a:pt x="226511" y="89238"/>
                        <a:pt x="237437" y="79318"/>
                      </a:cubicBezTo>
                      <a:cubicBezTo>
                        <a:pt x="257304" y="58488"/>
                        <a:pt x="278164" y="38649"/>
                        <a:pt x="298031" y="17819"/>
                      </a:cubicBezTo>
                      <a:cubicBezTo>
                        <a:pt x="298031" y="17819"/>
                        <a:pt x="299025" y="16827"/>
                        <a:pt x="301011" y="15835"/>
                      </a:cubicBezTo>
                      <a:cubicBezTo>
                        <a:pt x="310945" y="5916"/>
                        <a:pt x="323858" y="956"/>
                        <a:pt x="337765" y="956"/>
                      </a:cubicBezTo>
                      <a:close/>
                      <a:moveTo>
                        <a:pt x="104322" y="0"/>
                      </a:moveTo>
                      <a:cubicBezTo>
                        <a:pt x="141618" y="0"/>
                        <a:pt x="171853" y="30413"/>
                        <a:pt x="171853" y="67929"/>
                      </a:cubicBezTo>
                      <a:cubicBezTo>
                        <a:pt x="171853" y="105445"/>
                        <a:pt x="141618" y="135858"/>
                        <a:pt x="104322" y="135858"/>
                      </a:cubicBezTo>
                      <a:cubicBezTo>
                        <a:pt x="67026" y="135858"/>
                        <a:pt x="36791" y="105445"/>
                        <a:pt x="36791" y="67929"/>
                      </a:cubicBezTo>
                      <a:cubicBezTo>
                        <a:pt x="36791" y="30413"/>
                        <a:pt x="67026" y="0"/>
                        <a:pt x="104322"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grpSp>
        </p:grpSp>
        <p:sp>
          <p:nvSpPr>
            <p:cNvPr id="3" name="文本框 2"/>
            <p:cNvSpPr txBox="1"/>
            <p:nvPr/>
          </p:nvSpPr>
          <p:spPr>
            <a:xfrm>
              <a:off x="2410" y="2557"/>
              <a:ext cx="1610" cy="447"/>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发包方</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10341" y="2557"/>
              <a:ext cx="1610" cy="447"/>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承包方</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6392" y="2893"/>
              <a:ext cx="1580" cy="1127"/>
            </a:xfrm>
            <a:prstGeom prst="rect">
              <a:avLst/>
            </a:prstGeom>
            <a:noFill/>
          </p:spPr>
          <p:txBody>
            <a:bodyPr wrap="square" rtlCol="0" anchor="t">
              <a:spAutoFit/>
            </a:bodyPr>
            <a:lstStyle/>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基本要求</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职责</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1215" y="3718"/>
              <a:ext cx="4493" cy="3426"/>
            </a:xfrm>
            <a:prstGeom prst="rect">
              <a:avLst/>
            </a:prstGeom>
            <a:noFill/>
          </p:spPr>
          <p:txBody>
            <a:bodyPr wrap="square" rtlCol="0" anchor="t">
              <a:spAutoFit/>
            </a:bodyPr>
            <a:lstStyle/>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发包方的职责</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选择承包方，并审核其资质</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告知承包方相关风险和安全信息</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提出安全要求，签订安全协议</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对过程进行协调、监督管理</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评价承包方绩效</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提供资源（视具体情况）</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8883" y="3718"/>
              <a:ext cx="5305" cy="3426"/>
            </a:xfrm>
            <a:prstGeom prst="rect">
              <a:avLst/>
            </a:prstGeom>
            <a:noFill/>
          </p:spPr>
          <p:txBody>
            <a:bodyPr wrap="square" rtlCol="0" anchor="t">
              <a:spAutoFit/>
            </a:bodyPr>
            <a:lstStyle/>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承包方的基本要求</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具备相应资质条件</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有安全生产管理机构，安全责任制</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人员具备相应资质</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设备设施符合安全要求</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有完善的施工组织设计和安全措施方案</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19431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有相应的应急方案和设施</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（2）安全资质审查</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3" name="252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254125" y="1907619"/>
            <a:ext cx="9777207" cy="4036756"/>
            <a:chOff x="1254125" y="1620172"/>
            <a:chExt cx="9777207" cy="4036756"/>
          </a:xfrm>
        </p:grpSpPr>
        <p:sp>
          <p:nvSpPr>
            <p:cNvPr id="30" name="išļiḋe"/>
            <p:cNvSpPr/>
            <p:nvPr/>
          </p:nvSpPr>
          <p:spPr>
            <a:xfrm>
              <a:off x="1254125" y="3179413"/>
              <a:ext cx="7575973" cy="756073"/>
            </a:xfrm>
            <a:prstGeom prst="rect">
              <a:avLst/>
            </a:prstGeom>
            <a:gradFill flip="none" rotWithShape="1">
              <a:gsLst>
                <a:gs pos="0">
                  <a:srgbClr val="C00000"/>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r>
                <a:rPr lang="en-US" altLang="zh-CN" sz="1735" dirty="0">
                  <a:solidFill>
                    <a:schemeClr val="tx1"/>
                  </a:solidFill>
                  <a:latin typeface="微软雅黑" panose="020B0503020204020204" charset="-122"/>
                  <a:ea typeface="微软雅黑" panose="020B0503020204020204" charset="-122"/>
                </a:rPr>
                <a:t>施工方案、安全技术措施、设备设施年检</a:t>
              </a:r>
              <a:endParaRPr lang="en-US" altLang="zh-CN" sz="1735" dirty="0">
                <a:solidFill>
                  <a:schemeClr val="tx1"/>
                </a:solidFill>
                <a:latin typeface="微软雅黑" panose="020B0503020204020204" charset="-122"/>
                <a:ea typeface="微软雅黑" panose="020B0503020204020204" charset="-122"/>
              </a:endParaRPr>
            </a:p>
          </p:txBody>
        </p:sp>
        <p:sp>
          <p:nvSpPr>
            <p:cNvPr id="31" name="iŝľïdê"/>
            <p:cNvSpPr/>
            <p:nvPr/>
          </p:nvSpPr>
          <p:spPr>
            <a:xfrm>
              <a:off x="1254125" y="2398786"/>
              <a:ext cx="7575973" cy="756073"/>
            </a:xfrm>
            <a:prstGeom prst="rect">
              <a:avLst/>
            </a:prstGeom>
            <a:gradFill flip="none" rotWithShape="1">
              <a:gsLst>
                <a:gs pos="0">
                  <a:schemeClr val="accent2">
                    <a:alpha val="21000"/>
                  </a:schemeClr>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r>
                <a:rPr lang="en-US" altLang="zh-CN" sz="1735" dirty="0">
                  <a:solidFill>
                    <a:schemeClr val="tx1"/>
                  </a:solidFill>
                  <a:latin typeface="微软雅黑" panose="020B0503020204020204" charset="-122"/>
                  <a:ea typeface="微软雅黑" panose="020B0503020204020204" charset="-122"/>
                  <a:cs typeface="微软雅黑" panose="020B0503020204020204" charset="-122"/>
                </a:rPr>
                <a:t>1000万元或高风险项目察看施工现场</a:t>
              </a:r>
              <a:endParaRPr lang="en-US" altLang="zh-CN" sz="1735"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 name="îšḷíḑè"/>
            <p:cNvSpPr/>
            <p:nvPr/>
          </p:nvSpPr>
          <p:spPr>
            <a:xfrm>
              <a:off x="1254125" y="3940566"/>
              <a:ext cx="7575973" cy="756073"/>
            </a:xfrm>
            <a:prstGeom prst="rect">
              <a:avLst/>
            </a:prstGeom>
            <a:gradFill flip="none" rotWithShape="1">
              <a:gsLst>
                <a:gs pos="0">
                  <a:schemeClr val="bg1">
                    <a:lumMod val="50000"/>
                  </a:schemeClr>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r>
                <a:rPr lang="en-US" altLang="zh-CN" sz="1735" dirty="0">
                  <a:solidFill>
                    <a:schemeClr val="tx1"/>
                  </a:solidFill>
                  <a:latin typeface="微软雅黑" panose="020B0503020204020204" charset="-122"/>
                  <a:ea typeface="微软雅黑" panose="020B0503020204020204" charset="-122"/>
                </a:rPr>
                <a:t>管理人员、安全人员、特殊工种、工伤保险</a:t>
              </a:r>
              <a:endParaRPr lang="en-US" altLang="zh-CN" sz="1735" dirty="0">
                <a:solidFill>
                  <a:schemeClr val="tx1"/>
                </a:solidFill>
                <a:latin typeface="微软雅黑" panose="020B0503020204020204" charset="-122"/>
                <a:ea typeface="微软雅黑" panose="020B0503020204020204" charset="-122"/>
              </a:endParaRPr>
            </a:p>
          </p:txBody>
        </p:sp>
        <p:sp>
          <p:nvSpPr>
            <p:cNvPr id="33" name="išḻîḍè"/>
            <p:cNvSpPr/>
            <p:nvPr/>
          </p:nvSpPr>
          <p:spPr>
            <a:xfrm>
              <a:off x="1254125" y="4701720"/>
              <a:ext cx="7575973" cy="756073"/>
            </a:xfrm>
            <a:prstGeom prst="rect">
              <a:avLst/>
            </a:prstGeom>
            <a:gradFill flip="none" rotWithShape="1">
              <a:gsLst>
                <a:gs pos="0">
                  <a:schemeClr val="tx1">
                    <a:lumMod val="75000"/>
                    <a:lumOff val="25000"/>
                  </a:schemeClr>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r>
                <a:rPr lang="en-US" altLang="zh-CN" sz="1735" dirty="0">
                  <a:solidFill>
                    <a:schemeClr val="tx1"/>
                  </a:solidFill>
                  <a:latin typeface="微软雅黑" panose="020B0503020204020204" charset="-122"/>
                  <a:ea typeface="微软雅黑" panose="020B0503020204020204" charset="-122"/>
                </a:rPr>
                <a:t>营业执照、安全许可证、业务资质等级</a:t>
              </a:r>
              <a:endParaRPr lang="en-US" altLang="zh-CN" sz="1735" dirty="0">
                <a:solidFill>
                  <a:schemeClr val="tx1"/>
                </a:solidFill>
                <a:latin typeface="微软雅黑" panose="020B0503020204020204" charset="-122"/>
                <a:ea typeface="微软雅黑" panose="020B0503020204020204" charset="-122"/>
              </a:endParaRPr>
            </a:p>
          </p:txBody>
        </p:sp>
        <p:sp>
          <p:nvSpPr>
            <p:cNvPr id="34" name="îṩľîḍe"/>
            <p:cNvSpPr/>
            <p:nvPr/>
          </p:nvSpPr>
          <p:spPr>
            <a:xfrm>
              <a:off x="1254125" y="1643559"/>
              <a:ext cx="7575973" cy="756073"/>
            </a:xfrm>
            <a:prstGeom prst="rect">
              <a:avLst/>
            </a:prstGeom>
            <a:gradFill flip="none" rotWithShape="1">
              <a:gsLst>
                <a:gs pos="0">
                  <a:schemeClr val="tx1">
                    <a:lumMod val="75000"/>
                    <a:lumOff val="25000"/>
                  </a:schemeClr>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r>
                <a:rPr lang="en-US" altLang="zh-CN" sz="1735" dirty="0">
                  <a:solidFill>
                    <a:schemeClr val="tx1"/>
                  </a:solidFill>
                  <a:latin typeface="微软雅黑" panose="020B0503020204020204" charset="-122"/>
                  <a:ea typeface="微软雅黑" panose="020B0503020204020204" charset="-122"/>
                  <a:cs typeface="微软雅黑" panose="020B0503020204020204" charset="-122"/>
                </a:rPr>
                <a:t>近3年安全业绩</a:t>
              </a:r>
              <a:endParaRPr lang="en-US" altLang="zh-CN" sz="1735"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5" name="îsľiďé"/>
            <p:cNvSpPr/>
            <p:nvPr/>
          </p:nvSpPr>
          <p:spPr bwMode="auto">
            <a:xfrm>
              <a:off x="6623042" y="4690290"/>
              <a:ext cx="4408290" cy="765553"/>
            </a:xfrm>
            <a:custGeom>
              <a:avLst/>
              <a:gdLst>
                <a:gd name="connsiteX0" fmla="*/ 343490 w 3464820"/>
                <a:gd name="connsiteY0" fmla="*/ 0 h 601707"/>
                <a:gd name="connsiteX1" fmla="*/ 1146865 w 3464820"/>
                <a:gd name="connsiteY1" fmla="*/ 0 h 601707"/>
                <a:gd name="connsiteX2" fmla="*/ 1251746 w 3464820"/>
                <a:gd name="connsiteY2" fmla="*/ 0 h 601707"/>
                <a:gd name="connsiteX3" fmla="*/ 2200326 w 3464820"/>
                <a:gd name="connsiteY3" fmla="*/ 0 h 601707"/>
                <a:gd name="connsiteX4" fmla="*/ 2341984 w 3464820"/>
                <a:gd name="connsiteY4" fmla="*/ 0 h 601707"/>
                <a:gd name="connsiteX5" fmla="*/ 3117831 w 3464820"/>
                <a:gd name="connsiteY5" fmla="*/ 0 h 601707"/>
                <a:gd name="connsiteX6" fmla="*/ 3464820 w 3464820"/>
                <a:gd name="connsiteY6" fmla="*/ 601707 h 601707"/>
                <a:gd name="connsiteX7" fmla="*/ 2489936 w 3464820"/>
                <a:gd name="connsiteY7" fmla="*/ 601707 h 601707"/>
                <a:gd name="connsiteX8" fmla="*/ 2317288 w 3464820"/>
                <a:gd name="connsiteY8" fmla="*/ 601707 h 601707"/>
                <a:gd name="connsiteX9" fmla="*/ 1135963 w 3464820"/>
                <a:gd name="connsiteY9" fmla="*/ 601707 h 601707"/>
                <a:gd name="connsiteX10" fmla="*/ 998913 w 3464820"/>
                <a:gd name="connsiteY10" fmla="*/ 601707 h 601707"/>
                <a:gd name="connsiteX11" fmla="*/ 0 w 3464820"/>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4820" h="601707">
                  <a:moveTo>
                    <a:pt x="343490" y="0"/>
                  </a:moveTo>
                  <a:lnTo>
                    <a:pt x="1146865" y="0"/>
                  </a:lnTo>
                  <a:lnTo>
                    <a:pt x="1251746" y="0"/>
                  </a:lnTo>
                  <a:lnTo>
                    <a:pt x="2200326" y="0"/>
                  </a:lnTo>
                  <a:lnTo>
                    <a:pt x="2341984" y="0"/>
                  </a:lnTo>
                  <a:lnTo>
                    <a:pt x="3117831" y="0"/>
                  </a:lnTo>
                  <a:lnTo>
                    <a:pt x="3464820" y="601707"/>
                  </a:lnTo>
                  <a:lnTo>
                    <a:pt x="2489936" y="601707"/>
                  </a:lnTo>
                  <a:lnTo>
                    <a:pt x="2317288" y="601707"/>
                  </a:lnTo>
                  <a:lnTo>
                    <a:pt x="1135963" y="601707"/>
                  </a:lnTo>
                  <a:lnTo>
                    <a:pt x="998913" y="601707"/>
                  </a:lnTo>
                  <a:lnTo>
                    <a:pt x="0" y="601707"/>
                  </a:lnTo>
                  <a:close/>
                </a:path>
              </a:pathLst>
            </a:custGeom>
            <a:solidFill>
              <a:schemeClr val="tx1">
                <a:lumMod val="75000"/>
                <a:lumOff val="2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lIns="121920" tIns="60960" rIns="121920" bIns="60960" anchor="ctr">
              <a:normAutofit/>
            </a:bodyPr>
            <a:lstStyle/>
            <a:p>
              <a:pPr algn="ctr"/>
              <a:endParaRPr sz="2400"/>
            </a:p>
          </p:txBody>
        </p:sp>
        <p:sp>
          <p:nvSpPr>
            <p:cNvPr id="36" name="ïśḷïḍé"/>
            <p:cNvSpPr/>
            <p:nvPr/>
          </p:nvSpPr>
          <p:spPr bwMode="auto">
            <a:xfrm>
              <a:off x="7053113" y="3923174"/>
              <a:ext cx="3536747" cy="765553"/>
            </a:xfrm>
            <a:custGeom>
              <a:avLst/>
              <a:gdLst>
                <a:gd name="connsiteX0" fmla="*/ 346988 w 2779807"/>
                <a:gd name="connsiteY0" fmla="*/ 0 h 601707"/>
                <a:gd name="connsiteX1" fmla="*/ 921015 w 2779807"/>
                <a:gd name="connsiteY1" fmla="*/ 0 h 601707"/>
                <a:gd name="connsiteX2" fmla="*/ 1035767 w 2779807"/>
                <a:gd name="connsiteY2" fmla="*/ 0 h 601707"/>
                <a:gd name="connsiteX3" fmla="*/ 1744040 w 2779807"/>
                <a:gd name="connsiteY3" fmla="*/ 0 h 601707"/>
                <a:gd name="connsiteX4" fmla="*/ 1843696 w 2779807"/>
                <a:gd name="connsiteY4" fmla="*/ 0 h 601707"/>
                <a:gd name="connsiteX5" fmla="*/ 2432819 w 2779807"/>
                <a:gd name="connsiteY5" fmla="*/ 0 h 601707"/>
                <a:gd name="connsiteX6" fmla="*/ 2779807 w 2779807"/>
                <a:gd name="connsiteY6" fmla="*/ 601707 h 601707"/>
                <a:gd name="connsiteX7" fmla="*/ 1997758 w 2779807"/>
                <a:gd name="connsiteY7" fmla="*/ 601707 h 601707"/>
                <a:gd name="connsiteX8" fmla="*/ 1862302 w 2779807"/>
                <a:gd name="connsiteY8" fmla="*/ 601707 h 601707"/>
                <a:gd name="connsiteX9" fmla="*/ 917505 w 2779807"/>
                <a:gd name="connsiteY9" fmla="*/ 601707 h 601707"/>
                <a:gd name="connsiteX10" fmla="*/ 766953 w 2779807"/>
                <a:gd name="connsiteY10" fmla="*/ 601707 h 601707"/>
                <a:gd name="connsiteX11" fmla="*/ 0 w 2779807"/>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9807" h="601707">
                  <a:moveTo>
                    <a:pt x="346988" y="0"/>
                  </a:moveTo>
                  <a:lnTo>
                    <a:pt x="921015" y="0"/>
                  </a:lnTo>
                  <a:lnTo>
                    <a:pt x="1035767" y="0"/>
                  </a:lnTo>
                  <a:lnTo>
                    <a:pt x="1744040" y="0"/>
                  </a:lnTo>
                  <a:lnTo>
                    <a:pt x="1843696" y="0"/>
                  </a:lnTo>
                  <a:lnTo>
                    <a:pt x="2432819" y="0"/>
                  </a:lnTo>
                  <a:lnTo>
                    <a:pt x="2779807" y="601707"/>
                  </a:lnTo>
                  <a:lnTo>
                    <a:pt x="1997758" y="601707"/>
                  </a:lnTo>
                  <a:lnTo>
                    <a:pt x="1862302" y="601707"/>
                  </a:lnTo>
                  <a:lnTo>
                    <a:pt x="917505" y="601707"/>
                  </a:lnTo>
                  <a:lnTo>
                    <a:pt x="766953" y="601707"/>
                  </a:lnTo>
                  <a:lnTo>
                    <a:pt x="0" y="601707"/>
                  </a:lnTo>
                  <a:close/>
                </a:path>
              </a:pathLst>
            </a:custGeom>
            <a:solidFill>
              <a:schemeClr val="bg1">
                <a:lumMod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lIns="121920" tIns="60960" rIns="121920" bIns="60960" anchor="ctr">
              <a:normAutofit/>
            </a:bodyPr>
            <a:lstStyle/>
            <a:p>
              <a:pPr algn="ctr"/>
              <a:endParaRPr sz="2400"/>
            </a:p>
          </p:txBody>
        </p:sp>
        <p:sp>
          <p:nvSpPr>
            <p:cNvPr id="37" name="iśliḓe"/>
            <p:cNvSpPr/>
            <p:nvPr/>
          </p:nvSpPr>
          <p:spPr bwMode="auto">
            <a:xfrm>
              <a:off x="7494585" y="3156058"/>
              <a:ext cx="2653800" cy="765553"/>
            </a:xfrm>
            <a:custGeom>
              <a:avLst/>
              <a:gdLst>
                <a:gd name="connsiteX0" fmla="*/ 346988 w 2085829"/>
                <a:gd name="connsiteY0" fmla="*/ 0 h 601707"/>
                <a:gd name="connsiteX1" fmla="*/ 761790 w 2085829"/>
                <a:gd name="connsiteY1" fmla="*/ 0 h 601707"/>
                <a:gd name="connsiteX2" fmla="*/ 805741 w 2085829"/>
                <a:gd name="connsiteY2" fmla="*/ 0 h 601707"/>
                <a:gd name="connsiteX3" fmla="*/ 1280088 w 2085829"/>
                <a:gd name="connsiteY3" fmla="*/ 0 h 601707"/>
                <a:gd name="connsiteX4" fmla="*/ 1304153 w 2085829"/>
                <a:gd name="connsiteY4" fmla="*/ 0 h 601707"/>
                <a:gd name="connsiteX5" fmla="*/ 1738841 w 2085829"/>
                <a:gd name="connsiteY5" fmla="*/ 0 h 601707"/>
                <a:gd name="connsiteX6" fmla="*/ 2085829 w 2085829"/>
                <a:gd name="connsiteY6" fmla="*/ 601707 h 601707"/>
                <a:gd name="connsiteX7" fmla="*/ 1437886 w 2085829"/>
                <a:gd name="connsiteY7" fmla="*/ 601707 h 601707"/>
                <a:gd name="connsiteX8" fmla="*/ 1397050 w 2085829"/>
                <a:gd name="connsiteY8" fmla="*/ 601707 h 601707"/>
                <a:gd name="connsiteX9" fmla="*/ 688779 w 2085829"/>
                <a:gd name="connsiteY9" fmla="*/ 601707 h 601707"/>
                <a:gd name="connsiteX10" fmla="*/ 628057 w 2085829"/>
                <a:gd name="connsiteY10" fmla="*/ 601707 h 601707"/>
                <a:gd name="connsiteX11" fmla="*/ 0 w 2085829"/>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5829" h="601707">
                  <a:moveTo>
                    <a:pt x="346988" y="0"/>
                  </a:moveTo>
                  <a:lnTo>
                    <a:pt x="761790" y="0"/>
                  </a:lnTo>
                  <a:lnTo>
                    <a:pt x="805741" y="0"/>
                  </a:lnTo>
                  <a:lnTo>
                    <a:pt x="1280088" y="0"/>
                  </a:lnTo>
                  <a:lnTo>
                    <a:pt x="1304153" y="0"/>
                  </a:lnTo>
                  <a:lnTo>
                    <a:pt x="1738841" y="0"/>
                  </a:lnTo>
                  <a:lnTo>
                    <a:pt x="2085829" y="601707"/>
                  </a:lnTo>
                  <a:lnTo>
                    <a:pt x="1437886" y="601707"/>
                  </a:lnTo>
                  <a:lnTo>
                    <a:pt x="1397050" y="601707"/>
                  </a:lnTo>
                  <a:lnTo>
                    <a:pt x="688779" y="601707"/>
                  </a:lnTo>
                  <a:lnTo>
                    <a:pt x="628057" y="601707"/>
                  </a:lnTo>
                  <a:lnTo>
                    <a:pt x="0" y="601707"/>
                  </a:lnTo>
                  <a:close/>
                </a:path>
              </a:pathLst>
            </a:custGeom>
            <a:solidFill>
              <a:srgbClr val="C0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lIns="121920" tIns="60960" rIns="121920" bIns="60960" anchor="ctr">
              <a:normAutofit/>
            </a:bodyPr>
            <a:lstStyle/>
            <a:p>
              <a:pPr algn="ctr"/>
              <a:endParaRPr sz="2400"/>
            </a:p>
          </p:txBody>
        </p:sp>
        <p:sp>
          <p:nvSpPr>
            <p:cNvPr id="38" name="iSľîḓè"/>
            <p:cNvSpPr/>
            <p:nvPr/>
          </p:nvSpPr>
          <p:spPr bwMode="auto">
            <a:xfrm>
              <a:off x="7936058" y="2388943"/>
              <a:ext cx="1770854" cy="765553"/>
            </a:xfrm>
            <a:custGeom>
              <a:avLst/>
              <a:gdLst>
                <a:gd name="connsiteX0" fmla="*/ 348288 w 1391853"/>
                <a:gd name="connsiteY0" fmla="*/ 0 h 601707"/>
                <a:gd name="connsiteX1" fmla="*/ 527601 w 1391853"/>
                <a:gd name="connsiteY1" fmla="*/ 0 h 601707"/>
                <a:gd name="connsiteX2" fmla="*/ 575715 w 1391853"/>
                <a:gd name="connsiteY2" fmla="*/ 0 h 601707"/>
                <a:gd name="connsiteX3" fmla="*/ 816138 w 1391853"/>
                <a:gd name="connsiteY3" fmla="*/ 0 h 601707"/>
                <a:gd name="connsiteX4" fmla="*/ 896189 w 1391853"/>
                <a:gd name="connsiteY4" fmla="*/ 0 h 601707"/>
                <a:gd name="connsiteX5" fmla="*/ 1043565 w 1391853"/>
                <a:gd name="connsiteY5" fmla="*/ 0 h 601707"/>
                <a:gd name="connsiteX6" fmla="*/ 1391853 w 1391853"/>
                <a:gd name="connsiteY6" fmla="*/ 601707 h 601707"/>
                <a:gd name="connsiteX7" fmla="*/ 1075503 w 1391853"/>
                <a:gd name="connsiteY7" fmla="*/ 601707 h 601707"/>
                <a:gd name="connsiteX8" fmla="*/ 933100 w 1391853"/>
                <a:gd name="connsiteY8" fmla="*/ 601707 h 601707"/>
                <a:gd name="connsiteX9" fmla="*/ 458753 w 1391853"/>
                <a:gd name="connsiteY9" fmla="*/ 601707 h 601707"/>
                <a:gd name="connsiteX10" fmla="*/ 348287 w 1391853"/>
                <a:gd name="connsiteY10" fmla="*/ 601707 h 601707"/>
                <a:gd name="connsiteX11" fmla="*/ 0 w 1391853"/>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1853" h="601707">
                  <a:moveTo>
                    <a:pt x="348288" y="0"/>
                  </a:moveTo>
                  <a:lnTo>
                    <a:pt x="527601" y="0"/>
                  </a:lnTo>
                  <a:lnTo>
                    <a:pt x="575715" y="0"/>
                  </a:lnTo>
                  <a:lnTo>
                    <a:pt x="816138" y="0"/>
                  </a:lnTo>
                  <a:lnTo>
                    <a:pt x="896189" y="0"/>
                  </a:lnTo>
                  <a:lnTo>
                    <a:pt x="1043565" y="0"/>
                  </a:lnTo>
                  <a:lnTo>
                    <a:pt x="1391853" y="601707"/>
                  </a:lnTo>
                  <a:lnTo>
                    <a:pt x="1075503" y="601707"/>
                  </a:lnTo>
                  <a:lnTo>
                    <a:pt x="933100" y="601707"/>
                  </a:lnTo>
                  <a:lnTo>
                    <a:pt x="458753" y="601707"/>
                  </a:lnTo>
                  <a:lnTo>
                    <a:pt x="348287" y="601707"/>
                  </a:lnTo>
                  <a:lnTo>
                    <a:pt x="0" y="601707"/>
                  </a:lnTo>
                  <a:close/>
                </a:path>
              </a:pathLst>
            </a:custGeom>
            <a:solidFill>
              <a:schemeClr val="accent2"/>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lIns="121920" tIns="60960" rIns="121920" bIns="60960" anchor="ctr">
              <a:normAutofit/>
            </a:bodyPr>
            <a:lstStyle/>
            <a:p>
              <a:pPr algn="ctr"/>
              <a:endParaRPr sz="2400"/>
            </a:p>
          </p:txBody>
        </p:sp>
        <p:sp>
          <p:nvSpPr>
            <p:cNvPr id="39" name="ïṥľíḑê"/>
            <p:cNvSpPr/>
            <p:nvPr/>
          </p:nvSpPr>
          <p:spPr>
            <a:xfrm>
              <a:off x="6623042" y="5455843"/>
              <a:ext cx="4408290" cy="201085"/>
            </a:xfrm>
            <a:prstGeom prst="rect">
              <a:avLst/>
            </a:prstGeom>
            <a:pattFill prst="dkDnDiag">
              <a:fgClr>
                <a:schemeClr val="bg1">
                  <a:lumMod val="95000"/>
                </a:schemeClr>
              </a:fgClr>
              <a:bgClr>
                <a:schemeClr val="bg1"/>
              </a:bgClr>
            </a:pattFill>
            <a:ln>
              <a:noFill/>
            </a:ln>
          </p:spPr>
          <p:style>
            <a:lnRef idx="1">
              <a:schemeClr val="accent6"/>
            </a:lnRef>
            <a:fillRef idx="3">
              <a:schemeClr val="accent6"/>
            </a:fillRef>
            <a:effectRef idx="2">
              <a:schemeClr val="accent6"/>
            </a:effectRef>
            <a:fontRef idx="minor">
              <a:schemeClr val="lt1"/>
            </a:fontRef>
          </p:style>
          <p:txBody>
            <a:bodyPr wrap="square" lIns="121920" tIns="60960" rIns="121920" bIns="60960" anchor="ctr">
              <a:normAutofit fontScale="25000" lnSpcReduction="20000"/>
            </a:bodyPr>
            <a:lstStyle/>
            <a:p>
              <a:pPr algn="ctr"/>
              <a:endParaRPr sz="2400"/>
            </a:p>
          </p:txBody>
        </p:sp>
        <p:sp>
          <p:nvSpPr>
            <p:cNvPr id="41" name="îṩ1iḑè"/>
            <p:cNvSpPr/>
            <p:nvPr/>
          </p:nvSpPr>
          <p:spPr bwMode="auto">
            <a:xfrm>
              <a:off x="8379183" y="1620172"/>
              <a:ext cx="884602" cy="767207"/>
            </a:xfrm>
            <a:custGeom>
              <a:avLst/>
              <a:gdLst>
                <a:gd name="connsiteX0" fmla="*/ 349282 w 695278"/>
                <a:gd name="connsiteY0" fmla="*/ 0 h 603008"/>
                <a:gd name="connsiteX1" fmla="*/ 355860 w 695278"/>
                <a:gd name="connsiteY1" fmla="*/ 5198 h 603008"/>
                <a:gd name="connsiteX2" fmla="*/ 386296 w 695278"/>
                <a:gd name="connsiteY2" fmla="*/ 66663 h 603008"/>
                <a:gd name="connsiteX3" fmla="*/ 695278 w 695278"/>
                <a:gd name="connsiteY3" fmla="*/ 603008 h 603008"/>
                <a:gd name="connsiteX4" fmla="*/ 467851 w 695278"/>
                <a:gd name="connsiteY4" fmla="*/ 603008 h 603008"/>
                <a:gd name="connsiteX5" fmla="*/ 467851 w 695278"/>
                <a:gd name="connsiteY5" fmla="*/ 603007 h 603008"/>
                <a:gd name="connsiteX6" fmla="*/ 227428 w 695278"/>
                <a:gd name="connsiteY6" fmla="*/ 603007 h 603008"/>
                <a:gd name="connsiteX7" fmla="*/ 227427 w 695278"/>
                <a:gd name="connsiteY7" fmla="*/ 603007 h 603008"/>
                <a:gd name="connsiteX8" fmla="*/ 227427 w 695278"/>
                <a:gd name="connsiteY8" fmla="*/ 603008 h 603008"/>
                <a:gd name="connsiteX9" fmla="*/ 0 w 695278"/>
                <a:gd name="connsiteY9" fmla="*/ 603008 h 603008"/>
                <a:gd name="connsiteX10" fmla="*/ 323433 w 695278"/>
                <a:gd name="connsiteY10" fmla="*/ 43687 h 603008"/>
                <a:gd name="connsiteX11" fmla="*/ 342704 w 695278"/>
                <a:gd name="connsiteY11" fmla="*/ 5198 h 603008"/>
                <a:gd name="connsiteX12" fmla="*/ 347641 w 695278"/>
                <a:gd name="connsiteY12" fmla="*/ 1297 h 603008"/>
                <a:gd name="connsiteX13" fmla="*/ 348289 w 695278"/>
                <a:gd name="connsiteY13" fmla="*/ 1 h 603008"/>
                <a:gd name="connsiteX14" fmla="*/ 348570 w 695278"/>
                <a:gd name="connsiteY14" fmla="*/ 563 h 60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278" h="603008">
                  <a:moveTo>
                    <a:pt x="349282" y="0"/>
                  </a:moveTo>
                  <a:lnTo>
                    <a:pt x="355860" y="5198"/>
                  </a:lnTo>
                  <a:lnTo>
                    <a:pt x="386296" y="66663"/>
                  </a:lnTo>
                  <a:lnTo>
                    <a:pt x="695278" y="603008"/>
                  </a:lnTo>
                  <a:lnTo>
                    <a:pt x="467851" y="603008"/>
                  </a:lnTo>
                  <a:lnTo>
                    <a:pt x="467851" y="603007"/>
                  </a:lnTo>
                  <a:lnTo>
                    <a:pt x="227428" y="603007"/>
                  </a:lnTo>
                  <a:lnTo>
                    <a:pt x="227427" y="603007"/>
                  </a:lnTo>
                  <a:lnTo>
                    <a:pt x="227427" y="603008"/>
                  </a:lnTo>
                  <a:lnTo>
                    <a:pt x="0" y="603008"/>
                  </a:lnTo>
                  <a:lnTo>
                    <a:pt x="323433" y="43687"/>
                  </a:lnTo>
                  <a:lnTo>
                    <a:pt x="342704" y="5198"/>
                  </a:lnTo>
                  <a:lnTo>
                    <a:pt x="347641" y="1297"/>
                  </a:lnTo>
                  <a:lnTo>
                    <a:pt x="348289" y="1"/>
                  </a:lnTo>
                  <a:lnTo>
                    <a:pt x="348570" y="563"/>
                  </a:lnTo>
                  <a:close/>
                </a:path>
              </a:pathLst>
            </a:custGeom>
            <a:solidFill>
              <a:schemeClr val="tx1">
                <a:lumMod val="75000"/>
                <a:lumOff val="2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lIns="121920" tIns="60960" rIns="121920" bIns="60960" anchor="ctr">
              <a:normAutofit/>
            </a:bodyPr>
            <a:lstStyle/>
            <a:p>
              <a:pPr algn="ctr"/>
              <a:endParaRPr sz="2400"/>
            </a:p>
          </p:txBody>
        </p:sp>
        <p:sp>
          <p:nvSpPr>
            <p:cNvPr id="43" name="î$ľíḑe"/>
            <p:cNvSpPr/>
            <p:nvPr/>
          </p:nvSpPr>
          <p:spPr bwMode="auto">
            <a:xfrm>
              <a:off x="8659477" y="1959977"/>
              <a:ext cx="324015" cy="237585"/>
            </a:xfrm>
            <a:custGeom>
              <a:avLst/>
              <a:gdLst>
                <a:gd name="connsiteX0" fmla="*/ 157431 w 605451"/>
                <a:gd name="connsiteY0" fmla="*/ 316997 h 443951"/>
                <a:gd name="connsiteX1" fmla="*/ 143730 w 605451"/>
                <a:gd name="connsiteY1" fmla="*/ 330679 h 443951"/>
                <a:gd name="connsiteX2" fmla="*/ 143730 w 605451"/>
                <a:gd name="connsiteY2" fmla="*/ 381110 h 443951"/>
                <a:gd name="connsiteX3" fmla="*/ 157431 w 605451"/>
                <a:gd name="connsiteY3" fmla="*/ 394792 h 443951"/>
                <a:gd name="connsiteX4" fmla="*/ 207772 w 605451"/>
                <a:gd name="connsiteY4" fmla="*/ 394792 h 443951"/>
                <a:gd name="connsiteX5" fmla="*/ 221632 w 605451"/>
                <a:gd name="connsiteY5" fmla="*/ 381110 h 443951"/>
                <a:gd name="connsiteX6" fmla="*/ 221632 w 605451"/>
                <a:gd name="connsiteY6" fmla="*/ 330679 h 443951"/>
                <a:gd name="connsiteX7" fmla="*/ 207772 w 605451"/>
                <a:gd name="connsiteY7" fmla="*/ 316997 h 443951"/>
                <a:gd name="connsiteX8" fmla="*/ 157431 w 605451"/>
                <a:gd name="connsiteY8" fmla="*/ 209134 h 443951"/>
                <a:gd name="connsiteX9" fmla="*/ 143730 w 605451"/>
                <a:gd name="connsiteY9" fmla="*/ 222816 h 443951"/>
                <a:gd name="connsiteX10" fmla="*/ 143730 w 605451"/>
                <a:gd name="connsiteY10" fmla="*/ 273247 h 443951"/>
                <a:gd name="connsiteX11" fmla="*/ 157431 w 605451"/>
                <a:gd name="connsiteY11" fmla="*/ 286929 h 443951"/>
                <a:gd name="connsiteX12" fmla="*/ 207772 w 605451"/>
                <a:gd name="connsiteY12" fmla="*/ 286929 h 443951"/>
                <a:gd name="connsiteX13" fmla="*/ 221632 w 605451"/>
                <a:gd name="connsiteY13" fmla="*/ 273247 h 443951"/>
                <a:gd name="connsiteX14" fmla="*/ 221632 w 605451"/>
                <a:gd name="connsiteY14" fmla="*/ 222816 h 443951"/>
                <a:gd name="connsiteX15" fmla="*/ 207772 w 605451"/>
                <a:gd name="connsiteY15" fmla="*/ 209134 h 443951"/>
                <a:gd name="connsiteX16" fmla="*/ 508758 w 605451"/>
                <a:gd name="connsiteY16" fmla="*/ 82516 h 443951"/>
                <a:gd name="connsiteX17" fmla="*/ 515769 w 605451"/>
                <a:gd name="connsiteY17" fmla="*/ 85221 h 443951"/>
                <a:gd name="connsiteX18" fmla="*/ 516088 w 605451"/>
                <a:gd name="connsiteY18" fmla="*/ 92857 h 443951"/>
                <a:gd name="connsiteX19" fmla="*/ 504775 w 605451"/>
                <a:gd name="connsiteY19" fmla="*/ 192926 h 443951"/>
                <a:gd name="connsiteX20" fmla="*/ 509236 w 605451"/>
                <a:gd name="connsiteY20" fmla="*/ 203903 h 443951"/>
                <a:gd name="connsiteX21" fmla="*/ 529950 w 605451"/>
                <a:gd name="connsiteY21" fmla="*/ 268971 h 443951"/>
                <a:gd name="connsiteX22" fmla="*/ 592568 w 605451"/>
                <a:gd name="connsiteY22" fmla="*/ 215358 h 443951"/>
                <a:gd name="connsiteX23" fmla="*/ 600854 w 605451"/>
                <a:gd name="connsiteY23" fmla="*/ 216789 h 443951"/>
                <a:gd name="connsiteX24" fmla="*/ 605315 w 605451"/>
                <a:gd name="connsiteY24" fmla="*/ 221880 h 443951"/>
                <a:gd name="connsiteX25" fmla="*/ 603244 w 605451"/>
                <a:gd name="connsiteY25" fmla="*/ 228244 h 443951"/>
                <a:gd name="connsiteX26" fmla="*/ 580618 w 605451"/>
                <a:gd name="connsiteY26" fmla="*/ 308585 h 443951"/>
                <a:gd name="connsiteX27" fmla="*/ 552097 w 605451"/>
                <a:gd name="connsiteY27" fmla="*/ 415176 h 443951"/>
                <a:gd name="connsiteX28" fmla="*/ 525807 w 605451"/>
                <a:gd name="connsiteY28" fmla="*/ 441426 h 443951"/>
                <a:gd name="connsiteX29" fmla="*/ 521983 w 605451"/>
                <a:gd name="connsiteY29" fmla="*/ 442540 h 443951"/>
                <a:gd name="connsiteX30" fmla="*/ 517840 w 605451"/>
                <a:gd name="connsiteY30" fmla="*/ 441267 h 443951"/>
                <a:gd name="connsiteX31" fmla="*/ 515291 w 605451"/>
                <a:gd name="connsiteY31" fmla="*/ 433790 h 443951"/>
                <a:gd name="connsiteX32" fmla="*/ 521186 w 605451"/>
                <a:gd name="connsiteY32" fmla="*/ 396722 h 443951"/>
                <a:gd name="connsiteX33" fmla="*/ 526285 w 605451"/>
                <a:gd name="connsiteY33" fmla="*/ 363949 h 443951"/>
                <a:gd name="connsiteX34" fmla="*/ 504775 w 605451"/>
                <a:gd name="connsiteY34" fmla="*/ 394494 h 443951"/>
                <a:gd name="connsiteX35" fmla="*/ 496330 w 605451"/>
                <a:gd name="connsiteY35" fmla="*/ 397835 h 443951"/>
                <a:gd name="connsiteX36" fmla="*/ 492028 w 605451"/>
                <a:gd name="connsiteY36" fmla="*/ 389722 h 443951"/>
                <a:gd name="connsiteX37" fmla="*/ 481671 w 605451"/>
                <a:gd name="connsiteY37" fmla="*/ 343108 h 443951"/>
                <a:gd name="connsiteX38" fmla="*/ 479122 w 605451"/>
                <a:gd name="connsiteY38" fmla="*/ 336585 h 443951"/>
                <a:gd name="connsiteX39" fmla="*/ 478803 w 605451"/>
                <a:gd name="connsiteY39" fmla="*/ 286790 h 443951"/>
                <a:gd name="connsiteX40" fmla="*/ 457930 w 605451"/>
                <a:gd name="connsiteY40" fmla="*/ 337222 h 443951"/>
                <a:gd name="connsiteX41" fmla="*/ 444865 w 605451"/>
                <a:gd name="connsiteY41" fmla="*/ 376199 h 443951"/>
                <a:gd name="connsiteX42" fmla="*/ 438332 w 605451"/>
                <a:gd name="connsiteY42" fmla="*/ 378903 h 443951"/>
                <a:gd name="connsiteX43" fmla="*/ 432755 w 605451"/>
                <a:gd name="connsiteY43" fmla="*/ 374449 h 443951"/>
                <a:gd name="connsiteX44" fmla="*/ 418734 w 605451"/>
                <a:gd name="connsiteY44" fmla="*/ 359494 h 443951"/>
                <a:gd name="connsiteX45" fmla="*/ 408696 w 605451"/>
                <a:gd name="connsiteY45" fmla="*/ 352335 h 443951"/>
                <a:gd name="connsiteX46" fmla="*/ 411086 w 605451"/>
                <a:gd name="connsiteY46" fmla="*/ 426313 h 443951"/>
                <a:gd name="connsiteX47" fmla="*/ 409811 w 605451"/>
                <a:gd name="connsiteY47" fmla="*/ 432995 h 443951"/>
                <a:gd name="connsiteX48" fmla="*/ 400729 w 605451"/>
                <a:gd name="connsiteY48" fmla="*/ 434267 h 443951"/>
                <a:gd name="connsiteX49" fmla="*/ 357868 w 605451"/>
                <a:gd name="connsiteY49" fmla="*/ 183221 h 443951"/>
                <a:gd name="connsiteX50" fmla="*/ 365994 w 605451"/>
                <a:gd name="connsiteY50" fmla="*/ 180358 h 443951"/>
                <a:gd name="connsiteX51" fmla="*/ 370615 w 605451"/>
                <a:gd name="connsiteY51" fmla="*/ 187676 h 443951"/>
                <a:gd name="connsiteX52" fmla="*/ 389416 w 605451"/>
                <a:gd name="connsiteY52" fmla="*/ 224108 h 443951"/>
                <a:gd name="connsiteX53" fmla="*/ 408696 w 605451"/>
                <a:gd name="connsiteY53" fmla="*/ 237630 h 443951"/>
                <a:gd name="connsiteX54" fmla="*/ 508758 w 605451"/>
                <a:gd name="connsiteY54" fmla="*/ 82516 h 443951"/>
                <a:gd name="connsiteX55" fmla="*/ 227686 w 605451"/>
                <a:gd name="connsiteY55" fmla="*/ 77090 h 443951"/>
                <a:gd name="connsiteX56" fmla="*/ 245688 w 605451"/>
                <a:gd name="connsiteY56" fmla="*/ 77090 h 443951"/>
                <a:gd name="connsiteX57" fmla="*/ 347487 w 605451"/>
                <a:gd name="connsiteY57" fmla="*/ 164748 h 443951"/>
                <a:gd name="connsiteX58" fmla="*/ 340478 w 605451"/>
                <a:gd name="connsiteY58" fmla="*/ 172225 h 443951"/>
                <a:gd name="connsiteX59" fmla="*/ 322157 w 605451"/>
                <a:gd name="connsiteY59" fmla="*/ 210884 h 443951"/>
                <a:gd name="connsiteX60" fmla="*/ 315785 w 605451"/>
                <a:gd name="connsiteY60" fmla="*/ 209134 h 443951"/>
                <a:gd name="connsiteX61" fmla="*/ 265442 w 605451"/>
                <a:gd name="connsiteY61" fmla="*/ 209134 h 443951"/>
                <a:gd name="connsiteX62" fmla="*/ 251583 w 605451"/>
                <a:gd name="connsiteY62" fmla="*/ 222816 h 443951"/>
                <a:gd name="connsiteX63" fmla="*/ 251583 w 605451"/>
                <a:gd name="connsiteY63" fmla="*/ 273247 h 443951"/>
                <a:gd name="connsiteX64" fmla="*/ 265442 w 605451"/>
                <a:gd name="connsiteY64" fmla="*/ 286929 h 443951"/>
                <a:gd name="connsiteX65" fmla="*/ 311324 w 605451"/>
                <a:gd name="connsiteY65" fmla="*/ 286929 h 443951"/>
                <a:gd name="connsiteX66" fmla="*/ 314192 w 605451"/>
                <a:gd name="connsiteY66" fmla="*/ 316997 h 443951"/>
                <a:gd name="connsiteX67" fmla="*/ 265442 w 605451"/>
                <a:gd name="connsiteY67" fmla="*/ 316997 h 443951"/>
                <a:gd name="connsiteX68" fmla="*/ 251583 w 605451"/>
                <a:gd name="connsiteY68" fmla="*/ 330679 h 443951"/>
                <a:gd name="connsiteX69" fmla="*/ 251583 w 605451"/>
                <a:gd name="connsiteY69" fmla="*/ 381110 h 443951"/>
                <a:gd name="connsiteX70" fmla="*/ 265442 w 605451"/>
                <a:gd name="connsiteY70" fmla="*/ 394792 h 443951"/>
                <a:gd name="connsiteX71" fmla="*/ 315785 w 605451"/>
                <a:gd name="connsiteY71" fmla="*/ 394792 h 443951"/>
                <a:gd name="connsiteX72" fmla="*/ 329485 w 605451"/>
                <a:gd name="connsiteY72" fmla="*/ 381110 h 443951"/>
                <a:gd name="connsiteX73" fmla="*/ 329485 w 605451"/>
                <a:gd name="connsiteY73" fmla="*/ 372997 h 443951"/>
                <a:gd name="connsiteX74" fmla="*/ 379349 w 605451"/>
                <a:gd name="connsiteY74" fmla="*/ 443951 h 443951"/>
                <a:gd name="connsiteX75" fmla="*/ 73952 w 605451"/>
                <a:gd name="connsiteY75" fmla="*/ 443951 h 443951"/>
                <a:gd name="connsiteX76" fmla="*/ 60252 w 605451"/>
                <a:gd name="connsiteY76" fmla="*/ 430269 h 443951"/>
                <a:gd name="connsiteX77" fmla="*/ 60252 w 605451"/>
                <a:gd name="connsiteY77" fmla="*/ 227589 h 443951"/>
                <a:gd name="connsiteX78" fmla="*/ 65031 w 605451"/>
                <a:gd name="connsiteY78" fmla="*/ 217248 h 443951"/>
                <a:gd name="connsiteX79" fmla="*/ 236592 w 605451"/>
                <a:gd name="connsiteY79" fmla="*/ 0 h 443951"/>
                <a:gd name="connsiteX80" fmla="*/ 250136 w 605451"/>
                <a:gd name="connsiteY80" fmla="*/ 5011 h 443951"/>
                <a:gd name="connsiteX81" fmla="*/ 412020 w 605451"/>
                <a:gd name="connsiteY81" fmla="*/ 144047 h 443951"/>
                <a:gd name="connsiteX82" fmla="*/ 396087 w 605451"/>
                <a:gd name="connsiteY82" fmla="*/ 184771 h 443951"/>
                <a:gd name="connsiteX83" fmla="*/ 390351 w 605451"/>
                <a:gd name="connsiteY83" fmla="*/ 179840 h 443951"/>
                <a:gd name="connsiteX84" fmla="*/ 372983 w 605451"/>
                <a:gd name="connsiteY84" fmla="*/ 160909 h 443951"/>
                <a:gd name="connsiteX85" fmla="*/ 366769 w 605451"/>
                <a:gd name="connsiteY85" fmla="*/ 159637 h 443951"/>
                <a:gd name="connsiteX86" fmla="*/ 236592 w 605451"/>
                <a:gd name="connsiteY86" fmla="*/ 47963 h 443951"/>
                <a:gd name="connsiteX87" fmla="*/ 34237 w 605451"/>
                <a:gd name="connsiteY87" fmla="*/ 221678 h 443951"/>
                <a:gd name="connsiteX88" fmla="*/ 20693 w 605451"/>
                <a:gd name="connsiteY88" fmla="*/ 226609 h 443951"/>
                <a:gd name="connsiteX89" fmla="*/ 4919 w 605451"/>
                <a:gd name="connsiteY89" fmla="*/ 219450 h 443951"/>
                <a:gd name="connsiteX90" fmla="*/ 7150 w 605451"/>
                <a:gd name="connsiteY90" fmla="*/ 190339 h 443951"/>
                <a:gd name="connsiteX91" fmla="*/ 223049 w 605451"/>
                <a:gd name="connsiteY91" fmla="*/ 5011 h 443951"/>
                <a:gd name="connsiteX92" fmla="*/ 236592 w 605451"/>
                <a:gd name="connsiteY92" fmla="*/ 0 h 44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5451" h="443951">
                  <a:moveTo>
                    <a:pt x="157431" y="316997"/>
                  </a:moveTo>
                  <a:cubicBezTo>
                    <a:pt x="149784" y="316997"/>
                    <a:pt x="143730" y="323202"/>
                    <a:pt x="143730" y="330679"/>
                  </a:cubicBezTo>
                  <a:lnTo>
                    <a:pt x="143730" y="381110"/>
                  </a:lnTo>
                  <a:cubicBezTo>
                    <a:pt x="143730" y="388747"/>
                    <a:pt x="149784" y="394792"/>
                    <a:pt x="157431" y="394792"/>
                  </a:cubicBezTo>
                  <a:lnTo>
                    <a:pt x="207772" y="394792"/>
                  </a:lnTo>
                  <a:cubicBezTo>
                    <a:pt x="215419" y="394792"/>
                    <a:pt x="221632" y="388747"/>
                    <a:pt x="221632" y="381110"/>
                  </a:cubicBezTo>
                  <a:lnTo>
                    <a:pt x="221632" y="330679"/>
                  </a:lnTo>
                  <a:cubicBezTo>
                    <a:pt x="221632" y="323202"/>
                    <a:pt x="215419" y="316997"/>
                    <a:pt x="207772" y="316997"/>
                  </a:cubicBezTo>
                  <a:close/>
                  <a:moveTo>
                    <a:pt x="157431" y="209134"/>
                  </a:moveTo>
                  <a:cubicBezTo>
                    <a:pt x="149784" y="209134"/>
                    <a:pt x="143730" y="215339"/>
                    <a:pt x="143730" y="222816"/>
                  </a:cubicBezTo>
                  <a:lnTo>
                    <a:pt x="143730" y="273247"/>
                  </a:lnTo>
                  <a:cubicBezTo>
                    <a:pt x="143730" y="280884"/>
                    <a:pt x="149784" y="286929"/>
                    <a:pt x="157431" y="286929"/>
                  </a:cubicBezTo>
                  <a:lnTo>
                    <a:pt x="207772" y="286929"/>
                  </a:lnTo>
                  <a:cubicBezTo>
                    <a:pt x="215419" y="286929"/>
                    <a:pt x="221632" y="280884"/>
                    <a:pt x="221632" y="273247"/>
                  </a:cubicBezTo>
                  <a:lnTo>
                    <a:pt x="221632" y="222816"/>
                  </a:lnTo>
                  <a:cubicBezTo>
                    <a:pt x="221632" y="215339"/>
                    <a:pt x="215419" y="209134"/>
                    <a:pt x="207772" y="209134"/>
                  </a:cubicBezTo>
                  <a:close/>
                  <a:moveTo>
                    <a:pt x="508758" y="82516"/>
                  </a:moveTo>
                  <a:cubicBezTo>
                    <a:pt x="511467" y="81880"/>
                    <a:pt x="514176" y="82994"/>
                    <a:pt x="515769" y="85221"/>
                  </a:cubicBezTo>
                  <a:cubicBezTo>
                    <a:pt x="517362" y="87448"/>
                    <a:pt x="517522" y="90471"/>
                    <a:pt x="516088" y="92857"/>
                  </a:cubicBezTo>
                  <a:cubicBezTo>
                    <a:pt x="501907" y="116403"/>
                    <a:pt x="490275" y="156812"/>
                    <a:pt x="504775" y="192926"/>
                  </a:cubicBezTo>
                  <a:lnTo>
                    <a:pt x="509236" y="203903"/>
                  </a:lnTo>
                  <a:cubicBezTo>
                    <a:pt x="518956" y="228244"/>
                    <a:pt x="527400" y="248926"/>
                    <a:pt x="529950" y="268971"/>
                  </a:cubicBezTo>
                  <a:cubicBezTo>
                    <a:pt x="546680" y="242880"/>
                    <a:pt x="570580" y="215358"/>
                    <a:pt x="592568" y="215358"/>
                  </a:cubicBezTo>
                  <a:cubicBezTo>
                    <a:pt x="595436" y="215358"/>
                    <a:pt x="598304" y="215835"/>
                    <a:pt x="600854" y="216789"/>
                  </a:cubicBezTo>
                  <a:cubicBezTo>
                    <a:pt x="603244" y="217585"/>
                    <a:pt x="604837" y="219494"/>
                    <a:pt x="605315" y="221880"/>
                  </a:cubicBezTo>
                  <a:cubicBezTo>
                    <a:pt x="605793" y="224267"/>
                    <a:pt x="604997" y="226653"/>
                    <a:pt x="603244" y="228244"/>
                  </a:cubicBezTo>
                  <a:cubicBezTo>
                    <a:pt x="586673" y="243676"/>
                    <a:pt x="583646" y="275176"/>
                    <a:pt x="580618" y="308585"/>
                  </a:cubicBezTo>
                  <a:cubicBezTo>
                    <a:pt x="577113" y="344222"/>
                    <a:pt x="573448" y="384472"/>
                    <a:pt x="552097" y="415176"/>
                  </a:cubicBezTo>
                  <a:cubicBezTo>
                    <a:pt x="544768" y="425676"/>
                    <a:pt x="536004" y="434585"/>
                    <a:pt x="525807" y="441426"/>
                  </a:cubicBezTo>
                  <a:cubicBezTo>
                    <a:pt x="524532" y="442222"/>
                    <a:pt x="523258" y="442540"/>
                    <a:pt x="521983" y="442540"/>
                  </a:cubicBezTo>
                  <a:cubicBezTo>
                    <a:pt x="520549" y="442540"/>
                    <a:pt x="519115" y="442063"/>
                    <a:pt x="517840" y="441267"/>
                  </a:cubicBezTo>
                  <a:cubicBezTo>
                    <a:pt x="515450" y="439517"/>
                    <a:pt x="514494" y="436495"/>
                    <a:pt x="515291" y="433790"/>
                  </a:cubicBezTo>
                  <a:cubicBezTo>
                    <a:pt x="518796" y="422176"/>
                    <a:pt x="519912" y="409290"/>
                    <a:pt x="521186" y="396722"/>
                  </a:cubicBezTo>
                  <a:cubicBezTo>
                    <a:pt x="522302" y="385108"/>
                    <a:pt x="523258" y="373653"/>
                    <a:pt x="526285" y="363949"/>
                  </a:cubicBezTo>
                  <a:cubicBezTo>
                    <a:pt x="518956" y="370949"/>
                    <a:pt x="510989" y="382085"/>
                    <a:pt x="504775" y="394494"/>
                  </a:cubicBezTo>
                  <a:cubicBezTo>
                    <a:pt x="503181" y="397517"/>
                    <a:pt x="499517" y="398949"/>
                    <a:pt x="496330" y="397835"/>
                  </a:cubicBezTo>
                  <a:cubicBezTo>
                    <a:pt x="492984" y="396563"/>
                    <a:pt x="491072" y="393063"/>
                    <a:pt x="492028" y="389722"/>
                  </a:cubicBezTo>
                  <a:cubicBezTo>
                    <a:pt x="495215" y="376358"/>
                    <a:pt x="489479" y="362517"/>
                    <a:pt x="481671" y="343108"/>
                  </a:cubicBezTo>
                  <a:lnTo>
                    <a:pt x="479122" y="336585"/>
                  </a:lnTo>
                  <a:cubicBezTo>
                    <a:pt x="472270" y="319562"/>
                    <a:pt x="473864" y="301585"/>
                    <a:pt x="478803" y="286790"/>
                  </a:cubicBezTo>
                  <a:cubicBezTo>
                    <a:pt x="466375" y="296812"/>
                    <a:pt x="462073" y="317335"/>
                    <a:pt x="457930" y="337222"/>
                  </a:cubicBezTo>
                  <a:cubicBezTo>
                    <a:pt x="454744" y="352494"/>
                    <a:pt x="451716" y="366972"/>
                    <a:pt x="444865" y="376199"/>
                  </a:cubicBezTo>
                  <a:cubicBezTo>
                    <a:pt x="443271" y="378267"/>
                    <a:pt x="440881" y="379222"/>
                    <a:pt x="438332" y="378903"/>
                  </a:cubicBezTo>
                  <a:cubicBezTo>
                    <a:pt x="435783" y="378585"/>
                    <a:pt x="433711" y="376835"/>
                    <a:pt x="432755" y="374449"/>
                  </a:cubicBezTo>
                  <a:cubicBezTo>
                    <a:pt x="429728" y="365699"/>
                    <a:pt x="424629" y="362835"/>
                    <a:pt x="418734" y="359494"/>
                  </a:cubicBezTo>
                  <a:cubicBezTo>
                    <a:pt x="415388" y="357585"/>
                    <a:pt x="411723" y="355517"/>
                    <a:pt x="408696" y="352335"/>
                  </a:cubicBezTo>
                  <a:cubicBezTo>
                    <a:pt x="404234" y="378267"/>
                    <a:pt x="409174" y="413744"/>
                    <a:pt x="411086" y="426313"/>
                  </a:cubicBezTo>
                  <a:cubicBezTo>
                    <a:pt x="411404" y="428222"/>
                    <a:pt x="411086" y="431404"/>
                    <a:pt x="409811" y="432995"/>
                  </a:cubicBezTo>
                  <a:cubicBezTo>
                    <a:pt x="407580" y="435540"/>
                    <a:pt x="403756" y="436176"/>
                    <a:pt x="400729" y="434267"/>
                  </a:cubicBezTo>
                  <a:cubicBezTo>
                    <a:pt x="338110" y="394176"/>
                    <a:pt x="306243" y="265153"/>
                    <a:pt x="357868" y="183221"/>
                  </a:cubicBezTo>
                  <a:cubicBezTo>
                    <a:pt x="359621" y="180517"/>
                    <a:pt x="362967" y="179403"/>
                    <a:pt x="365994" y="180358"/>
                  </a:cubicBezTo>
                  <a:cubicBezTo>
                    <a:pt x="369021" y="181471"/>
                    <a:pt x="370933" y="184494"/>
                    <a:pt x="370615" y="187676"/>
                  </a:cubicBezTo>
                  <a:cubicBezTo>
                    <a:pt x="368065" y="211858"/>
                    <a:pt x="376191" y="216471"/>
                    <a:pt x="389416" y="224108"/>
                  </a:cubicBezTo>
                  <a:cubicBezTo>
                    <a:pt x="395471" y="227608"/>
                    <a:pt x="402322" y="231426"/>
                    <a:pt x="408696" y="237630"/>
                  </a:cubicBezTo>
                  <a:cubicBezTo>
                    <a:pt x="411245" y="165880"/>
                    <a:pt x="455381" y="94448"/>
                    <a:pt x="508758" y="82516"/>
                  </a:cubicBezTo>
                  <a:close/>
                  <a:moveTo>
                    <a:pt x="227686" y="77090"/>
                  </a:moveTo>
                  <a:cubicBezTo>
                    <a:pt x="232784" y="72635"/>
                    <a:pt x="240431" y="72635"/>
                    <a:pt x="245688" y="77090"/>
                  </a:cubicBezTo>
                  <a:lnTo>
                    <a:pt x="347487" y="164748"/>
                  </a:lnTo>
                  <a:cubicBezTo>
                    <a:pt x="344779" y="166816"/>
                    <a:pt x="342230" y="169203"/>
                    <a:pt x="340478" y="172225"/>
                  </a:cubicBezTo>
                  <a:cubicBezTo>
                    <a:pt x="332672" y="184475"/>
                    <a:pt x="326777" y="197362"/>
                    <a:pt x="322157" y="210884"/>
                  </a:cubicBezTo>
                  <a:cubicBezTo>
                    <a:pt x="320245" y="209930"/>
                    <a:pt x="318174" y="209134"/>
                    <a:pt x="315785" y="209134"/>
                  </a:cubicBezTo>
                  <a:lnTo>
                    <a:pt x="265442" y="209134"/>
                  </a:lnTo>
                  <a:cubicBezTo>
                    <a:pt x="257796" y="209134"/>
                    <a:pt x="251583" y="215339"/>
                    <a:pt x="251583" y="222816"/>
                  </a:cubicBezTo>
                  <a:lnTo>
                    <a:pt x="251583" y="273247"/>
                  </a:lnTo>
                  <a:cubicBezTo>
                    <a:pt x="251583" y="280884"/>
                    <a:pt x="257796" y="286929"/>
                    <a:pt x="265442" y="286929"/>
                  </a:cubicBezTo>
                  <a:lnTo>
                    <a:pt x="311324" y="286929"/>
                  </a:lnTo>
                  <a:cubicBezTo>
                    <a:pt x="311643" y="297111"/>
                    <a:pt x="312758" y="307134"/>
                    <a:pt x="314192" y="316997"/>
                  </a:cubicBezTo>
                  <a:lnTo>
                    <a:pt x="265442" y="316997"/>
                  </a:lnTo>
                  <a:cubicBezTo>
                    <a:pt x="257796" y="316997"/>
                    <a:pt x="251583" y="323202"/>
                    <a:pt x="251583" y="330679"/>
                  </a:cubicBezTo>
                  <a:lnTo>
                    <a:pt x="251583" y="381110"/>
                  </a:lnTo>
                  <a:cubicBezTo>
                    <a:pt x="251583" y="388747"/>
                    <a:pt x="257796" y="394792"/>
                    <a:pt x="265442" y="394792"/>
                  </a:cubicBezTo>
                  <a:lnTo>
                    <a:pt x="315785" y="394792"/>
                  </a:lnTo>
                  <a:cubicBezTo>
                    <a:pt x="323432" y="394792"/>
                    <a:pt x="329485" y="388747"/>
                    <a:pt x="329485" y="381110"/>
                  </a:cubicBezTo>
                  <a:lnTo>
                    <a:pt x="329485" y="372997"/>
                  </a:lnTo>
                  <a:cubicBezTo>
                    <a:pt x="341593" y="402269"/>
                    <a:pt x="358639" y="427247"/>
                    <a:pt x="379349" y="443951"/>
                  </a:cubicBezTo>
                  <a:lnTo>
                    <a:pt x="73952" y="443951"/>
                  </a:lnTo>
                  <a:cubicBezTo>
                    <a:pt x="66306" y="443951"/>
                    <a:pt x="60252" y="437906"/>
                    <a:pt x="60252" y="430269"/>
                  </a:cubicBezTo>
                  <a:lnTo>
                    <a:pt x="60252" y="227589"/>
                  </a:lnTo>
                  <a:cubicBezTo>
                    <a:pt x="60252" y="223611"/>
                    <a:pt x="62004" y="219793"/>
                    <a:pt x="65031" y="217248"/>
                  </a:cubicBezTo>
                  <a:close/>
                  <a:moveTo>
                    <a:pt x="236592" y="0"/>
                  </a:moveTo>
                  <a:cubicBezTo>
                    <a:pt x="241412" y="0"/>
                    <a:pt x="246232" y="1671"/>
                    <a:pt x="250136" y="5011"/>
                  </a:cubicBezTo>
                  <a:lnTo>
                    <a:pt x="412020" y="144047"/>
                  </a:lnTo>
                  <a:cubicBezTo>
                    <a:pt x="405488" y="156773"/>
                    <a:pt x="400229" y="170454"/>
                    <a:pt x="396087" y="184771"/>
                  </a:cubicBezTo>
                  <a:lnTo>
                    <a:pt x="390351" y="179840"/>
                  </a:lnTo>
                  <a:cubicBezTo>
                    <a:pt x="388120" y="171249"/>
                    <a:pt x="381747" y="163932"/>
                    <a:pt x="372983" y="160909"/>
                  </a:cubicBezTo>
                  <a:cubicBezTo>
                    <a:pt x="370912" y="160273"/>
                    <a:pt x="368840" y="159796"/>
                    <a:pt x="366769" y="159637"/>
                  </a:cubicBezTo>
                  <a:lnTo>
                    <a:pt x="236592" y="47963"/>
                  </a:lnTo>
                  <a:lnTo>
                    <a:pt x="34237" y="221678"/>
                  </a:lnTo>
                  <a:cubicBezTo>
                    <a:pt x="30253" y="225018"/>
                    <a:pt x="25473" y="226609"/>
                    <a:pt x="20693" y="226609"/>
                  </a:cubicBezTo>
                  <a:cubicBezTo>
                    <a:pt x="14798" y="226609"/>
                    <a:pt x="9062" y="224223"/>
                    <a:pt x="4919" y="219450"/>
                  </a:cubicBezTo>
                  <a:cubicBezTo>
                    <a:pt x="-2410" y="210860"/>
                    <a:pt x="-1454" y="197816"/>
                    <a:pt x="7150" y="190339"/>
                  </a:cubicBezTo>
                  <a:lnTo>
                    <a:pt x="223049" y="5011"/>
                  </a:lnTo>
                  <a:cubicBezTo>
                    <a:pt x="226952" y="1671"/>
                    <a:pt x="231772" y="0"/>
                    <a:pt x="236592" y="0"/>
                  </a:cubicBezTo>
                  <a:close/>
                </a:path>
              </a:pathLst>
            </a:custGeom>
            <a:solidFill>
              <a:schemeClr val="bg1"/>
            </a:solidFill>
            <a:ln>
              <a:noFill/>
            </a:ln>
          </p:spPr>
          <p:txBody>
            <a:bodyPr/>
            <a:lstStyle/>
            <a:p>
              <a:endParaRPr lang="zh-CN" altLang="en-US" sz="2400"/>
            </a:p>
          </p:txBody>
        </p:sp>
        <p:sp>
          <p:nvSpPr>
            <p:cNvPr id="44" name="ïṥḷíḍè"/>
            <p:cNvSpPr/>
            <p:nvPr/>
          </p:nvSpPr>
          <p:spPr bwMode="auto">
            <a:xfrm>
              <a:off x="8659477" y="2677318"/>
              <a:ext cx="324015" cy="246283"/>
            </a:xfrm>
            <a:custGeom>
              <a:avLst/>
              <a:gdLst>
                <a:gd name="connsiteX0" fmla="*/ 255841 w 606548"/>
                <a:gd name="connsiteY0" fmla="*/ 117428 h 461036"/>
                <a:gd name="connsiteX1" fmla="*/ 268752 w 606548"/>
                <a:gd name="connsiteY1" fmla="*/ 122585 h 461036"/>
                <a:gd name="connsiteX2" fmla="*/ 455949 w 606548"/>
                <a:gd name="connsiteY2" fmla="*/ 310184 h 461036"/>
                <a:gd name="connsiteX3" fmla="*/ 461114 w 606548"/>
                <a:gd name="connsiteY3" fmla="*/ 319209 h 461036"/>
                <a:gd name="connsiteX4" fmla="*/ 461759 w 606548"/>
                <a:gd name="connsiteY4" fmla="*/ 326945 h 461036"/>
                <a:gd name="connsiteX5" fmla="*/ 461759 w 606548"/>
                <a:gd name="connsiteY5" fmla="*/ 418488 h 461036"/>
                <a:gd name="connsiteX6" fmla="*/ 419155 w 606548"/>
                <a:gd name="connsiteY6" fmla="*/ 461036 h 461036"/>
                <a:gd name="connsiteX7" fmla="*/ 327493 w 606548"/>
                <a:gd name="connsiteY7" fmla="*/ 461036 h 461036"/>
                <a:gd name="connsiteX8" fmla="*/ 295863 w 606548"/>
                <a:gd name="connsiteY8" fmla="*/ 447498 h 461036"/>
                <a:gd name="connsiteX9" fmla="*/ 284889 w 606548"/>
                <a:gd name="connsiteY9" fmla="*/ 418488 h 461036"/>
                <a:gd name="connsiteX10" fmla="*/ 284889 w 606548"/>
                <a:gd name="connsiteY10" fmla="*/ 351442 h 461036"/>
                <a:gd name="connsiteX11" fmla="*/ 255841 w 606548"/>
                <a:gd name="connsiteY11" fmla="*/ 319854 h 461036"/>
                <a:gd name="connsiteX12" fmla="*/ 227439 w 606548"/>
                <a:gd name="connsiteY12" fmla="*/ 351442 h 461036"/>
                <a:gd name="connsiteX13" fmla="*/ 227439 w 606548"/>
                <a:gd name="connsiteY13" fmla="*/ 418488 h 461036"/>
                <a:gd name="connsiteX14" fmla="*/ 215820 w 606548"/>
                <a:gd name="connsiteY14" fmla="*/ 447498 h 461036"/>
                <a:gd name="connsiteX15" fmla="*/ 184835 w 606548"/>
                <a:gd name="connsiteY15" fmla="*/ 461036 h 461036"/>
                <a:gd name="connsiteX16" fmla="*/ 93173 w 606548"/>
                <a:gd name="connsiteY16" fmla="*/ 461036 h 461036"/>
                <a:gd name="connsiteX17" fmla="*/ 50569 w 606548"/>
                <a:gd name="connsiteY17" fmla="*/ 418488 h 461036"/>
                <a:gd name="connsiteX18" fmla="*/ 50569 w 606548"/>
                <a:gd name="connsiteY18" fmla="*/ 326945 h 461036"/>
                <a:gd name="connsiteX19" fmla="*/ 51215 w 606548"/>
                <a:gd name="connsiteY19" fmla="*/ 319209 h 461036"/>
                <a:gd name="connsiteX20" fmla="*/ 55733 w 606548"/>
                <a:gd name="connsiteY20" fmla="*/ 310184 h 461036"/>
                <a:gd name="connsiteX21" fmla="*/ 243577 w 606548"/>
                <a:gd name="connsiteY21" fmla="*/ 122585 h 461036"/>
                <a:gd name="connsiteX22" fmla="*/ 255841 w 606548"/>
                <a:gd name="connsiteY22" fmla="*/ 117428 h 461036"/>
                <a:gd name="connsiteX23" fmla="*/ 390108 w 606548"/>
                <a:gd name="connsiteY23" fmla="*/ 0 h 461036"/>
                <a:gd name="connsiteX24" fmla="*/ 402375 w 606548"/>
                <a:gd name="connsiteY24" fmla="*/ 5318 h 461036"/>
                <a:gd name="connsiteX25" fmla="*/ 467581 w 606548"/>
                <a:gd name="connsiteY25" fmla="*/ 69781 h 461036"/>
                <a:gd name="connsiteX26" fmla="*/ 467581 w 606548"/>
                <a:gd name="connsiteY26" fmla="*/ 41417 h 461036"/>
                <a:gd name="connsiteX27" fmla="*/ 485013 w 606548"/>
                <a:gd name="connsiteY27" fmla="*/ 23368 h 461036"/>
                <a:gd name="connsiteX28" fmla="*/ 503090 w 606548"/>
                <a:gd name="connsiteY28" fmla="*/ 41417 h 461036"/>
                <a:gd name="connsiteX29" fmla="*/ 503090 w 606548"/>
                <a:gd name="connsiteY29" fmla="*/ 105235 h 461036"/>
                <a:gd name="connsiteX30" fmla="*/ 601222 w 606548"/>
                <a:gd name="connsiteY30" fmla="*/ 203219 h 461036"/>
                <a:gd name="connsiteX31" fmla="*/ 601222 w 606548"/>
                <a:gd name="connsiteY31" fmla="*/ 228360 h 461036"/>
                <a:gd name="connsiteX32" fmla="*/ 588956 w 606548"/>
                <a:gd name="connsiteY32" fmla="*/ 233517 h 461036"/>
                <a:gd name="connsiteX33" fmla="*/ 576044 w 606548"/>
                <a:gd name="connsiteY33" fmla="*/ 228360 h 461036"/>
                <a:gd name="connsiteX34" fmla="*/ 390108 w 606548"/>
                <a:gd name="connsiteY34" fmla="*/ 42706 h 461036"/>
                <a:gd name="connsiteX35" fmla="*/ 324902 w 606548"/>
                <a:gd name="connsiteY35" fmla="*/ 107814 h 461036"/>
                <a:gd name="connsiteX36" fmla="*/ 352663 w 606548"/>
                <a:gd name="connsiteY36" fmla="*/ 135533 h 461036"/>
                <a:gd name="connsiteX37" fmla="*/ 352663 w 606548"/>
                <a:gd name="connsiteY37" fmla="*/ 92343 h 461036"/>
                <a:gd name="connsiteX38" fmla="*/ 370095 w 606548"/>
                <a:gd name="connsiteY38" fmla="*/ 74938 h 461036"/>
                <a:gd name="connsiteX39" fmla="*/ 388172 w 606548"/>
                <a:gd name="connsiteY39" fmla="*/ 92343 h 461036"/>
                <a:gd name="connsiteX40" fmla="*/ 388172 w 606548"/>
                <a:gd name="connsiteY40" fmla="*/ 170988 h 461036"/>
                <a:gd name="connsiteX41" fmla="*/ 506964 w 606548"/>
                <a:gd name="connsiteY41" fmla="*/ 289600 h 461036"/>
                <a:gd name="connsiteX42" fmla="*/ 506964 w 606548"/>
                <a:gd name="connsiteY42" fmla="*/ 314740 h 461036"/>
                <a:gd name="connsiteX43" fmla="*/ 494051 w 606548"/>
                <a:gd name="connsiteY43" fmla="*/ 319897 h 461036"/>
                <a:gd name="connsiteX44" fmla="*/ 481785 w 606548"/>
                <a:gd name="connsiteY44" fmla="*/ 314740 h 461036"/>
                <a:gd name="connsiteX45" fmla="*/ 255822 w 606548"/>
                <a:gd name="connsiteY45" fmla="*/ 89120 h 461036"/>
                <a:gd name="connsiteX46" fmla="*/ 30504 w 606548"/>
                <a:gd name="connsiteY46" fmla="*/ 314740 h 461036"/>
                <a:gd name="connsiteX47" fmla="*/ 5326 w 606548"/>
                <a:gd name="connsiteY47" fmla="*/ 314740 h 461036"/>
                <a:gd name="connsiteX48" fmla="*/ 5326 w 606548"/>
                <a:gd name="connsiteY48" fmla="*/ 289600 h 461036"/>
                <a:gd name="connsiteX49" fmla="*/ 243555 w 606548"/>
                <a:gd name="connsiteY49" fmla="*/ 51731 h 461036"/>
                <a:gd name="connsiteX50" fmla="*/ 268734 w 606548"/>
                <a:gd name="connsiteY50" fmla="*/ 51731 h 461036"/>
                <a:gd name="connsiteX51" fmla="*/ 299723 w 606548"/>
                <a:gd name="connsiteY51" fmla="*/ 82673 h 461036"/>
                <a:gd name="connsiteX52" fmla="*/ 377842 w 606548"/>
                <a:gd name="connsiteY52" fmla="*/ 5318 h 461036"/>
                <a:gd name="connsiteX53" fmla="*/ 390108 w 606548"/>
                <a:gd name="connsiteY53" fmla="*/ 0 h 46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6548" h="461036">
                  <a:moveTo>
                    <a:pt x="255841" y="117428"/>
                  </a:moveTo>
                  <a:cubicBezTo>
                    <a:pt x="261005" y="117428"/>
                    <a:pt x="265524" y="119362"/>
                    <a:pt x="268752" y="122585"/>
                  </a:cubicBezTo>
                  <a:lnTo>
                    <a:pt x="455949" y="310184"/>
                  </a:lnTo>
                  <a:cubicBezTo>
                    <a:pt x="458532" y="312118"/>
                    <a:pt x="460468" y="315341"/>
                    <a:pt x="461114" y="319209"/>
                  </a:cubicBezTo>
                  <a:cubicBezTo>
                    <a:pt x="461759" y="321788"/>
                    <a:pt x="461759" y="324366"/>
                    <a:pt x="461759" y="326945"/>
                  </a:cubicBezTo>
                  <a:lnTo>
                    <a:pt x="461759" y="418488"/>
                  </a:lnTo>
                  <a:cubicBezTo>
                    <a:pt x="461759" y="442341"/>
                    <a:pt x="442394" y="461036"/>
                    <a:pt x="419155" y="461036"/>
                  </a:cubicBezTo>
                  <a:lnTo>
                    <a:pt x="327493" y="461036"/>
                  </a:lnTo>
                  <a:cubicBezTo>
                    <a:pt x="315874" y="461036"/>
                    <a:pt x="304255" y="456523"/>
                    <a:pt x="295863" y="447498"/>
                  </a:cubicBezTo>
                  <a:cubicBezTo>
                    <a:pt x="288762" y="439762"/>
                    <a:pt x="284889" y="429447"/>
                    <a:pt x="284889" y="418488"/>
                  </a:cubicBezTo>
                  <a:lnTo>
                    <a:pt x="284889" y="351442"/>
                  </a:lnTo>
                  <a:cubicBezTo>
                    <a:pt x="284889" y="335326"/>
                    <a:pt x="271979" y="321788"/>
                    <a:pt x="255841" y="319854"/>
                  </a:cubicBezTo>
                  <a:cubicBezTo>
                    <a:pt x="239704" y="321788"/>
                    <a:pt x="227439" y="335326"/>
                    <a:pt x="227439" y="351442"/>
                  </a:cubicBezTo>
                  <a:lnTo>
                    <a:pt x="227439" y="418488"/>
                  </a:lnTo>
                  <a:cubicBezTo>
                    <a:pt x="227439" y="429447"/>
                    <a:pt x="223566" y="439762"/>
                    <a:pt x="215820" y="447498"/>
                  </a:cubicBezTo>
                  <a:cubicBezTo>
                    <a:pt x="208074" y="456523"/>
                    <a:pt x="196454" y="461036"/>
                    <a:pt x="184835" y="461036"/>
                  </a:cubicBezTo>
                  <a:lnTo>
                    <a:pt x="93173" y="461036"/>
                  </a:lnTo>
                  <a:cubicBezTo>
                    <a:pt x="69289" y="461036"/>
                    <a:pt x="50569" y="442341"/>
                    <a:pt x="50569" y="418488"/>
                  </a:cubicBezTo>
                  <a:lnTo>
                    <a:pt x="50569" y="326945"/>
                  </a:lnTo>
                  <a:cubicBezTo>
                    <a:pt x="50569" y="324366"/>
                    <a:pt x="50569" y="321788"/>
                    <a:pt x="51215" y="319209"/>
                  </a:cubicBezTo>
                  <a:cubicBezTo>
                    <a:pt x="51860" y="315341"/>
                    <a:pt x="53797" y="312118"/>
                    <a:pt x="55733" y="310184"/>
                  </a:cubicBezTo>
                  <a:lnTo>
                    <a:pt x="243577" y="122585"/>
                  </a:lnTo>
                  <a:cubicBezTo>
                    <a:pt x="246804" y="119362"/>
                    <a:pt x="251323" y="117428"/>
                    <a:pt x="255841" y="117428"/>
                  </a:cubicBezTo>
                  <a:close/>
                  <a:moveTo>
                    <a:pt x="390108" y="0"/>
                  </a:moveTo>
                  <a:cubicBezTo>
                    <a:pt x="394628" y="0"/>
                    <a:pt x="399147" y="1773"/>
                    <a:pt x="402375" y="5318"/>
                  </a:cubicBezTo>
                  <a:lnTo>
                    <a:pt x="467581" y="69781"/>
                  </a:lnTo>
                  <a:lnTo>
                    <a:pt x="467581" y="41417"/>
                  </a:lnTo>
                  <a:cubicBezTo>
                    <a:pt x="467581" y="31103"/>
                    <a:pt x="475329" y="23368"/>
                    <a:pt x="485013" y="23368"/>
                  </a:cubicBezTo>
                  <a:cubicBezTo>
                    <a:pt x="494697" y="23368"/>
                    <a:pt x="503090" y="31103"/>
                    <a:pt x="503090" y="41417"/>
                  </a:cubicBezTo>
                  <a:lnTo>
                    <a:pt x="503090" y="105235"/>
                  </a:lnTo>
                  <a:lnTo>
                    <a:pt x="601222" y="203219"/>
                  </a:lnTo>
                  <a:cubicBezTo>
                    <a:pt x="608324" y="210310"/>
                    <a:pt x="608324" y="221269"/>
                    <a:pt x="601222" y="228360"/>
                  </a:cubicBezTo>
                  <a:cubicBezTo>
                    <a:pt x="597994" y="231583"/>
                    <a:pt x="593475" y="233517"/>
                    <a:pt x="588956" y="233517"/>
                  </a:cubicBezTo>
                  <a:cubicBezTo>
                    <a:pt x="584437" y="233517"/>
                    <a:pt x="579917" y="231583"/>
                    <a:pt x="576044" y="228360"/>
                  </a:cubicBezTo>
                  <a:lnTo>
                    <a:pt x="390108" y="42706"/>
                  </a:lnTo>
                  <a:lnTo>
                    <a:pt x="324902" y="107814"/>
                  </a:lnTo>
                  <a:lnTo>
                    <a:pt x="352663" y="135533"/>
                  </a:lnTo>
                  <a:lnTo>
                    <a:pt x="352663" y="92343"/>
                  </a:lnTo>
                  <a:cubicBezTo>
                    <a:pt x="352663" y="82673"/>
                    <a:pt x="360410" y="74938"/>
                    <a:pt x="370095" y="74938"/>
                  </a:cubicBezTo>
                  <a:cubicBezTo>
                    <a:pt x="379779" y="74938"/>
                    <a:pt x="388172" y="82673"/>
                    <a:pt x="388172" y="92343"/>
                  </a:cubicBezTo>
                  <a:lnTo>
                    <a:pt x="388172" y="170988"/>
                  </a:lnTo>
                  <a:lnTo>
                    <a:pt x="506964" y="289600"/>
                  </a:lnTo>
                  <a:cubicBezTo>
                    <a:pt x="514065" y="296690"/>
                    <a:pt x="514065" y="307649"/>
                    <a:pt x="506964" y="314740"/>
                  </a:cubicBezTo>
                  <a:cubicBezTo>
                    <a:pt x="503090" y="317963"/>
                    <a:pt x="498571" y="319897"/>
                    <a:pt x="494051" y="319897"/>
                  </a:cubicBezTo>
                  <a:cubicBezTo>
                    <a:pt x="489532" y="319897"/>
                    <a:pt x="485013" y="317963"/>
                    <a:pt x="481785" y="314740"/>
                  </a:cubicBezTo>
                  <a:lnTo>
                    <a:pt x="255822" y="89120"/>
                  </a:lnTo>
                  <a:lnTo>
                    <a:pt x="30504" y="314740"/>
                  </a:lnTo>
                  <a:cubicBezTo>
                    <a:pt x="23403" y="321831"/>
                    <a:pt x="12427" y="321831"/>
                    <a:pt x="5326" y="314740"/>
                  </a:cubicBezTo>
                  <a:cubicBezTo>
                    <a:pt x="-1776" y="307649"/>
                    <a:pt x="-1776" y="296690"/>
                    <a:pt x="5326" y="289600"/>
                  </a:cubicBezTo>
                  <a:lnTo>
                    <a:pt x="243555" y="51731"/>
                  </a:lnTo>
                  <a:cubicBezTo>
                    <a:pt x="250657" y="44640"/>
                    <a:pt x="261632" y="44640"/>
                    <a:pt x="268734" y="51731"/>
                  </a:cubicBezTo>
                  <a:lnTo>
                    <a:pt x="299723" y="82673"/>
                  </a:lnTo>
                  <a:lnTo>
                    <a:pt x="377842" y="5318"/>
                  </a:lnTo>
                  <a:cubicBezTo>
                    <a:pt x="381070" y="1773"/>
                    <a:pt x="385589" y="0"/>
                    <a:pt x="39010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sp>
          <p:nvSpPr>
            <p:cNvPr id="45" name="ïsľiḋè"/>
            <p:cNvSpPr/>
            <p:nvPr/>
          </p:nvSpPr>
          <p:spPr bwMode="auto">
            <a:xfrm>
              <a:off x="8659477" y="3395698"/>
              <a:ext cx="324015" cy="286274"/>
            </a:xfrm>
            <a:custGeom>
              <a:avLst/>
              <a:gdLst>
                <a:gd name="T0" fmla="*/ 6561 w 6827"/>
                <a:gd name="T1" fmla="*/ 2897 h 6041"/>
                <a:gd name="T2" fmla="*/ 6827 w 6827"/>
                <a:gd name="T3" fmla="*/ 2540 h 6041"/>
                <a:gd name="T4" fmla="*/ 3413 w 6827"/>
                <a:gd name="T5" fmla="*/ 0 h 6041"/>
                <a:gd name="T6" fmla="*/ 0 w 6827"/>
                <a:gd name="T7" fmla="*/ 2540 h 6041"/>
                <a:gd name="T8" fmla="*/ 266 w 6827"/>
                <a:gd name="T9" fmla="*/ 2897 h 6041"/>
                <a:gd name="T10" fmla="*/ 886 w 6827"/>
                <a:gd name="T11" fmla="*/ 2435 h 6041"/>
                <a:gd name="T12" fmla="*/ 886 w 6827"/>
                <a:gd name="T13" fmla="*/ 5278 h 6041"/>
                <a:gd name="T14" fmla="*/ 540 w 6827"/>
                <a:gd name="T15" fmla="*/ 5278 h 6041"/>
                <a:gd name="T16" fmla="*/ 540 w 6827"/>
                <a:gd name="T17" fmla="*/ 6041 h 6041"/>
                <a:gd name="T18" fmla="*/ 6287 w 6827"/>
                <a:gd name="T19" fmla="*/ 6041 h 6041"/>
                <a:gd name="T20" fmla="*/ 6287 w 6827"/>
                <a:gd name="T21" fmla="*/ 5278 h 6041"/>
                <a:gd name="T22" fmla="*/ 5940 w 6827"/>
                <a:gd name="T23" fmla="*/ 5278 h 6041"/>
                <a:gd name="T24" fmla="*/ 5940 w 6827"/>
                <a:gd name="T25" fmla="*/ 2435 h 6041"/>
                <a:gd name="T26" fmla="*/ 6561 w 6827"/>
                <a:gd name="T27" fmla="*/ 2897 h 6041"/>
                <a:gd name="T28" fmla="*/ 2326 w 6827"/>
                <a:gd name="T29" fmla="*/ 5278 h 6041"/>
                <a:gd name="T30" fmla="*/ 1621 w 6827"/>
                <a:gd name="T31" fmla="*/ 5278 h 6041"/>
                <a:gd name="T32" fmla="*/ 1621 w 6827"/>
                <a:gd name="T33" fmla="*/ 2434 h 6041"/>
                <a:gd name="T34" fmla="*/ 2326 w 6827"/>
                <a:gd name="T35" fmla="*/ 2434 h 6041"/>
                <a:gd name="T36" fmla="*/ 2326 w 6827"/>
                <a:gd name="T37" fmla="*/ 5278 h 6041"/>
                <a:gd name="T38" fmla="*/ 3766 w 6827"/>
                <a:gd name="T39" fmla="*/ 5278 h 6041"/>
                <a:gd name="T40" fmla="*/ 3061 w 6827"/>
                <a:gd name="T41" fmla="*/ 5278 h 6041"/>
                <a:gd name="T42" fmla="*/ 3061 w 6827"/>
                <a:gd name="T43" fmla="*/ 2434 h 6041"/>
                <a:gd name="T44" fmla="*/ 3766 w 6827"/>
                <a:gd name="T45" fmla="*/ 2434 h 6041"/>
                <a:gd name="T46" fmla="*/ 3766 w 6827"/>
                <a:gd name="T47" fmla="*/ 5278 h 6041"/>
                <a:gd name="T48" fmla="*/ 5206 w 6827"/>
                <a:gd name="T49" fmla="*/ 5278 h 6041"/>
                <a:gd name="T50" fmla="*/ 4501 w 6827"/>
                <a:gd name="T51" fmla="*/ 5278 h 6041"/>
                <a:gd name="T52" fmla="*/ 4501 w 6827"/>
                <a:gd name="T53" fmla="*/ 2434 h 6041"/>
                <a:gd name="T54" fmla="*/ 5206 w 6827"/>
                <a:gd name="T55" fmla="*/ 2434 h 6041"/>
                <a:gd name="T56" fmla="*/ 5206 w 6827"/>
                <a:gd name="T57" fmla="*/ 5278 h 6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27" h="6041">
                  <a:moveTo>
                    <a:pt x="6561" y="2897"/>
                  </a:moveTo>
                  <a:lnTo>
                    <a:pt x="6827" y="2540"/>
                  </a:lnTo>
                  <a:lnTo>
                    <a:pt x="3413" y="0"/>
                  </a:lnTo>
                  <a:lnTo>
                    <a:pt x="0" y="2540"/>
                  </a:lnTo>
                  <a:lnTo>
                    <a:pt x="266" y="2897"/>
                  </a:lnTo>
                  <a:lnTo>
                    <a:pt x="886" y="2435"/>
                  </a:lnTo>
                  <a:lnTo>
                    <a:pt x="886" y="5278"/>
                  </a:lnTo>
                  <a:lnTo>
                    <a:pt x="540" y="5278"/>
                  </a:lnTo>
                  <a:lnTo>
                    <a:pt x="540" y="6041"/>
                  </a:lnTo>
                  <a:lnTo>
                    <a:pt x="6287" y="6041"/>
                  </a:lnTo>
                  <a:lnTo>
                    <a:pt x="6287" y="5278"/>
                  </a:lnTo>
                  <a:lnTo>
                    <a:pt x="5940" y="5278"/>
                  </a:lnTo>
                  <a:lnTo>
                    <a:pt x="5940" y="2435"/>
                  </a:lnTo>
                  <a:lnTo>
                    <a:pt x="6561" y="2897"/>
                  </a:lnTo>
                  <a:close/>
                  <a:moveTo>
                    <a:pt x="2326" y="5278"/>
                  </a:moveTo>
                  <a:lnTo>
                    <a:pt x="1621" y="5278"/>
                  </a:lnTo>
                  <a:lnTo>
                    <a:pt x="1621" y="2434"/>
                  </a:lnTo>
                  <a:lnTo>
                    <a:pt x="2326" y="2434"/>
                  </a:lnTo>
                  <a:lnTo>
                    <a:pt x="2326" y="5278"/>
                  </a:lnTo>
                  <a:close/>
                  <a:moveTo>
                    <a:pt x="3766" y="5278"/>
                  </a:moveTo>
                  <a:lnTo>
                    <a:pt x="3061" y="5278"/>
                  </a:lnTo>
                  <a:lnTo>
                    <a:pt x="3061" y="2434"/>
                  </a:lnTo>
                  <a:lnTo>
                    <a:pt x="3766" y="2434"/>
                  </a:lnTo>
                  <a:lnTo>
                    <a:pt x="3766" y="5278"/>
                  </a:lnTo>
                  <a:close/>
                  <a:moveTo>
                    <a:pt x="5206" y="5278"/>
                  </a:moveTo>
                  <a:lnTo>
                    <a:pt x="4501" y="5278"/>
                  </a:lnTo>
                  <a:lnTo>
                    <a:pt x="4501" y="2434"/>
                  </a:lnTo>
                  <a:lnTo>
                    <a:pt x="5206" y="2434"/>
                  </a:lnTo>
                  <a:lnTo>
                    <a:pt x="5206" y="5278"/>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sp>
          <p:nvSpPr>
            <p:cNvPr id="46" name="iṩḷïḍê"/>
            <p:cNvSpPr/>
            <p:nvPr/>
          </p:nvSpPr>
          <p:spPr bwMode="auto">
            <a:xfrm>
              <a:off x="8659477" y="4176074"/>
              <a:ext cx="324014" cy="259752"/>
            </a:xfrm>
            <a:custGeom>
              <a:avLst/>
              <a:gdLst>
                <a:gd name="connsiteX0" fmla="*/ 308702 w 608062"/>
                <a:gd name="connsiteY0" fmla="*/ 341872 h 487466"/>
                <a:gd name="connsiteX1" fmla="*/ 308702 w 608062"/>
                <a:gd name="connsiteY1" fmla="*/ 409674 h 487466"/>
                <a:gd name="connsiteX2" fmla="*/ 381336 w 608062"/>
                <a:gd name="connsiteY2" fmla="*/ 409674 h 487466"/>
                <a:gd name="connsiteX3" fmla="*/ 381336 w 608062"/>
                <a:gd name="connsiteY3" fmla="*/ 341872 h 487466"/>
                <a:gd name="connsiteX4" fmla="*/ 226655 w 608062"/>
                <a:gd name="connsiteY4" fmla="*/ 341872 h 487466"/>
                <a:gd name="connsiteX5" fmla="*/ 226655 w 608062"/>
                <a:gd name="connsiteY5" fmla="*/ 409674 h 487466"/>
                <a:gd name="connsiteX6" fmla="*/ 299290 w 608062"/>
                <a:gd name="connsiteY6" fmla="*/ 409674 h 487466"/>
                <a:gd name="connsiteX7" fmla="*/ 299290 w 608062"/>
                <a:gd name="connsiteY7" fmla="*/ 341872 h 487466"/>
                <a:gd name="connsiteX8" fmla="*/ 308702 w 608062"/>
                <a:gd name="connsiteY8" fmla="*/ 265203 h 487466"/>
                <a:gd name="connsiteX9" fmla="*/ 308702 w 608062"/>
                <a:gd name="connsiteY9" fmla="*/ 333005 h 487466"/>
                <a:gd name="connsiteX10" fmla="*/ 381336 w 608062"/>
                <a:gd name="connsiteY10" fmla="*/ 333005 h 487466"/>
                <a:gd name="connsiteX11" fmla="*/ 381336 w 608062"/>
                <a:gd name="connsiteY11" fmla="*/ 265203 h 487466"/>
                <a:gd name="connsiteX12" fmla="*/ 226655 w 608062"/>
                <a:gd name="connsiteY12" fmla="*/ 265203 h 487466"/>
                <a:gd name="connsiteX13" fmla="*/ 226655 w 608062"/>
                <a:gd name="connsiteY13" fmla="*/ 333005 h 487466"/>
                <a:gd name="connsiteX14" fmla="*/ 299290 w 608062"/>
                <a:gd name="connsiteY14" fmla="*/ 333005 h 487466"/>
                <a:gd name="connsiteX15" fmla="*/ 299290 w 608062"/>
                <a:gd name="connsiteY15" fmla="*/ 265203 h 487466"/>
                <a:gd name="connsiteX16" fmla="*/ 304025 w 608062"/>
                <a:gd name="connsiteY16" fmla="*/ 121796 h 487466"/>
                <a:gd name="connsiteX17" fmla="*/ 500026 w 608062"/>
                <a:gd name="connsiteY17" fmla="*/ 283942 h 487466"/>
                <a:gd name="connsiteX18" fmla="*/ 500026 w 608062"/>
                <a:gd name="connsiteY18" fmla="*/ 431487 h 487466"/>
                <a:gd name="connsiteX19" fmla="*/ 500026 w 608062"/>
                <a:gd name="connsiteY19" fmla="*/ 482028 h 487466"/>
                <a:gd name="connsiteX20" fmla="*/ 500026 w 608062"/>
                <a:gd name="connsiteY20" fmla="*/ 487466 h 487466"/>
                <a:gd name="connsiteX21" fmla="*/ 107965 w 608062"/>
                <a:gd name="connsiteY21" fmla="*/ 487466 h 487466"/>
                <a:gd name="connsiteX22" fmla="*/ 107965 w 608062"/>
                <a:gd name="connsiteY22" fmla="*/ 481437 h 487466"/>
                <a:gd name="connsiteX23" fmla="*/ 107965 w 608062"/>
                <a:gd name="connsiteY23" fmla="*/ 431487 h 487466"/>
                <a:gd name="connsiteX24" fmla="*/ 107965 w 608062"/>
                <a:gd name="connsiteY24" fmla="*/ 283351 h 487466"/>
                <a:gd name="connsiteX25" fmla="*/ 304061 w 608062"/>
                <a:gd name="connsiteY25" fmla="*/ 0 h 487466"/>
                <a:gd name="connsiteX26" fmla="*/ 608062 w 608062"/>
                <a:gd name="connsiteY26" fmla="*/ 249643 h 487466"/>
                <a:gd name="connsiteX27" fmla="*/ 574258 w 608062"/>
                <a:gd name="connsiteY27" fmla="*/ 290659 h 487466"/>
                <a:gd name="connsiteX28" fmla="*/ 304061 w 608062"/>
                <a:gd name="connsiteY28" fmla="*/ 68794 h 487466"/>
                <a:gd name="connsiteX29" fmla="*/ 33804 w 608062"/>
                <a:gd name="connsiteY29" fmla="*/ 290659 h 487466"/>
                <a:gd name="connsiteX30" fmla="*/ 0 w 608062"/>
                <a:gd name="connsiteY30" fmla="*/ 249643 h 48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062" h="487466">
                  <a:moveTo>
                    <a:pt x="308702" y="341872"/>
                  </a:moveTo>
                  <a:lnTo>
                    <a:pt x="308702" y="409674"/>
                  </a:lnTo>
                  <a:lnTo>
                    <a:pt x="381336" y="409674"/>
                  </a:lnTo>
                  <a:lnTo>
                    <a:pt x="381336" y="341872"/>
                  </a:lnTo>
                  <a:close/>
                  <a:moveTo>
                    <a:pt x="226655" y="341872"/>
                  </a:moveTo>
                  <a:lnTo>
                    <a:pt x="226655" y="409674"/>
                  </a:lnTo>
                  <a:lnTo>
                    <a:pt x="299290" y="409674"/>
                  </a:lnTo>
                  <a:lnTo>
                    <a:pt x="299290" y="341872"/>
                  </a:lnTo>
                  <a:close/>
                  <a:moveTo>
                    <a:pt x="308702" y="265203"/>
                  </a:moveTo>
                  <a:lnTo>
                    <a:pt x="308702" y="333005"/>
                  </a:lnTo>
                  <a:lnTo>
                    <a:pt x="381336" y="333005"/>
                  </a:lnTo>
                  <a:lnTo>
                    <a:pt x="381336" y="265203"/>
                  </a:lnTo>
                  <a:close/>
                  <a:moveTo>
                    <a:pt x="226655" y="265203"/>
                  </a:moveTo>
                  <a:lnTo>
                    <a:pt x="226655" y="333005"/>
                  </a:lnTo>
                  <a:lnTo>
                    <a:pt x="299290" y="333005"/>
                  </a:lnTo>
                  <a:lnTo>
                    <a:pt x="299290" y="265203"/>
                  </a:lnTo>
                  <a:close/>
                  <a:moveTo>
                    <a:pt x="304025" y="121796"/>
                  </a:moveTo>
                  <a:lnTo>
                    <a:pt x="500026" y="283942"/>
                  </a:lnTo>
                  <a:lnTo>
                    <a:pt x="500026" y="431487"/>
                  </a:lnTo>
                  <a:lnTo>
                    <a:pt x="500026" y="482028"/>
                  </a:lnTo>
                  <a:lnTo>
                    <a:pt x="500026" y="487466"/>
                  </a:lnTo>
                  <a:lnTo>
                    <a:pt x="107965" y="487466"/>
                  </a:lnTo>
                  <a:lnTo>
                    <a:pt x="107965" y="481437"/>
                  </a:lnTo>
                  <a:lnTo>
                    <a:pt x="107965" y="431487"/>
                  </a:lnTo>
                  <a:lnTo>
                    <a:pt x="107965" y="283351"/>
                  </a:lnTo>
                  <a:close/>
                  <a:moveTo>
                    <a:pt x="304061" y="0"/>
                  </a:moveTo>
                  <a:lnTo>
                    <a:pt x="608062" y="249643"/>
                  </a:lnTo>
                  <a:lnTo>
                    <a:pt x="574258" y="290659"/>
                  </a:lnTo>
                  <a:lnTo>
                    <a:pt x="304061" y="68794"/>
                  </a:lnTo>
                  <a:lnTo>
                    <a:pt x="33804" y="290659"/>
                  </a:lnTo>
                  <a:lnTo>
                    <a:pt x="0" y="249643"/>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sp>
          <p:nvSpPr>
            <p:cNvPr id="47" name="íš1íḑe"/>
            <p:cNvSpPr/>
            <p:nvPr/>
          </p:nvSpPr>
          <p:spPr bwMode="auto">
            <a:xfrm>
              <a:off x="8659477" y="4924435"/>
              <a:ext cx="324015" cy="297261"/>
            </a:xfrm>
            <a:custGeom>
              <a:avLst/>
              <a:gdLst>
                <a:gd name="connsiteX0" fmla="*/ 49325 w 607639"/>
                <a:gd name="connsiteY0" fmla="*/ 377102 h 557467"/>
                <a:gd name="connsiteX1" fmla="*/ 558314 w 607639"/>
                <a:gd name="connsiteY1" fmla="*/ 377102 h 557467"/>
                <a:gd name="connsiteX2" fmla="*/ 558314 w 607639"/>
                <a:gd name="connsiteY2" fmla="*/ 557467 h 557467"/>
                <a:gd name="connsiteX3" fmla="*/ 336616 w 607639"/>
                <a:gd name="connsiteY3" fmla="*/ 557467 h 557467"/>
                <a:gd name="connsiteX4" fmla="*/ 336616 w 607639"/>
                <a:gd name="connsiteY4" fmla="*/ 491896 h 557467"/>
                <a:gd name="connsiteX5" fmla="*/ 287399 w 607639"/>
                <a:gd name="connsiteY5" fmla="*/ 491896 h 557467"/>
                <a:gd name="connsiteX6" fmla="*/ 287399 w 607639"/>
                <a:gd name="connsiteY6" fmla="*/ 557467 h 557467"/>
                <a:gd name="connsiteX7" fmla="*/ 49325 w 607639"/>
                <a:gd name="connsiteY7" fmla="*/ 557467 h 557467"/>
                <a:gd name="connsiteX8" fmla="*/ 312053 w 607639"/>
                <a:gd name="connsiteY8" fmla="*/ 180295 h 557467"/>
                <a:gd name="connsiteX9" fmla="*/ 607639 w 607639"/>
                <a:gd name="connsiteY9" fmla="*/ 278681 h 557467"/>
                <a:gd name="connsiteX10" fmla="*/ 607639 w 607639"/>
                <a:gd name="connsiteY10" fmla="*/ 327918 h 557467"/>
                <a:gd name="connsiteX11" fmla="*/ 0 w 607639"/>
                <a:gd name="connsiteY11" fmla="*/ 327918 h 557467"/>
                <a:gd name="connsiteX12" fmla="*/ 0 w 607639"/>
                <a:gd name="connsiteY12" fmla="*/ 278681 h 557467"/>
                <a:gd name="connsiteX13" fmla="*/ 287413 w 607639"/>
                <a:gd name="connsiteY13" fmla="*/ 0 h 557467"/>
                <a:gd name="connsiteX14" fmla="*/ 426921 w 607639"/>
                <a:gd name="connsiteY14" fmla="*/ 0 h 557467"/>
                <a:gd name="connsiteX15" fmla="*/ 426921 w 607639"/>
                <a:gd name="connsiteY15" fmla="*/ 98398 h 557467"/>
                <a:gd name="connsiteX16" fmla="*/ 336614 w 607639"/>
                <a:gd name="connsiteY16" fmla="*/ 98398 h 557467"/>
                <a:gd name="connsiteX17" fmla="*/ 336614 w 607639"/>
                <a:gd name="connsiteY17" fmla="*/ 147552 h 557467"/>
                <a:gd name="connsiteX18" fmla="*/ 287413 w 607639"/>
                <a:gd name="connsiteY18" fmla="*/ 147552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7639" h="557467">
                  <a:moveTo>
                    <a:pt x="49325" y="377102"/>
                  </a:moveTo>
                  <a:lnTo>
                    <a:pt x="558314" y="377102"/>
                  </a:lnTo>
                  <a:lnTo>
                    <a:pt x="558314" y="557467"/>
                  </a:lnTo>
                  <a:lnTo>
                    <a:pt x="336616" y="557467"/>
                  </a:lnTo>
                  <a:lnTo>
                    <a:pt x="336616" y="491896"/>
                  </a:lnTo>
                  <a:lnTo>
                    <a:pt x="287399" y="491896"/>
                  </a:lnTo>
                  <a:lnTo>
                    <a:pt x="287399" y="557467"/>
                  </a:lnTo>
                  <a:lnTo>
                    <a:pt x="49325" y="557467"/>
                  </a:lnTo>
                  <a:close/>
                  <a:moveTo>
                    <a:pt x="312053" y="180295"/>
                  </a:moveTo>
                  <a:lnTo>
                    <a:pt x="607639" y="278681"/>
                  </a:lnTo>
                  <a:lnTo>
                    <a:pt x="607639" y="327918"/>
                  </a:lnTo>
                  <a:lnTo>
                    <a:pt x="0" y="327918"/>
                  </a:lnTo>
                  <a:lnTo>
                    <a:pt x="0" y="278681"/>
                  </a:lnTo>
                  <a:close/>
                  <a:moveTo>
                    <a:pt x="287413" y="0"/>
                  </a:moveTo>
                  <a:lnTo>
                    <a:pt x="426921" y="0"/>
                  </a:lnTo>
                  <a:lnTo>
                    <a:pt x="426921" y="98398"/>
                  </a:lnTo>
                  <a:lnTo>
                    <a:pt x="336614" y="98398"/>
                  </a:lnTo>
                  <a:lnTo>
                    <a:pt x="336614" y="147552"/>
                  </a:lnTo>
                  <a:lnTo>
                    <a:pt x="287413" y="147552"/>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sp>
          <p:nvSpPr>
            <p:cNvPr id="50" name="iSľiďé"/>
            <p:cNvSpPr/>
            <p:nvPr/>
          </p:nvSpPr>
          <p:spPr>
            <a:xfrm>
              <a:off x="5075831" y="4891377"/>
              <a:ext cx="1640142" cy="354237"/>
            </a:xfrm>
            <a:prstGeom prst="rect">
              <a:avLst/>
            </a:prstGeom>
          </p:spPr>
          <p:txBody>
            <a:bodyPr wrap="square" lIns="121920" tIns="60960" rIns="121920" bIns="60960" anchor="ctr"/>
            <a:lstStyle/>
            <a:p>
              <a:pPr algn="r">
                <a:spcBef>
                  <a:spcPct val="0"/>
                </a:spcBef>
              </a:pPr>
              <a:r>
                <a:rPr lang="en-US" altLang="zh-CN" sz="1865" b="1" dirty="0">
                  <a:solidFill>
                    <a:schemeClr val="bg1"/>
                  </a:solidFill>
                  <a:latin typeface="微软雅黑" panose="020B0503020204020204" charset="-122"/>
                  <a:ea typeface="微软雅黑" panose="020B0503020204020204" charset="-122"/>
                </a:rPr>
                <a:t>公司资质</a:t>
              </a:r>
              <a:endParaRPr lang="en-US" altLang="zh-CN" sz="1865" b="1" dirty="0">
                <a:solidFill>
                  <a:schemeClr val="bg1"/>
                </a:solidFill>
                <a:latin typeface="微软雅黑" panose="020B0503020204020204" charset="-122"/>
                <a:ea typeface="微软雅黑" panose="020B0503020204020204" charset="-122"/>
              </a:endParaRPr>
            </a:p>
          </p:txBody>
        </p:sp>
        <p:sp>
          <p:nvSpPr>
            <p:cNvPr id="51" name="iṣḻíḍê"/>
            <p:cNvSpPr/>
            <p:nvPr/>
          </p:nvSpPr>
          <p:spPr>
            <a:xfrm>
              <a:off x="5551516" y="4124260"/>
              <a:ext cx="1640142" cy="354237"/>
            </a:xfrm>
            <a:prstGeom prst="rect">
              <a:avLst/>
            </a:prstGeom>
          </p:spPr>
          <p:txBody>
            <a:bodyPr wrap="square" lIns="121920" tIns="60960" rIns="121920" bIns="60960" anchor="ctr"/>
            <a:lstStyle/>
            <a:p>
              <a:pPr algn="r">
                <a:spcBef>
                  <a:spcPct val="0"/>
                </a:spcBef>
              </a:pPr>
              <a:r>
                <a:rPr lang="en-US" altLang="zh-CN" sz="1865" b="1" dirty="0">
                  <a:solidFill>
                    <a:schemeClr val="bg1"/>
                  </a:solidFill>
                  <a:latin typeface="微软雅黑" panose="020B0503020204020204" charset="-122"/>
                  <a:ea typeface="微软雅黑" panose="020B0503020204020204" charset="-122"/>
                </a:rPr>
                <a:t>人员资质</a:t>
              </a:r>
              <a:endParaRPr lang="en-US" altLang="zh-CN" sz="1865" b="1" dirty="0">
                <a:solidFill>
                  <a:schemeClr val="bg1"/>
                </a:solidFill>
                <a:latin typeface="微软雅黑" panose="020B0503020204020204" charset="-122"/>
                <a:ea typeface="微软雅黑" panose="020B0503020204020204" charset="-122"/>
              </a:endParaRPr>
            </a:p>
          </p:txBody>
        </p:sp>
        <p:sp>
          <p:nvSpPr>
            <p:cNvPr id="52" name="iś1îḋe"/>
            <p:cNvSpPr/>
            <p:nvPr/>
          </p:nvSpPr>
          <p:spPr>
            <a:xfrm>
              <a:off x="5839672" y="3380919"/>
              <a:ext cx="1778847" cy="353907"/>
            </a:xfrm>
            <a:prstGeom prst="rect">
              <a:avLst/>
            </a:prstGeom>
          </p:spPr>
          <p:txBody>
            <a:bodyPr wrap="square" lIns="121920" tIns="60960" rIns="121920" bIns="60960" anchor="ctr"/>
            <a:lstStyle/>
            <a:p>
              <a:pPr algn="r">
                <a:spcBef>
                  <a:spcPct val="0"/>
                </a:spcBef>
              </a:pPr>
              <a:r>
                <a:rPr lang="en-US" altLang="zh-CN" sz="1865" b="1" dirty="0">
                  <a:solidFill>
                    <a:schemeClr val="bg1"/>
                  </a:solidFill>
                  <a:latin typeface="微软雅黑" panose="020B0503020204020204" charset="-122"/>
                  <a:ea typeface="微软雅黑" panose="020B0503020204020204" charset="-122"/>
                </a:rPr>
                <a:t>施工组织设计</a:t>
              </a:r>
              <a:endParaRPr lang="en-US" altLang="zh-CN" sz="1865" b="1" dirty="0">
                <a:solidFill>
                  <a:schemeClr val="bg1"/>
                </a:solidFill>
                <a:latin typeface="微软雅黑" panose="020B0503020204020204" charset="-122"/>
                <a:ea typeface="微软雅黑" panose="020B0503020204020204" charset="-122"/>
              </a:endParaRPr>
            </a:p>
          </p:txBody>
        </p:sp>
        <p:sp>
          <p:nvSpPr>
            <p:cNvPr id="53" name="íṩlîḓe"/>
            <p:cNvSpPr/>
            <p:nvPr/>
          </p:nvSpPr>
          <p:spPr>
            <a:xfrm>
              <a:off x="6401723" y="2600357"/>
              <a:ext cx="1640142" cy="354237"/>
            </a:xfrm>
            <a:prstGeom prst="rect">
              <a:avLst/>
            </a:prstGeom>
          </p:spPr>
          <p:txBody>
            <a:bodyPr wrap="square" lIns="121920" tIns="60960" rIns="121920" bIns="60960" anchor="ctr"/>
            <a:lstStyle/>
            <a:p>
              <a:pPr algn="r">
                <a:spcBef>
                  <a:spcPct val="0"/>
                </a:spcBef>
              </a:pPr>
              <a:r>
                <a:rPr lang="en-US" altLang="zh-CN" sz="1865" b="1" dirty="0">
                  <a:solidFill>
                    <a:schemeClr val="bg1"/>
                  </a:solidFill>
                  <a:latin typeface="微软雅黑" panose="020B0503020204020204" charset="-122"/>
                  <a:ea typeface="微软雅黑" panose="020B0503020204020204" charset="-122"/>
                </a:rPr>
                <a:t>现场管理</a:t>
              </a:r>
              <a:endParaRPr lang="en-US" altLang="zh-CN" sz="1865" b="1" dirty="0">
                <a:solidFill>
                  <a:schemeClr val="bg1"/>
                </a:solidFill>
                <a:latin typeface="微软雅黑" panose="020B0503020204020204" charset="-122"/>
                <a:ea typeface="微软雅黑" panose="020B0503020204020204" charset="-122"/>
              </a:endParaRPr>
            </a:p>
          </p:txBody>
        </p:sp>
        <p:sp>
          <p:nvSpPr>
            <p:cNvPr id="54" name="îṣḻíďé"/>
            <p:cNvSpPr/>
            <p:nvPr/>
          </p:nvSpPr>
          <p:spPr>
            <a:xfrm>
              <a:off x="6879188" y="1788786"/>
              <a:ext cx="1640142" cy="354237"/>
            </a:xfrm>
            <a:prstGeom prst="rect">
              <a:avLst/>
            </a:prstGeom>
          </p:spPr>
          <p:txBody>
            <a:bodyPr wrap="square" lIns="121920" tIns="60960" rIns="121920" bIns="60960" anchor="ctr"/>
            <a:lstStyle/>
            <a:p>
              <a:pPr algn="r">
                <a:spcBef>
                  <a:spcPct val="0"/>
                </a:spcBef>
              </a:pPr>
              <a:r>
                <a:rPr lang="en-US" altLang="zh-CN" sz="1865" b="1" dirty="0">
                  <a:solidFill>
                    <a:schemeClr val="bg1"/>
                  </a:solidFill>
                  <a:latin typeface="微软雅黑" panose="020B0503020204020204" charset="-122"/>
                  <a:ea typeface="微软雅黑" panose="020B0503020204020204" charset="-122"/>
                </a:rPr>
                <a:t>安全记录</a:t>
              </a:r>
              <a:endParaRPr lang="en-US" altLang="zh-CN" sz="1865"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a:t>
            </a:r>
            <a:r>
              <a:rPr lang="en-US" altLang="zh-CN" sz="2135" b="1">
                <a:solidFill>
                  <a:schemeClr val="tx1">
                    <a:lumMod val="75000"/>
                    <a:lumOff val="25000"/>
                  </a:schemeClr>
                </a:solidFill>
                <a:latin typeface="微软雅黑" panose="020B0503020204020204" charset="-122"/>
                <a:ea typeface="微软雅黑" panose="020B0503020204020204" charset="-122"/>
              </a:rPr>
              <a:t>3</a:t>
            </a:r>
            <a:r>
              <a:rPr lang="zh-CN" altLang="en-US" sz="2135" b="1">
                <a:solidFill>
                  <a:schemeClr val="tx1">
                    <a:lumMod val="75000"/>
                    <a:lumOff val="25000"/>
                  </a:schemeClr>
                </a:solidFill>
                <a:latin typeface="微软雅黑" panose="020B0503020204020204" charset="-122"/>
                <a:ea typeface="微软雅黑" panose="020B0503020204020204" charset="-122"/>
              </a:rPr>
              <a:t>）签订安全协议</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38767" y="1617133"/>
            <a:ext cx="33866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安全协议</a:t>
            </a:r>
            <a:endParaRPr lang="zh-CN" altLang="en-US" sz="1865" b="1">
              <a:solidFill>
                <a:srgbClr val="C00000"/>
              </a:solidFill>
              <a:latin typeface="微软雅黑" panose="020B0503020204020204" charset="-122"/>
              <a:ea typeface="微软雅黑" panose="020B0503020204020204" charset="-122"/>
            </a:endParaRPr>
          </a:p>
        </p:txBody>
      </p:sp>
      <p:sp>
        <p:nvSpPr>
          <p:cNvPr id="8" name="Rectangle: Rounded Corners 4"/>
          <p:cNvSpPr/>
          <p:nvPr>
            <p:custDataLst>
              <p:tags r:id="rId1"/>
            </p:custDataLst>
          </p:nvPr>
        </p:nvSpPr>
        <p:spPr>
          <a:xfrm>
            <a:off x="2069253" y="3323167"/>
            <a:ext cx="3621193" cy="613833"/>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53"/>
          <p:cNvSpPr/>
          <p:nvPr>
            <p:custDataLst>
              <p:tags r:id="rId2"/>
            </p:custDataLst>
          </p:nvPr>
        </p:nvSpPr>
        <p:spPr>
          <a:xfrm>
            <a:off x="1015153" y="3323167"/>
            <a:ext cx="825500" cy="613833"/>
          </a:xfrm>
          <a:prstGeom prst="roundRect">
            <a:avLst>
              <a:gd name="adj" fmla="val 50000"/>
            </a:avLst>
          </a:prstGeom>
          <a:solidFill>
            <a:schemeClr val="tx1">
              <a:lumMod val="75000"/>
              <a:lumOff val="25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4"/>
          <p:cNvSpPr/>
          <p:nvPr>
            <p:custDataLst>
              <p:tags r:id="rId3"/>
            </p:custDataLst>
          </p:nvPr>
        </p:nvSpPr>
        <p:spPr>
          <a:xfrm>
            <a:off x="2069253" y="4242647"/>
            <a:ext cx="3621193" cy="613833"/>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53"/>
          <p:cNvSpPr/>
          <p:nvPr>
            <p:custDataLst>
              <p:tags r:id="rId4"/>
            </p:custDataLst>
          </p:nvPr>
        </p:nvSpPr>
        <p:spPr>
          <a:xfrm>
            <a:off x="1015153" y="4242647"/>
            <a:ext cx="825500" cy="613833"/>
          </a:xfrm>
          <a:prstGeom prst="roundRect">
            <a:avLst>
              <a:gd name="adj" fmla="val 50000"/>
            </a:avLst>
          </a:prstGeom>
          <a:solidFill>
            <a:srgbClr val="C00000"/>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4"/>
          <p:cNvSpPr/>
          <p:nvPr>
            <p:custDataLst>
              <p:tags r:id="rId5"/>
            </p:custDataLst>
          </p:nvPr>
        </p:nvSpPr>
        <p:spPr>
          <a:xfrm>
            <a:off x="2069253" y="5162127"/>
            <a:ext cx="3621193" cy="613833"/>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53"/>
          <p:cNvSpPr/>
          <p:nvPr>
            <p:custDataLst>
              <p:tags r:id="rId6"/>
            </p:custDataLst>
          </p:nvPr>
        </p:nvSpPr>
        <p:spPr>
          <a:xfrm>
            <a:off x="1015153" y="5162127"/>
            <a:ext cx="825500" cy="613833"/>
          </a:xfrm>
          <a:prstGeom prst="roundRect">
            <a:avLst>
              <a:gd name="adj" fmla="val 50000"/>
            </a:avLst>
          </a:prstGeom>
          <a:solidFill>
            <a:schemeClr val="tx1">
              <a:lumMod val="75000"/>
              <a:lumOff val="25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4"/>
          <p:cNvSpPr/>
          <p:nvPr>
            <p:custDataLst>
              <p:tags r:id="rId7"/>
            </p:custDataLst>
          </p:nvPr>
        </p:nvSpPr>
        <p:spPr>
          <a:xfrm>
            <a:off x="7558193" y="3323167"/>
            <a:ext cx="3621193" cy="613833"/>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53"/>
          <p:cNvSpPr/>
          <p:nvPr>
            <p:custDataLst>
              <p:tags r:id="rId8"/>
            </p:custDataLst>
          </p:nvPr>
        </p:nvSpPr>
        <p:spPr>
          <a:xfrm>
            <a:off x="6495627" y="3323167"/>
            <a:ext cx="825500" cy="613833"/>
          </a:xfrm>
          <a:prstGeom prst="roundRect">
            <a:avLst>
              <a:gd name="adj" fmla="val 50000"/>
            </a:avLst>
          </a:prstGeom>
          <a:solidFill>
            <a:srgbClr val="C00000"/>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4"/>
          <p:cNvSpPr/>
          <p:nvPr>
            <p:custDataLst>
              <p:tags r:id="rId9"/>
            </p:custDataLst>
          </p:nvPr>
        </p:nvSpPr>
        <p:spPr>
          <a:xfrm>
            <a:off x="7558193" y="4242647"/>
            <a:ext cx="3621193" cy="613833"/>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53"/>
          <p:cNvSpPr/>
          <p:nvPr>
            <p:custDataLst>
              <p:tags r:id="rId10"/>
            </p:custDataLst>
          </p:nvPr>
        </p:nvSpPr>
        <p:spPr>
          <a:xfrm>
            <a:off x="6495627" y="4242647"/>
            <a:ext cx="825500" cy="613833"/>
          </a:xfrm>
          <a:prstGeom prst="roundRect">
            <a:avLst>
              <a:gd name="adj" fmla="val 50000"/>
            </a:avLst>
          </a:prstGeom>
          <a:solidFill>
            <a:schemeClr val="tx1">
              <a:lumMod val="75000"/>
              <a:lumOff val="25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4"/>
          <p:cNvSpPr/>
          <p:nvPr>
            <p:custDataLst>
              <p:tags r:id="rId11"/>
            </p:custDataLst>
          </p:nvPr>
        </p:nvSpPr>
        <p:spPr>
          <a:xfrm>
            <a:off x="7558193" y="5162127"/>
            <a:ext cx="3621193" cy="613833"/>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53"/>
          <p:cNvSpPr/>
          <p:nvPr>
            <p:custDataLst>
              <p:tags r:id="rId12"/>
            </p:custDataLst>
          </p:nvPr>
        </p:nvSpPr>
        <p:spPr>
          <a:xfrm>
            <a:off x="6495627" y="5162127"/>
            <a:ext cx="825500" cy="613833"/>
          </a:xfrm>
          <a:prstGeom prst="roundRect">
            <a:avLst>
              <a:gd name="adj" fmla="val 50000"/>
            </a:avLst>
          </a:prstGeom>
          <a:solidFill>
            <a:srgbClr val="C00000"/>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4"/>
          <p:cNvSpPr/>
          <p:nvPr>
            <p:custDataLst>
              <p:tags r:id="rId13"/>
            </p:custDataLst>
          </p:nvPr>
        </p:nvSpPr>
        <p:spPr>
          <a:xfrm>
            <a:off x="2069253" y="2402840"/>
            <a:ext cx="3621193" cy="613833"/>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53"/>
          <p:cNvSpPr/>
          <p:nvPr>
            <p:custDataLst>
              <p:tags r:id="rId14"/>
            </p:custDataLst>
          </p:nvPr>
        </p:nvSpPr>
        <p:spPr>
          <a:xfrm>
            <a:off x="1015153" y="2402840"/>
            <a:ext cx="825500" cy="613833"/>
          </a:xfrm>
          <a:prstGeom prst="roundRect">
            <a:avLst>
              <a:gd name="adj" fmla="val 50000"/>
            </a:avLst>
          </a:prstGeom>
          <a:solidFill>
            <a:srgbClr val="C00000"/>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4"/>
          <p:cNvSpPr/>
          <p:nvPr>
            <p:custDataLst>
              <p:tags r:id="rId15"/>
            </p:custDataLst>
          </p:nvPr>
        </p:nvSpPr>
        <p:spPr>
          <a:xfrm>
            <a:off x="7558193" y="2402840"/>
            <a:ext cx="3621193" cy="613833"/>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53"/>
          <p:cNvSpPr/>
          <p:nvPr>
            <p:custDataLst>
              <p:tags r:id="rId16"/>
            </p:custDataLst>
          </p:nvPr>
        </p:nvSpPr>
        <p:spPr>
          <a:xfrm>
            <a:off x="6495627" y="2402840"/>
            <a:ext cx="825500" cy="613833"/>
          </a:xfrm>
          <a:prstGeom prst="roundRect">
            <a:avLst>
              <a:gd name="adj" fmla="val 50000"/>
            </a:avLst>
          </a:prstGeom>
          <a:solidFill>
            <a:schemeClr val="tx1">
              <a:lumMod val="75000"/>
              <a:lumOff val="25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文本框 37"/>
          <p:cNvSpPr txBox="1"/>
          <p:nvPr>
            <p:custDataLst>
              <p:tags r:id="rId17"/>
            </p:custDataLst>
          </p:nvPr>
        </p:nvSpPr>
        <p:spPr>
          <a:xfrm>
            <a:off x="2390140" y="2536613"/>
            <a:ext cx="2981113" cy="347980"/>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设备设施</a:t>
            </a:r>
            <a:endPar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39" name="文本框 38"/>
          <p:cNvSpPr txBox="1"/>
          <p:nvPr>
            <p:custDataLst>
              <p:tags r:id="rId18"/>
            </p:custDataLst>
          </p:nvPr>
        </p:nvSpPr>
        <p:spPr>
          <a:xfrm>
            <a:off x="2390140" y="3456093"/>
            <a:ext cx="2981113" cy="347980"/>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应急预案与装备</a:t>
            </a:r>
            <a:endPar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0" name="文本框 39"/>
          <p:cNvSpPr txBox="1"/>
          <p:nvPr>
            <p:custDataLst>
              <p:tags r:id="rId19"/>
            </p:custDataLst>
          </p:nvPr>
        </p:nvSpPr>
        <p:spPr>
          <a:xfrm>
            <a:off x="2390140" y="4376420"/>
            <a:ext cx="2981113" cy="347980"/>
          </a:xfrm>
          <a:prstGeom prst="rect">
            <a:avLst/>
          </a:prstGeom>
          <a:noFill/>
        </p:spPr>
        <p:txBody>
          <a:bodyPr wrap="square" rtlCol="0"/>
          <a:lstStyle>
            <a:defPPr>
              <a:defRPr lang="zh-CN"/>
            </a:defPPr>
            <a:lvl1pPr algn="ctr">
              <a:defRPr sz="2000"/>
            </a:lvl1p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人员培训</a:t>
            </a:r>
            <a:endPar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1" name="文本框 40"/>
          <p:cNvSpPr txBox="1"/>
          <p:nvPr>
            <p:custDataLst>
              <p:tags r:id="rId20"/>
            </p:custDataLst>
          </p:nvPr>
        </p:nvSpPr>
        <p:spPr>
          <a:xfrm>
            <a:off x="2391833" y="5295900"/>
            <a:ext cx="2981113" cy="347980"/>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法规标准</a:t>
            </a:r>
            <a:endPar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4" name="文本框 43"/>
          <p:cNvSpPr txBox="1"/>
          <p:nvPr>
            <p:custDataLst>
              <p:tags r:id="rId21"/>
            </p:custDataLst>
          </p:nvPr>
        </p:nvSpPr>
        <p:spPr>
          <a:xfrm>
            <a:off x="7878233" y="2536613"/>
            <a:ext cx="2981113" cy="347980"/>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监督检查</a:t>
            </a:r>
            <a:endPar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5" name="文本框 44"/>
          <p:cNvSpPr txBox="1"/>
          <p:nvPr>
            <p:custDataLst>
              <p:tags r:id="rId22"/>
            </p:custDataLst>
          </p:nvPr>
        </p:nvSpPr>
        <p:spPr>
          <a:xfrm>
            <a:off x="7878233" y="3456093"/>
            <a:ext cx="2981113" cy="347980"/>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绩效控制与风险抵押金</a:t>
            </a:r>
            <a:endPar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6" name="文本框 45"/>
          <p:cNvSpPr txBox="1"/>
          <p:nvPr>
            <p:custDataLst>
              <p:tags r:id="rId23"/>
            </p:custDataLst>
          </p:nvPr>
        </p:nvSpPr>
        <p:spPr>
          <a:xfrm>
            <a:off x="7878233" y="4376420"/>
            <a:ext cx="2981113" cy="347980"/>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发包方制度</a:t>
            </a:r>
            <a:endPar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7" name="文本框 46"/>
          <p:cNvSpPr txBox="1"/>
          <p:nvPr>
            <p:custDataLst>
              <p:tags r:id="rId24"/>
            </p:custDataLst>
          </p:nvPr>
        </p:nvSpPr>
        <p:spPr>
          <a:xfrm>
            <a:off x="7878233" y="5295900"/>
            <a:ext cx="2981113" cy="347980"/>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安全职责</a:t>
            </a:r>
            <a:endParaRPr kumimoji="0" lang="zh-CN" altLang="en-US" sz="1735"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8" name="spray_142275"/>
          <p:cNvSpPr>
            <a:spLocks noChangeAspect="1"/>
          </p:cNvSpPr>
          <p:nvPr>
            <p:custDataLst>
              <p:tags r:id="rId25"/>
            </p:custDataLst>
          </p:nvPr>
        </p:nvSpPr>
        <p:spPr bwMode="auto">
          <a:xfrm>
            <a:off x="1292860" y="2521373"/>
            <a:ext cx="348827" cy="364067"/>
          </a:xfrm>
          <a:custGeom>
            <a:avLst/>
            <a:gdLst>
              <a:gd name="T0" fmla="*/ 5574 w 5574"/>
              <a:gd name="T1" fmla="*/ 392 h 6463"/>
              <a:gd name="T2" fmla="*/ 5493 w 5574"/>
              <a:gd name="T3" fmla="*/ 0 h 6463"/>
              <a:gd name="T4" fmla="*/ 2200 w 5574"/>
              <a:gd name="T5" fmla="*/ 681 h 6463"/>
              <a:gd name="T6" fmla="*/ 2200 w 5574"/>
              <a:gd name="T7" fmla="*/ 263 h 6463"/>
              <a:gd name="T8" fmla="*/ 867 w 5574"/>
              <a:gd name="T9" fmla="*/ 263 h 6463"/>
              <a:gd name="T10" fmla="*/ 867 w 5574"/>
              <a:gd name="T11" fmla="*/ 1264 h 6463"/>
              <a:gd name="T12" fmla="*/ 280 w 5574"/>
              <a:gd name="T13" fmla="*/ 1761 h 6463"/>
              <a:gd name="T14" fmla="*/ 0 w 5574"/>
              <a:gd name="T15" fmla="*/ 2645 h 6463"/>
              <a:gd name="T16" fmla="*/ 0 w 5574"/>
              <a:gd name="T17" fmla="*/ 6463 h 6463"/>
              <a:gd name="T18" fmla="*/ 3067 w 5574"/>
              <a:gd name="T19" fmla="*/ 6463 h 6463"/>
              <a:gd name="T20" fmla="*/ 3067 w 5574"/>
              <a:gd name="T21" fmla="*/ 2645 h 6463"/>
              <a:gd name="T22" fmla="*/ 2787 w 5574"/>
              <a:gd name="T23" fmla="*/ 1761 h 6463"/>
              <a:gd name="T24" fmla="*/ 2200 w 5574"/>
              <a:gd name="T25" fmla="*/ 1264 h 6463"/>
              <a:gd name="T26" fmla="*/ 2200 w 5574"/>
              <a:gd name="T27" fmla="*/ 1178 h 6463"/>
              <a:gd name="T28" fmla="*/ 5493 w 5574"/>
              <a:gd name="T29" fmla="*/ 1858 h 6463"/>
              <a:gd name="T30" fmla="*/ 5574 w 5574"/>
              <a:gd name="T31" fmla="*/ 1467 h 6463"/>
              <a:gd name="T32" fmla="*/ 2975 w 5574"/>
              <a:gd name="T33" fmla="*/ 929 h 6463"/>
              <a:gd name="T34" fmla="*/ 5574 w 5574"/>
              <a:gd name="T35" fmla="*/ 392 h 6463"/>
              <a:gd name="T36" fmla="*/ 400 w 5574"/>
              <a:gd name="T37" fmla="*/ 6063 h 6463"/>
              <a:gd name="T38" fmla="*/ 400 w 5574"/>
              <a:gd name="T39" fmla="*/ 2845 h 6463"/>
              <a:gd name="T40" fmla="*/ 2667 w 5574"/>
              <a:gd name="T41" fmla="*/ 2845 h 6463"/>
              <a:gd name="T42" fmla="*/ 2667 w 5574"/>
              <a:gd name="T43" fmla="*/ 6063 h 6463"/>
              <a:gd name="T44" fmla="*/ 400 w 5574"/>
              <a:gd name="T45" fmla="*/ 6063 h 6463"/>
              <a:gd name="T46" fmla="*/ 2649 w 5574"/>
              <a:gd name="T47" fmla="*/ 2445 h 6463"/>
              <a:gd name="T48" fmla="*/ 418 w 5574"/>
              <a:gd name="T49" fmla="*/ 2445 h 6463"/>
              <a:gd name="T50" fmla="*/ 1105 w 5574"/>
              <a:gd name="T51" fmla="*/ 1596 h 6463"/>
              <a:gd name="T52" fmla="*/ 1963 w 5574"/>
              <a:gd name="T53" fmla="*/ 1596 h 6463"/>
              <a:gd name="T54" fmla="*/ 2649 w 5574"/>
              <a:gd name="T55" fmla="*/ 2445 h 6463"/>
              <a:gd name="T56" fmla="*/ 1800 w 5574"/>
              <a:gd name="T57" fmla="*/ 1196 h 6463"/>
              <a:gd name="T58" fmla="*/ 1267 w 5574"/>
              <a:gd name="T59" fmla="*/ 1196 h 6463"/>
              <a:gd name="T60" fmla="*/ 1267 w 5574"/>
              <a:gd name="T61" fmla="*/ 663 h 6463"/>
              <a:gd name="T62" fmla="*/ 1800 w 5574"/>
              <a:gd name="T63" fmla="*/ 663 h 6463"/>
              <a:gd name="T64" fmla="*/ 1800 w 5574"/>
              <a:gd name="T65" fmla="*/ 764 h 6463"/>
              <a:gd name="T66" fmla="*/ 1800 w 5574"/>
              <a:gd name="T67" fmla="*/ 1095 h 6463"/>
              <a:gd name="T68" fmla="*/ 1800 w 5574"/>
              <a:gd name="T69" fmla="*/ 1196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74" h="6463">
                <a:moveTo>
                  <a:pt x="5574" y="392"/>
                </a:moveTo>
                <a:lnTo>
                  <a:pt x="5493" y="0"/>
                </a:lnTo>
                <a:lnTo>
                  <a:pt x="2200" y="681"/>
                </a:lnTo>
                <a:lnTo>
                  <a:pt x="2200" y="263"/>
                </a:lnTo>
                <a:lnTo>
                  <a:pt x="867" y="263"/>
                </a:lnTo>
                <a:lnTo>
                  <a:pt x="867" y="1264"/>
                </a:lnTo>
                <a:cubicBezTo>
                  <a:pt x="633" y="1377"/>
                  <a:pt x="432" y="1547"/>
                  <a:pt x="280" y="1761"/>
                </a:cubicBezTo>
                <a:cubicBezTo>
                  <a:pt x="97" y="2021"/>
                  <a:pt x="0" y="2327"/>
                  <a:pt x="0" y="2645"/>
                </a:cubicBezTo>
                <a:lnTo>
                  <a:pt x="0" y="6463"/>
                </a:lnTo>
                <a:lnTo>
                  <a:pt x="3067" y="6463"/>
                </a:lnTo>
                <a:lnTo>
                  <a:pt x="3067" y="2645"/>
                </a:lnTo>
                <a:cubicBezTo>
                  <a:pt x="3067" y="2327"/>
                  <a:pt x="2970" y="2021"/>
                  <a:pt x="2787" y="1761"/>
                </a:cubicBezTo>
                <a:cubicBezTo>
                  <a:pt x="2635" y="1547"/>
                  <a:pt x="2434" y="1377"/>
                  <a:pt x="2200" y="1264"/>
                </a:cubicBezTo>
                <a:lnTo>
                  <a:pt x="2200" y="1178"/>
                </a:lnTo>
                <a:lnTo>
                  <a:pt x="5493" y="1858"/>
                </a:lnTo>
                <a:lnTo>
                  <a:pt x="5574" y="1467"/>
                </a:lnTo>
                <a:lnTo>
                  <a:pt x="2975" y="929"/>
                </a:lnTo>
                <a:lnTo>
                  <a:pt x="5574" y="392"/>
                </a:lnTo>
                <a:close/>
                <a:moveTo>
                  <a:pt x="400" y="6063"/>
                </a:moveTo>
                <a:lnTo>
                  <a:pt x="400" y="2845"/>
                </a:lnTo>
                <a:lnTo>
                  <a:pt x="2667" y="2845"/>
                </a:lnTo>
                <a:lnTo>
                  <a:pt x="2667" y="6063"/>
                </a:lnTo>
                <a:lnTo>
                  <a:pt x="400" y="6063"/>
                </a:lnTo>
                <a:close/>
                <a:moveTo>
                  <a:pt x="2649" y="2445"/>
                </a:moveTo>
                <a:lnTo>
                  <a:pt x="418" y="2445"/>
                </a:lnTo>
                <a:cubicBezTo>
                  <a:pt x="487" y="2068"/>
                  <a:pt x="744" y="1743"/>
                  <a:pt x="1105" y="1596"/>
                </a:cubicBezTo>
                <a:lnTo>
                  <a:pt x="1963" y="1596"/>
                </a:lnTo>
                <a:cubicBezTo>
                  <a:pt x="2323" y="1743"/>
                  <a:pt x="2581" y="2068"/>
                  <a:pt x="2649" y="2445"/>
                </a:cubicBezTo>
                <a:close/>
                <a:moveTo>
                  <a:pt x="1800" y="1196"/>
                </a:moveTo>
                <a:lnTo>
                  <a:pt x="1267" y="1196"/>
                </a:lnTo>
                <a:lnTo>
                  <a:pt x="1267" y="663"/>
                </a:lnTo>
                <a:lnTo>
                  <a:pt x="1800" y="663"/>
                </a:lnTo>
                <a:lnTo>
                  <a:pt x="1800" y="764"/>
                </a:lnTo>
                <a:lnTo>
                  <a:pt x="1800" y="1095"/>
                </a:lnTo>
                <a:lnTo>
                  <a:pt x="1800" y="1196"/>
                </a:lnTo>
                <a:close/>
              </a:path>
            </a:pathLst>
          </a:custGeom>
          <a:solidFill>
            <a:schemeClr val="bg1"/>
          </a:solidFill>
          <a:ln>
            <a:noFill/>
          </a:ln>
        </p:spPr>
      </p:sp>
      <p:sp>
        <p:nvSpPr>
          <p:cNvPr id="53" name="palette_152686"/>
          <p:cNvSpPr>
            <a:spLocks noChangeAspect="1"/>
          </p:cNvSpPr>
          <p:nvPr>
            <p:custDataLst>
              <p:tags r:id="rId26"/>
            </p:custDataLst>
          </p:nvPr>
        </p:nvSpPr>
        <p:spPr bwMode="auto">
          <a:xfrm>
            <a:off x="1209887" y="4361180"/>
            <a:ext cx="403860" cy="363220"/>
          </a:xfrm>
          <a:custGeom>
            <a:avLst/>
            <a:gdLst>
              <a:gd name="connsiteX0" fmla="*/ 518825 w 596097"/>
              <a:gd name="connsiteY0" fmla="*/ 144659 h 595503"/>
              <a:gd name="connsiteX1" fmla="*/ 532619 w 596097"/>
              <a:gd name="connsiteY1" fmla="*/ 150584 h 595503"/>
              <a:gd name="connsiteX2" fmla="*/ 532619 w 596097"/>
              <a:gd name="connsiteY2" fmla="*/ 178442 h 595503"/>
              <a:gd name="connsiteX3" fmla="*/ 366051 w 596097"/>
              <a:gd name="connsiteY3" fmla="*/ 345172 h 595503"/>
              <a:gd name="connsiteX4" fmla="*/ 351893 w 596097"/>
              <a:gd name="connsiteY4" fmla="*/ 350993 h 595503"/>
              <a:gd name="connsiteX5" fmla="*/ 337735 w 596097"/>
              <a:gd name="connsiteY5" fmla="*/ 345172 h 595503"/>
              <a:gd name="connsiteX6" fmla="*/ 337735 w 596097"/>
              <a:gd name="connsiteY6" fmla="*/ 317314 h 595503"/>
              <a:gd name="connsiteX7" fmla="*/ 504719 w 596097"/>
              <a:gd name="connsiteY7" fmla="*/ 150584 h 595503"/>
              <a:gd name="connsiteX8" fmla="*/ 518825 w 596097"/>
              <a:gd name="connsiteY8" fmla="*/ 144659 h 595503"/>
              <a:gd name="connsiteX9" fmla="*/ 475133 w 596097"/>
              <a:gd name="connsiteY9" fmla="*/ 100980 h 595503"/>
              <a:gd name="connsiteX10" fmla="*/ 489291 w 596097"/>
              <a:gd name="connsiteY10" fmla="*/ 106907 h 595503"/>
              <a:gd name="connsiteX11" fmla="*/ 489291 w 596097"/>
              <a:gd name="connsiteY11" fmla="*/ 135190 h 595503"/>
              <a:gd name="connsiteX12" fmla="*/ 322307 w 596097"/>
              <a:gd name="connsiteY12" fmla="*/ 301977 h 595503"/>
              <a:gd name="connsiteX13" fmla="*/ 308149 w 596097"/>
              <a:gd name="connsiteY13" fmla="*/ 307384 h 595503"/>
              <a:gd name="connsiteX14" fmla="*/ 293991 w 596097"/>
              <a:gd name="connsiteY14" fmla="*/ 301977 h 595503"/>
              <a:gd name="connsiteX15" fmla="*/ 293991 w 596097"/>
              <a:gd name="connsiteY15" fmla="*/ 273694 h 595503"/>
              <a:gd name="connsiteX16" fmla="*/ 460975 w 596097"/>
              <a:gd name="connsiteY16" fmla="*/ 106907 h 595503"/>
              <a:gd name="connsiteX17" fmla="*/ 475133 w 596097"/>
              <a:gd name="connsiteY17" fmla="*/ 100980 h 595503"/>
              <a:gd name="connsiteX18" fmla="*/ 431383 w 596097"/>
              <a:gd name="connsiteY18" fmla="*/ 57370 h 595503"/>
              <a:gd name="connsiteX19" fmla="*/ 445541 w 596097"/>
              <a:gd name="connsiteY19" fmla="*/ 63295 h 595503"/>
              <a:gd name="connsiteX20" fmla="*/ 445541 w 596097"/>
              <a:gd name="connsiteY20" fmla="*/ 91570 h 595503"/>
              <a:gd name="connsiteX21" fmla="*/ 278557 w 596097"/>
              <a:gd name="connsiteY21" fmla="*/ 258307 h 595503"/>
              <a:gd name="connsiteX22" fmla="*/ 264399 w 596097"/>
              <a:gd name="connsiteY22" fmla="*/ 264128 h 595503"/>
              <a:gd name="connsiteX23" fmla="*/ 250657 w 596097"/>
              <a:gd name="connsiteY23" fmla="*/ 258307 h 595503"/>
              <a:gd name="connsiteX24" fmla="*/ 250657 w 596097"/>
              <a:gd name="connsiteY24" fmla="*/ 230032 h 595503"/>
              <a:gd name="connsiteX25" fmla="*/ 417225 w 596097"/>
              <a:gd name="connsiteY25" fmla="*/ 63295 h 595503"/>
              <a:gd name="connsiteX26" fmla="*/ 431383 w 596097"/>
              <a:gd name="connsiteY26" fmla="*/ 57370 h 595503"/>
              <a:gd name="connsiteX27" fmla="*/ 373992 w 596097"/>
              <a:gd name="connsiteY27" fmla="*/ 0 h 595503"/>
              <a:gd name="connsiteX28" fmla="*/ 388098 w 596097"/>
              <a:gd name="connsiteY28" fmla="*/ 5925 h 595503"/>
              <a:gd name="connsiteX29" fmla="*/ 388098 w 596097"/>
              <a:gd name="connsiteY29" fmla="*/ 34198 h 595503"/>
              <a:gd name="connsiteX30" fmla="*/ 214870 w 596097"/>
              <a:gd name="connsiteY30" fmla="*/ 207163 h 595503"/>
              <a:gd name="connsiteX31" fmla="*/ 107435 w 596097"/>
              <a:gd name="connsiteY31" fmla="*/ 450395 h 595503"/>
              <a:gd name="connsiteX32" fmla="*/ 144912 w 596097"/>
              <a:gd name="connsiteY32" fmla="*/ 488231 h 595503"/>
              <a:gd name="connsiteX33" fmla="*/ 388931 w 596097"/>
              <a:gd name="connsiteY33" fmla="*/ 380960 h 595503"/>
              <a:gd name="connsiteX34" fmla="*/ 562159 w 596097"/>
              <a:gd name="connsiteY34" fmla="*/ 207995 h 595503"/>
              <a:gd name="connsiteX35" fmla="*/ 590476 w 596097"/>
              <a:gd name="connsiteY35" fmla="*/ 207995 h 595503"/>
              <a:gd name="connsiteX36" fmla="*/ 590476 w 596097"/>
              <a:gd name="connsiteY36" fmla="*/ 235852 h 595503"/>
              <a:gd name="connsiteX37" fmla="*/ 411834 w 596097"/>
              <a:gd name="connsiteY37" fmla="*/ 414222 h 595503"/>
              <a:gd name="connsiteX38" fmla="*/ 0 w 596097"/>
              <a:gd name="connsiteY38" fmla="*/ 595503 h 595503"/>
              <a:gd name="connsiteX39" fmla="*/ 181140 w 596097"/>
              <a:gd name="connsiteY39" fmla="*/ 184295 h 595503"/>
              <a:gd name="connsiteX40" fmla="*/ 360198 w 596097"/>
              <a:gd name="connsiteY40" fmla="*/ 5925 h 595503"/>
              <a:gd name="connsiteX41" fmla="*/ 373992 w 596097"/>
              <a:gd name="connsiteY41" fmla="*/ 0 h 5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97" h="595503">
                <a:moveTo>
                  <a:pt x="518825" y="144659"/>
                </a:moveTo>
                <a:cubicBezTo>
                  <a:pt x="523875" y="144659"/>
                  <a:pt x="528872" y="146634"/>
                  <a:pt x="532619" y="150584"/>
                </a:cubicBezTo>
                <a:cubicBezTo>
                  <a:pt x="540531" y="158068"/>
                  <a:pt x="540531" y="170957"/>
                  <a:pt x="532619" y="178442"/>
                </a:cubicBezTo>
                <a:lnTo>
                  <a:pt x="366051" y="345172"/>
                </a:lnTo>
                <a:cubicBezTo>
                  <a:pt x="361887" y="348914"/>
                  <a:pt x="356890" y="350993"/>
                  <a:pt x="351893" y="350993"/>
                </a:cubicBezTo>
                <a:cubicBezTo>
                  <a:pt x="346480" y="350993"/>
                  <a:pt x="341483" y="348914"/>
                  <a:pt x="337735" y="345172"/>
                </a:cubicBezTo>
                <a:cubicBezTo>
                  <a:pt x="329823" y="337272"/>
                  <a:pt x="329823" y="324798"/>
                  <a:pt x="337735" y="317314"/>
                </a:cubicBezTo>
                <a:lnTo>
                  <a:pt x="504719" y="150584"/>
                </a:lnTo>
                <a:cubicBezTo>
                  <a:pt x="508675" y="146634"/>
                  <a:pt x="513776" y="144659"/>
                  <a:pt x="518825" y="144659"/>
                </a:cubicBezTo>
                <a:close/>
                <a:moveTo>
                  <a:pt x="475133" y="100980"/>
                </a:moveTo>
                <a:cubicBezTo>
                  <a:pt x="480234" y="100980"/>
                  <a:pt x="485335" y="102956"/>
                  <a:pt x="489291" y="106907"/>
                </a:cubicBezTo>
                <a:cubicBezTo>
                  <a:pt x="497203" y="114809"/>
                  <a:pt x="497203" y="127287"/>
                  <a:pt x="489291" y="135190"/>
                </a:cubicBezTo>
                <a:lnTo>
                  <a:pt x="322307" y="301977"/>
                </a:lnTo>
                <a:cubicBezTo>
                  <a:pt x="318559" y="305720"/>
                  <a:pt x="313146" y="307384"/>
                  <a:pt x="308149" y="307384"/>
                </a:cubicBezTo>
                <a:cubicBezTo>
                  <a:pt x="303152" y="307384"/>
                  <a:pt x="298155" y="305720"/>
                  <a:pt x="293991" y="301977"/>
                </a:cubicBezTo>
                <a:cubicBezTo>
                  <a:pt x="286495" y="294074"/>
                  <a:pt x="286495" y="281181"/>
                  <a:pt x="293991" y="273694"/>
                </a:cubicBezTo>
                <a:lnTo>
                  <a:pt x="460975" y="106907"/>
                </a:lnTo>
                <a:cubicBezTo>
                  <a:pt x="464931" y="102956"/>
                  <a:pt x="470032" y="100980"/>
                  <a:pt x="475133" y="100980"/>
                </a:cubicBezTo>
                <a:close/>
                <a:moveTo>
                  <a:pt x="431383" y="57370"/>
                </a:moveTo>
                <a:cubicBezTo>
                  <a:pt x="436484" y="57370"/>
                  <a:pt x="441585" y="59345"/>
                  <a:pt x="445541" y="63295"/>
                </a:cubicBezTo>
                <a:cubicBezTo>
                  <a:pt x="453453" y="71196"/>
                  <a:pt x="453453" y="83670"/>
                  <a:pt x="445541" y="91570"/>
                </a:cubicBezTo>
                <a:lnTo>
                  <a:pt x="278557" y="258307"/>
                </a:lnTo>
                <a:cubicBezTo>
                  <a:pt x="274809" y="262049"/>
                  <a:pt x="269812" y="264128"/>
                  <a:pt x="264399" y="264128"/>
                </a:cubicBezTo>
                <a:cubicBezTo>
                  <a:pt x="259402" y="264128"/>
                  <a:pt x="254405" y="262049"/>
                  <a:pt x="250657" y="258307"/>
                </a:cubicBezTo>
                <a:cubicBezTo>
                  <a:pt x="242745" y="250407"/>
                  <a:pt x="242745" y="237932"/>
                  <a:pt x="250657" y="230032"/>
                </a:cubicBezTo>
                <a:lnTo>
                  <a:pt x="417225" y="63295"/>
                </a:lnTo>
                <a:cubicBezTo>
                  <a:pt x="421181" y="59345"/>
                  <a:pt x="426282" y="57370"/>
                  <a:pt x="431383" y="57370"/>
                </a:cubicBezTo>
                <a:close/>
                <a:moveTo>
                  <a:pt x="373992" y="0"/>
                </a:moveTo>
                <a:cubicBezTo>
                  <a:pt x="379041" y="0"/>
                  <a:pt x="384142" y="1975"/>
                  <a:pt x="388098" y="5925"/>
                </a:cubicBezTo>
                <a:cubicBezTo>
                  <a:pt x="396010" y="13825"/>
                  <a:pt x="396010" y="26298"/>
                  <a:pt x="388098" y="34198"/>
                </a:cubicBezTo>
                <a:lnTo>
                  <a:pt x="214870" y="207163"/>
                </a:lnTo>
                <a:lnTo>
                  <a:pt x="107435" y="450395"/>
                </a:lnTo>
                <a:lnTo>
                  <a:pt x="144912" y="488231"/>
                </a:lnTo>
                <a:lnTo>
                  <a:pt x="388931" y="380960"/>
                </a:lnTo>
                <a:lnTo>
                  <a:pt x="562159" y="207995"/>
                </a:lnTo>
                <a:cubicBezTo>
                  <a:pt x="570071" y="200095"/>
                  <a:pt x="582564" y="200095"/>
                  <a:pt x="590476" y="207995"/>
                </a:cubicBezTo>
                <a:cubicBezTo>
                  <a:pt x="597971" y="215479"/>
                  <a:pt x="597971" y="228368"/>
                  <a:pt x="590476" y="235852"/>
                </a:cubicBezTo>
                <a:lnTo>
                  <a:pt x="411834" y="414222"/>
                </a:lnTo>
                <a:lnTo>
                  <a:pt x="0" y="595503"/>
                </a:lnTo>
                <a:lnTo>
                  <a:pt x="181140" y="184295"/>
                </a:lnTo>
                <a:lnTo>
                  <a:pt x="360198" y="5925"/>
                </a:lnTo>
                <a:cubicBezTo>
                  <a:pt x="363946" y="1975"/>
                  <a:pt x="368943" y="0"/>
                  <a:pt x="373992"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Calibri" panose="020F0502020204030204"/>
              <a:ea typeface="等线" panose="02010600030101010101" charset="-122"/>
              <a:cs typeface="+mn-cs"/>
            </a:endParaRPr>
          </a:p>
        </p:txBody>
      </p:sp>
      <p:sp>
        <p:nvSpPr>
          <p:cNvPr id="54" name="palette_152686"/>
          <p:cNvSpPr>
            <a:spLocks noChangeAspect="1"/>
          </p:cNvSpPr>
          <p:nvPr>
            <p:custDataLst>
              <p:tags r:id="rId27"/>
            </p:custDataLst>
          </p:nvPr>
        </p:nvSpPr>
        <p:spPr bwMode="auto">
          <a:xfrm>
            <a:off x="1209887" y="5295900"/>
            <a:ext cx="403860" cy="363220"/>
          </a:xfrm>
          <a:custGeom>
            <a:avLst/>
            <a:gdLst>
              <a:gd name="connsiteX0" fmla="*/ 414501 w 604110"/>
              <a:gd name="connsiteY0" fmla="*/ 148187 h 603052"/>
              <a:gd name="connsiteX1" fmla="*/ 455711 w 604110"/>
              <a:gd name="connsiteY1" fmla="*/ 189292 h 603052"/>
              <a:gd name="connsiteX2" fmla="*/ 414501 w 604110"/>
              <a:gd name="connsiteY2" fmla="*/ 230397 h 603052"/>
              <a:gd name="connsiteX3" fmla="*/ 373291 w 604110"/>
              <a:gd name="connsiteY3" fmla="*/ 189292 h 603052"/>
              <a:gd name="connsiteX4" fmla="*/ 414501 w 604110"/>
              <a:gd name="connsiteY4" fmla="*/ 148187 h 603052"/>
              <a:gd name="connsiteX5" fmla="*/ 189609 w 604110"/>
              <a:gd name="connsiteY5" fmla="*/ 148187 h 603052"/>
              <a:gd name="connsiteX6" fmla="*/ 230819 w 604110"/>
              <a:gd name="connsiteY6" fmla="*/ 189292 h 603052"/>
              <a:gd name="connsiteX7" fmla="*/ 189609 w 604110"/>
              <a:gd name="connsiteY7" fmla="*/ 230397 h 603052"/>
              <a:gd name="connsiteX8" fmla="*/ 148399 w 604110"/>
              <a:gd name="connsiteY8" fmla="*/ 189292 h 603052"/>
              <a:gd name="connsiteX9" fmla="*/ 189609 w 604110"/>
              <a:gd name="connsiteY9" fmla="*/ 148187 h 603052"/>
              <a:gd name="connsiteX10" fmla="*/ 302055 w 604110"/>
              <a:gd name="connsiteY10" fmla="*/ 101685 h 603052"/>
              <a:gd name="connsiteX11" fmla="*/ 343230 w 604110"/>
              <a:gd name="connsiteY11" fmla="*/ 142825 h 603052"/>
              <a:gd name="connsiteX12" fmla="*/ 302055 w 604110"/>
              <a:gd name="connsiteY12" fmla="*/ 183965 h 603052"/>
              <a:gd name="connsiteX13" fmla="*/ 260880 w 604110"/>
              <a:gd name="connsiteY13" fmla="*/ 142825 h 603052"/>
              <a:gd name="connsiteX14" fmla="*/ 302055 w 604110"/>
              <a:gd name="connsiteY14" fmla="*/ 101685 h 603052"/>
              <a:gd name="connsiteX15" fmla="*/ 302055 w 604110"/>
              <a:gd name="connsiteY15" fmla="*/ 54823 h 603052"/>
              <a:gd name="connsiteX16" fmla="*/ 54919 w 604110"/>
              <a:gd name="connsiteY16" fmla="*/ 301526 h 603052"/>
              <a:gd name="connsiteX17" fmla="*/ 302055 w 604110"/>
              <a:gd name="connsiteY17" fmla="*/ 548229 h 603052"/>
              <a:gd name="connsiteX18" fmla="*/ 329515 w 604110"/>
              <a:gd name="connsiteY18" fmla="*/ 520818 h 603052"/>
              <a:gd name="connsiteX19" fmla="*/ 302055 w 604110"/>
              <a:gd name="connsiteY19" fmla="*/ 493406 h 603052"/>
              <a:gd name="connsiteX20" fmla="*/ 219676 w 604110"/>
              <a:gd name="connsiteY20" fmla="*/ 411172 h 603052"/>
              <a:gd name="connsiteX21" fmla="*/ 302055 w 604110"/>
              <a:gd name="connsiteY21" fmla="*/ 328937 h 603052"/>
              <a:gd name="connsiteX22" fmla="*/ 547681 w 604110"/>
              <a:gd name="connsiteY22" fmla="*/ 328937 h 603052"/>
              <a:gd name="connsiteX23" fmla="*/ 549191 w 604110"/>
              <a:gd name="connsiteY23" fmla="*/ 301526 h 603052"/>
              <a:gd name="connsiteX24" fmla="*/ 302055 w 604110"/>
              <a:gd name="connsiteY24" fmla="*/ 54823 h 603052"/>
              <a:gd name="connsiteX25" fmla="*/ 302055 w 604110"/>
              <a:gd name="connsiteY25" fmla="*/ 0 h 603052"/>
              <a:gd name="connsiteX26" fmla="*/ 604110 w 604110"/>
              <a:gd name="connsiteY26" fmla="*/ 301526 h 603052"/>
              <a:gd name="connsiteX27" fmla="*/ 598069 w 604110"/>
              <a:gd name="connsiteY27" fmla="*/ 361831 h 603052"/>
              <a:gd name="connsiteX28" fmla="*/ 571159 w 604110"/>
              <a:gd name="connsiteY28" fmla="*/ 383760 h 603052"/>
              <a:gd name="connsiteX29" fmla="*/ 302055 w 604110"/>
              <a:gd name="connsiteY29" fmla="*/ 383760 h 603052"/>
              <a:gd name="connsiteX30" fmla="*/ 274596 w 604110"/>
              <a:gd name="connsiteY30" fmla="*/ 411172 h 603052"/>
              <a:gd name="connsiteX31" fmla="*/ 302055 w 604110"/>
              <a:gd name="connsiteY31" fmla="*/ 438583 h 603052"/>
              <a:gd name="connsiteX32" fmla="*/ 384434 w 604110"/>
              <a:gd name="connsiteY32" fmla="*/ 520818 h 603052"/>
              <a:gd name="connsiteX33" fmla="*/ 302055 w 604110"/>
              <a:gd name="connsiteY33" fmla="*/ 603052 h 603052"/>
              <a:gd name="connsiteX34" fmla="*/ 0 w 604110"/>
              <a:gd name="connsiteY34" fmla="*/ 301526 h 603052"/>
              <a:gd name="connsiteX35" fmla="*/ 302055 w 604110"/>
              <a:gd name="connsiteY35"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4110" h="603052">
                <a:moveTo>
                  <a:pt x="414501" y="148187"/>
                </a:moveTo>
                <a:cubicBezTo>
                  <a:pt x="437261" y="148187"/>
                  <a:pt x="455711" y="166590"/>
                  <a:pt x="455711" y="189292"/>
                </a:cubicBezTo>
                <a:cubicBezTo>
                  <a:pt x="455711" y="211994"/>
                  <a:pt x="437261" y="230397"/>
                  <a:pt x="414501" y="230397"/>
                </a:cubicBezTo>
                <a:cubicBezTo>
                  <a:pt x="391741" y="230397"/>
                  <a:pt x="373291" y="211994"/>
                  <a:pt x="373291" y="189292"/>
                </a:cubicBezTo>
                <a:cubicBezTo>
                  <a:pt x="373291" y="166590"/>
                  <a:pt x="391741" y="148187"/>
                  <a:pt x="414501" y="148187"/>
                </a:cubicBezTo>
                <a:close/>
                <a:moveTo>
                  <a:pt x="189609" y="148187"/>
                </a:moveTo>
                <a:cubicBezTo>
                  <a:pt x="212369" y="148187"/>
                  <a:pt x="230819" y="166590"/>
                  <a:pt x="230819" y="189292"/>
                </a:cubicBezTo>
                <a:cubicBezTo>
                  <a:pt x="230819" y="211994"/>
                  <a:pt x="212369" y="230397"/>
                  <a:pt x="189609" y="230397"/>
                </a:cubicBezTo>
                <a:cubicBezTo>
                  <a:pt x="166849" y="230397"/>
                  <a:pt x="148399" y="211994"/>
                  <a:pt x="148399" y="189292"/>
                </a:cubicBezTo>
                <a:cubicBezTo>
                  <a:pt x="148399" y="166590"/>
                  <a:pt x="166849" y="148187"/>
                  <a:pt x="189609" y="148187"/>
                </a:cubicBezTo>
                <a:close/>
                <a:moveTo>
                  <a:pt x="302055" y="101685"/>
                </a:moveTo>
                <a:cubicBezTo>
                  <a:pt x="324795" y="101685"/>
                  <a:pt x="343230" y="120104"/>
                  <a:pt x="343230" y="142825"/>
                </a:cubicBezTo>
                <a:cubicBezTo>
                  <a:pt x="343230" y="165546"/>
                  <a:pt x="324795" y="183965"/>
                  <a:pt x="302055" y="183965"/>
                </a:cubicBezTo>
                <a:cubicBezTo>
                  <a:pt x="279315" y="183965"/>
                  <a:pt x="260880" y="165546"/>
                  <a:pt x="260880" y="142825"/>
                </a:cubicBezTo>
                <a:cubicBezTo>
                  <a:pt x="260880" y="120104"/>
                  <a:pt x="279315" y="101685"/>
                  <a:pt x="302055" y="101685"/>
                </a:cubicBezTo>
                <a:close/>
                <a:moveTo>
                  <a:pt x="302055" y="54823"/>
                </a:moveTo>
                <a:cubicBezTo>
                  <a:pt x="165718" y="54823"/>
                  <a:pt x="54919" y="165428"/>
                  <a:pt x="54919" y="301526"/>
                </a:cubicBezTo>
                <a:cubicBezTo>
                  <a:pt x="54919" y="437624"/>
                  <a:pt x="165718" y="548229"/>
                  <a:pt x="302055" y="548229"/>
                </a:cubicBezTo>
                <a:cubicBezTo>
                  <a:pt x="317158" y="548229"/>
                  <a:pt x="329515" y="535894"/>
                  <a:pt x="329515" y="520818"/>
                </a:cubicBezTo>
                <a:cubicBezTo>
                  <a:pt x="329515" y="505741"/>
                  <a:pt x="317158" y="493406"/>
                  <a:pt x="302055" y="493406"/>
                </a:cubicBezTo>
                <a:cubicBezTo>
                  <a:pt x="256610" y="493406"/>
                  <a:pt x="219676" y="456538"/>
                  <a:pt x="219676" y="411172"/>
                </a:cubicBezTo>
                <a:cubicBezTo>
                  <a:pt x="219676" y="365806"/>
                  <a:pt x="256610" y="328937"/>
                  <a:pt x="302055" y="328937"/>
                </a:cubicBezTo>
                <a:lnTo>
                  <a:pt x="547681" y="328937"/>
                </a:lnTo>
                <a:cubicBezTo>
                  <a:pt x="548642" y="319892"/>
                  <a:pt x="549191" y="310709"/>
                  <a:pt x="549191" y="301526"/>
                </a:cubicBezTo>
                <a:cubicBezTo>
                  <a:pt x="549191" y="165428"/>
                  <a:pt x="438392" y="54823"/>
                  <a:pt x="302055" y="54823"/>
                </a:cubicBezTo>
                <a:close/>
                <a:moveTo>
                  <a:pt x="302055" y="0"/>
                </a:moveTo>
                <a:cubicBezTo>
                  <a:pt x="468597" y="0"/>
                  <a:pt x="604110" y="135276"/>
                  <a:pt x="604110" y="301526"/>
                </a:cubicBezTo>
                <a:cubicBezTo>
                  <a:pt x="604110" y="321810"/>
                  <a:pt x="602051" y="342095"/>
                  <a:pt x="598069" y="361831"/>
                </a:cubicBezTo>
                <a:cubicBezTo>
                  <a:pt x="595460" y="374578"/>
                  <a:pt x="584202" y="383760"/>
                  <a:pt x="571159" y="383760"/>
                </a:cubicBezTo>
                <a:lnTo>
                  <a:pt x="302055" y="383760"/>
                </a:lnTo>
                <a:cubicBezTo>
                  <a:pt x="286952" y="383760"/>
                  <a:pt x="274596" y="396096"/>
                  <a:pt x="274596" y="411172"/>
                </a:cubicBezTo>
                <a:cubicBezTo>
                  <a:pt x="274596" y="426248"/>
                  <a:pt x="286952" y="438583"/>
                  <a:pt x="302055" y="438583"/>
                </a:cubicBezTo>
                <a:cubicBezTo>
                  <a:pt x="347501" y="438583"/>
                  <a:pt x="384434" y="475452"/>
                  <a:pt x="384434" y="520818"/>
                </a:cubicBezTo>
                <a:cubicBezTo>
                  <a:pt x="384434" y="566184"/>
                  <a:pt x="347501" y="603052"/>
                  <a:pt x="302055" y="603052"/>
                </a:cubicBezTo>
                <a:cubicBezTo>
                  <a:pt x="135513" y="603052"/>
                  <a:pt x="0" y="467776"/>
                  <a:pt x="0" y="301526"/>
                </a:cubicBezTo>
                <a:cubicBezTo>
                  <a:pt x="0" y="135276"/>
                  <a:pt x="135513" y="0"/>
                  <a:pt x="302055" y="0"/>
                </a:cubicBezTo>
                <a:close/>
              </a:path>
            </a:pathLst>
          </a:custGeom>
          <a:solidFill>
            <a:schemeClr val="bg1"/>
          </a:solidFill>
          <a:ln>
            <a:noFill/>
          </a:ln>
        </p:spPr>
      </p:sp>
      <p:sp>
        <p:nvSpPr>
          <p:cNvPr id="56" name="spray-gun_272337"/>
          <p:cNvSpPr>
            <a:spLocks noChangeAspect="1"/>
          </p:cNvSpPr>
          <p:nvPr>
            <p:custDataLst>
              <p:tags r:id="rId28"/>
            </p:custDataLst>
          </p:nvPr>
        </p:nvSpPr>
        <p:spPr bwMode="auto">
          <a:xfrm>
            <a:off x="6709833" y="2501053"/>
            <a:ext cx="395393" cy="364067"/>
          </a:xfrm>
          <a:custGeom>
            <a:avLst/>
            <a:gdLst>
              <a:gd name="T0" fmla="*/ 6386 w 6696"/>
              <a:gd name="T1" fmla="*/ 4486 h 6827"/>
              <a:gd name="T2" fmla="*/ 5974 w 6696"/>
              <a:gd name="T3" fmla="*/ 2829 h 6827"/>
              <a:gd name="T4" fmla="*/ 4517 w 6696"/>
              <a:gd name="T5" fmla="*/ 3182 h 6827"/>
              <a:gd name="T6" fmla="*/ 3853 w 6696"/>
              <a:gd name="T7" fmla="*/ 2829 h 6827"/>
              <a:gd name="T8" fmla="*/ 3169 w 6696"/>
              <a:gd name="T9" fmla="*/ 2449 h 6827"/>
              <a:gd name="T10" fmla="*/ 4131 w 6696"/>
              <a:gd name="T11" fmla="*/ 526 h 6827"/>
              <a:gd name="T12" fmla="*/ 3644 w 6696"/>
              <a:gd name="T13" fmla="*/ 0 h 6827"/>
              <a:gd name="T14" fmla="*/ 1318 w 6696"/>
              <a:gd name="T15" fmla="*/ 157 h 6827"/>
              <a:gd name="T16" fmla="*/ 1642 w 6696"/>
              <a:gd name="T17" fmla="*/ 1953 h 6827"/>
              <a:gd name="T18" fmla="*/ 2152 w 6696"/>
              <a:gd name="T19" fmla="*/ 2829 h 6827"/>
              <a:gd name="T20" fmla="*/ 1203 w 6696"/>
              <a:gd name="T21" fmla="*/ 3251 h 6827"/>
              <a:gd name="T22" fmla="*/ 225 w 6696"/>
              <a:gd name="T23" fmla="*/ 3513 h 6827"/>
              <a:gd name="T24" fmla="*/ 225 w 6696"/>
              <a:gd name="T25" fmla="*/ 3962 h 6827"/>
              <a:gd name="T26" fmla="*/ 1203 w 6696"/>
              <a:gd name="T27" fmla="*/ 4224 h 6827"/>
              <a:gd name="T28" fmla="*/ 2433 w 6696"/>
              <a:gd name="T29" fmla="*/ 4646 h 6827"/>
              <a:gd name="T30" fmla="*/ 1974 w 6696"/>
              <a:gd name="T31" fmla="*/ 5574 h 6827"/>
              <a:gd name="T32" fmla="*/ 2343 w 6696"/>
              <a:gd name="T33" fmla="*/ 5830 h 6827"/>
              <a:gd name="T34" fmla="*/ 2877 w 6696"/>
              <a:gd name="T35" fmla="*/ 4992 h 6827"/>
              <a:gd name="T36" fmla="*/ 3853 w 6696"/>
              <a:gd name="T37" fmla="*/ 4646 h 6827"/>
              <a:gd name="T38" fmla="*/ 4512 w 6696"/>
              <a:gd name="T39" fmla="*/ 4292 h 6827"/>
              <a:gd name="T40" fmla="*/ 4207 w 6696"/>
              <a:gd name="T41" fmla="*/ 6350 h 6827"/>
              <a:gd name="T42" fmla="*/ 4615 w 6696"/>
              <a:gd name="T43" fmla="*/ 6827 h 6827"/>
              <a:gd name="T44" fmla="*/ 6583 w 6696"/>
              <a:gd name="T45" fmla="*/ 6682 h 6827"/>
              <a:gd name="T46" fmla="*/ 1637 w 6696"/>
              <a:gd name="T47" fmla="*/ 491 h 6827"/>
              <a:gd name="T48" fmla="*/ 1677 w 6696"/>
              <a:gd name="T49" fmla="*/ 448 h 6827"/>
              <a:gd name="T50" fmla="*/ 3673 w 6696"/>
              <a:gd name="T51" fmla="*/ 461 h 6827"/>
              <a:gd name="T52" fmla="*/ 2761 w 6696"/>
              <a:gd name="T53" fmla="*/ 2129 h 6827"/>
              <a:gd name="T54" fmla="*/ 2557 w 6696"/>
              <a:gd name="T55" fmla="*/ 2129 h 6827"/>
              <a:gd name="T56" fmla="*/ 2721 w 6696"/>
              <a:gd name="T57" fmla="*/ 2586 h 6827"/>
              <a:gd name="T58" fmla="*/ 2600 w 6696"/>
              <a:gd name="T59" fmla="*/ 2829 h 6827"/>
              <a:gd name="T60" fmla="*/ 2721 w 6696"/>
              <a:gd name="T61" fmla="*/ 2586 h 6827"/>
              <a:gd name="T62" fmla="*/ 3826 w 6696"/>
              <a:gd name="T63" fmla="*/ 4068 h 6827"/>
              <a:gd name="T64" fmla="*/ 1652 w 6696"/>
              <a:gd name="T65" fmla="*/ 4197 h 6827"/>
              <a:gd name="T66" fmla="*/ 3826 w 6696"/>
              <a:gd name="T67" fmla="*/ 3277 h 6827"/>
              <a:gd name="T68" fmla="*/ 4512 w 6696"/>
              <a:gd name="T69" fmla="*/ 3844 h 6827"/>
              <a:gd name="T70" fmla="*/ 4275 w 6696"/>
              <a:gd name="T71" fmla="*/ 3631 h 6827"/>
              <a:gd name="T72" fmla="*/ 4512 w 6696"/>
              <a:gd name="T73" fmla="*/ 3844 h 6827"/>
              <a:gd name="T74" fmla="*/ 4958 w 6696"/>
              <a:gd name="T75" fmla="*/ 4456 h 6827"/>
              <a:gd name="T76" fmla="*/ 5938 w 6696"/>
              <a:gd name="T77" fmla="*/ 3277 h 6827"/>
              <a:gd name="T78" fmla="*/ 6228 w 6696"/>
              <a:gd name="T79" fmla="*/ 637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96" h="6827">
                <a:moveTo>
                  <a:pt x="6677" y="6350"/>
                </a:moveTo>
                <a:lnTo>
                  <a:pt x="6386" y="4486"/>
                </a:lnTo>
                <a:lnTo>
                  <a:pt x="6386" y="3241"/>
                </a:lnTo>
                <a:cubicBezTo>
                  <a:pt x="6386" y="3014"/>
                  <a:pt x="6201" y="2829"/>
                  <a:pt x="5974" y="2829"/>
                </a:cubicBezTo>
                <a:lnTo>
                  <a:pt x="4925" y="2829"/>
                </a:lnTo>
                <a:cubicBezTo>
                  <a:pt x="4717" y="2829"/>
                  <a:pt x="4545" y="2983"/>
                  <a:pt x="4517" y="3182"/>
                </a:cubicBezTo>
                <a:lnTo>
                  <a:pt x="4269" y="3182"/>
                </a:lnTo>
                <a:cubicBezTo>
                  <a:pt x="4236" y="2982"/>
                  <a:pt x="4062" y="2829"/>
                  <a:pt x="3853" y="2829"/>
                </a:cubicBezTo>
                <a:lnTo>
                  <a:pt x="3169" y="2829"/>
                </a:lnTo>
                <a:lnTo>
                  <a:pt x="3169" y="2449"/>
                </a:lnTo>
                <a:cubicBezTo>
                  <a:pt x="3358" y="2342"/>
                  <a:pt x="3532" y="2174"/>
                  <a:pt x="3679" y="1953"/>
                </a:cubicBezTo>
                <a:cubicBezTo>
                  <a:pt x="3928" y="1580"/>
                  <a:pt x="4088" y="1073"/>
                  <a:pt x="4131" y="526"/>
                </a:cubicBezTo>
                <a:cubicBezTo>
                  <a:pt x="4141" y="391"/>
                  <a:pt x="4095" y="257"/>
                  <a:pt x="4003" y="157"/>
                </a:cubicBezTo>
                <a:cubicBezTo>
                  <a:pt x="3911" y="57"/>
                  <a:pt x="3780" y="0"/>
                  <a:pt x="3644" y="0"/>
                </a:cubicBezTo>
                <a:lnTo>
                  <a:pt x="1677" y="0"/>
                </a:lnTo>
                <a:cubicBezTo>
                  <a:pt x="1541" y="0"/>
                  <a:pt x="1410" y="57"/>
                  <a:pt x="1318" y="157"/>
                </a:cubicBezTo>
                <a:cubicBezTo>
                  <a:pt x="1226" y="256"/>
                  <a:pt x="1180" y="391"/>
                  <a:pt x="1190" y="526"/>
                </a:cubicBezTo>
                <a:cubicBezTo>
                  <a:pt x="1233" y="1073"/>
                  <a:pt x="1393" y="1580"/>
                  <a:pt x="1642" y="1953"/>
                </a:cubicBezTo>
                <a:cubicBezTo>
                  <a:pt x="1789" y="2174"/>
                  <a:pt x="1963" y="2342"/>
                  <a:pt x="2152" y="2449"/>
                </a:cubicBezTo>
                <a:lnTo>
                  <a:pt x="2152" y="2829"/>
                </a:lnTo>
                <a:lnTo>
                  <a:pt x="1625" y="2829"/>
                </a:lnTo>
                <a:cubicBezTo>
                  <a:pt x="1393" y="2829"/>
                  <a:pt x="1203" y="3018"/>
                  <a:pt x="1203" y="3251"/>
                </a:cubicBezTo>
                <a:lnTo>
                  <a:pt x="1203" y="3513"/>
                </a:lnTo>
                <a:lnTo>
                  <a:pt x="225" y="3513"/>
                </a:lnTo>
                <a:cubicBezTo>
                  <a:pt x="101" y="3513"/>
                  <a:pt x="0" y="3614"/>
                  <a:pt x="0" y="3737"/>
                </a:cubicBezTo>
                <a:cubicBezTo>
                  <a:pt x="0" y="3861"/>
                  <a:pt x="101" y="3962"/>
                  <a:pt x="225" y="3962"/>
                </a:cubicBezTo>
                <a:lnTo>
                  <a:pt x="1203" y="3962"/>
                </a:lnTo>
                <a:lnTo>
                  <a:pt x="1203" y="4224"/>
                </a:lnTo>
                <a:cubicBezTo>
                  <a:pt x="1203" y="4457"/>
                  <a:pt x="1393" y="4646"/>
                  <a:pt x="1625" y="4646"/>
                </a:cubicBezTo>
                <a:lnTo>
                  <a:pt x="2433" y="4646"/>
                </a:lnTo>
                <a:lnTo>
                  <a:pt x="2429" y="4918"/>
                </a:lnTo>
                <a:lnTo>
                  <a:pt x="1974" y="5574"/>
                </a:lnTo>
                <a:cubicBezTo>
                  <a:pt x="1904" y="5676"/>
                  <a:pt x="1929" y="5815"/>
                  <a:pt x="2031" y="5886"/>
                </a:cubicBezTo>
                <a:cubicBezTo>
                  <a:pt x="2132" y="5957"/>
                  <a:pt x="2272" y="5931"/>
                  <a:pt x="2343" y="5830"/>
                </a:cubicBezTo>
                <a:lnTo>
                  <a:pt x="2837" y="5117"/>
                </a:lnTo>
                <a:cubicBezTo>
                  <a:pt x="2862" y="5080"/>
                  <a:pt x="2876" y="5037"/>
                  <a:pt x="2877" y="4992"/>
                </a:cubicBezTo>
                <a:lnTo>
                  <a:pt x="2882" y="4646"/>
                </a:lnTo>
                <a:lnTo>
                  <a:pt x="3853" y="4646"/>
                </a:lnTo>
                <a:cubicBezTo>
                  <a:pt x="4062" y="4646"/>
                  <a:pt x="4236" y="4492"/>
                  <a:pt x="4269" y="4292"/>
                </a:cubicBezTo>
                <a:lnTo>
                  <a:pt x="4512" y="4292"/>
                </a:lnTo>
                <a:lnTo>
                  <a:pt x="4512" y="4404"/>
                </a:lnTo>
                <a:lnTo>
                  <a:pt x="4207" y="6350"/>
                </a:lnTo>
                <a:cubicBezTo>
                  <a:pt x="4188" y="6469"/>
                  <a:pt x="4223" y="6590"/>
                  <a:pt x="4301" y="6682"/>
                </a:cubicBezTo>
                <a:cubicBezTo>
                  <a:pt x="4380" y="6774"/>
                  <a:pt x="4494" y="6827"/>
                  <a:pt x="4615" y="6827"/>
                </a:cubicBezTo>
                <a:lnTo>
                  <a:pt x="6270" y="6827"/>
                </a:lnTo>
                <a:cubicBezTo>
                  <a:pt x="6390" y="6827"/>
                  <a:pt x="6505" y="6774"/>
                  <a:pt x="6583" y="6682"/>
                </a:cubicBezTo>
                <a:cubicBezTo>
                  <a:pt x="6662" y="6591"/>
                  <a:pt x="6696" y="6470"/>
                  <a:pt x="6677" y="6350"/>
                </a:cubicBezTo>
                <a:close/>
                <a:moveTo>
                  <a:pt x="1637" y="491"/>
                </a:moveTo>
                <a:cubicBezTo>
                  <a:pt x="1636" y="480"/>
                  <a:pt x="1640" y="469"/>
                  <a:pt x="1648" y="461"/>
                </a:cubicBezTo>
                <a:cubicBezTo>
                  <a:pt x="1655" y="453"/>
                  <a:pt x="1666" y="448"/>
                  <a:pt x="1677" y="448"/>
                </a:cubicBezTo>
                <a:lnTo>
                  <a:pt x="3644" y="448"/>
                </a:lnTo>
                <a:cubicBezTo>
                  <a:pt x="3655" y="448"/>
                  <a:pt x="3666" y="453"/>
                  <a:pt x="3673" y="461"/>
                </a:cubicBezTo>
                <a:cubicBezTo>
                  <a:pt x="3681" y="469"/>
                  <a:pt x="3685" y="480"/>
                  <a:pt x="3684" y="491"/>
                </a:cubicBezTo>
                <a:cubicBezTo>
                  <a:pt x="3636" y="1108"/>
                  <a:pt x="3340" y="2020"/>
                  <a:pt x="2761" y="2129"/>
                </a:cubicBezTo>
                <a:cubicBezTo>
                  <a:pt x="2694" y="2142"/>
                  <a:pt x="2627" y="2142"/>
                  <a:pt x="2560" y="2129"/>
                </a:cubicBezTo>
                <a:cubicBezTo>
                  <a:pt x="2559" y="2129"/>
                  <a:pt x="2558" y="2129"/>
                  <a:pt x="2557" y="2129"/>
                </a:cubicBezTo>
                <a:cubicBezTo>
                  <a:pt x="2066" y="2032"/>
                  <a:pt x="1699" y="1288"/>
                  <a:pt x="1637" y="491"/>
                </a:cubicBezTo>
                <a:close/>
                <a:moveTo>
                  <a:pt x="2721" y="2586"/>
                </a:moveTo>
                <a:lnTo>
                  <a:pt x="2721" y="2829"/>
                </a:lnTo>
                <a:lnTo>
                  <a:pt x="2600" y="2829"/>
                </a:lnTo>
                <a:lnTo>
                  <a:pt x="2600" y="2586"/>
                </a:lnTo>
                <a:cubicBezTo>
                  <a:pt x="2637" y="2588"/>
                  <a:pt x="2680" y="2588"/>
                  <a:pt x="2721" y="2586"/>
                </a:cubicBezTo>
                <a:close/>
                <a:moveTo>
                  <a:pt x="3826" y="3407"/>
                </a:moveTo>
                <a:lnTo>
                  <a:pt x="3826" y="4068"/>
                </a:lnTo>
                <a:lnTo>
                  <a:pt x="3826" y="4197"/>
                </a:lnTo>
                <a:lnTo>
                  <a:pt x="1652" y="4197"/>
                </a:lnTo>
                <a:lnTo>
                  <a:pt x="1652" y="3277"/>
                </a:lnTo>
                <a:lnTo>
                  <a:pt x="3826" y="3277"/>
                </a:lnTo>
                <a:lnTo>
                  <a:pt x="3826" y="3407"/>
                </a:lnTo>
                <a:close/>
                <a:moveTo>
                  <a:pt x="4512" y="3844"/>
                </a:moveTo>
                <a:lnTo>
                  <a:pt x="4275" y="3844"/>
                </a:lnTo>
                <a:lnTo>
                  <a:pt x="4275" y="3631"/>
                </a:lnTo>
                <a:lnTo>
                  <a:pt x="4512" y="3631"/>
                </a:lnTo>
                <a:lnTo>
                  <a:pt x="4512" y="3844"/>
                </a:lnTo>
                <a:close/>
                <a:moveTo>
                  <a:pt x="4656" y="6378"/>
                </a:moveTo>
                <a:lnTo>
                  <a:pt x="4958" y="4456"/>
                </a:lnTo>
                <a:cubicBezTo>
                  <a:pt x="4962" y="4432"/>
                  <a:pt x="4961" y="4517"/>
                  <a:pt x="4961" y="3277"/>
                </a:cubicBezTo>
                <a:lnTo>
                  <a:pt x="5938" y="3277"/>
                </a:lnTo>
                <a:cubicBezTo>
                  <a:pt x="5938" y="4604"/>
                  <a:pt x="5937" y="4513"/>
                  <a:pt x="5940" y="4538"/>
                </a:cubicBezTo>
                <a:lnTo>
                  <a:pt x="6228" y="6378"/>
                </a:lnTo>
                <a:lnTo>
                  <a:pt x="4656" y="6378"/>
                </a:lnTo>
                <a:close/>
              </a:path>
            </a:pathLst>
          </a:custGeom>
          <a:solidFill>
            <a:schemeClr val="bg1"/>
          </a:solidFill>
          <a:ln>
            <a:noFill/>
          </a:ln>
        </p:spPr>
      </p:sp>
      <p:sp>
        <p:nvSpPr>
          <p:cNvPr id="58" name="folded-paper_15054"/>
          <p:cNvSpPr>
            <a:spLocks noChangeAspect="1"/>
          </p:cNvSpPr>
          <p:nvPr>
            <p:custDataLst>
              <p:tags r:id="rId29"/>
            </p:custDataLst>
          </p:nvPr>
        </p:nvSpPr>
        <p:spPr bwMode="auto">
          <a:xfrm>
            <a:off x="6703060" y="3440853"/>
            <a:ext cx="403860" cy="350520"/>
          </a:xfrm>
          <a:custGeom>
            <a:avLst/>
            <a:gdLst>
              <a:gd name="T0" fmla="*/ 732 w 747"/>
              <a:gd name="T1" fmla="*/ 5 h 721"/>
              <a:gd name="T2" fmla="*/ 704 w 747"/>
              <a:gd name="T3" fmla="*/ 7 h 721"/>
              <a:gd name="T4" fmla="*/ 489 w 747"/>
              <a:gd name="T5" fmla="*/ 161 h 721"/>
              <a:gd name="T6" fmla="*/ 273 w 747"/>
              <a:gd name="T7" fmla="*/ 7 h 721"/>
              <a:gd name="T8" fmla="*/ 272 w 747"/>
              <a:gd name="T9" fmla="*/ 6 h 721"/>
              <a:gd name="T10" fmla="*/ 270 w 747"/>
              <a:gd name="T11" fmla="*/ 5 h 721"/>
              <a:gd name="T12" fmla="*/ 268 w 747"/>
              <a:gd name="T13" fmla="*/ 4 h 721"/>
              <a:gd name="T14" fmla="*/ 265 w 747"/>
              <a:gd name="T15" fmla="*/ 3 h 721"/>
              <a:gd name="T16" fmla="*/ 261 w 747"/>
              <a:gd name="T17" fmla="*/ 2 h 721"/>
              <a:gd name="T18" fmla="*/ 258 w 747"/>
              <a:gd name="T19" fmla="*/ 2 h 721"/>
              <a:gd name="T20" fmla="*/ 254 w 747"/>
              <a:gd name="T21" fmla="*/ 2 h 721"/>
              <a:gd name="T22" fmla="*/ 251 w 747"/>
              <a:gd name="T23" fmla="*/ 3 h 721"/>
              <a:gd name="T24" fmla="*/ 247 w 747"/>
              <a:gd name="T25" fmla="*/ 4 h 721"/>
              <a:gd name="T26" fmla="*/ 246 w 747"/>
              <a:gd name="T27" fmla="*/ 5 h 721"/>
              <a:gd name="T28" fmla="*/ 244 w 747"/>
              <a:gd name="T29" fmla="*/ 6 h 721"/>
              <a:gd name="T30" fmla="*/ 242 w 747"/>
              <a:gd name="T31" fmla="*/ 7 h 721"/>
              <a:gd name="T32" fmla="*/ 11 w 747"/>
              <a:gd name="T33" fmla="*/ 172 h 721"/>
              <a:gd name="T34" fmla="*/ 0 w 747"/>
              <a:gd name="T35" fmla="*/ 194 h 721"/>
              <a:gd name="T36" fmla="*/ 0 w 747"/>
              <a:gd name="T37" fmla="*/ 694 h 721"/>
              <a:gd name="T38" fmla="*/ 14 w 747"/>
              <a:gd name="T39" fmla="*/ 718 h 721"/>
              <a:gd name="T40" fmla="*/ 27 w 747"/>
              <a:gd name="T41" fmla="*/ 721 h 721"/>
              <a:gd name="T42" fmla="*/ 42 w 747"/>
              <a:gd name="T43" fmla="*/ 716 h 721"/>
              <a:gd name="T44" fmla="*/ 258 w 747"/>
              <a:gd name="T45" fmla="*/ 561 h 721"/>
              <a:gd name="T46" fmla="*/ 473 w 747"/>
              <a:gd name="T47" fmla="*/ 716 h 721"/>
              <a:gd name="T48" fmla="*/ 475 w 747"/>
              <a:gd name="T49" fmla="*/ 717 h 721"/>
              <a:gd name="T50" fmla="*/ 477 w 747"/>
              <a:gd name="T51" fmla="*/ 718 h 721"/>
              <a:gd name="T52" fmla="*/ 479 w 747"/>
              <a:gd name="T53" fmla="*/ 719 h 721"/>
              <a:gd name="T54" fmla="*/ 482 w 747"/>
              <a:gd name="T55" fmla="*/ 720 h 721"/>
              <a:gd name="T56" fmla="*/ 489 w 747"/>
              <a:gd name="T57" fmla="*/ 721 h 721"/>
              <a:gd name="T58" fmla="*/ 496 w 747"/>
              <a:gd name="T59" fmla="*/ 720 h 721"/>
              <a:gd name="T60" fmla="*/ 498 w 747"/>
              <a:gd name="T61" fmla="*/ 719 h 721"/>
              <a:gd name="T62" fmla="*/ 501 w 747"/>
              <a:gd name="T63" fmla="*/ 718 h 721"/>
              <a:gd name="T64" fmla="*/ 503 w 747"/>
              <a:gd name="T65" fmla="*/ 717 h 721"/>
              <a:gd name="T66" fmla="*/ 504 w 747"/>
              <a:gd name="T67" fmla="*/ 716 h 721"/>
              <a:gd name="T68" fmla="*/ 736 w 747"/>
              <a:gd name="T69" fmla="*/ 550 h 721"/>
              <a:gd name="T70" fmla="*/ 747 w 747"/>
              <a:gd name="T71" fmla="*/ 528 h 721"/>
              <a:gd name="T72" fmla="*/ 747 w 747"/>
              <a:gd name="T73" fmla="*/ 29 h 721"/>
              <a:gd name="T74" fmla="*/ 732 w 747"/>
              <a:gd name="T75" fmla="*/ 5 h 721"/>
              <a:gd name="T76" fmla="*/ 53 w 747"/>
              <a:gd name="T77" fmla="*/ 208 h 721"/>
              <a:gd name="T78" fmla="*/ 231 w 747"/>
              <a:gd name="T79" fmla="*/ 80 h 721"/>
              <a:gd name="T80" fmla="*/ 231 w 747"/>
              <a:gd name="T81" fmla="*/ 515 h 721"/>
              <a:gd name="T82" fmla="*/ 53 w 747"/>
              <a:gd name="T83" fmla="*/ 642 h 721"/>
              <a:gd name="T84" fmla="*/ 53 w 747"/>
              <a:gd name="T85" fmla="*/ 208 h 721"/>
              <a:gd name="T86" fmla="*/ 284 w 747"/>
              <a:gd name="T87" fmla="*/ 80 h 721"/>
              <a:gd name="T88" fmla="*/ 462 w 747"/>
              <a:gd name="T89" fmla="*/ 208 h 721"/>
              <a:gd name="T90" fmla="*/ 462 w 747"/>
              <a:gd name="T91" fmla="*/ 642 h 721"/>
              <a:gd name="T92" fmla="*/ 284 w 747"/>
              <a:gd name="T93" fmla="*/ 515 h 721"/>
              <a:gd name="T94" fmla="*/ 284 w 747"/>
              <a:gd name="T95" fmla="*/ 80 h 721"/>
              <a:gd name="T96" fmla="*/ 693 w 747"/>
              <a:gd name="T97" fmla="*/ 515 h 721"/>
              <a:gd name="T98" fmla="*/ 516 w 747"/>
              <a:gd name="T99" fmla="*/ 642 h 721"/>
              <a:gd name="T100" fmla="*/ 516 w 747"/>
              <a:gd name="T101" fmla="*/ 208 h 721"/>
              <a:gd name="T102" fmla="*/ 693 w 747"/>
              <a:gd name="T103" fmla="*/ 80 h 721"/>
              <a:gd name="T104" fmla="*/ 693 w 747"/>
              <a:gd name="T105" fmla="*/ 51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21">
                <a:moveTo>
                  <a:pt x="732" y="5"/>
                </a:moveTo>
                <a:cubicBezTo>
                  <a:pt x="723" y="0"/>
                  <a:pt x="713" y="1"/>
                  <a:pt x="704" y="7"/>
                </a:cubicBezTo>
                <a:lnTo>
                  <a:pt x="489" y="161"/>
                </a:lnTo>
                <a:lnTo>
                  <a:pt x="273" y="7"/>
                </a:lnTo>
                <a:cubicBezTo>
                  <a:pt x="273" y="6"/>
                  <a:pt x="272" y="6"/>
                  <a:pt x="272" y="6"/>
                </a:cubicBezTo>
                <a:cubicBezTo>
                  <a:pt x="271" y="6"/>
                  <a:pt x="271" y="5"/>
                  <a:pt x="270" y="5"/>
                </a:cubicBezTo>
                <a:cubicBezTo>
                  <a:pt x="269" y="5"/>
                  <a:pt x="269" y="4"/>
                  <a:pt x="268" y="4"/>
                </a:cubicBezTo>
                <a:cubicBezTo>
                  <a:pt x="267" y="4"/>
                  <a:pt x="266" y="3"/>
                  <a:pt x="265" y="3"/>
                </a:cubicBezTo>
                <a:cubicBezTo>
                  <a:pt x="264" y="3"/>
                  <a:pt x="263" y="2"/>
                  <a:pt x="261" y="2"/>
                </a:cubicBezTo>
                <a:cubicBezTo>
                  <a:pt x="260" y="2"/>
                  <a:pt x="259" y="2"/>
                  <a:pt x="258" y="2"/>
                </a:cubicBezTo>
                <a:cubicBezTo>
                  <a:pt x="257" y="2"/>
                  <a:pt x="255" y="2"/>
                  <a:pt x="254" y="2"/>
                </a:cubicBezTo>
                <a:cubicBezTo>
                  <a:pt x="253" y="2"/>
                  <a:pt x="252" y="3"/>
                  <a:pt x="251" y="3"/>
                </a:cubicBezTo>
                <a:cubicBezTo>
                  <a:pt x="249" y="3"/>
                  <a:pt x="248" y="4"/>
                  <a:pt x="247" y="4"/>
                </a:cubicBezTo>
                <a:cubicBezTo>
                  <a:pt x="247" y="4"/>
                  <a:pt x="246" y="5"/>
                  <a:pt x="246" y="5"/>
                </a:cubicBezTo>
                <a:cubicBezTo>
                  <a:pt x="245" y="5"/>
                  <a:pt x="245" y="6"/>
                  <a:pt x="244" y="6"/>
                </a:cubicBezTo>
                <a:cubicBezTo>
                  <a:pt x="243" y="6"/>
                  <a:pt x="243" y="6"/>
                  <a:pt x="242" y="7"/>
                </a:cubicBezTo>
                <a:lnTo>
                  <a:pt x="11" y="172"/>
                </a:lnTo>
                <a:cubicBezTo>
                  <a:pt x="4" y="177"/>
                  <a:pt x="0" y="186"/>
                  <a:pt x="0" y="194"/>
                </a:cubicBezTo>
                <a:lnTo>
                  <a:pt x="0" y="694"/>
                </a:lnTo>
                <a:cubicBezTo>
                  <a:pt x="0" y="704"/>
                  <a:pt x="6" y="713"/>
                  <a:pt x="14" y="718"/>
                </a:cubicBezTo>
                <a:cubicBezTo>
                  <a:pt x="18" y="720"/>
                  <a:pt x="23" y="721"/>
                  <a:pt x="27" y="721"/>
                </a:cubicBezTo>
                <a:cubicBezTo>
                  <a:pt x="32" y="721"/>
                  <a:pt x="38" y="719"/>
                  <a:pt x="42" y="716"/>
                </a:cubicBezTo>
                <a:lnTo>
                  <a:pt x="258" y="561"/>
                </a:lnTo>
                <a:lnTo>
                  <a:pt x="473" y="716"/>
                </a:lnTo>
                <a:cubicBezTo>
                  <a:pt x="474" y="716"/>
                  <a:pt x="474" y="716"/>
                  <a:pt x="475" y="717"/>
                </a:cubicBezTo>
                <a:cubicBezTo>
                  <a:pt x="476" y="717"/>
                  <a:pt x="476" y="717"/>
                  <a:pt x="477" y="718"/>
                </a:cubicBezTo>
                <a:cubicBezTo>
                  <a:pt x="478" y="718"/>
                  <a:pt x="479" y="719"/>
                  <a:pt x="479" y="719"/>
                </a:cubicBezTo>
                <a:cubicBezTo>
                  <a:pt x="480" y="719"/>
                  <a:pt x="481" y="719"/>
                  <a:pt x="482" y="720"/>
                </a:cubicBezTo>
                <a:cubicBezTo>
                  <a:pt x="484" y="720"/>
                  <a:pt x="486" y="721"/>
                  <a:pt x="489" y="721"/>
                </a:cubicBezTo>
                <a:cubicBezTo>
                  <a:pt x="491" y="721"/>
                  <a:pt x="494" y="720"/>
                  <a:pt x="496" y="720"/>
                </a:cubicBezTo>
                <a:cubicBezTo>
                  <a:pt x="497" y="719"/>
                  <a:pt x="498" y="719"/>
                  <a:pt x="498" y="719"/>
                </a:cubicBezTo>
                <a:cubicBezTo>
                  <a:pt x="499" y="719"/>
                  <a:pt x="500" y="718"/>
                  <a:pt x="501" y="718"/>
                </a:cubicBezTo>
                <a:cubicBezTo>
                  <a:pt x="502" y="718"/>
                  <a:pt x="502" y="717"/>
                  <a:pt x="503" y="717"/>
                </a:cubicBezTo>
                <a:cubicBezTo>
                  <a:pt x="503" y="716"/>
                  <a:pt x="504" y="716"/>
                  <a:pt x="504" y="716"/>
                </a:cubicBezTo>
                <a:lnTo>
                  <a:pt x="736" y="550"/>
                </a:lnTo>
                <a:cubicBezTo>
                  <a:pt x="742" y="545"/>
                  <a:pt x="747" y="537"/>
                  <a:pt x="747" y="528"/>
                </a:cubicBezTo>
                <a:lnTo>
                  <a:pt x="747" y="29"/>
                </a:lnTo>
                <a:cubicBezTo>
                  <a:pt x="747" y="19"/>
                  <a:pt x="741" y="9"/>
                  <a:pt x="732" y="5"/>
                </a:cubicBezTo>
                <a:close/>
                <a:moveTo>
                  <a:pt x="53" y="208"/>
                </a:moveTo>
                <a:lnTo>
                  <a:pt x="231" y="80"/>
                </a:lnTo>
                <a:lnTo>
                  <a:pt x="231" y="515"/>
                </a:lnTo>
                <a:lnTo>
                  <a:pt x="53" y="642"/>
                </a:lnTo>
                <a:lnTo>
                  <a:pt x="53" y="208"/>
                </a:lnTo>
                <a:close/>
                <a:moveTo>
                  <a:pt x="284" y="80"/>
                </a:moveTo>
                <a:lnTo>
                  <a:pt x="462" y="208"/>
                </a:lnTo>
                <a:lnTo>
                  <a:pt x="462" y="642"/>
                </a:lnTo>
                <a:lnTo>
                  <a:pt x="284" y="515"/>
                </a:lnTo>
                <a:lnTo>
                  <a:pt x="284" y="80"/>
                </a:lnTo>
                <a:close/>
                <a:moveTo>
                  <a:pt x="693" y="515"/>
                </a:moveTo>
                <a:lnTo>
                  <a:pt x="516" y="642"/>
                </a:lnTo>
                <a:lnTo>
                  <a:pt x="516" y="208"/>
                </a:lnTo>
                <a:lnTo>
                  <a:pt x="693" y="80"/>
                </a:lnTo>
                <a:lnTo>
                  <a:pt x="693" y="515"/>
                </a:lnTo>
                <a:close/>
              </a:path>
            </a:pathLst>
          </a:custGeom>
          <a:solidFill>
            <a:schemeClr val="bg1"/>
          </a:solidFill>
          <a:ln>
            <a:noFill/>
          </a:ln>
        </p:spPr>
      </p:sp>
      <p:sp>
        <p:nvSpPr>
          <p:cNvPr id="59" name="clip-doodle_16258"/>
          <p:cNvSpPr>
            <a:spLocks noChangeAspect="1"/>
          </p:cNvSpPr>
          <p:nvPr>
            <p:custDataLst>
              <p:tags r:id="rId30"/>
            </p:custDataLst>
          </p:nvPr>
        </p:nvSpPr>
        <p:spPr bwMode="auto">
          <a:xfrm>
            <a:off x="6709833" y="4357793"/>
            <a:ext cx="372533" cy="364067"/>
          </a:xfrm>
          <a:custGeom>
            <a:avLst/>
            <a:gdLst>
              <a:gd name="T0" fmla="*/ 2469 w 4138"/>
              <a:gd name="T1" fmla="*/ 4112 h 4483"/>
              <a:gd name="T2" fmla="*/ 3838 w 4138"/>
              <a:gd name="T3" fmla="*/ 3908 h 4483"/>
              <a:gd name="T4" fmla="*/ 2964 w 4138"/>
              <a:gd name="T5" fmla="*/ 2048 h 4483"/>
              <a:gd name="T6" fmla="*/ 1167 w 4138"/>
              <a:gd name="T7" fmla="*/ 1258 h 4483"/>
              <a:gd name="T8" fmla="*/ 1596 w 4138"/>
              <a:gd name="T9" fmla="*/ 2749 h 4483"/>
              <a:gd name="T10" fmla="*/ 2480 w 4138"/>
              <a:gd name="T11" fmla="*/ 3432 h 4483"/>
              <a:gd name="T12" fmla="*/ 3035 w 4138"/>
              <a:gd name="T13" fmla="*/ 3619 h 4483"/>
              <a:gd name="T14" fmla="*/ 3343 w 4138"/>
              <a:gd name="T15" fmla="*/ 3284 h 4483"/>
              <a:gd name="T16" fmla="*/ 2911 w 4138"/>
              <a:gd name="T17" fmla="*/ 2684 h 4483"/>
              <a:gd name="T18" fmla="*/ 2728 w 4138"/>
              <a:gd name="T19" fmla="*/ 2997 h 4483"/>
              <a:gd name="T20" fmla="*/ 2939 w 4138"/>
              <a:gd name="T21" fmla="*/ 3270 h 4483"/>
              <a:gd name="T22" fmla="*/ 2610 w 4138"/>
              <a:gd name="T23" fmla="*/ 3076 h 4483"/>
              <a:gd name="T24" fmla="*/ 1766 w 4138"/>
              <a:gd name="T25" fmla="*/ 2421 h 4483"/>
              <a:gd name="T26" fmla="*/ 1246 w 4138"/>
              <a:gd name="T27" fmla="*/ 1757 h 4483"/>
              <a:gd name="T28" fmla="*/ 2165 w 4138"/>
              <a:gd name="T29" fmla="*/ 1876 h 4483"/>
              <a:gd name="T30" fmla="*/ 3483 w 4138"/>
              <a:gd name="T31" fmla="*/ 3221 h 4483"/>
              <a:gd name="T32" fmla="*/ 3118 w 4138"/>
              <a:gd name="T33" fmla="*/ 3947 h 4483"/>
              <a:gd name="T34" fmla="*/ 2521 w 4138"/>
              <a:gd name="T35" fmla="*/ 3733 h 4483"/>
              <a:gd name="T36" fmla="*/ 1279 w 4138"/>
              <a:gd name="T37" fmla="*/ 2793 h 4483"/>
              <a:gd name="T38" fmla="*/ 681 w 4138"/>
              <a:gd name="T39" fmla="*/ 1489 h 4483"/>
              <a:gd name="T40" fmla="*/ 2797 w 4138"/>
              <a:gd name="T41" fmla="*/ 1355 h 4483"/>
              <a:gd name="T42" fmla="*/ 2980 w 4138"/>
              <a:gd name="T43" fmla="*/ 1042 h 4483"/>
              <a:gd name="T44" fmla="*/ 351 w 4138"/>
              <a:gd name="T45" fmla="*/ 1305 h 4483"/>
              <a:gd name="T46" fmla="*/ 2469 w 4138"/>
              <a:gd name="T47" fmla="*/ 4112 h 4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38" h="4483">
                <a:moveTo>
                  <a:pt x="2469" y="4112"/>
                </a:moveTo>
                <a:cubicBezTo>
                  <a:pt x="2899" y="4322"/>
                  <a:pt x="3608" y="4483"/>
                  <a:pt x="3838" y="3908"/>
                </a:cubicBezTo>
                <a:cubicBezTo>
                  <a:pt x="4138" y="3158"/>
                  <a:pt x="3501" y="2471"/>
                  <a:pt x="2964" y="2048"/>
                </a:cubicBezTo>
                <a:cubicBezTo>
                  <a:pt x="2541" y="1715"/>
                  <a:pt x="1759" y="830"/>
                  <a:pt x="1167" y="1258"/>
                </a:cubicBezTo>
                <a:cubicBezTo>
                  <a:pt x="492" y="1745"/>
                  <a:pt x="1180" y="2407"/>
                  <a:pt x="1596" y="2749"/>
                </a:cubicBezTo>
                <a:cubicBezTo>
                  <a:pt x="1884" y="2985"/>
                  <a:pt x="2191" y="3197"/>
                  <a:pt x="2480" y="3432"/>
                </a:cubicBezTo>
                <a:cubicBezTo>
                  <a:pt x="2648" y="3570"/>
                  <a:pt x="2820" y="3656"/>
                  <a:pt x="3035" y="3619"/>
                </a:cubicBezTo>
                <a:cubicBezTo>
                  <a:pt x="3187" y="3594"/>
                  <a:pt x="3343" y="3444"/>
                  <a:pt x="3343" y="3284"/>
                </a:cubicBezTo>
                <a:cubicBezTo>
                  <a:pt x="3341" y="3009"/>
                  <a:pt x="3112" y="2836"/>
                  <a:pt x="2911" y="2684"/>
                </a:cubicBezTo>
                <a:cubicBezTo>
                  <a:pt x="2724" y="2543"/>
                  <a:pt x="2543" y="2858"/>
                  <a:pt x="2728" y="2997"/>
                </a:cubicBezTo>
                <a:cubicBezTo>
                  <a:pt x="2735" y="3003"/>
                  <a:pt x="3070" y="3229"/>
                  <a:pt x="2939" y="3270"/>
                </a:cubicBezTo>
                <a:cubicBezTo>
                  <a:pt x="2848" y="3298"/>
                  <a:pt x="2674" y="3126"/>
                  <a:pt x="2610" y="3076"/>
                </a:cubicBezTo>
                <a:cubicBezTo>
                  <a:pt x="2330" y="2856"/>
                  <a:pt x="2041" y="2647"/>
                  <a:pt x="1766" y="2421"/>
                </a:cubicBezTo>
                <a:cubicBezTo>
                  <a:pt x="1603" y="2288"/>
                  <a:pt x="1209" y="2005"/>
                  <a:pt x="1246" y="1757"/>
                </a:cubicBezTo>
                <a:cubicBezTo>
                  <a:pt x="1329" y="1199"/>
                  <a:pt x="1978" y="1725"/>
                  <a:pt x="2165" y="1876"/>
                </a:cubicBezTo>
                <a:cubicBezTo>
                  <a:pt x="2650" y="2266"/>
                  <a:pt x="3254" y="2614"/>
                  <a:pt x="3483" y="3221"/>
                </a:cubicBezTo>
                <a:cubicBezTo>
                  <a:pt x="3614" y="3568"/>
                  <a:pt x="3556" y="3956"/>
                  <a:pt x="3118" y="3947"/>
                </a:cubicBezTo>
                <a:cubicBezTo>
                  <a:pt x="2913" y="3943"/>
                  <a:pt x="2697" y="3824"/>
                  <a:pt x="2521" y="3733"/>
                </a:cubicBezTo>
                <a:cubicBezTo>
                  <a:pt x="2059" y="3494"/>
                  <a:pt x="1644" y="3162"/>
                  <a:pt x="1279" y="2793"/>
                </a:cubicBezTo>
                <a:cubicBezTo>
                  <a:pt x="932" y="2442"/>
                  <a:pt x="590" y="2007"/>
                  <a:pt x="681" y="1489"/>
                </a:cubicBezTo>
                <a:cubicBezTo>
                  <a:pt x="879" y="352"/>
                  <a:pt x="2183" y="976"/>
                  <a:pt x="2797" y="1355"/>
                </a:cubicBezTo>
                <a:cubicBezTo>
                  <a:pt x="2997" y="1478"/>
                  <a:pt x="3179" y="1164"/>
                  <a:pt x="2980" y="1042"/>
                </a:cubicBezTo>
                <a:cubicBezTo>
                  <a:pt x="2150" y="529"/>
                  <a:pt x="724" y="0"/>
                  <a:pt x="351" y="1305"/>
                </a:cubicBezTo>
                <a:cubicBezTo>
                  <a:pt x="0" y="2531"/>
                  <a:pt x="1530" y="3651"/>
                  <a:pt x="2469" y="4112"/>
                </a:cubicBezTo>
                <a:close/>
              </a:path>
            </a:pathLst>
          </a:custGeom>
          <a:solidFill>
            <a:schemeClr val="bg1"/>
          </a:solidFill>
          <a:ln>
            <a:noFill/>
          </a:ln>
        </p:spPr>
      </p:sp>
      <p:sp>
        <p:nvSpPr>
          <p:cNvPr id="60" name="big-pinterest-logo_80811"/>
          <p:cNvSpPr>
            <a:spLocks noChangeAspect="1"/>
          </p:cNvSpPr>
          <p:nvPr>
            <p:custDataLst>
              <p:tags r:id="rId31"/>
            </p:custDataLst>
          </p:nvPr>
        </p:nvSpPr>
        <p:spPr bwMode="auto">
          <a:xfrm>
            <a:off x="1280160" y="3440853"/>
            <a:ext cx="290407" cy="364067"/>
          </a:xfrm>
          <a:custGeom>
            <a:avLst/>
            <a:gdLst>
              <a:gd name="T0" fmla="*/ 3073 w 3141"/>
              <a:gd name="T1" fmla="*/ 1191 h 4356"/>
              <a:gd name="T2" fmla="*/ 2562 w 3141"/>
              <a:gd name="T3" fmla="*/ 327 h 4356"/>
              <a:gd name="T4" fmla="*/ 1533 w 3141"/>
              <a:gd name="T5" fmla="*/ 0 h 4356"/>
              <a:gd name="T6" fmla="*/ 0 w 3141"/>
              <a:gd name="T7" fmla="*/ 1457 h 4356"/>
              <a:gd name="T8" fmla="*/ 345 w 3141"/>
              <a:gd name="T9" fmla="*/ 2378 h 4356"/>
              <a:gd name="T10" fmla="*/ 646 w 3141"/>
              <a:gd name="T11" fmla="*/ 2401 h 4356"/>
              <a:gd name="T12" fmla="*/ 669 w 3141"/>
              <a:gd name="T13" fmla="*/ 2100 h 4356"/>
              <a:gd name="T14" fmla="*/ 426 w 3141"/>
              <a:gd name="T15" fmla="*/ 1457 h 4356"/>
              <a:gd name="T16" fmla="*/ 1533 w 3141"/>
              <a:gd name="T17" fmla="*/ 427 h 4356"/>
              <a:gd name="T18" fmla="*/ 2653 w 3141"/>
              <a:gd name="T19" fmla="*/ 1267 h 4356"/>
              <a:gd name="T20" fmla="*/ 2045 w 3141"/>
              <a:gd name="T21" fmla="*/ 2381 h 4356"/>
              <a:gd name="T22" fmla="*/ 1646 w 3141"/>
              <a:gd name="T23" fmla="*/ 2089 h 4356"/>
              <a:gd name="T24" fmla="*/ 1780 w 3141"/>
              <a:gd name="T25" fmla="*/ 1354 h 4356"/>
              <a:gd name="T26" fmla="*/ 1606 w 3141"/>
              <a:gd name="T27" fmla="*/ 811 h 4356"/>
              <a:gd name="T28" fmla="*/ 1281 w 3141"/>
              <a:gd name="T29" fmla="*/ 829 h 4356"/>
              <a:gd name="T30" fmla="*/ 1193 w 3141"/>
              <a:gd name="T31" fmla="*/ 2058 h 4356"/>
              <a:gd name="T32" fmla="*/ 1208 w 3141"/>
              <a:gd name="T33" fmla="*/ 2108 h 4356"/>
              <a:gd name="T34" fmla="*/ 818 w 3141"/>
              <a:gd name="T35" fmla="*/ 4101 h 4356"/>
              <a:gd name="T36" fmla="*/ 985 w 3141"/>
              <a:gd name="T37" fmla="*/ 4352 h 4356"/>
              <a:gd name="T38" fmla="*/ 1027 w 3141"/>
              <a:gd name="T39" fmla="*/ 4356 h 4356"/>
              <a:gd name="T40" fmla="*/ 1236 w 3141"/>
              <a:gd name="T41" fmla="*/ 4184 h 4356"/>
              <a:gd name="T42" fmla="*/ 1533 w 3141"/>
              <a:gd name="T43" fmla="*/ 2672 h 4356"/>
              <a:gd name="T44" fmla="*/ 2133 w 3141"/>
              <a:gd name="T45" fmla="*/ 2799 h 4356"/>
              <a:gd name="T46" fmla="*/ 2869 w 3141"/>
              <a:gd name="T47" fmla="*/ 2254 h 4356"/>
              <a:gd name="T48" fmla="*/ 3073 w 3141"/>
              <a:gd name="T49" fmla="*/ 1191 h 4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1" h="4356">
                <a:moveTo>
                  <a:pt x="3073" y="1191"/>
                </a:moveTo>
                <a:cubicBezTo>
                  <a:pt x="3009" y="837"/>
                  <a:pt x="2832" y="538"/>
                  <a:pt x="2562" y="327"/>
                </a:cubicBezTo>
                <a:cubicBezTo>
                  <a:pt x="2289" y="113"/>
                  <a:pt x="1934" y="0"/>
                  <a:pt x="1533" y="0"/>
                </a:cubicBezTo>
                <a:cubicBezTo>
                  <a:pt x="688" y="0"/>
                  <a:pt x="0" y="653"/>
                  <a:pt x="0" y="1457"/>
                </a:cubicBezTo>
                <a:cubicBezTo>
                  <a:pt x="0" y="1792"/>
                  <a:pt x="122" y="2119"/>
                  <a:pt x="345" y="2378"/>
                </a:cubicBezTo>
                <a:cubicBezTo>
                  <a:pt x="422" y="2467"/>
                  <a:pt x="557" y="2478"/>
                  <a:pt x="646" y="2401"/>
                </a:cubicBezTo>
                <a:cubicBezTo>
                  <a:pt x="735" y="2324"/>
                  <a:pt x="746" y="2189"/>
                  <a:pt x="669" y="2100"/>
                </a:cubicBezTo>
                <a:cubicBezTo>
                  <a:pt x="510" y="1916"/>
                  <a:pt x="426" y="1693"/>
                  <a:pt x="426" y="1457"/>
                </a:cubicBezTo>
                <a:cubicBezTo>
                  <a:pt x="426" y="889"/>
                  <a:pt x="923" y="427"/>
                  <a:pt x="1533" y="427"/>
                </a:cubicBezTo>
                <a:cubicBezTo>
                  <a:pt x="2139" y="427"/>
                  <a:pt x="2557" y="741"/>
                  <a:pt x="2653" y="1267"/>
                </a:cubicBezTo>
                <a:cubicBezTo>
                  <a:pt x="2761" y="1855"/>
                  <a:pt x="2371" y="2312"/>
                  <a:pt x="2045" y="2381"/>
                </a:cubicBezTo>
                <a:cubicBezTo>
                  <a:pt x="1849" y="2423"/>
                  <a:pt x="1715" y="2324"/>
                  <a:pt x="1646" y="2089"/>
                </a:cubicBezTo>
                <a:cubicBezTo>
                  <a:pt x="1709" y="1757"/>
                  <a:pt x="1760" y="1481"/>
                  <a:pt x="1780" y="1354"/>
                </a:cubicBezTo>
                <a:cubicBezTo>
                  <a:pt x="1820" y="1103"/>
                  <a:pt x="1755" y="900"/>
                  <a:pt x="1606" y="811"/>
                </a:cubicBezTo>
                <a:cubicBezTo>
                  <a:pt x="1503" y="749"/>
                  <a:pt x="1379" y="756"/>
                  <a:pt x="1281" y="829"/>
                </a:cubicBezTo>
                <a:cubicBezTo>
                  <a:pt x="1063" y="992"/>
                  <a:pt x="1031" y="1440"/>
                  <a:pt x="1193" y="2058"/>
                </a:cubicBezTo>
                <a:cubicBezTo>
                  <a:pt x="1198" y="2074"/>
                  <a:pt x="1203" y="2092"/>
                  <a:pt x="1208" y="2108"/>
                </a:cubicBezTo>
                <a:cubicBezTo>
                  <a:pt x="1047" y="2949"/>
                  <a:pt x="821" y="4084"/>
                  <a:pt x="818" y="4101"/>
                </a:cubicBezTo>
                <a:cubicBezTo>
                  <a:pt x="795" y="4216"/>
                  <a:pt x="870" y="4329"/>
                  <a:pt x="985" y="4352"/>
                </a:cubicBezTo>
                <a:cubicBezTo>
                  <a:pt x="999" y="4354"/>
                  <a:pt x="1013" y="4356"/>
                  <a:pt x="1027" y="4356"/>
                </a:cubicBezTo>
                <a:cubicBezTo>
                  <a:pt x="1127" y="4356"/>
                  <a:pt x="1216" y="4286"/>
                  <a:pt x="1236" y="4184"/>
                </a:cubicBezTo>
                <a:cubicBezTo>
                  <a:pt x="1247" y="4130"/>
                  <a:pt x="1394" y="3391"/>
                  <a:pt x="1533" y="2672"/>
                </a:cubicBezTo>
                <a:cubicBezTo>
                  <a:pt x="1696" y="2800"/>
                  <a:pt x="1904" y="2847"/>
                  <a:pt x="2133" y="2799"/>
                </a:cubicBezTo>
                <a:cubicBezTo>
                  <a:pt x="2413" y="2739"/>
                  <a:pt x="2688" y="2535"/>
                  <a:pt x="2869" y="2254"/>
                </a:cubicBezTo>
                <a:cubicBezTo>
                  <a:pt x="3069" y="1942"/>
                  <a:pt x="3141" y="1565"/>
                  <a:pt x="3073" y="1191"/>
                </a:cubicBezTo>
                <a:close/>
              </a:path>
            </a:pathLst>
          </a:custGeom>
          <a:solidFill>
            <a:schemeClr val="bg1"/>
          </a:solidFill>
          <a:ln>
            <a:noFill/>
          </a:ln>
        </p:spPr>
      </p:sp>
      <p:sp>
        <p:nvSpPr>
          <p:cNvPr id="61" name="eraser-erasing_15960"/>
          <p:cNvSpPr>
            <a:spLocks noChangeAspect="1"/>
          </p:cNvSpPr>
          <p:nvPr>
            <p:custDataLst>
              <p:tags r:id="rId32"/>
            </p:custDataLst>
          </p:nvPr>
        </p:nvSpPr>
        <p:spPr bwMode="auto">
          <a:xfrm>
            <a:off x="6709833" y="5280660"/>
            <a:ext cx="402167" cy="364067"/>
          </a:xfrm>
          <a:custGeom>
            <a:avLst/>
            <a:gdLst>
              <a:gd name="T0" fmla="*/ 637 w 646"/>
              <a:gd name="T1" fmla="*/ 261 h 649"/>
              <a:gd name="T2" fmla="*/ 385 w 646"/>
              <a:gd name="T3" fmla="*/ 9 h 649"/>
              <a:gd name="T4" fmla="*/ 352 w 646"/>
              <a:gd name="T5" fmla="*/ 11 h 649"/>
              <a:gd name="T6" fmla="*/ 11 w 646"/>
              <a:gd name="T7" fmla="*/ 352 h 649"/>
              <a:gd name="T8" fmla="*/ 9 w 646"/>
              <a:gd name="T9" fmla="*/ 385 h 649"/>
              <a:gd name="T10" fmla="*/ 261 w 646"/>
              <a:gd name="T11" fmla="*/ 637 h 649"/>
              <a:gd name="T12" fmla="*/ 271 w 646"/>
              <a:gd name="T13" fmla="*/ 642 h 649"/>
              <a:gd name="T14" fmla="*/ 288 w 646"/>
              <a:gd name="T15" fmla="*/ 649 h 649"/>
              <a:gd name="T16" fmla="*/ 592 w 646"/>
              <a:gd name="T17" fmla="*/ 649 h 649"/>
              <a:gd name="T18" fmla="*/ 617 w 646"/>
              <a:gd name="T19" fmla="*/ 624 h 649"/>
              <a:gd name="T20" fmla="*/ 592 w 646"/>
              <a:gd name="T21" fmla="*/ 599 h 649"/>
              <a:gd name="T22" fmla="*/ 331 w 646"/>
              <a:gd name="T23" fmla="*/ 599 h 649"/>
              <a:gd name="T24" fmla="*/ 635 w 646"/>
              <a:gd name="T25" fmla="*/ 294 h 649"/>
              <a:gd name="T26" fmla="*/ 637 w 646"/>
              <a:gd name="T27" fmla="*/ 261 h 649"/>
              <a:gd name="T28" fmla="*/ 396 w 646"/>
              <a:gd name="T29" fmla="*/ 470 h 649"/>
              <a:gd name="T30" fmla="*/ 176 w 646"/>
              <a:gd name="T31" fmla="*/ 250 h 649"/>
              <a:gd name="T32" fmla="*/ 140 w 646"/>
              <a:gd name="T33" fmla="*/ 285 h 649"/>
              <a:gd name="T34" fmla="*/ 361 w 646"/>
              <a:gd name="T35" fmla="*/ 506 h 649"/>
              <a:gd name="T36" fmla="*/ 280 w 646"/>
              <a:gd name="T37" fmla="*/ 586 h 649"/>
              <a:gd name="T38" fmla="*/ 60 w 646"/>
              <a:gd name="T39" fmla="*/ 366 h 649"/>
              <a:gd name="T40" fmla="*/ 365 w 646"/>
              <a:gd name="T41" fmla="*/ 60 h 649"/>
              <a:gd name="T42" fmla="*/ 586 w 646"/>
              <a:gd name="T43" fmla="*/ 281 h 649"/>
              <a:gd name="T44" fmla="*/ 396 w 646"/>
              <a:gd name="T45" fmla="*/ 47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649">
                <a:moveTo>
                  <a:pt x="637" y="261"/>
                </a:moveTo>
                <a:lnTo>
                  <a:pt x="385" y="9"/>
                </a:lnTo>
                <a:cubicBezTo>
                  <a:pt x="376" y="0"/>
                  <a:pt x="361" y="1"/>
                  <a:pt x="352" y="11"/>
                </a:cubicBezTo>
                <a:lnTo>
                  <a:pt x="11" y="352"/>
                </a:lnTo>
                <a:cubicBezTo>
                  <a:pt x="1" y="362"/>
                  <a:pt x="0" y="377"/>
                  <a:pt x="9" y="385"/>
                </a:cubicBezTo>
                <a:lnTo>
                  <a:pt x="261" y="637"/>
                </a:lnTo>
                <a:cubicBezTo>
                  <a:pt x="264" y="640"/>
                  <a:pt x="267" y="642"/>
                  <a:pt x="271" y="642"/>
                </a:cubicBezTo>
                <a:cubicBezTo>
                  <a:pt x="276" y="646"/>
                  <a:pt x="281" y="649"/>
                  <a:pt x="288" y="649"/>
                </a:cubicBezTo>
                <a:lnTo>
                  <a:pt x="592" y="649"/>
                </a:lnTo>
                <a:cubicBezTo>
                  <a:pt x="606" y="649"/>
                  <a:pt x="617" y="638"/>
                  <a:pt x="617" y="624"/>
                </a:cubicBezTo>
                <a:cubicBezTo>
                  <a:pt x="617" y="610"/>
                  <a:pt x="606" y="599"/>
                  <a:pt x="592" y="599"/>
                </a:cubicBezTo>
                <a:lnTo>
                  <a:pt x="331" y="599"/>
                </a:lnTo>
                <a:lnTo>
                  <a:pt x="635" y="294"/>
                </a:lnTo>
                <a:cubicBezTo>
                  <a:pt x="645" y="285"/>
                  <a:pt x="646" y="270"/>
                  <a:pt x="637" y="261"/>
                </a:cubicBezTo>
                <a:close/>
                <a:moveTo>
                  <a:pt x="396" y="470"/>
                </a:moveTo>
                <a:lnTo>
                  <a:pt x="176" y="250"/>
                </a:lnTo>
                <a:lnTo>
                  <a:pt x="140" y="285"/>
                </a:lnTo>
                <a:lnTo>
                  <a:pt x="361" y="506"/>
                </a:lnTo>
                <a:lnTo>
                  <a:pt x="280" y="586"/>
                </a:lnTo>
                <a:lnTo>
                  <a:pt x="60" y="366"/>
                </a:lnTo>
                <a:lnTo>
                  <a:pt x="365" y="60"/>
                </a:lnTo>
                <a:lnTo>
                  <a:pt x="586" y="281"/>
                </a:lnTo>
                <a:lnTo>
                  <a:pt x="396" y="470"/>
                </a:lnTo>
                <a:close/>
              </a:path>
            </a:pathLst>
          </a:custGeom>
          <a:solidFill>
            <a:schemeClr val="bg1"/>
          </a:solidFill>
          <a:ln>
            <a:noFill/>
          </a:ln>
        </p:spPr>
      </p:sp>
    </p:spTree>
    <p:custDataLst>
      <p:tags r:id="rId33"/>
    </p:custDataLst>
  </p:cSld>
  <p:clrMapOvr>
    <a:masterClrMapping/>
  </p:clrMapOvr>
  <p:transition advTm="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a:t>
            </a:r>
            <a:r>
              <a:rPr lang="en-US" altLang="zh-CN" sz="2135" b="1">
                <a:solidFill>
                  <a:schemeClr val="tx1">
                    <a:lumMod val="75000"/>
                    <a:lumOff val="25000"/>
                  </a:schemeClr>
                </a:solidFill>
                <a:latin typeface="微软雅黑" panose="020B0503020204020204" charset="-122"/>
                <a:ea typeface="微软雅黑" panose="020B0503020204020204" charset="-122"/>
              </a:rPr>
              <a:t>4</a:t>
            </a:r>
            <a:r>
              <a:rPr lang="zh-CN" altLang="en-US" sz="2135" b="1">
                <a:solidFill>
                  <a:schemeClr val="tx1">
                    <a:lumMod val="75000"/>
                    <a:lumOff val="25000"/>
                  </a:schemeClr>
                </a:solidFill>
                <a:latin typeface="微软雅黑" panose="020B0503020204020204" charset="-122"/>
                <a:ea typeface="微软雅黑" panose="020B0503020204020204" charset="-122"/>
              </a:rPr>
              <a:t>）作业前准备</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008380" y="1605280"/>
            <a:ext cx="33866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发包方批准</a:t>
            </a:r>
            <a:endParaRPr lang="zh-CN" altLang="en-US" sz="1865" b="1">
              <a:solidFill>
                <a:srgbClr val="C00000"/>
              </a:solidFill>
              <a:latin typeface="微软雅黑" panose="020B0503020204020204" charset="-122"/>
              <a:ea typeface="微软雅黑" panose="020B0503020204020204" charset="-122"/>
            </a:endParaRPr>
          </a:p>
        </p:txBody>
      </p:sp>
      <p:grpSp>
        <p:nvGrpSpPr>
          <p:cNvPr id="12" name="21865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71541" y="2603205"/>
            <a:ext cx="10848916" cy="4111327"/>
            <a:chOff x="671542" y="2124374"/>
            <a:chExt cx="10848916" cy="4111326"/>
          </a:xfrm>
        </p:grpSpPr>
        <p:sp>
          <p:nvSpPr>
            <p:cNvPr id="4" name="iṥ1îdè"/>
            <p:cNvSpPr/>
            <p:nvPr/>
          </p:nvSpPr>
          <p:spPr bwMode="auto">
            <a:xfrm>
              <a:off x="2669448" y="3203635"/>
              <a:ext cx="529844" cy="1429736"/>
            </a:xfrm>
            <a:custGeom>
              <a:avLst/>
              <a:gdLst>
                <a:gd name="T0" fmla="*/ 90 w 213"/>
                <a:gd name="T1" fmla="*/ 374 h 573"/>
                <a:gd name="T2" fmla="*/ 83 w 213"/>
                <a:gd name="T3" fmla="*/ 427 h 573"/>
                <a:gd name="T4" fmla="*/ 55 w 213"/>
                <a:gd name="T5" fmla="*/ 498 h 573"/>
                <a:gd name="T6" fmla="*/ 63 w 213"/>
                <a:gd name="T7" fmla="*/ 550 h 573"/>
                <a:gd name="T8" fmla="*/ 85 w 213"/>
                <a:gd name="T9" fmla="*/ 567 h 573"/>
                <a:gd name="T10" fmla="*/ 14 w 213"/>
                <a:gd name="T11" fmla="*/ 554 h 573"/>
                <a:gd name="T12" fmla="*/ 22 w 213"/>
                <a:gd name="T13" fmla="*/ 496 h 573"/>
                <a:gd name="T14" fmla="*/ 44 w 213"/>
                <a:gd name="T15" fmla="*/ 389 h 573"/>
                <a:gd name="T16" fmla="*/ 36 w 213"/>
                <a:gd name="T17" fmla="*/ 335 h 573"/>
                <a:gd name="T18" fmla="*/ 24 w 213"/>
                <a:gd name="T19" fmla="*/ 251 h 573"/>
                <a:gd name="T20" fmla="*/ 20 w 213"/>
                <a:gd name="T21" fmla="*/ 103 h 573"/>
                <a:gd name="T22" fmla="*/ 31 w 213"/>
                <a:gd name="T23" fmla="*/ 55 h 573"/>
                <a:gd name="T24" fmla="*/ 86 w 213"/>
                <a:gd name="T25" fmla="*/ 29 h 573"/>
                <a:gd name="T26" fmla="*/ 94 w 213"/>
                <a:gd name="T27" fmla="*/ 55 h 573"/>
                <a:gd name="T28" fmla="*/ 94 w 213"/>
                <a:gd name="T29" fmla="*/ 13 h 573"/>
                <a:gd name="T30" fmla="*/ 120 w 213"/>
                <a:gd name="T31" fmla="*/ 13 h 573"/>
                <a:gd name="T32" fmla="*/ 122 w 213"/>
                <a:gd name="T33" fmla="*/ 37 h 573"/>
                <a:gd name="T34" fmla="*/ 91 w 213"/>
                <a:gd name="T35" fmla="*/ 98 h 573"/>
                <a:gd name="T36" fmla="*/ 106 w 213"/>
                <a:gd name="T37" fmla="*/ 104 h 573"/>
                <a:gd name="T38" fmla="*/ 140 w 213"/>
                <a:gd name="T39" fmla="*/ 57 h 573"/>
                <a:gd name="T40" fmla="*/ 141 w 213"/>
                <a:gd name="T41" fmla="*/ 23 h 573"/>
                <a:gd name="T42" fmla="*/ 164 w 213"/>
                <a:gd name="T43" fmla="*/ 41 h 573"/>
                <a:gd name="T44" fmla="*/ 149 w 213"/>
                <a:gd name="T45" fmla="*/ 86 h 573"/>
                <a:gd name="T46" fmla="*/ 114 w 213"/>
                <a:gd name="T47" fmla="*/ 139 h 573"/>
                <a:gd name="T48" fmla="*/ 89 w 213"/>
                <a:gd name="T49" fmla="*/ 166 h 573"/>
                <a:gd name="T50" fmla="*/ 88 w 213"/>
                <a:gd name="T51" fmla="*/ 249 h 573"/>
                <a:gd name="T52" fmla="*/ 196 w 213"/>
                <a:gd name="T53" fmla="*/ 275 h 573"/>
                <a:gd name="T54" fmla="*/ 188 w 213"/>
                <a:gd name="T55" fmla="*/ 341 h 573"/>
                <a:gd name="T56" fmla="*/ 148 w 213"/>
                <a:gd name="T57" fmla="*/ 400 h 573"/>
                <a:gd name="T58" fmla="*/ 166 w 213"/>
                <a:gd name="T59" fmla="*/ 425 h 573"/>
                <a:gd name="T60" fmla="*/ 184 w 213"/>
                <a:gd name="T61" fmla="*/ 434 h 573"/>
                <a:gd name="T62" fmla="*/ 140 w 213"/>
                <a:gd name="T63" fmla="*/ 432 h 573"/>
                <a:gd name="T64" fmla="*/ 110 w 213"/>
                <a:gd name="T65" fmla="*/ 400 h 573"/>
                <a:gd name="T66" fmla="*/ 141 w 213"/>
                <a:gd name="T67" fmla="*/ 351 h 573"/>
                <a:gd name="T68" fmla="*/ 89 w 213"/>
                <a:gd name="T69" fmla="*/ 31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573">
                  <a:moveTo>
                    <a:pt x="89" y="310"/>
                  </a:moveTo>
                  <a:cubicBezTo>
                    <a:pt x="89" y="310"/>
                    <a:pt x="95" y="344"/>
                    <a:pt x="90" y="374"/>
                  </a:cubicBezTo>
                  <a:cubicBezTo>
                    <a:pt x="90" y="374"/>
                    <a:pt x="88" y="395"/>
                    <a:pt x="89" y="402"/>
                  </a:cubicBezTo>
                  <a:cubicBezTo>
                    <a:pt x="90" y="410"/>
                    <a:pt x="86" y="422"/>
                    <a:pt x="83" y="427"/>
                  </a:cubicBezTo>
                  <a:cubicBezTo>
                    <a:pt x="80" y="432"/>
                    <a:pt x="75" y="446"/>
                    <a:pt x="75" y="450"/>
                  </a:cubicBezTo>
                  <a:cubicBezTo>
                    <a:pt x="74" y="453"/>
                    <a:pt x="58" y="492"/>
                    <a:pt x="55" y="498"/>
                  </a:cubicBezTo>
                  <a:cubicBezTo>
                    <a:pt x="52" y="505"/>
                    <a:pt x="45" y="524"/>
                    <a:pt x="48" y="530"/>
                  </a:cubicBezTo>
                  <a:cubicBezTo>
                    <a:pt x="50" y="536"/>
                    <a:pt x="58" y="546"/>
                    <a:pt x="63" y="550"/>
                  </a:cubicBezTo>
                  <a:cubicBezTo>
                    <a:pt x="67" y="555"/>
                    <a:pt x="73" y="560"/>
                    <a:pt x="78" y="560"/>
                  </a:cubicBezTo>
                  <a:cubicBezTo>
                    <a:pt x="83" y="560"/>
                    <a:pt x="91" y="566"/>
                    <a:pt x="85" y="567"/>
                  </a:cubicBezTo>
                  <a:cubicBezTo>
                    <a:pt x="80" y="568"/>
                    <a:pt x="49" y="573"/>
                    <a:pt x="42" y="567"/>
                  </a:cubicBezTo>
                  <a:cubicBezTo>
                    <a:pt x="35" y="561"/>
                    <a:pt x="18" y="557"/>
                    <a:pt x="14" y="554"/>
                  </a:cubicBezTo>
                  <a:cubicBezTo>
                    <a:pt x="11" y="551"/>
                    <a:pt x="1" y="542"/>
                    <a:pt x="13" y="530"/>
                  </a:cubicBezTo>
                  <a:cubicBezTo>
                    <a:pt x="13" y="530"/>
                    <a:pt x="19" y="516"/>
                    <a:pt x="22" y="496"/>
                  </a:cubicBezTo>
                  <a:cubicBezTo>
                    <a:pt x="25" y="476"/>
                    <a:pt x="38" y="425"/>
                    <a:pt x="47" y="417"/>
                  </a:cubicBezTo>
                  <a:cubicBezTo>
                    <a:pt x="47" y="417"/>
                    <a:pt x="48" y="398"/>
                    <a:pt x="44" y="389"/>
                  </a:cubicBezTo>
                  <a:cubicBezTo>
                    <a:pt x="42" y="382"/>
                    <a:pt x="38" y="350"/>
                    <a:pt x="37" y="339"/>
                  </a:cubicBezTo>
                  <a:cubicBezTo>
                    <a:pt x="36" y="336"/>
                    <a:pt x="36" y="335"/>
                    <a:pt x="36" y="335"/>
                  </a:cubicBezTo>
                  <a:cubicBezTo>
                    <a:pt x="36" y="335"/>
                    <a:pt x="34" y="313"/>
                    <a:pt x="28" y="309"/>
                  </a:cubicBezTo>
                  <a:cubicBezTo>
                    <a:pt x="22" y="304"/>
                    <a:pt x="0" y="282"/>
                    <a:pt x="24" y="251"/>
                  </a:cubicBezTo>
                  <a:cubicBezTo>
                    <a:pt x="24" y="251"/>
                    <a:pt x="25" y="228"/>
                    <a:pt x="21" y="209"/>
                  </a:cubicBezTo>
                  <a:cubicBezTo>
                    <a:pt x="17" y="189"/>
                    <a:pt x="9" y="117"/>
                    <a:pt x="20" y="103"/>
                  </a:cubicBezTo>
                  <a:cubicBezTo>
                    <a:pt x="30" y="88"/>
                    <a:pt x="32" y="87"/>
                    <a:pt x="33" y="82"/>
                  </a:cubicBezTo>
                  <a:cubicBezTo>
                    <a:pt x="33" y="76"/>
                    <a:pt x="33" y="63"/>
                    <a:pt x="31" y="55"/>
                  </a:cubicBezTo>
                  <a:cubicBezTo>
                    <a:pt x="29" y="47"/>
                    <a:pt x="20" y="20"/>
                    <a:pt x="41" y="10"/>
                  </a:cubicBezTo>
                  <a:cubicBezTo>
                    <a:pt x="62" y="0"/>
                    <a:pt x="86" y="15"/>
                    <a:pt x="86" y="29"/>
                  </a:cubicBezTo>
                  <a:cubicBezTo>
                    <a:pt x="86" y="29"/>
                    <a:pt x="93" y="41"/>
                    <a:pt x="89" y="47"/>
                  </a:cubicBezTo>
                  <a:cubicBezTo>
                    <a:pt x="94" y="55"/>
                    <a:pt x="94" y="55"/>
                    <a:pt x="94" y="55"/>
                  </a:cubicBezTo>
                  <a:cubicBezTo>
                    <a:pt x="94" y="55"/>
                    <a:pt x="103" y="52"/>
                    <a:pt x="102" y="47"/>
                  </a:cubicBezTo>
                  <a:cubicBezTo>
                    <a:pt x="101" y="42"/>
                    <a:pt x="86" y="21"/>
                    <a:pt x="94" y="13"/>
                  </a:cubicBezTo>
                  <a:cubicBezTo>
                    <a:pt x="101" y="9"/>
                    <a:pt x="101" y="9"/>
                    <a:pt x="101" y="9"/>
                  </a:cubicBezTo>
                  <a:cubicBezTo>
                    <a:pt x="101" y="9"/>
                    <a:pt x="117" y="10"/>
                    <a:pt x="120" y="13"/>
                  </a:cubicBezTo>
                  <a:cubicBezTo>
                    <a:pt x="124" y="17"/>
                    <a:pt x="128" y="26"/>
                    <a:pt x="122" y="27"/>
                  </a:cubicBezTo>
                  <a:cubicBezTo>
                    <a:pt x="122" y="27"/>
                    <a:pt x="120" y="33"/>
                    <a:pt x="122" y="37"/>
                  </a:cubicBezTo>
                  <a:cubicBezTo>
                    <a:pt x="123" y="40"/>
                    <a:pt x="116" y="51"/>
                    <a:pt x="116" y="51"/>
                  </a:cubicBezTo>
                  <a:cubicBezTo>
                    <a:pt x="116" y="51"/>
                    <a:pt x="99" y="95"/>
                    <a:pt x="91" y="98"/>
                  </a:cubicBezTo>
                  <a:cubicBezTo>
                    <a:pt x="91" y="98"/>
                    <a:pt x="90" y="101"/>
                    <a:pt x="91" y="101"/>
                  </a:cubicBezTo>
                  <a:cubicBezTo>
                    <a:pt x="93" y="101"/>
                    <a:pt x="106" y="104"/>
                    <a:pt x="106" y="104"/>
                  </a:cubicBezTo>
                  <a:cubicBezTo>
                    <a:pt x="106" y="104"/>
                    <a:pt x="127" y="80"/>
                    <a:pt x="130" y="76"/>
                  </a:cubicBezTo>
                  <a:cubicBezTo>
                    <a:pt x="134" y="73"/>
                    <a:pt x="140" y="64"/>
                    <a:pt x="140" y="57"/>
                  </a:cubicBezTo>
                  <a:cubicBezTo>
                    <a:pt x="139" y="51"/>
                    <a:pt x="132" y="34"/>
                    <a:pt x="133" y="31"/>
                  </a:cubicBezTo>
                  <a:cubicBezTo>
                    <a:pt x="134" y="28"/>
                    <a:pt x="141" y="23"/>
                    <a:pt x="141" y="23"/>
                  </a:cubicBezTo>
                  <a:cubicBezTo>
                    <a:pt x="141" y="23"/>
                    <a:pt x="154" y="20"/>
                    <a:pt x="157" y="23"/>
                  </a:cubicBezTo>
                  <a:cubicBezTo>
                    <a:pt x="160" y="26"/>
                    <a:pt x="165" y="38"/>
                    <a:pt x="164" y="41"/>
                  </a:cubicBezTo>
                  <a:cubicBezTo>
                    <a:pt x="164" y="44"/>
                    <a:pt x="157" y="58"/>
                    <a:pt x="156" y="60"/>
                  </a:cubicBezTo>
                  <a:cubicBezTo>
                    <a:pt x="155" y="63"/>
                    <a:pt x="151" y="76"/>
                    <a:pt x="149" y="86"/>
                  </a:cubicBezTo>
                  <a:cubicBezTo>
                    <a:pt x="146" y="96"/>
                    <a:pt x="137" y="122"/>
                    <a:pt x="131" y="128"/>
                  </a:cubicBezTo>
                  <a:cubicBezTo>
                    <a:pt x="131" y="128"/>
                    <a:pt x="119" y="141"/>
                    <a:pt x="114" y="139"/>
                  </a:cubicBezTo>
                  <a:cubicBezTo>
                    <a:pt x="109" y="137"/>
                    <a:pt x="93" y="139"/>
                    <a:pt x="93" y="139"/>
                  </a:cubicBezTo>
                  <a:cubicBezTo>
                    <a:pt x="93" y="139"/>
                    <a:pt x="90" y="158"/>
                    <a:pt x="89" y="166"/>
                  </a:cubicBezTo>
                  <a:cubicBezTo>
                    <a:pt x="87" y="173"/>
                    <a:pt x="86" y="202"/>
                    <a:pt x="87" y="216"/>
                  </a:cubicBezTo>
                  <a:cubicBezTo>
                    <a:pt x="88" y="229"/>
                    <a:pt x="84" y="246"/>
                    <a:pt x="88" y="249"/>
                  </a:cubicBezTo>
                  <a:cubicBezTo>
                    <a:pt x="92" y="252"/>
                    <a:pt x="105" y="252"/>
                    <a:pt x="111" y="253"/>
                  </a:cubicBezTo>
                  <a:cubicBezTo>
                    <a:pt x="117" y="254"/>
                    <a:pt x="155" y="253"/>
                    <a:pt x="196" y="275"/>
                  </a:cubicBezTo>
                  <a:cubicBezTo>
                    <a:pt x="196" y="275"/>
                    <a:pt x="213" y="284"/>
                    <a:pt x="208" y="303"/>
                  </a:cubicBezTo>
                  <a:cubicBezTo>
                    <a:pt x="203" y="321"/>
                    <a:pt x="195" y="334"/>
                    <a:pt x="188" y="341"/>
                  </a:cubicBezTo>
                  <a:cubicBezTo>
                    <a:pt x="182" y="348"/>
                    <a:pt x="165" y="367"/>
                    <a:pt x="161" y="374"/>
                  </a:cubicBezTo>
                  <a:cubicBezTo>
                    <a:pt x="157" y="381"/>
                    <a:pt x="148" y="395"/>
                    <a:pt x="148" y="400"/>
                  </a:cubicBezTo>
                  <a:cubicBezTo>
                    <a:pt x="147" y="406"/>
                    <a:pt x="151" y="411"/>
                    <a:pt x="154" y="414"/>
                  </a:cubicBezTo>
                  <a:cubicBezTo>
                    <a:pt x="157" y="417"/>
                    <a:pt x="163" y="424"/>
                    <a:pt x="166" y="425"/>
                  </a:cubicBezTo>
                  <a:cubicBezTo>
                    <a:pt x="170" y="426"/>
                    <a:pt x="174" y="428"/>
                    <a:pt x="174" y="428"/>
                  </a:cubicBezTo>
                  <a:cubicBezTo>
                    <a:pt x="174" y="428"/>
                    <a:pt x="188" y="425"/>
                    <a:pt x="184" y="434"/>
                  </a:cubicBezTo>
                  <a:cubicBezTo>
                    <a:pt x="184" y="434"/>
                    <a:pt x="169" y="444"/>
                    <a:pt x="166" y="442"/>
                  </a:cubicBezTo>
                  <a:cubicBezTo>
                    <a:pt x="162" y="440"/>
                    <a:pt x="144" y="438"/>
                    <a:pt x="140" y="432"/>
                  </a:cubicBezTo>
                  <a:cubicBezTo>
                    <a:pt x="136" y="426"/>
                    <a:pt x="124" y="425"/>
                    <a:pt x="118" y="425"/>
                  </a:cubicBezTo>
                  <a:cubicBezTo>
                    <a:pt x="113" y="424"/>
                    <a:pt x="95" y="416"/>
                    <a:pt x="110" y="400"/>
                  </a:cubicBezTo>
                  <a:cubicBezTo>
                    <a:pt x="126" y="385"/>
                    <a:pt x="124" y="380"/>
                    <a:pt x="129" y="371"/>
                  </a:cubicBezTo>
                  <a:cubicBezTo>
                    <a:pt x="133" y="362"/>
                    <a:pt x="141" y="355"/>
                    <a:pt x="141" y="351"/>
                  </a:cubicBezTo>
                  <a:cubicBezTo>
                    <a:pt x="141" y="348"/>
                    <a:pt x="152" y="321"/>
                    <a:pt x="158" y="318"/>
                  </a:cubicBezTo>
                  <a:cubicBezTo>
                    <a:pt x="158" y="318"/>
                    <a:pt x="96" y="315"/>
                    <a:pt x="89" y="310"/>
                  </a:cubicBezTo>
                  <a:close/>
                </a:path>
              </a:pathLst>
            </a:custGeom>
            <a:solidFill>
              <a:schemeClr val="accent2">
                <a:lumMod val="20000"/>
                <a:lumOff val="80000"/>
              </a:schemeClr>
            </a:solidFill>
            <a:ln>
              <a:noFill/>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a:p>
          </p:txBody>
        </p:sp>
        <p:sp>
          <p:nvSpPr>
            <p:cNvPr id="5" name="iṧlïdé"/>
            <p:cNvSpPr/>
            <p:nvPr/>
          </p:nvSpPr>
          <p:spPr bwMode="auto">
            <a:xfrm>
              <a:off x="3849692" y="2607080"/>
              <a:ext cx="691740" cy="1369812"/>
            </a:xfrm>
            <a:custGeom>
              <a:avLst/>
              <a:gdLst>
                <a:gd name="T0" fmla="*/ 149 w 278"/>
                <a:gd name="T1" fmla="*/ 352 h 549"/>
                <a:gd name="T2" fmla="*/ 143 w 278"/>
                <a:gd name="T3" fmla="*/ 416 h 549"/>
                <a:gd name="T4" fmla="*/ 71 w 278"/>
                <a:gd name="T5" fmla="*/ 458 h 549"/>
                <a:gd name="T6" fmla="*/ 32 w 278"/>
                <a:gd name="T7" fmla="*/ 502 h 549"/>
                <a:gd name="T8" fmla="*/ 28 w 278"/>
                <a:gd name="T9" fmla="*/ 531 h 549"/>
                <a:gd name="T10" fmla="*/ 5 w 278"/>
                <a:gd name="T11" fmla="*/ 515 h 549"/>
                <a:gd name="T12" fmla="*/ 2 w 278"/>
                <a:gd name="T13" fmla="*/ 474 h 549"/>
                <a:gd name="T14" fmla="*/ 45 w 278"/>
                <a:gd name="T15" fmla="*/ 440 h 549"/>
                <a:gd name="T16" fmla="*/ 105 w 278"/>
                <a:gd name="T17" fmla="*/ 377 h 549"/>
                <a:gd name="T18" fmla="*/ 75 w 278"/>
                <a:gd name="T19" fmla="*/ 298 h 549"/>
                <a:gd name="T20" fmla="*/ 65 w 278"/>
                <a:gd name="T21" fmla="*/ 191 h 549"/>
                <a:gd name="T22" fmla="*/ 75 w 278"/>
                <a:gd name="T23" fmla="*/ 93 h 549"/>
                <a:gd name="T24" fmla="*/ 110 w 278"/>
                <a:gd name="T25" fmla="*/ 6 h 549"/>
                <a:gd name="T26" fmla="*/ 154 w 278"/>
                <a:gd name="T27" fmla="*/ 54 h 549"/>
                <a:gd name="T28" fmla="*/ 147 w 278"/>
                <a:gd name="T29" fmla="*/ 77 h 549"/>
                <a:gd name="T30" fmla="*/ 202 w 278"/>
                <a:gd name="T31" fmla="*/ 56 h 549"/>
                <a:gd name="T32" fmla="*/ 216 w 278"/>
                <a:gd name="T33" fmla="*/ 25 h 549"/>
                <a:gd name="T34" fmla="*/ 237 w 278"/>
                <a:gd name="T35" fmla="*/ 35 h 549"/>
                <a:gd name="T36" fmla="*/ 229 w 278"/>
                <a:gd name="T37" fmla="*/ 43 h 549"/>
                <a:gd name="T38" fmla="*/ 211 w 278"/>
                <a:gd name="T39" fmla="*/ 69 h 549"/>
                <a:gd name="T40" fmla="*/ 159 w 278"/>
                <a:gd name="T41" fmla="*/ 106 h 549"/>
                <a:gd name="T42" fmla="*/ 189 w 278"/>
                <a:gd name="T43" fmla="*/ 101 h 549"/>
                <a:gd name="T44" fmla="*/ 240 w 278"/>
                <a:gd name="T45" fmla="*/ 70 h 549"/>
                <a:gd name="T46" fmla="*/ 255 w 278"/>
                <a:gd name="T47" fmla="*/ 42 h 549"/>
                <a:gd name="T48" fmla="*/ 274 w 278"/>
                <a:gd name="T49" fmla="*/ 54 h 549"/>
                <a:gd name="T50" fmla="*/ 255 w 278"/>
                <a:gd name="T51" fmla="*/ 81 h 549"/>
                <a:gd name="T52" fmla="*/ 197 w 278"/>
                <a:gd name="T53" fmla="*/ 132 h 549"/>
                <a:gd name="T54" fmla="*/ 137 w 278"/>
                <a:gd name="T55" fmla="*/ 140 h 549"/>
                <a:gd name="T56" fmla="*/ 130 w 278"/>
                <a:gd name="T57" fmla="*/ 223 h 549"/>
                <a:gd name="T58" fmla="*/ 196 w 278"/>
                <a:gd name="T59" fmla="*/ 184 h 549"/>
                <a:gd name="T60" fmla="*/ 230 w 278"/>
                <a:gd name="T61" fmla="*/ 228 h 549"/>
                <a:gd name="T62" fmla="*/ 202 w 278"/>
                <a:gd name="T63" fmla="*/ 313 h 549"/>
                <a:gd name="T64" fmla="*/ 241 w 278"/>
                <a:gd name="T65" fmla="*/ 322 h 549"/>
                <a:gd name="T66" fmla="*/ 205 w 278"/>
                <a:gd name="T67" fmla="*/ 338 h 549"/>
                <a:gd name="T68" fmla="*/ 163 w 278"/>
                <a:gd name="T69" fmla="*/ 318 h 549"/>
                <a:gd name="T70" fmla="*/ 179 w 278"/>
                <a:gd name="T71" fmla="*/ 264 h 549"/>
                <a:gd name="T72" fmla="*/ 132 w 278"/>
                <a:gd name="T73" fmla="*/ 29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 h="549">
                  <a:moveTo>
                    <a:pt x="132" y="292"/>
                  </a:moveTo>
                  <a:cubicBezTo>
                    <a:pt x="132" y="292"/>
                    <a:pt x="148" y="326"/>
                    <a:pt x="149" y="352"/>
                  </a:cubicBezTo>
                  <a:cubicBezTo>
                    <a:pt x="149" y="377"/>
                    <a:pt x="151" y="378"/>
                    <a:pt x="152" y="385"/>
                  </a:cubicBezTo>
                  <a:cubicBezTo>
                    <a:pt x="153" y="391"/>
                    <a:pt x="152" y="408"/>
                    <a:pt x="143" y="416"/>
                  </a:cubicBezTo>
                  <a:cubicBezTo>
                    <a:pt x="134" y="423"/>
                    <a:pt x="120" y="427"/>
                    <a:pt x="114" y="432"/>
                  </a:cubicBezTo>
                  <a:cubicBezTo>
                    <a:pt x="109" y="437"/>
                    <a:pt x="81" y="453"/>
                    <a:pt x="71" y="458"/>
                  </a:cubicBezTo>
                  <a:cubicBezTo>
                    <a:pt x="61" y="463"/>
                    <a:pt x="40" y="481"/>
                    <a:pt x="38" y="487"/>
                  </a:cubicBezTo>
                  <a:cubicBezTo>
                    <a:pt x="35" y="492"/>
                    <a:pt x="33" y="493"/>
                    <a:pt x="32" y="502"/>
                  </a:cubicBezTo>
                  <a:cubicBezTo>
                    <a:pt x="31" y="511"/>
                    <a:pt x="25" y="520"/>
                    <a:pt x="30" y="526"/>
                  </a:cubicBezTo>
                  <a:cubicBezTo>
                    <a:pt x="34" y="533"/>
                    <a:pt x="30" y="530"/>
                    <a:pt x="28" y="531"/>
                  </a:cubicBezTo>
                  <a:cubicBezTo>
                    <a:pt x="28" y="531"/>
                    <a:pt x="25" y="549"/>
                    <a:pt x="14" y="530"/>
                  </a:cubicBezTo>
                  <a:cubicBezTo>
                    <a:pt x="3" y="512"/>
                    <a:pt x="7" y="518"/>
                    <a:pt x="5" y="515"/>
                  </a:cubicBezTo>
                  <a:cubicBezTo>
                    <a:pt x="3" y="511"/>
                    <a:pt x="4" y="505"/>
                    <a:pt x="5" y="498"/>
                  </a:cubicBezTo>
                  <a:cubicBezTo>
                    <a:pt x="6" y="490"/>
                    <a:pt x="3" y="477"/>
                    <a:pt x="2" y="474"/>
                  </a:cubicBezTo>
                  <a:cubicBezTo>
                    <a:pt x="0" y="470"/>
                    <a:pt x="2" y="456"/>
                    <a:pt x="19" y="456"/>
                  </a:cubicBezTo>
                  <a:cubicBezTo>
                    <a:pt x="19" y="456"/>
                    <a:pt x="34" y="455"/>
                    <a:pt x="45" y="440"/>
                  </a:cubicBezTo>
                  <a:cubicBezTo>
                    <a:pt x="57" y="425"/>
                    <a:pt x="85" y="399"/>
                    <a:pt x="105" y="396"/>
                  </a:cubicBezTo>
                  <a:cubicBezTo>
                    <a:pt x="105" y="396"/>
                    <a:pt x="109" y="383"/>
                    <a:pt x="105" y="377"/>
                  </a:cubicBezTo>
                  <a:cubicBezTo>
                    <a:pt x="100" y="372"/>
                    <a:pt x="84" y="322"/>
                    <a:pt x="83" y="311"/>
                  </a:cubicBezTo>
                  <a:cubicBezTo>
                    <a:pt x="83" y="311"/>
                    <a:pt x="80" y="304"/>
                    <a:pt x="75" y="298"/>
                  </a:cubicBezTo>
                  <a:cubicBezTo>
                    <a:pt x="70" y="293"/>
                    <a:pt x="50" y="260"/>
                    <a:pt x="65" y="243"/>
                  </a:cubicBezTo>
                  <a:cubicBezTo>
                    <a:pt x="65" y="243"/>
                    <a:pt x="65" y="202"/>
                    <a:pt x="65" y="191"/>
                  </a:cubicBezTo>
                  <a:cubicBezTo>
                    <a:pt x="65" y="180"/>
                    <a:pt x="61" y="152"/>
                    <a:pt x="63" y="138"/>
                  </a:cubicBezTo>
                  <a:cubicBezTo>
                    <a:pt x="64" y="124"/>
                    <a:pt x="67" y="105"/>
                    <a:pt x="75" y="93"/>
                  </a:cubicBezTo>
                  <a:cubicBezTo>
                    <a:pt x="83" y="82"/>
                    <a:pt x="90" y="75"/>
                    <a:pt x="91" y="65"/>
                  </a:cubicBezTo>
                  <a:cubicBezTo>
                    <a:pt x="93" y="56"/>
                    <a:pt x="80" y="14"/>
                    <a:pt x="110" y="6"/>
                  </a:cubicBezTo>
                  <a:cubicBezTo>
                    <a:pt x="110" y="6"/>
                    <a:pt x="163" y="0"/>
                    <a:pt x="156" y="38"/>
                  </a:cubicBezTo>
                  <a:cubicBezTo>
                    <a:pt x="156" y="38"/>
                    <a:pt x="157" y="51"/>
                    <a:pt x="154" y="54"/>
                  </a:cubicBezTo>
                  <a:cubicBezTo>
                    <a:pt x="154" y="54"/>
                    <a:pt x="163" y="71"/>
                    <a:pt x="150" y="72"/>
                  </a:cubicBezTo>
                  <a:cubicBezTo>
                    <a:pt x="147" y="77"/>
                    <a:pt x="147" y="77"/>
                    <a:pt x="147" y="77"/>
                  </a:cubicBezTo>
                  <a:cubicBezTo>
                    <a:pt x="147" y="77"/>
                    <a:pt x="160" y="72"/>
                    <a:pt x="168" y="69"/>
                  </a:cubicBezTo>
                  <a:cubicBezTo>
                    <a:pt x="175" y="66"/>
                    <a:pt x="198" y="60"/>
                    <a:pt x="202" y="56"/>
                  </a:cubicBezTo>
                  <a:cubicBezTo>
                    <a:pt x="206" y="52"/>
                    <a:pt x="205" y="46"/>
                    <a:pt x="206" y="41"/>
                  </a:cubicBezTo>
                  <a:cubicBezTo>
                    <a:pt x="207" y="37"/>
                    <a:pt x="213" y="28"/>
                    <a:pt x="216" y="25"/>
                  </a:cubicBezTo>
                  <a:cubicBezTo>
                    <a:pt x="216" y="25"/>
                    <a:pt x="245" y="19"/>
                    <a:pt x="234" y="29"/>
                  </a:cubicBezTo>
                  <a:cubicBezTo>
                    <a:pt x="237" y="35"/>
                    <a:pt x="237" y="35"/>
                    <a:pt x="237" y="35"/>
                  </a:cubicBezTo>
                  <a:cubicBezTo>
                    <a:pt x="236" y="44"/>
                    <a:pt x="236" y="44"/>
                    <a:pt x="236" y="44"/>
                  </a:cubicBezTo>
                  <a:cubicBezTo>
                    <a:pt x="236" y="44"/>
                    <a:pt x="229" y="53"/>
                    <a:pt x="229" y="43"/>
                  </a:cubicBezTo>
                  <a:cubicBezTo>
                    <a:pt x="229" y="43"/>
                    <a:pt x="224" y="47"/>
                    <a:pt x="224" y="52"/>
                  </a:cubicBezTo>
                  <a:cubicBezTo>
                    <a:pt x="224" y="56"/>
                    <a:pt x="217" y="67"/>
                    <a:pt x="211" y="69"/>
                  </a:cubicBezTo>
                  <a:cubicBezTo>
                    <a:pt x="211" y="69"/>
                    <a:pt x="198" y="77"/>
                    <a:pt x="192" y="81"/>
                  </a:cubicBezTo>
                  <a:cubicBezTo>
                    <a:pt x="186" y="85"/>
                    <a:pt x="164" y="105"/>
                    <a:pt x="159" y="106"/>
                  </a:cubicBezTo>
                  <a:cubicBezTo>
                    <a:pt x="159" y="106"/>
                    <a:pt x="171" y="110"/>
                    <a:pt x="174" y="108"/>
                  </a:cubicBezTo>
                  <a:cubicBezTo>
                    <a:pt x="178" y="106"/>
                    <a:pt x="185" y="104"/>
                    <a:pt x="189" y="101"/>
                  </a:cubicBezTo>
                  <a:cubicBezTo>
                    <a:pt x="194" y="99"/>
                    <a:pt x="219" y="86"/>
                    <a:pt x="224" y="82"/>
                  </a:cubicBezTo>
                  <a:cubicBezTo>
                    <a:pt x="230" y="77"/>
                    <a:pt x="240" y="73"/>
                    <a:pt x="240" y="70"/>
                  </a:cubicBezTo>
                  <a:cubicBezTo>
                    <a:pt x="241" y="66"/>
                    <a:pt x="243" y="51"/>
                    <a:pt x="243" y="51"/>
                  </a:cubicBezTo>
                  <a:cubicBezTo>
                    <a:pt x="243" y="51"/>
                    <a:pt x="251" y="43"/>
                    <a:pt x="255" y="42"/>
                  </a:cubicBezTo>
                  <a:cubicBezTo>
                    <a:pt x="259" y="41"/>
                    <a:pt x="262" y="42"/>
                    <a:pt x="267" y="45"/>
                  </a:cubicBezTo>
                  <a:cubicBezTo>
                    <a:pt x="272" y="49"/>
                    <a:pt x="276" y="52"/>
                    <a:pt x="274" y="54"/>
                  </a:cubicBezTo>
                  <a:cubicBezTo>
                    <a:pt x="273" y="56"/>
                    <a:pt x="278" y="59"/>
                    <a:pt x="271" y="65"/>
                  </a:cubicBezTo>
                  <a:cubicBezTo>
                    <a:pt x="265" y="72"/>
                    <a:pt x="257" y="80"/>
                    <a:pt x="255" y="81"/>
                  </a:cubicBezTo>
                  <a:cubicBezTo>
                    <a:pt x="253" y="82"/>
                    <a:pt x="231" y="105"/>
                    <a:pt x="225" y="111"/>
                  </a:cubicBezTo>
                  <a:cubicBezTo>
                    <a:pt x="219" y="118"/>
                    <a:pt x="201" y="131"/>
                    <a:pt x="197" y="132"/>
                  </a:cubicBezTo>
                  <a:cubicBezTo>
                    <a:pt x="193" y="134"/>
                    <a:pt x="196" y="137"/>
                    <a:pt x="188" y="137"/>
                  </a:cubicBezTo>
                  <a:cubicBezTo>
                    <a:pt x="180" y="137"/>
                    <a:pt x="142" y="141"/>
                    <a:pt x="137" y="140"/>
                  </a:cubicBezTo>
                  <a:cubicBezTo>
                    <a:pt x="137" y="140"/>
                    <a:pt x="136" y="177"/>
                    <a:pt x="132" y="195"/>
                  </a:cubicBezTo>
                  <a:cubicBezTo>
                    <a:pt x="130" y="223"/>
                    <a:pt x="130" y="223"/>
                    <a:pt x="130" y="223"/>
                  </a:cubicBezTo>
                  <a:cubicBezTo>
                    <a:pt x="130" y="223"/>
                    <a:pt x="153" y="205"/>
                    <a:pt x="165" y="198"/>
                  </a:cubicBezTo>
                  <a:cubicBezTo>
                    <a:pt x="177" y="191"/>
                    <a:pt x="190" y="186"/>
                    <a:pt x="196" y="184"/>
                  </a:cubicBezTo>
                  <a:cubicBezTo>
                    <a:pt x="201" y="181"/>
                    <a:pt x="227" y="169"/>
                    <a:pt x="235" y="196"/>
                  </a:cubicBezTo>
                  <a:cubicBezTo>
                    <a:pt x="235" y="196"/>
                    <a:pt x="236" y="214"/>
                    <a:pt x="230" y="228"/>
                  </a:cubicBezTo>
                  <a:cubicBezTo>
                    <a:pt x="223" y="243"/>
                    <a:pt x="212" y="263"/>
                    <a:pt x="208" y="274"/>
                  </a:cubicBezTo>
                  <a:cubicBezTo>
                    <a:pt x="203" y="285"/>
                    <a:pt x="198" y="311"/>
                    <a:pt x="202" y="313"/>
                  </a:cubicBezTo>
                  <a:cubicBezTo>
                    <a:pt x="207" y="316"/>
                    <a:pt x="217" y="323"/>
                    <a:pt x="222" y="322"/>
                  </a:cubicBezTo>
                  <a:cubicBezTo>
                    <a:pt x="226" y="321"/>
                    <a:pt x="241" y="314"/>
                    <a:pt x="241" y="322"/>
                  </a:cubicBezTo>
                  <a:cubicBezTo>
                    <a:pt x="241" y="322"/>
                    <a:pt x="237" y="330"/>
                    <a:pt x="233" y="331"/>
                  </a:cubicBezTo>
                  <a:cubicBezTo>
                    <a:pt x="233" y="331"/>
                    <a:pt x="214" y="341"/>
                    <a:pt x="205" y="338"/>
                  </a:cubicBezTo>
                  <a:cubicBezTo>
                    <a:pt x="196" y="336"/>
                    <a:pt x="188" y="337"/>
                    <a:pt x="181" y="338"/>
                  </a:cubicBezTo>
                  <a:cubicBezTo>
                    <a:pt x="173" y="339"/>
                    <a:pt x="155" y="335"/>
                    <a:pt x="163" y="318"/>
                  </a:cubicBezTo>
                  <a:cubicBezTo>
                    <a:pt x="171" y="302"/>
                    <a:pt x="170" y="299"/>
                    <a:pt x="171" y="295"/>
                  </a:cubicBezTo>
                  <a:cubicBezTo>
                    <a:pt x="172" y="292"/>
                    <a:pt x="179" y="267"/>
                    <a:pt x="179" y="264"/>
                  </a:cubicBezTo>
                  <a:cubicBezTo>
                    <a:pt x="179" y="261"/>
                    <a:pt x="178" y="246"/>
                    <a:pt x="181" y="242"/>
                  </a:cubicBezTo>
                  <a:cubicBezTo>
                    <a:pt x="181" y="242"/>
                    <a:pt x="143" y="291"/>
                    <a:pt x="132" y="292"/>
                  </a:cubicBezTo>
                  <a:close/>
                </a:path>
              </a:pathLst>
            </a:custGeom>
            <a:solidFill>
              <a:schemeClr val="accent3">
                <a:lumMod val="20000"/>
                <a:lumOff val="80000"/>
              </a:schemeClr>
            </a:solidFill>
            <a:ln>
              <a:noFill/>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a:p>
          </p:txBody>
        </p:sp>
        <p:sp>
          <p:nvSpPr>
            <p:cNvPr id="6" name="íš1ïďe"/>
            <p:cNvSpPr/>
            <p:nvPr/>
          </p:nvSpPr>
          <p:spPr bwMode="auto">
            <a:xfrm>
              <a:off x="5191832" y="2124374"/>
              <a:ext cx="696996" cy="962968"/>
            </a:xfrm>
            <a:custGeom>
              <a:avLst/>
              <a:gdLst>
                <a:gd name="T0" fmla="*/ 267 w 280"/>
                <a:gd name="T1" fmla="*/ 160 h 386"/>
                <a:gd name="T2" fmla="*/ 250 w 280"/>
                <a:gd name="T3" fmla="*/ 162 h 386"/>
                <a:gd name="T4" fmla="*/ 231 w 280"/>
                <a:gd name="T5" fmla="*/ 164 h 386"/>
                <a:gd name="T6" fmla="*/ 204 w 280"/>
                <a:gd name="T7" fmla="*/ 153 h 386"/>
                <a:gd name="T8" fmla="*/ 225 w 280"/>
                <a:gd name="T9" fmla="*/ 151 h 386"/>
                <a:gd name="T10" fmla="*/ 237 w 280"/>
                <a:gd name="T11" fmla="*/ 142 h 386"/>
                <a:gd name="T12" fmla="*/ 250 w 280"/>
                <a:gd name="T13" fmla="*/ 143 h 386"/>
                <a:gd name="T14" fmla="*/ 256 w 280"/>
                <a:gd name="T15" fmla="*/ 133 h 386"/>
                <a:gd name="T16" fmla="*/ 251 w 280"/>
                <a:gd name="T17" fmla="*/ 123 h 386"/>
                <a:gd name="T18" fmla="*/ 244 w 280"/>
                <a:gd name="T19" fmla="*/ 113 h 386"/>
                <a:gd name="T20" fmla="*/ 233 w 280"/>
                <a:gd name="T21" fmla="*/ 116 h 386"/>
                <a:gd name="T22" fmla="*/ 214 w 280"/>
                <a:gd name="T23" fmla="*/ 133 h 386"/>
                <a:gd name="T24" fmla="*/ 191 w 280"/>
                <a:gd name="T25" fmla="*/ 134 h 386"/>
                <a:gd name="T26" fmla="*/ 145 w 280"/>
                <a:gd name="T27" fmla="*/ 132 h 386"/>
                <a:gd name="T28" fmla="*/ 134 w 280"/>
                <a:gd name="T29" fmla="*/ 125 h 386"/>
                <a:gd name="T30" fmla="*/ 112 w 280"/>
                <a:gd name="T31" fmla="*/ 101 h 386"/>
                <a:gd name="T32" fmla="*/ 114 w 280"/>
                <a:gd name="T33" fmla="*/ 88 h 386"/>
                <a:gd name="T34" fmla="*/ 140 w 280"/>
                <a:gd name="T35" fmla="*/ 72 h 386"/>
                <a:gd name="T36" fmla="*/ 145 w 280"/>
                <a:gd name="T37" fmla="*/ 56 h 386"/>
                <a:gd name="T38" fmla="*/ 150 w 280"/>
                <a:gd name="T39" fmla="*/ 39 h 386"/>
                <a:gd name="T40" fmla="*/ 106 w 280"/>
                <a:gd name="T41" fmla="*/ 5 h 386"/>
                <a:gd name="T42" fmla="*/ 84 w 280"/>
                <a:gd name="T43" fmla="*/ 55 h 386"/>
                <a:gd name="T44" fmla="*/ 75 w 280"/>
                <a:gd name="T45" fmla="*/ 74 h 386"/>
                <a:gd name="T46" fmla="*/ 57 w 280"/>
                <a:gd name="T47" fmla="*/ 94 h 386"/>
                <a:gd name="T48" fmla="*/ 6 w 280"/>
                <a:gd name="T49" fmla="*/ 238 h 386"/>
                <a:gd name="T50" fmla="*/ 82 w 280"/>
                <a:gd name="T51" fmla="*/ 284 h 386"/>
                <a:gd name="T52" fmla="*/ 109 w 280"/>
                <a:gd name="T53" fmla="*/ 277 h 386"/>
                <a:gd name="T54" fmla="*/ 77 w 280"/>
                <a:gd name="T55" fmla="*/ 308 h 386"/>
                <a:gd name="T56" fmla="*/ 58 w 280"/>
                <a:gd name="T57" fmla="*/ 325 h 386"/>
                <a:gd name="T58" fmla="*/ 52 w 280"/>
                <a:gd name="T59" fmla="*/ 343 h 386"/>
                <a:gd name="T60" fmla="*/ 66 w 280"/>
                <a:gd name="T61" fmla="*/ 359 h 386"/>
                <a:gd name="T62" fmla="*/ 84 w 280"/>
                <a:gd name="T63" fmla="*/ 377 h 386"/>
                <a:gd name="T64" fmla="*/ 97 w 280"/>
                <a:gd name="T65" fmla="*/ 383 h 386"/>
                <a:gd name="T66" fmla="*/ 107 w 280"/>
                <a:gd name="T67" fmla="*/ 385 h 386"/>
                <a:gd name="T68" fmla="*/ 106 w 280"/>
                <a:gd name="T69" fmla="*/ 370 h 386"/>
                <a:gd name="T70" fmla="*/ 91 w 280"/>
                <a:gd name="T71" fmla="*/ 340 h 386"/>
                <a:gd name="T72" fmla="*/ 119 w 280"/>
                <a:gd name="T73" fmla="*/ 313 h 386"/>
                <a:gd name="T74" fmla="*/ 137 w 280"/>
                <a:gd name="T75" fmla="*/ 317 h 386"/>
                <a:gd name="T76" fmla="*/ 161 w 280"/>
                <a:gd name="T77" fmla="*/ 312 h 386"/>
                <a:gd name="T78" fmla="*/ 182 w 280"/>
                <a:gd name="T79" fmla="*/ 305 h 386"/>
                <a:gd name="T80" fmla="*/ 194 w 280"/>
                <a:gd name="T81" fmla="*/ 295 h 386"/>
                <a:gd name="T82" fmla="*/ 175 w 280"/>
                <a:gd name="T83" fmla="*/ 293 h 386"/>
                <a:gd name="T84" fmla="*/ 156 w 280"/>
                <a:gd name="T85" fmla="*/ 289 h 386"/>
                <a:gd name="T86" fmla="*/ 160 w 280"/>
                <a:gd name="T87" fmla="*/ 234 h 386"/>
                <a:gd name="T88" fmla="*/ 175 w 280"/>
                <a:gd name="T89" fmla="*/ 178 h 386"/>
                <a:gd name="T90" fmla="*/ 192 w 280"/>
                <a:gd name="T91" fmla="*/ 179 h 386"/>
                <a:gd name="T92" fmla="*/ 221 w 280"/>
                <a:gd name="T93" fmla="*/ 179 h 386"/>
                <a:gd name="T94" fmla="*/ 238 w 280"/>
                <a:gd name="T95" fmla="*/ 181 h 386"/>
                <a:gd name="T96" fmla="*/ 252 w 280"/>
                <a:gd name="T97" fmla="*/ 183 h 386"/>
                <a:gd name="T98" fmla="*/ 259 w 280"/>
                <a:gd name="T99" fmla="*/ 189 h 386"/>
                <a:gd name="T100" fmla="*/ 273 w 280"/>
                <a:gd name="T101" fmla="*/ 186 h 386"/>
                <a:gd name="T102" fmla="*/ 280 w 280"/>
                <a:gd name="T103" fmla="*/ 174 h 386"/>
                <a:gd name="T104" fmla="*/ 267 w 280"/>
                <a:gd name="T105" fmla="*/ 160 h 386"/>
                <a:gd name="T106" fmla="*/ 118 w 280"/>
                <a:gd name="T107" fmla="*/ 230 h 386"/>
                <a:gd name="T108" fmla="*/ 127 w 280"/>
                <a:gd name="T109" fmla="*/ 214 h 386"/>
                <a:gd name="T110" fmla="*/ 128 w 280"/>
                <a:gd name="T111" fmla="*/ 229 h 386"/>
                <a:gd name="T112" fmla="*/ 118 w 280"/>
                <a:gd name="T113" fmla="*/ 230 h 386"/>
                <a:gd name="T114" fmla="*/ 99 w 280"/>
                <a:gd name="T115" fmla="*/ 181 h 386"/>
                <a:gd name="T116" fmla="*/ 113 w 280"/>
                <a:gd name="T117" fmla="*/ 159 h 386"/>
                <a:gd name="T118" fmla="*/ 131 w 280"/>
                <a:gd name="T119" fmla="*/ 159 h 386"/>
                <a:gd name="T120" fmla="*/ 99 w 280"/>
                <a:gd name="T121"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 h="386">
                  <a:moveTo>
                    <a:pt x="267" y="160"/>
                  </a:moveTo>
                  <a:cubicBezTo>
                    <a:pt x="263" y="153"/>
                    <a:pt x="254" y="161"/>
                    <a:pt x="250" y="162"/>
                  </a:cubicBezTo>
                  <a:cubicBezTo>
                    <a:pt x="246" y="163"/>
                    <a:pt x="237" y="164"/>
                    <a:pt x="231" y="164"/>
                  </a:cubicBezTo>
                  <a:cubicBezTo>
                    <a:pt x="225" y="164"/>
                    <a:pt x="204" y="153"/>
                    <a:pt x="204" y="153"/>
                  </a:cubicBezTo>
                  <a:cubicBezTo>
                    <a:pt x="204" y="153"/>
                    <a:pt x="219" y="151"/>
                    <a:pt x="225" y="151"/>
                  </a:cubicBezTo>
                  <a:cubicBezTo>
                    <a:pt x="231" y="151"/>
                    <a:pt x="237" y="142"/>
                    <a:pt x="237" y="142"/>
                  </a:cubicBezTo>
                  <a:cubicBezTo>
                    <a:pt x="240" y="146"/>
                    <a:pt x="250" y="143"/>
                    <a:pt x="250" y="143"/>
                  </a:cubicBezTo>
                  <a:cubicBezTo>
                    <a:pt x="250" y="143"/>
                    <a:pt x="253" y="138"/>
                    <a:pt x="256" y="133"/>
                  </a:cubicBezTo>
                  <a:cubicBezTo>
                    <a:pt x="259" y="129"/>
                    <a:pt x="251" y="123"/>
                    <a:pt x="251" y="123"/>
                  </a:cubicBezTo>
                  <a:cubicBezTo>
                    <a:pt x="274" y="124"/>
                    <a:pt x="244" y="113"/>
                    <a:pt x="244" y="113"/>
                  </a:cubicBezTo>
                  <a:cubicBezTo>
                    <a:pt x="244" y="113"/>
                    <a:pt x="240" y="114"/>
                    <a:pt x="233" y="116"/>
                  </a:cubicBezTo>
                  <a:cubicBezTo>
                    <a:pt x="225" y="117"/>
                    <a:pt x="218" y="131"/>
                    <a:pt x="214" y="133"/>
                  </a:cubicBezTo>
                  <a:cubicBezTo>
                    <a:pt x="211" y="134"/>
                    <a:pt x="205" y="134"/>
                    <a:pt x="191" y="134"/>
                  </a:cubicBezTo>
                  <a:cubicBezTo>
                    <a:pt x="177" y="135"/>
                    <a:pt x="147" y="132"/>
                    <a:pt x="145" y="132"/>
                  </a:cubicBezTo>
                  <a:cubicBezTo>
                    <a:pt x="144" y="132"/>
                    <a:pt x="141" y="133"/>
                    <a:pt x="134" y="125"/>
                  </a:cubicBezTo>
                  <a:cubicBezTo>
                    <a:pt x="126" y="117"/>
                    <a:pt x="113" y="104"/>
                    <a:pt x="112" y="101"/>
                  </a:cubicBezTo>
                  <a:cubicBezTo>
                    <a:pt x="110" y="99"/>
                    <a:pt x="114" y="88"/>
                    <a:pt x="114" y="88"/>
                  </a:cubicBezTo>
                  <a:cubicBezTo>
                    <a:pt x="129" y="93"/>
                    <a:pt x="140" y="72"/>
                    <a:pt x="140" y="72"/>
                  </a:cubicBezTo>
                  <a:cubicBezTo>
                    <a:pt x="150" y="76"/>
                    <a:pt x="145" y="56"/>
                    <a:pt x="145" y="56"/>
                  </a:cubicBezTo>
                  <a:cubicBezTo>
                    <a:pt x="150" y="53"/>
                    <a:pt x="150" y="39"/>
                    <a:pt x="150" y="39"/>
                  </a:cubicBezTo>
                  <a:cubicBezTo>
                    <a:pt x="156" y="0"/>
                    <a:pt x="106" y="5"/>
                    <a:pt x="106" y="5"/>
                  </a:cubicBezTo>
                  <a:cubicBezTo>
                    <a:pt x="80" y="9"/>
                    <a:pt x="84" y="48"/>
                    <a:pt x="84" y="55"/>
                  </a:cubicBezTo>
                  <a:cubicBezTo>
                    <a:pt x="83" y="63"/>
                    <a:pt x="77" y="72"/>
                    <a:pt x="75" y="74"/>
                  </a:cubicBezTo>
                  <a:cubicBezTo>
                    <a:pt x="73" y="75"/>
                    <a:pt x="57" y="94"/>
                    <a:pt x="57" y="94"/>
                  </a:cubicBezTo>
                  <a:cubicBezTo>
                    <a:pt x="17" y="141"/>
                    <a:pt x="6" y="238"/>
                    <a:pt x="6" y="238"/>
                  </a:cubicBezTo>
                  <a:cubicBezTo>
                    <a:pt x="0" y="308"/>
                    <a:pt x="73" y="286"/>
                    <a:pt x="82" y="284"/>
                  </a:cubicBezTo>
                  <a:cubicBezTo>
                    <a:pt x="91" y="281"/>
                    <a:pt x="109" y="277"/>
                    <a:pt x="109" y="277"/>
                  </a:cubicBezTo>
                  <a:cubicBezTo>
                    <a:pt x="104" y="279"/>
                    <a:pt x="82" y="302"/>
                    <a:pt x="77" y="308"/>
                  </a:cubicBezTo>
                  <a:cubicBezTo>
                    <a:pt x="73" y="314"/>
                    <a:pt x="69" y="319"/>
                    <a:pt x="58" y="325"/>
                  </a:cubicBezTo>
                  <a:cubicBezTo>
                    <a:pt x="47" y="331"/>
                    <a:pt x="48" y="337"/>
                    <a:pt x="52" y="343"/>
                  </a:cubicBezTo>
                  <a:cubicBezTo>
                    <a:pt x="56" y="349"/>
                    <a:pt x="64" y="352"/>
                    <a:pt x="66" y="359"/>
                  </a:cubicBezTo>
                  <a:cubicBezTo>
                    <a:pt x="66" y="359"/>
                    <a:pt x="79" y="375"/>
                    <a:pt x="84" y="377"/>
                  </a:cubicBezTo>
                  <a:cubicBezTo>
                    <a:pt x="89" y="379"/>
                    <a:pt x="92" y="380"/>
                    <a:pt x="97" y="383"/>
                  </a:cubicBezTo>
                  <a:cubicBezTo>
                    <a:pt x="101" y="386"/>
                    <a:pt x="107" y="385"/>
                    <a:pt x="107" y="385"/>
                  </a:cubicBezTo>
                  <a:cubicBezTo>
                    <a:pt x="120" y="382"/>
                    <a:pt x="106" y="370"/>
                    <a:pt x="106" y="370"/>
                  </a:cubicBezTo>
                  <a:cubicBezTo>
                    <a:pt x="97" y="364"/>
                    <a:pt x="91" y="340"/>
                    <a:pt x="91" y="340"/>
                  </a:cubicBezTo>
                  <a:cubicBezTo>
                    <a:pt x="89" y="325"/>
                    <a:pt x="119" y="313"/>
                    <a:pt x="119" y="313"/>
                  </a:cubicBezTo>
                  <a:cubicBezTo>
                    <a:pt x="114" y="324"/>
                    <a:pt x="133" y="318"/>
                    <a:pt x="137" y="317"/>
                  </a:cubicBezTo>
                  <a:cubicBezTo>
                    <a:pt x="140" y="316"/>
                    <a:pt x="156" y="312"/>
                    <a:pt x="161" y="312"/>
                  </a:cubicBezTo>
                  <a:cubicBezTo>
                    <a:pt x="167" y="311"/>
                    <a:pt x="178" y="307"/>
                    <a:pt x="182" y="305"/>
                  </a:cubicBezTo>
                  <a:cubicBezTo>
                    <a:pt x="186" y="303"/>
                    <a:pt x="190" y="308"/>
                    <a:pt x="194" y="295"/>
                  </a:cubicBezTo>
                  <a:cubicBezTo>
                    <a:pt x="199" y="283"/>
                    <a:pt x="180" y="291"/>
                    <a:pt x="175" y="293"/>
                  </a:cubicBezTo>
                  <a:cubicBezTo>
                    <a:pt x="170" y="296"/>
                    <a:pt x="156" y="289"/>
                    <a:pt x="156" y="289"/>
                  </a:cubicBezTo>
                  <a:cubicBezTo>
                    <a:pt x="204" y="245"/>
                    <a:pt x="160" y="234"/>
                    <a:pt x="160" y="234"/>
                  </a:cubicBezTo>
                  <a:cubicBezTo>
                    <a:pt x="171" y="229"/>
                    <a:pt x="175" y="178"/>
                    <a:pt x="175" y="178"/>
                  </a:cubicBezTo>
                  <a:cubicBezTo>
                    <a:pt x="175" y="178"/>
                    <a:pt x="185" y="179"/>
                    <a:pt x="192" y="179"/>
                  </a:cubicBezTo>
                  <a:cubicBezTo>
                    <a:pt x="198" y="179"/>
                    <a:pt x="215" y="179"/>
                    <a:pt x="221" y="179"/>
                  </a:cubicBezTo>
                  <a:cubicBezTo>
                    <a:pt x="227" y="178"/>
                    <a:pt x="234" y="179"/>
                    <a:pt x="238" y="181"/>
                  </a:cubicBezTo>
                  <a:cubicBezTo>
                    <a:pt x="242" y="183"/>
                    <a:pt x="248" y="184"/>
                    <a:pt x="252" y="183"/>
                  </a:cubicBezTo>
                  <a:cubicBezTo>
                    <a:pt x="256" y="183"/>
                    <a:pt x="254" y="185"/>
                    <a:pt x="259" y="189"/>
                  </a:cubicBezTo>
                  <a:cubicBezTo>
                    <a:pt x="264" y="192"/>
                    <a:pt x="269" y="191"/>
                    <a:pt x="273" y="186"/>
                  </a:cubicBezTo>
                  <a:cubicBezTo>
                    <a:pt x="276" y="182"/>
                    <a:pt x="280" y="174"/>
                    <a:pt x="280" y="174"/>
                  </a:cubicBezTo>
                  <a:lnTo>
                    <a:pt x="267" y="160"/>
                  </a:lnTo>
                  <a:close/>
                  <a:moveTo>
                    <a:pt x="118" y="230"/>
                  </a:moveTo>
                  <a:cubicBezTo>
                    <a:pt x="118" y="230"/>
                    <a:pt x="126" y="220"/>
                    <a:pt x="127" y="214"/>
                  </a:cubicBezTo>
                  <a:cubicBezTo>
                    <a:pt x="128" y="229"/>
                    <a:pt x="128" y="229"/>
                    <a:pt x="128" y="229"/>
                  </a:cubicBezTo>
                  <a:lnTo>
                    <a:pt x="118" y="230"/>
                  </a:lnTo>
                  <a:close/>
                  <a:moveTo>
                    <a:pt x="99" y="181"/>
                  </a:moveTo>
                  <a:cubicBezTo>
                    <a:pt x="99" y="175"/>
                    <a:pt x="110" y="157"/>
                    <a:pt x="113" y="159"/>
                  </a:cubicBezTo>
                  <a:cubicBezTo>
                    <a:pt x="116" y="160"/>
                    <a:pt x="131" y="159"/>
                    <a:pt x="131" y="159"/>
                  </a:cubicBezTo>
                  <a:cubicBezTo>
                    <a:pt x="123" y="160"/>
                    <a:pt x="99" y="181"/>
                    <a:pt x="99" y="181"/>
                  </a:cubicBezTo>
                  <a:close/>
                </a:path>
              </a:pathLst>
            </a:custGeom>
            <a:solidFill>
              <a:schemeClr val="accent3">
                <a:lumMod val="40000"/>
                <a:lumOff val="60000"/>
              </a:schemeClr>
            </a:solidFill>
            <a:ln>
              <a:noFill/>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a:p>
          </p:txBody>
        </p:sp>
        <p:sp>
          <p:nvSpPr>
            <p:cNvPr id="7" name="ïŝļiďe"/>
            <p:cNvSpPr/>
            <p:nvPr/>
          </p:nvSpPr>
          <p:spPr bwMode="auto">
            <a:xfrm>
              <a:off x="6539228" y="2352983"/>
              <a:ext cx="693840" cy="923020"/>
            </a:xfrm>
            <a:custGeom>
              <a:avLst/>
              <a:gdLst>
                <a:gd name="T0" fmla="*/ 149 w 279"/>
                <a:gd name="T1" fmla="*/ 338 h 370"/>
                <a:gd name="T2" fmla="*/ 140 w 279"/>
                <a:gd name="T3" fmla="*/ 315 h 370"/>
                <a:gd name="T4" fmla="*/ 135 w 279"/>
                <a:gd name="T5" fmla="*/ 238 h 370"/>
                <a:gd name="T6" fmla="*/ 24 w 279"/>
                <a:gd name="T7" fmla="*/ 276 h 370"/>
                <a:gd name="T8" fmla="*/ 2 w 279"/>
                <a:gd name="T9" fmla="*/ 239 h 370"/>
                <a:gd name="T10" fmla="*/ 8 w 279"/>
                <a:gd name="T11" fmla="*/ 206 h 370"/>
                <a:gd name="T12" fmla="*/ 23 w 279"/>
                <a:gd name="T13" fmla="*/ 162 h 370"/>
                <a:gd name="T14" fmla="*/ 107 w 279"/>
                <a:gd name="T15" fmla="*/ 61 h 370"/>
                <a:gd name="T16" fmla="*/ 127 w 279"/>
                <a:gd name="T17" fmla="*/ 5 h 370"/>
                <a:gd name="T18" fmla="*/ 173 w 279"/>
                <a:gd name="T19" fmla="*/ 40 h 370"/>
                <a:gd name="T20" fmla="*/ 169 w 279"/>
                <a:gd name="T21" fmla="*/ 57 h 370"/>
                <a:gd name="T22" fmla="*/ 163 w 279"/>
                <a:gd name="T23" fmla="*/ 75 h 370"/>
                <a:gd name="T24" fmla="*/ 135 w 279"/>
                <a:gd name="T25" fmla="*/ 89 h 370"/>
                <a:gd name="T26" fmla="*/ 133 w 279"/>
                <a:gd name="T27" fmla="*/ 93 h 370"/>
                <a:gd name="T28" fmla="*/ 145 w 279"/>
                <a:gd name="T29" fmla="*/ 107 h 370"/>
                <a:gd name="T30" fmla="*/ 161 w 279"/>
                <a:gd name="T31" fmla="*/ 110 h 370"/>
                <a:gd name="T32" fmla="*/ 210 w 279"/>
                <a:gd name="T33" fmla="*/ 113 h 370"/>
                <a:gd name="T34" fmla="*/ 233 w 279"/>
                <a:gd name="T35" fmla="*/ 108 h 370"/>
                <a:gd name="T36" fmla="*/ 248 w 279"/>
                <a:gd name="T37" fmla="*/ 93 h 370"/>
                <a:gd name="T38" fmla="*/ 261 w 279"/>
                <a:gd name="T39" fmla="*/ 91 h 370"/>
                <a:gd name="T40" fmla="*/ 268 w 279"/>
                <a:gd name="T41" fmla="*/ 102 h 370"/>
                <a:gd name="T42" fmla="*/ 268 w 279"/>
                <a:gd name="T43" fmla="*/ 115 h 370"/>
                <a:gd name="T44" fmla="*/ 256 w 279"/>
                <a:gd name="T45" fmla="*/ 122 h 370"/>
                <a:gd name="T46" fmla="*/ 254 w 279"/>
                <a:gd name="T47" fmla="*/ 117 h 370"/>
                <a:gd name="T48" fmla="*/ 239 w 279"/>
                <a:gd name="T49" fmla="*/ 127 h 370"/>
                <a:gd name="T50" fmla="*/ 203 w 279"/>
                <a:gd name="T51" fmla="*/ 135 h 370"/>
                <a:gd name="T52" fmla="*/ 224 w 279"/>
                <a:gd name="T53" fmla="*/ 137 h 370"/>
                <a:gd name="T54" fmla="*/ 243 w 279"/>
                <a:gd name="T55" fmla="*/ 138 h 370"/>
                <a:gd name="T56" fmla="*/ 254 w 279"/>
                <a:gd name="T57" fmla="*/ 147 h 370"/>
                <a:gd name="T58" fmla="*/ 253 w 279"/>
                <a:gd name="T59" fmla="*/ 155 h 370"/>
                <a:gd name="T60" fmla="*/ 241 w 279"/>
                <a:gd name="T61" fmla="*/ 168 h 370"/>
                <a:gd name="T62" fmla="*/ 227 w 279"/>
                <a:gd name="T63" fmla="*/ 162 h 370"/>
                <a:gd name="T64" fmla="*/ 214 w 279"/>
                <a:gd name="T65" fmla="*/ 159 h 370"/>
                <a:gd name="T66" fmla="*/ 195 w 279"/>
                <a:gd name="T67" fmla="*/ 157 h 370"/>
                <a:gd name="T68" fmla="*/ 157 w 279"/>
                <a:gd name="T69" fmla="*/ 156 h 370"/>
                <a:gd name="T70" fmla="*/ 147 w 279"/>
                <a:gd name="T71" fmla="*/ 150 h 370"/>
                <a:gd name="T72" fmla="*/ 126 w 279"/>
                <a:gd name="T73" fmla="*/ 143 h 370"/>
                <a:gd name="T74" fmla="*/ 98 w 279"/>
                <a:gd name="T75" fmla="*/ 190 h 370"/>
                <a:gd name="T76" fmla="*/ 159 w 279"/>
                <a:gd name="T77" fmla="*/ 173 h 370"/>
                <a:gd name="T78" fmla="*/ 177 w 279"/>
                <a:gd name="T79" fmla="*/ 189 h 370"/>
                <a:gd name="T80" fmla="*/ 192 w 279"/>
                <a:gd name="T81" fmla="*/ 208 h 370"/>
                <a:gd name="T82" fmla="*/ 181 w 279"/>
                <a:gd name="T83" fmla="*/ 285 h 370"/>
                <a:gd name="T84" fmla="*/ 185 w 279"/>
                <a:gd name="T85" fmla="*/ 305 h 370"/>
                <a:gd name="T86" fmla="*/ 203 w 279"/>
                <a:gd name="T87" fmla="*/ 308 h 370"/>
                <a:gd name="T88" fmla="*/ 218 w 279"/>
                <a:gd name="T89" fmla="*/ 313 h 370"/>
                <a:gd name="T90" fmla="*/ 200 w 279"/>
                <a:gd name="T91" fmla="*/ 328 h 370"/>
                <a:gd name="T92" fmla="*/ 214 w 279"/>
                <a:gd name="T93" fmla="*/ 325 h 370"/>
                <a:gd name="T94" fmla="*/ 223 w 279"/>
                <a:gd name="T95" fmla="*/ 330 h 370"/>
                <a:gd name="T96" fmla="*/ 216 w 279"/>
                <a:gd name="T97" fmla="*/ 343 h 370"/>
                <a:gd name="T98" fmla="*/ 197 w 279"/>
                <a:gd name="T99" fmla="*/ 348 h 370"/>
                <a:gd name="T100" fmla="*/ 176 w 279"/>
                <a:gd name="T101" fmla="*/ 353 h 370"/>
                <a:gd name="T102" fmla="*/ 149 w 279"/>
                <a:gd name="T103" fmla="*/ 33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370">
                  <a:moveTo>
                    <a:pt x="149" y="338"/>
                  </a:moveTo>
                  <a:cubicBezTo>
                    <a:pt x="149" y="338"/>
                    <a:pt x="133" y="330"/>
                    <a:pt x="140" y="315"/>
                  </a:cubicBezTo>
                  <a:cubicBezTo>
                    <a:pt x="140" y="315"/>
                    <a:pt x="139" y="245"/>
                    <a:pt x="135" y="238"/>
                  </a:cubicBezTo>
                  <a:cubicBezTo>
                    <a:pt x="135" y="238"/>
                    <a:pt x="74" y="285"/>
                    <a:pt x="24" y="276"/>
                  </a:cubicBezTo>
                  <a:cubicBezTo>
                    <a:pt x="24" y="276"/>
                    <a:pt x="0" y="264"/>
                    <a:pt x="2" y="239"/>
                  </a:cubicBezTo>
                  <a:cubicBezTo>
                    <a:pt x="4" y="213"/>
                    <a:pt x="5" y="217"/>
                    <a:pt x="8" y="206"/>
                  </a:cubicBezTo>
                  <a:cubicBezTo>
                    <a:pt x="12" y="195"/>
                    <a:pt x="10" y="179"/>
                    <a:pt x="23" y="162"/>
                  </a:cubicBezTo>
                  <a:cubicBezTo>
                    <a:pt x="36" y="145"/>
                    <a:pt x="77" y="81"/>
                    <a:pt x="107" y="61"/>
                  </a:cubicBezTo>
                  <a:cubicBezTo>
                    <a:pt x="107" y="61"/>
                    <a:pt x="105" y="10"/>
                    <a:pt x="127" y="5"/>
                  </a:cubicBezTo>
                  <a:cubicBezTo>
                    <a:pt x="127" y="5"/>
                    <a:pt x="184" y="0"/>
                    <a:pt x="173" y="40"/>
                  </a:cubicBezTo>
                  <a:cubicBezTo>
                    <a:pt x="173" y="40"/>
                    <a:pt x="174" y="55"/>
                    <a:pt x="169" y="57"/>
                  </a:cubicBezTo>
                  <a:cubicBezTo>
                    <a:pt x="169" y="57"/>
                    <a:pt x="176" y="77"/>
                    <a:pt x="163" y="75"/>
                  </a:cubicBezTo>
                  <a:cubicBezTo>
                    <a:pt x="163" y="75"/>
                    <a:pt x="149" y="94"/>
                    <a:pt x="135" y="89"/>
                  </a:cubicBezTo>
                  <a:cubicBezTo>
                    <a:pt x="133" y="93"/>
                    <a:pt x="133" y="93"/>
                    <a:pt x="133" y="93"/>
                  </a:cubicBezTo>
                  <a:cubicBezTo>
                    <a:pt x="133" y="93"/>
                    <a:pt x="142" y="99"/>
                    <a:pt x="145" y="107"/>
                  </a:cubicBezTo>
                  <a:cubicBezTo>
                    <a:pt x="145" y="107"/>
                    <a:pt x="152" y="112"/>
                    <a:pt x="161" y="110"/>
                  </a:cubicBezTo>
                  <a:cubicBezTo>
                    <a:pt x="170" y="109"/>
                    <a:pt x="202" y="112"/>
                    <a:pt x="210" y="113"/>
                  </a:cubicBezTo>
                  <a:cubicBezTo>
                    <a:pt x="219" y="113"/>
                    <a:pt x="229" y="114"/>
                    <a:pt x="233" y="108"/>
                  </a:cubicBezTo>
                  <a:cubicBezTo>
                    <a:pt x="237" y="103"/>
                    <a:pt x="241" y="95"/>
                    <a:pt x="248" y="93"/>
                  </a:cubicBezTo>
                  <a:cubicBezTo>
                    <a:pt x="255" y="91"/>
                    <a:pt x="261" y="91"/>
                    <a:pt x="261" y="91"/>
                  </a:cubicBezTo>
                  <a:cubicBezTo>
                    <a:pt x="261" y="91"/>
                    <a:pt x="279" y="102"/>
                    <a:pt x="268" y="102"/>
                  </a:cubicBezTo>
                  <a:cubicBezTo>
                    <a:pt x="268" y="102"/>
                    <a:pt x="271" y="111"/>
                    <a:pt x="268" y="115"/>
                  </a:cubicBezTo>
                  <a:cubicBezTo>
                    <a:pt x="265" y="118"/>
                    <a:pt x="258" y="122"/>
                    <a:pt x="256" y="122"/>
                  </a:cubicBezTo>
                  <a:cubicBezTo>
                    <a:pt x="254" y="121"/>
                    <a:pt x="254" y="117"/>
                    <a:pt x="254" y="117"/>
                  </a:cubicBezTo>
                  <a:cubicBezTo>
                    <a:pt x="254" y="117"/>
                    <a:pt x="245" y="126"/>
                    <a:pt x="239" y="127"/>
                  </a:cubicBezTo>
                  <a:cubicBezTo>
                    <a:pt x="233" y="129"/>
                    <a:pt x="204" y="135"/>
                    <a:pt x="203" y="135"/>
                  </a:cubicBezTo>
                  <a:cubicBezTo>
                    <a:pt x="203" y="135"/>
                    <a:pt x="205" y="141"/>
                    <a:pt x="224" y="137"/>
                  </a:cubicBezTo>
                  <a:cubicBezTo>
                    <a:pt x="224" y="137"/>
                    <a:pt x="234" y="130"/>
                    <a:pt x="243" y="138"/>
                  </a:cubicBezTo>
                  <a:cubicBezTo>
                    <a:pt x="254" y="147"/>
                    <a:pt x="254" y="147"/>
                    <a:pt x="254" y="147"/>
                  </a:cubicBezTo>
                  <a:cubicBezTo>
                    <a:pt x="254" y="147"/>
                    <a:pt x="254" y="155"/>
                    <a:pt x="253" y="155"/>
                  </a:cubicBezTo>
                  <a:cubicBezTo>
                    <a:pt x="253" y="155"/>
                    <a:pt x="247" y="167"/>
                    <a:pt x="241" y="168"/>
                  </a:cubicBezTo>
                  <a:cubicBezTo>
                    <a:pt x="241" y="168"/>
                    <a:pt x="230" y="165"/>
                    <a:pt x="227" y="162"/>
                  </a:cubicBezTo>
                  <a:cubicBezTo>
                    <a:pt x="227" y="162"/>
                    <a:pt x="217" y="161"/>
                    <a:pt x="214" y="159"/>
                  </a:cubicBezTo>
                  <a:cubicBezTo>
                    <a:pt x="212" y="156"/>
                    <a:pt x="202" y="157"/>
                    <a:pt x="195" y="157"/>
                  </a:cubicBezTo>
                  <a:cubicBezTo>
                    <a:pt x="188" y="157"/>
                    <a:pt x="161" y="158"/>
                    <a:pt x="157" y="156"/>
                  </a:cubicBezTo>
                  <a:cubicBezTo>
                    <a:pt x="152" y="155"/>
                    <a:pt x="147" y="150"/>
                    <a:pt x="147" y="150"/>
                  </a:cubicBezTo>
                  <a:cubicBezTo>
                    <a:pt x="147" y="150"/>
                    <a:pt x="135" y="153"/>
                    <a:pt x="126" y="143"/>
                  </a:cubicBezTo>
                  <a:cubicBezTo>
                    <a:pt x="126" y="143"/>
                    <a:pt x="113" y="180"/>
                    <a:pt x="98" y="190"/>
                  </a:cubicBezTo>
                  <a:cubicBezTo>
                    <a:pt x="98" y="190"/>
                    <a:pt x="143" y="168"/>
                    <a:pt x="159" y="173"/>
                  </a:cubicBezTo>
                  <a:cubicBezTo>
                    <a:pt x="159" y="173"/>
                    <a:pt x="177" y="182"/>
                    <a:pt x="177" y="189"/>
                  </a:cubicBezTo>
                  <a:cubicBezTo>
                    <a:pt x="177" y="189"/>
                    <a:pt x="192" y="196"/>
                    <a:pt x="192" y="208"/>
                  </a:cubicBezTo>
                  <a:cubicBezTo>
                    <a:pt x="192" y="208"/>
                    <a:pt x="187" y="267"/>
                    <a:pt x="181" y="285"/>
                  </a:cubicBezTo>
                  <a:cubicBezTo>
                    <a:pt x="175" y="304"/>
                    <a:pt x="179" y="304"/>
                    <a:pt x="185" y="305"/>
                  </a:cubicBezTo>
                  <a:cubicBezTo>
                    <a:pt x="191" y="305"/>
                    <a:pt x="198" y="311"/>
                    <a:pt x="203" y="308"/>
                  </a:cubicBezTo>
                  <a:cubicBezTo>
                    <a:pt x="208" y="305"/>
                    <a:pt x="222" y="300"/>
                    <a:pt x="218" y="313"/>
                  </a:cubicBezTo>
                  <a:cubicBezTo>
                    <a:pt x="200" y="328"/>
                    <a:pt x="200" y="328"/>
                    <a:pt x="200" y="328"/>
                  </a:cubicBezTo>
                  <a:cubicBezTo>
                    <a:pt x="200" y="328"/>
                    <a:pt x="210" y="328"/>
                    <a:pt x="214" y="325"/>
                  </a:cubicBezTo>
                  <a:cubicBezTo>
                    <a:pt x="218" y="322"/>
                    <a:pt x="226" y="321"/>
                    <a:pt x="223" y="330"/>
                  </a:cubicBezTo>
                  <a:cubicBezTo>
                    <a:pt x="220" y="338"/>
                    <a:pt x="220" y="340"/>
                    <a:pt x="216" y="343"/>
                  </a:cubicBezTo>
                  <a:cubicBezTo>
                    <a:pt x="212" y="345"/>
                    <a:pt x="203" y="347"/>
                    <a:pt x="197" y="348"/>
                  </a:cubicBezTo>
                  <a:cubicBezTo>
                    <a:pt x="191" y="348"/>
                    <a:pt x="180" y="350"/>
                    <a:pt x="176" y="353"/>
                  </a:cubicBezTo>
                  <a:cubicBezTo>
                    <a:pt x="172" y="357"/>
                    <a:pt x="141" y="370"/>
                    <a:pt x="149" y="338"/>
                  </a:cubicBezTo>
                  <a:close/>
                </a:path>
              </a:pathLst>
            </a:custGeom>
            <a:solidFill>
              <a:schemeClr val="accent3">
                <a:lumMod val="60000"/>
                <a:lumOff val="40000"/>
              </a:schemeClr>
            </a:solidFill>
            <a:ln>
              <a:noFill/>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a:p>
          </p:txBody>
        </p:sp>
        <p:sp>
          <p:nvSpPr>
            <p:cNvPr id="8" name="ïṩlíḑè"/>
            <p:cNvSpPr/>
            <p:nvPr/>
          </p:nvSpPr>
          <p:spPr bwMode="auto">
            <a:xfrm>
              <a:off x="7883468" y="2765359"/>
              <a:ext cx="633920" cy="1170070"/>
            </a:xfrm>
            <a:custGeom>
              <a:avLst/>
              <a:gdLst>
                <a:gd name="T0" fmla="*/ 215 w 255"/>
                <a:gd name="T1" fmla="*/ 443 h 469"/>
                <a:gd name="T2" fmla="*/ 237 w 255"/>
                <a:gd name="T3" fmla="*/ 444 h 469"/>
                <a:gd name="T4" fmla="*/ 240 w 255"/>
                <a:gd name="T5" fmla="*/ 450 h 469"/>
                <a:gd name="T6" fmla="*/ 227 w 255"/>
                <a:gd name="T7" fmla="*/ 461 h 469"/>
                <a:gd name="T8" fmla="*/ 196 w 255"/>
                <a:gd name="T9" fmla="*/ 464 h 469"/>
                <a:gd name="T10" fmla="*/ 178 w 255"/>
                <a:gd name="T11" fmla="*/ 466 h 469"/>
                <a:gd name="T12" fmla="*/ 160 w 255"/>
                <a:gd name="T13" fmla="*/ 450 h 469"/>
                <a:gd name="T14" fmla="*/ 157 w 255"/>
                <a:gd name="T15" fmla="*/ 401 h 469"/>
                <a:gd name="T16" fmla="*/ 151 w 255"/>
                <a:gd name="T17" fmla="*/ 340 h 469"/>
                <a:gd name="T18" fmla="*/ 141 w 255"/>
                <a:gd name="T19" fmla="*/ 320 h 469"/>
                <a:gd name="T20" fmla="*/ 23 w 255"/>
                <a:gd name="T21" fmla="*/ 277 h 469"/>
                <a:gd name="T22" fmla="*/ 19 w 255"/>
                <a:gd name="T23" fmla="*/ 220 h 469"/>
                <a:gd name="T24" fmla="*/ 31 w 255"/>
                <a:gd name="T25" fmla="*/ 185 h 469"/>
                <a:gd name="T26" fmla="*/ 60 w 255"/>
                <a:gd name="T27" fmla="*/ 125 h 469"/>
                <a:gd name="T28" fmla="*/ 111 w 255"/>
                <a:gd name="T29" fmla="*/ 51 h 469"/>
                <a:gd name="T30" fmla="*/ 134 w 255"/>
                <a:gd name="T31" fmla="*/ 2 h 469"/>
                <a:gd name="T32" fmla="*/ 177 w 255"/>
                <a:gd name="T33" fmla="*/ 16 h 469"/>
                <a:gd name="T34" fmla="*/ 174 w 255"/>
                <a:gd name="T35" fmla="*/ 54 h 469"/>
                <a:gd name="T36" fmla="*/ 165 w 255"/>
                <a:gd name="T37" fmla="*/ 72 h 469"/>
                <a:gd name="T38" fmla="*/ 142 w 255"/>
                <a:gd name="T39" fmla="*/ 87 h 469"/>
                <a:gd name="T40" fmla="*/ 143 w 255"/>
                <a:gd name="T41" fmla="*/ 97 h 469"/>
                <a:gd name="T42" fmla="*/ 165 w 255"/>
                <a:gd name="T43" fmla="*/ 111 h 469"/>
                <a:gd name="T44" fmla="*/ 173 w 255"/>
                <a:gd name="T45" fmla="*/ 115 h 469"/>
                <a:gd name="T46" fmla="*/ 181 w 255"/>
                <a:gd name="T47" fmla="*/ 133 h 469"/>
                <a:gd name="T48" fmla="*/ 172 w 255"/>
                <a:gd name="T49" fmla="*/ 146 h 469"/>
                <a:gd name="T50" fmla="*/ 163 w 255"/>
                <a:gd name="T51" fmla="*/ 146 h 469"/>
                <a:gd name="T52" fmla="*/ 155 w 255"/>
                <a:gd name="T53" fmla="*/ 140 h 469"/>
                <a:gd name="T54" fmla="*/ 144 w 255"/>
                <a:gd name="T55" fmla="*/ 128 h 469"/>
                <a:gd name="T56" fmla="*/ 139 w 255"/>
                <a:gd name="T57" fmla="*/ 130 h 469"/>
                <a:gd name="T58" fmla="*/ 100 w 255"/>
                <a:gd name="T59" fmla="*/ 204 h 469"/>
                <a:gd name="T60" fmla="*/ 88 w 255"/>
                <a:gd name="T61" fmla="*/ 238 h 469"/>
                <a:gd name="T62" fmla="*/ 178 w 255"/>
                <a:gd name="T63" fmla="*/ 280 h 469"/>
                <a:gd name="T64" fmla="*/ 194 w 255"/>
                <a:gd name="T65" fmla="*/ 309 h 469"/>
                <a:gd name="T66" fmla="*/ 200 w 255"/>
                <a:gd name="T67" fmla="*/ 394 h 469"/>
                <a:gd name="T68" fmla="*/ 213 w 255"/>
                <a:gd name="T69" fmla="*/ 421 h 469"/>
                <a:gd name="T70" fmla="*/ 237 w 255"/>
                <a:gd name="T71" fmla="*/ 423 h 469"/>
                <a:gd name="T72" fmla="*/ 254 w 255"/>
                <a:gd name="T73" fmla="*/ 424 h 469"/>
                <a:gd name="T74" fmla="*/ 245 w 255"/>
                <a:gd name="T75" fmla="*/ 437 h 469"/>
                <a:gd name="T76" fmla="*/ 230 w 255"/>
                <a:gd name="T77" fmla="*/ 441 h 469"/>
                <a:gd name="T78" fmla="*/ 215 w 255"/>
                <a:gd name="T79" fmla="*/ 44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469">
                  <a:moveTo>
                    <a:pt x="215" y="443"/>
                  </a:moveTo>
                  <a:cubicBezTo>
                    <a:pt x="215" y="443"/>
                    <a:pt x="219" y="451"/>
                    <a:pt x="237" y="444"/>
                  </a:cubicBezTo>
                  <a:cubicBezTo>
                    <a:pt x="237" y="444"/>
                    <a:pt x="243" y="446"/>
                    <a:pt x="240" y="450"/>
                  </a:cubicBezTo>
                  <a:cubicBezTo>
                    <a:pt x="240" y="450"/>
                    <a:pt x="238" y="461"/>
                    <a:pt x="227" y="461"/>
                  </a:cubicBezTo>
                  <a:cubicBezTo>
                    <a:pt x="227" y="461"/>
                    <a:pt x="211" y="468"/>
                    <a:pt x="196" y="464"/>
                  </a:cubicBezTo>
                  <a:cubicBezTo>
                    <a:pt x="196" y="464"/>
                    <a:pt x="184" y="465"/>
                    <a:pt x="178" y="466"/>
                  </a:cubicBezTo>
                  <a:cubicBezTo>
                    <a:pt x="172" y="467"/>
                    <a:pt x="157" y="469"/>
                    <a:pt x="160" y="450"/>
                  </a:cubicBezTo>
                  <a:cubicBezTo>
                    <a:pt x="163" y="430"/>
                    <a:pt x="160" y="408"/>
                    <a:pt x="157" y="401"/>
                  </a:cubicBezTo>
                  <a:cubicBezTo>
                    <a:pt x="155" y="394"/>
                    <a:pt x="148" y="354"/>
                    <a:pt x="151" y="340"/>
                  </a:cubicBezTo>
                  <a:cubicBezTo>
                    <a:pt x="151" y="340"/>
                    <a:pt x="154" y="324"/>
                    <a:pt x="141" y="320"/>
                  </a:cubicBezTo>
                  <a:cubicBezTo>
                    <a:pt x="141" y="320"/>
                    <a:pt x="30" y="289"/>
                    <a:pt x="23" y="277"/>
                  </a:cubicBezTo>
                  <a:cubicBezTo>
                    <a:pt x="23" y="277"/>
                    <a:pt x="0" y="251"/>
                    <a:pt x="19" y="220"/>
                  </a:cubicBezTo>
                  <a:cubicBezTo>
                    <a:pt x="19" y="220"/>
                    <a:pt x="29" y="194"/>
                    <a:pt x="31" y="185"/>
                  </a:cubicBezTo>
                  <a:cubicBezTo>
                    <a:pt x="32" y="176"/>
                    <a:pt x="57" y="135"/>
                    <a:pt x="60" y="125"/>
                  </a:cubicBezTo>
                  <a:cubicBezTo>
                    <a:pt x="62" y="115"/>
                    <a:pt x="80" y="49"/>
                    <a:pt x="111" y="51"/>
                  </a:cubicBezTo>
                  <a:cubicBezTo>
                    <a:pt x="111" y="51"/>
                    <a:pt x="111" y="4"/>
                    <a:pt x="134" y="2"/>
                  </a:cubicBezTo>
                  <a:cubicBezTo>
                    <a:pt x="134" y="2"/>
                    <a:pt x="168" y="0"/>
                    <a:pt x="177" y="16"/>
                  </a:cubicBezTo>
                  <a:cubicBezTo>
                    <a:pt x="177" y="16"/>
                    <a:pt x="191" y="45"/>
                    <a:pt x="174" y="54"/>
                  </a:cubicBezTo>
                  <a:cubicBezTo>
                    <a:pt x="174" y="54"/>
                    <a:pt x="179" y="74"/>
                    <a:pt x="165" y="72"/>
                  </a:cubicBezTo>
                  <a:cubicBezTo>
                    <a:pt x="165" y="72"/>
                    <a:pt x="151" y="92"/>
                    <a:pt x="142" y="87"/>
                  </a:cubicBezTo>
                  <a:cubicBezTo>
                    <a:pt x="142" y="87"/>
                    <a:pt x="139" y="94"/>
                    <a:pt x="143" y="97"/>
                  </a:cubicBezTo>
                  <a:cubicBezTo>
                    <a:pt x="147" y="101"/>
                    <a:pt x="148" y="107"/>
                    <a:pt x="165" y="111"/>
                  </a:cubicBezTo>
                  <a:cubicBezTo>
                    <a:pt x="173" y="115"/>
                    <a:pt x="173" y="115"/>
                    <a:pt x="173" y="115"/>
                  </a:cubicBezTo>
                  <a:cubicBezTo>
                    <a:pt x="173" y="115"/>
                    <a:pt x="181" y="131"/>
                    <a:pt x="181" y="133"/>
                  </a:cubicBezTo>
                  <a:cubicBezTo>
                    <a:pt x="181" y="136"/>
                    <a:pt x="174" y="144"/>
                    <a:pt x="172" y="146"/>
                  </a:cubicBezTo>
                  <a:cubicBezTo>
                    <a:pt x="169" y="149"/>
                    <a:pt x="163" y="146"/>
                    <a:pt x="163" y="146"/>
                  </a:cubicBezTo>
                  <a:cubicBezTo>
                    <a:pt x="163" y="146"/>
                    <a:pt x="153" y="147"/>
                    <a:pt x="155" y="140"/>
                  </a:cubicBezTo>
                  <a:cubicBezTo>
                    <a:pt x="155" y="140"/>
                    <a:pt x="143" y="134"/>
                    <a:pt x="144" y="128"/>
                  </a:cubicBezTo>
                  <a:cubicBezTo>
                    <a:pt x="139" y="130"/>
                    <a:pt x="139" y="130"/>
                    <a:pt x="139" y="130"/>
                  </a:cubicBezTo>
                  <a:cubicBezTo>
                    <a:pt x="139" y="130"/>
                    <a:pt x="120" y="193"/>
                    <a:pt x="100" y="204"/>
                  </a:cubicBezTo>
                  <a:cubicBezTo>
                    <a:pt x="100" y="204"/>
                    <a:pt x="84" y="230"/>
                    <a:pt x="88" y="238"/>
                  </a:cubicBezTo>
                  <a:cubicBezTo>
                    <a:pt x="88" y="238"/>
                    <a:pt x="160" y="258"/>
                    <a:pt x="178" y="280"/>
                  </a:cubicBezTo>
                  <a:cubicBezTo>
                    <a:pt x="178" y="280"/>
                    <a:pt x="196" y="285"/>
                    <a:pt x="194" y="309"/>
                  </a:cubicBezTo>
                  <a:cubicBezTo>
                    <a:pt x="194" y="309"/>
                    <a:pt x="199" y="368"/>
                    <a:pt x="200" y="394"/>
                  </a:cubicBezTo>
                  <a:cubicBezTo>
                    <a:pt x="200" y="394"/>
                    <a:pt x="206" y="417"/>
                    <a:pt x="213" y="421"/>
                  </a:cubicBezTo>
                  <a:cubicBezTo>
                    <a:pt x="220" y="425"/>
                    <a:pt x="231" y="425"/>
                    <a:pt x="237" y="423"/>
                  </a:cubicBezTo>
                  <a:cubicBezTo>
                    <a:pt x="242" y="421"/>
                    <a:pt x="255" y="411"/>
                    <a:pt x="254" y="424"/>
                  </a:cubicBezTo>
                  <a:cubicBezTo>
                    <a:pt x="254" y="424"/>
                    <a:pt x="249" y="434"/>
                    <a:pt x="245" y="437"/>
                  </a:cubicBezTo>
                  <a:cubicBezTo>
                    <a:pt x="240" y="439"/>
                    <a:pt x="236" y="441"/>
                    <a:pt x="230" y="441"/>
                  </a:cubicBezTo>
                  <a:cubicBezTo>
                    <a:pt x="225" y="441"/>
                    <a:pt x="215" y="443"/>
                    <a:pt x="215" y="443"/>
                  </a:cubicBezTo>
                  <a:close/>
                </a:path>
              </a:pathLst>
            </a:custGeom>
            <a:solidFill>
              <a:schemeClr val="accent3">
                <a:lumMod val="75000"/>
              </a:schemeClr>
            </a:solidFill>
            <a:ln>
              <a:noFill/>
            </a:ln>
          </p:spPr>
          <p:txBody>
            <a:bodyPr vert="horz" wrap="square" lIns="121920" tIns="60960" rIns="121920" bIns="60960" numCol="1" anchor="t" anchorCtr="0" compatLnSpc="1">
              <a:normAutofit/>
            </a:bodyPr>
            <a:lstStyle/>
            <a:p>
              <a:pPr defTabSz="457200"/>
              <a:endParaRPr lang="en-US"/>
            </a:p>
          </p:txBody>
        </p:sp>
        <p:sp>
          <p:nvSpPr>
            <p:cNvPr id="9" name="îṥḷíḋê"/>
            <p:cNvSpPr/>
            <p:nvPr/>
          </p:nvSpPr>
          <p:spPr bwMode="auto">
            <a:xfrm>
              <a:off x="9167789" y="3174749"/>
              <a:ext cx="552970" cy="1381376"/>
            </a:xfrm>
            <a:custGeom>
              <a:avLst/>
              <a:gdLst>
                <a:gd name="T0" fmla="*/ 218 w 222"/>
                <a:gd name="T1" fmla="*/ 499 h 554"/>
                <a:gd name="T2" fmla="*/ 205 w 222"/>
                <a:gd name="T3" fmla="*/ 501 h 554"/>
                <a:gd name="T4" fmla="*/ 177 w 222"/>
                <a:gd name="T5" fmla="*/ 497 h 554"/>
                <a:gd name="T6" fmla="*/ 165 w 222"/>
                <a:gd name="T7" fmla="*/ 449 h 554"/>
                <a:gd name="T8" fmla="*/ 160 w 222"/>
                <a:gd name="T9" fmla="*/ 383 h 554"/>
                <a:gd name="T10" fmla="*/ 156 w 222"/>
                <a:gd name="T11" fmla="*/ 352 h 554"/>
                <a:gd name="T12" fmla="*/ 128 w 222"/>
                <a:gd name="T13" fmla="*/ 281 h 554"/>
                <a:gd name="T14" fmla="*/ 113 w 222"/>
                <a:gd name="T15" fmla="*/ 249 h 554"/>
                <a:gd name="T16" fmla="*/ 121 w 222"/>
                <a:gd name="T17" fmla="*/ 188 h 554"/>
                <a:gd name="T18" fmla="*/ 125 w 222"/>
                <a:gd name="T19" fmla="*/ 90 h 554"/>
                <a:gd name="T20" fmla="*/ 126 w 222"/>
                <a:gd name="T21" fmla="*/ 83 h 554"/>
                <a:gd name="T22" fmla="*/ 147 w 222"/>
                <a:gd name="T23" fmla="*/ 69 h 554"/>
                <a:gd name="T24" fmla="*/ 156 w 222"/>
                <a:gd name="T25" fmla="*/ 52 h 554"/>
                <a:gd name="T26" fmla="*/ 160 w 222"/>
                <a:gd name="T27" fmla="*/ 35 h 554"/>
                <a:gd name="T28" fmla="*/ 116 w 222"/>
                <a:gd name="T29" fmla="*/ 1 h 554"/>
                <a:gd name="T30" fmla="*/ 97 w 222"/>
                <a:gd name="T31" fmla="*/ 53 h 554"/>
                <a:gd name="T32" fmla="*/ 88 w 222"/>
                <a:gd name="T33" fmla="*/ 60 h 554"/>
                <a:gd name="T34" fmla="*/ 34 w 222"/>
                <a:gd name="T35" fmla="*/ 62 h 554"/>
                <a:gd name="T36" fmla="*/ 12 w 222"/>
                <a:gd name="T37" fmla="*/ 65 h 554"/>
                <a:gd name="T38" fmla="*/ 6 w 222"/>
                <a:gd name="T39" fmla="*/ 86 h 554"/>
                <a:gd name="T40" fmla="*/ 38 w 222"/>
                <a:gd name="T41" fmla="*/ 153 h 554"/>
                <a:gd name="T42" fmla="*/ 53 w 222"/>
                <a:gd name="T43" fmla="*/ 179 h 554"/>
                <a:gd name="T44" fmla="*/ 52 w 222"/>
                <a:gd name="T45" fmla="*/ 230 h 554"/>
                <a:gd name="T46" fmla="*/ 62 w 222"/>
                <a:gd name="T47" fmla="*/ 303 h 554"/>
                <a:gd name="T48" fmla="*/ 89 w 222"/>
                <a:gd name="T49" fmla="*/ 365 h 554"/>
                <a:gd name="T50" fmla="*/ 100 w 222"/>
                <a:gd name="T51" fmla="*/ 407 h 554"/>
                <a:gd name="T52" fmla="*/ 107 w 222"/>
                <a:gd name="T53" fmla="*/ 483 h 554"/>
                <a:gd name="T54" fmla="*/ 110 w 222"/>
                <a:gd name="T55" fmla="*/ 516 h 554"/>
                <a:gd name="T56" fmla="*/ 124 w 222"/>
                <a:gd name="T57" fmla="*/ 541 h 554"/>
                <a:gd name="T58" fmla="*/ 147 w 222"/>
                <a:gd name="T59" fmla="*/ 549 h 554"/>
                <a:gd name="T60" fmla="*/ 164 w 222"/>
                <a:gd name="T61" fmla="*/ 549 h 554"/>
                <a:gd name="T62" fmla="*/ 184 w 222"/>
                <a:gd name="T63" fmla="*/ 544 h 554"/>
                <a:gd name="T64" fmla="*/ 180 w 222"/>
                <a:gd name="T65" fmla="*/ 534 h 554"/>
                <a:gd name="T66" fmla="*/ 161 w 222"/>
                <a:gd name="T67" fmla="*/ 526 h 554"/>
                <a:gd name="T68" fmla="*/ 169 w 222"/>
                <a:gd name="T69" fmla="*/ 520 h 554"/>
                <a:gd name="T70" fmla="*/ 190 w 222"/>
                <a:gd name="T71" fmla="*/ 519 h 554"/>
                <a:gd name="T72" fmla="*/ 215 w 222"/>
                <a:gd name="T73" fmla="*/ 511 h 554"/>
                <a:gd name="T74" fmla="*/ 218 w 222"/>
                <a:gd name="T75" fmla="*/ 499 h 554"/>
                <a:gd name="T76" fmla="*/ 43 w 222"/>
                <a:gd name="T77" fmla="*/ 102 h 554"/>
                <a:gd name="T78" fmla="*/ 50 w 222"/>
                <a:gd name="T79" fmla="*/ 106 h 554"/>
                <a:gd name="T80" fmla="*/ 54 w 222"/>
                <a:gd name="T81" fmla="*/ 140 h 554"/>
                <a:gd name="T82" fmla="*/ 43 w 222"/>
                <a:gd name="T83" fmla="*/ 10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554">
                  <a:moveTo>
                    <a:pt x="218" y="499"/>
                  </a:moveTo>
                  <a:cubicBezTo>
                    <a:pt x="219" y="495"/>
                    <a:pt x="210" y="498"/>
                    <a:pt x="205" y="501"/>
                  </a:cubicBezTo>
                  <a:cubicBezTo>
                    <a:pt x="201" y="503"/>
                    <a:pt x="177" y="497"/>
                    <a:pt x="177" y="497"/>
                  </a:cubicBezTo>
                  <a:cubicBezTo>
                    <a:pt x="171" y="493"/>
                    <a:pt x="164" y="471"/>
                    <a:pt x="165" y="449"/>
                  </a:cubicBezTo>
                  <a:cubicBezTo>
                    <a:pt x="165" y="428"/>
                    <a:pt x="160" y="383"/>
                    <a:pt x="160" y="383"/>
                  </a:cubicBezTo>
                  <a:cubicBezTo>
                    <a:pt x="165" y="368"/>
                    <a:pt x="156" y="352"/>
                    <a:pt x="156" y="352"/>
                  </a:cubicBezTo>
                  <a:cubicBezTo>
                    <a:pt x="153" y="329"/>
                    <a:pt x="133" y="293"/>
                    <a:pt x="128" y="281"/>
                  </a:cubicBezTo>
                  <a:cubicBezTo>
                    <a:pt x="122" y="268"/>
                    <a:pt x="115" y="263"/>
                    <a:pt x="113" y="249"/>
                  </a:cubicBezTo>
                  <a:cubicBezTo>
                    <a:pt x="112" y="235"/>
                    <a:pt x="121" y="188"/>
                    <a:pt x="121" y="188"/>
                  </a:cubicBezTo>
                  <a:cubicBezTo>
                    <a:pt x="133" y="155"/>
                    <a:pt x="125" y="94"/>
                    <a:pt x="125" y="90"/>
                  </a:cubicBezTo>
                  <a:cubicBezTo>
                    <a:pt x="124" y="85"/>
                    <a:pt x="126" y="83"/>
                    <a:pt x="126" y="83"/>
                  </a:cubicBezTo>
                  <a:cubicBezTo>
                    <a:pt x="137" y="90"/>
                    <a:pt x="147" y="69"/>
                    <a:pt x="147" y="69"/>
                  </a:cubicBezTo>
                  <a:cubicBezTo>
                    <a:pt x="161" y="71"/>
                    <a:pt x="156" y="52"/>
                    <a:pt x="156" y="52"/>
                  </a:cubicBezTo>
                  <a:cubicBezTo>
                    <a:pt x="163" y="45"/>
                    <a:pt x="160" y="35"/>
                    <a:pt x="160" y="35"/>
                  </a:cubicBezTo>
                  <a:cubicBezTo>
                    <a:pt x="168" y="0"/>
                    <a:pt x="116" y="1"/>
                    <a:pt x="116" y="1"/>
                  </a:cubicBezTo>
                  <a:cubicBezTo>
                    <a:pt x="88" y="6"/>
                    <a:pt x="97" y="53"/>
                    <a:pt x="97" y="53"/>
                  </a:cubicBezTo>
                  <a:cubicBezTo>
                    <a:pt x="97" y="56"/>
                    <a:pt x="88" y="60"/>
                    <a:pt x="88" y="60"/>
                  </a:cubicBezTo>
                  <a:cubicBezTo>
                    <a:pt x="61" y="51"/>
                    <a:pt x="34" y="62"/>
                    <a:pt x="34" y="62"/>
                  </a:cubicBezTo>
                  <a:cubicBezTo>
                    <a:pt x="27" y="65"/>
                    <a:pt x="12" y="65"/>
                    <a:pt x="12" y="65"/>
                  </a:cubicBezTo>
                  <a:cubicBezTo>
                    <a:pt x="0" y="68"/>
                    <a:pt x="6" y="86"/>
                    <a:pt x="6" y="86"/>
                  </a:cubicBezTo>
                  <a:cubicBezTo>
                    <a:pt x="4" y="109"/>
                    <a:pt x="38" y="153"/>
                    <a:pt x="38" y="153"/>
                  </a:cubicBezTo>
                  <a:cubicBezTo>
                    <a:pt x="38" y="163"/>
                    <a:pt x="53" y="179"/>
                    <a:pt x="53" y="179"/>
                  </a:cubicBezTo>
                  <a:cubicBezTo>
                    <a:pt x="54" y="186"/>
                    <a:pt x="52" y="230"/>
                    <a:pt x="52" y="230"/>
                  </a:cubicBezTo>
                  <a:cubicBezTo>
                    <a:pt x="23" y="271"/>
                    <a:pt x="59" y="297"/>
                    <a:pt x="62" y="303"/>
                  </a:cubicBezTo>
                  <a:cubicBezTo>
                    <a:pt x="65" y="309"/>
                    <a:pt x="84" y="355"/>
                    <a:pt x="89" y="365"/>
                  </a:cubicBezTo>
                  <a:cubicBezTo>
                    <a:pt x="93" y="375"/>
                    <a:pt x="104" y="370"/>
                    <a:pt x="100" y="407"/>
                  </a:cubicBezTo>
                  <a:cubicBezTo>
                    <a:pt x="96" y="444"/>
                    <a:pt x="105" y="472"/>
                    <a:pt x="107" y="483"/>
                  </a:cubicBezTo>
                  <a:cubicBezTo>
                    <a:pt x="109" y="493"/>
                    <a:pt x="117" y="492"/>
                    <a:pt x="110" y="516"/>
                  </a:cubicBezTo>
                  <a:cubicBezTo>
                    <a:pt x="102" y="540"/>
                    <a:pt x="116" y="539"/>
                    <a:pt x="124" y="541"/>
                  </a:cubicBezTo>
                  <a:cubicBezTo>
                    <a:pt x="132" y="543"/>
                    <a:pt x="140" y="543"/>
                    <a:pt x="147" y="549"/>
                  </a:cubicBezTo>
                  <a:cubicBezTo>
                    <a:pt x="153" y="554"/>
                    <a:pt x="158" y="551"/>
                    <a:pt x="164" y="549"/>
                  </a:cubicBezTo>
                  <a:cubicBezTo>
                    <a:pt x="171" y="548"/>
                    <a:pt x="184" y="544"/>
                    <a:pt x="184" y="544"/>
                  </a:cubicBezTo>
                  <a:cubicBezTo>
                    <a:pt x="192" y="541"/>
                    <a:pt x="185" y="533"/>
                    <a:pt x="180" y="534"/>
                  </a:cubicBezTo>
                  <a:cubicBezTo>
                    <a:pt x="174" y="535"/>
                    <a:pt x="161" y="526"/>
                    <a:pt x="161" y="526"/>
                  </a:cubicBezTo>
                  <a:cubicBezTo>
                    <a:pt x="161" y="526"/>
                    <a:pt x="165" y="522"/>
                    <a:pt x="169" y="520"/>
                  </a:cubicBezTo>
                  <a:cubicBezTo>
                    <a:pt x="172" y="517"/>
                    <a:pt x="181" y="519"/>
                    <a:pt x="190" y="519"/>
                  </a:cubicBezTo>
                  <a:cubicBezTo>
                    <a:pt x="200" y="519"/>
                    <a:pt x="207" y="517"/>
                    <a:pt x="215" y="511"/>
                  </a:cubicBezTo>
                  <a:cubicBezTo>
                    <a:pt x="222" y="506"/>
                    <a:pt x="218" y="499"/>
                    <a:pt x="218" y="499"/>
                  </a:cubicBezTo>
                  <a:close/>
                  <a:moveTo>
                    <a:pt x="43" y="102"/>
                  </a:moveTo>
                  <a:cubicBezTo>
                    <a:pt x="44" y="105"/>
                    <a:pt x="50" y="106"/>
                    <a:pt x="50" y="106"/>
                  </a:cubicBezTo>
                  <a:cubicBezTo>
                    <a:pt x="50" y="112"/>
                    <a:pt x="54" y="140"/>
                    <a:pt x="54" y="140"/>
                  </a:cubicBezTo>
                  <a:cubicBezTo>
                    <a:pt x="48" y="133"/>
                    <a:pt x="43" y="102"/>
                    <a:pt x="43" y="102"/>
                  </a:cubicBezTo>
                  <a:close/>
                </a:path>
              </a:pathLst>
            </a:custGeom>
            <a:solidFill>
              <a:schemeClr val="accent3">
                <a:lumMod val="50000"/>
              </a:schemeClr>
            </a:solidFill>
            <a:ln>
              <a:noFill/>
            </a:ln>
          </p:spPr>
          <p:txBody>
            <a:bodyPr vert="horz" wrap="square" lIns="121920" tIns="60960" rIns="121920" bIns="60960" numCol="1" anchor="t" anchorCtr="0" compatLnSpc="1">
              <a:normAutofit/>
            </a:bodyPr>
            <a:lstStyle/>
            <a:p>
              <a:pPr defTabSz="457200"/>
              <a:endParaRPr lang="en-US"/>
            </a:p>
          </p:txBody>
        </p:sp>
        <p:grpSp>
          <p:nvGrpSpPr>
            <p:cNvPr id="33" name="ïŝlîďé"/>
            <p:cNvGrpSpPr/>
            <p:nvPr/>
          </p:nvGrpSpPr>
          <p:grpSpPr>
            <a:xfrm>
              <a:off x="671542" y="4481678"/>
              <a:ext cx="10848916" cy="1754022"/>
              <a:chOff x="671542" y="4392778"/>
              <a:chExt cx="10848916" cy="1754022"/>
            </a:xfrm>
          </p:grpSpPr>
          <p:grpSp>
            <p:nvGrpSpPr>
              <p:cNvPr id="32" name="ïṥ1íḑè"/>
              <p:cNvGrpSpPr/>
              <p:nvPr/>
            </p:nvGrpSpPr>
            <p:grpSpPr>
              <a:xfrm>
                <a:off x="2823248" y="5252783"/>
                <a:ext cx="6357059" cy="894016"/>
                <a:chOff x="2823248" y="5252783"/>
                <a:chExt cx="6357059" cy="894016"/>
              </a:xfrm>
            </p:grpSpPr>
            <p:sp>
              <p:nvSpPr>
                <p:cNvPr id="11" name="ïṥ1îḓé"/>
                <p:cNvSpPr/>
                <p:nvPr/>
              </p:nvSpPr>
              <p:spPr bwMode="auto">
                <a:xfrm flipH="1">
                  <a:off x="2923224" y="5252783"/>
                  <a:ext cx="6111026" cy="894016"/>
                </a:xfrm>
                <a:custGeom>
                  <a:avLst/>
                  <a:gdLst>
                    <a:gd name="connsiteX0" fmla="*/ 3666635 w 4510759"/>
                    <a:gd name="connsiteY0" fmla="*/ 911 h 753521"/>
                    <a:gd name="connsiteX1" fmla="*/ 0 w 4510759"/>
                    <a:gd name="connsiteY1" fmla="*/ 88589 h 753521"/>
                    <a:gd name="connsiteX2" fmla="*/ 0 w 4510759"/>
                    <a:gd name="connsiteY2" fmla="*/ 473921 h 753521"/>
                    <a:gd name="connsiteX3" fmla="*/ 0 w 4510759"/>
                    <a:gd name="connsiteY3" fmla="*/ 753521 h 753521"/>
                    <a:gd name="connsiteX4" fmla="*/ 4510759 w 4510759"/>
                    <a:gd name="connsiteY4" fmla="*/ 753521 h 753521"/>
                    <a:gd name="connsiteX5" fmla="*/ 4510759 w 4510759"/>
                    <a:gd name="connsiteY5" fmla="*/ 473921 h 753521"/>
                    <a:gd name="connsiteX6" fmla="*/ 4510759 w 4510759"/>
                    <a:gd name="connsiteY6" fmla="*/ 88589 h 753521"/>
                    <a:gd name="connsiteX7" fmla="*/ 3666635 w 4510759"/>
                    <a:gd name="connsiteY7" fmla="*/ 911 h 7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759" h="753521">
                      <a:moveTo>
                        <a:pt x="3666635" y="911"/>
                      </a:moveTo>
                      <a:cubicBezTo>
                        <a:pt x="2445090" y="-20320"/>
                        <a:pt x="1215484" y="339055"/>
                        <a:pt x="0" y="88589"/>
                      </a:cubicBezTo>
                      <a:cubicBezTo>
                        <a:pt x="0" y="217371"/>
                        <a:pt x="0" y="345139"/>
                        <a:pt x="0" y="473921"/>
                      </a:cubicBezTo>
                      <a:lnTo>
                        <a:pt x="0" y="753521"/>
                      </a:lnTo>
                      <a:lnTo>
                        <a:pt x="4510759" y="753521"/>
                      </a:lnTo>
                      <a:lnTo>
                        <a:pt x="4510759" y="473921"/>
                      </a:lnTo>
                      <a:cubicBezTo>
                        <a:pt x="4510759" y="345139"/>
                        <a:pt x="4510759" y="217371"/>
                        <a:pt x="4510759" y="88589"/>
                      </a:cubicBezTo>
                      <a:cubicBezTo>
                        <a:pt x="4229995" y="30979"/>
                        <a:pt x="3948530" y="5811"/>
                        <a:pt x="3666635" y="911"/>
                      </a:cubicBezTo>
                      <a:close/>
                    </a:path>
                  </a:pathLst>
                </a:custGeom>
                <a:solidFill>
                  <a:srgbClr val="FF0000"/>
                </a:solidFill>
                <a:ln>
                  <a:noFill/>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id-ID" sz="2400"/>
                </a:p>
              </p:txBody>
            </p:sp>
            <p:sp>
              <p:nvSpPr>
                <p:cNvPr id="14" name="ïṣľïḍê"/>
                <p:cNvSpPr/>
                <p:nvPr/>
              </p:nvSpPr>
              <p:spPr bwMode="auto">
                <a:xfrm>
                  <a:off x="2823248" y="5540286"/>
                  <a:ext cx="6357059" cy="606513"/>
                </a:xfrm>
                <a:custGeom>
                  <a:avLst/>
                  <a:gdLst>
                    <a:gd name="connsiteX0" fmla="*/ 3666635 w 4510759"/>
                    <a:gd name="connsiteY0" fmla="*/ 911 h 511199"/>
                    <a:gd name="connsiteX1" fmla="*/ 4510759 w 4510759"/>
                    <a:gd name="connsiteY1" fmla="*/ 88589 h 511199"/>
                    <a:gd name="connsiteX2" fmla="*/ 4510759 w 4510759"/>
                    <a:gd name="connsiteY2" fmla="*/ 473921 h 511199"/>
                    <a:gd name="connsiteX3" fmla="*/ 4510759 w 4510759"/>
                    <a:gd name="connsiteY3" fmla="*/ 511199 h 511199"/>
                    <a:gd name="connsiteX4" fmla="*/ 0 w 4510759"/>
                    <a:gd name="connsiteY4" fmla="*/ 511199 h 511199"/>
                    <a:gd name="connsiteX5" fmla="*/ 0 w 4510759"/>
                    <a:gd name="connsiteY5" fmla="*/ 473921 h 511199"/>
                    <a:gd name="connsiteX6" fmla="*/ 0 w 4510759"/>
                    <a:gd name="connsiteY6" fmla="*/ 88589 h 511199"/>
                    <a:gd name="connsiteX7" fmla="*/ 3666635 w 4510759"/>
                    <a:gd name="connsiteY7" fmla="*/ 911 h 51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759" h="511199">
                      <a:moveTo>
                        <a:pt x="3666635" y="911"/>
                      </a:moveTo>
                      <a:cubicBezTo>
                        <a:pt x="3948530" y="5811"/>
                        <a:pt x="4229996" y="30979"/>
                        <a:pt x="4510759" y="88589"/>
                      </a:cubicBezTo>
                      <a:cubicBezTo>
                        <a:pt x="4510759" y="217371"/>
                        <a:pt x="4510759" y="345139"/>
                        <a:pt x="4510759" y="473921"/>
                      </a:cubicBezTo>
                      <a:lnTo>
                        <a:pt x="4510759" y="511199"/>
                      </a:lnTo>
                      <a:lnTo>
                        <a:pt x="0" y="511199"/>
                      </a:lnTo>
                      <a:lnTo>
                        <a:pt x="0" y="473921"/>
                      </a:lnTo>
                      <a:cubicBezTo>
                        <a:pt x="0" y="345139"/>
                        <a:pt x="0" y="217371"/>
                        <a:pt x="0" y="88589"/>
                      </a:cubicBezTo>
                      <a:cubicBezTo>
                        <a:pt x="1215484" y="339055"/>
                        <a:pt x="2445090" y="-20320"/>
                        <a:pt x="3666635" y="911"/>
                      </a:cubicBezTo>
                      <a:close/>
                    </a:path>
                  </a:pathLst>
                </a:custGeom>
                <a:solidFill>
                  <a:srgbClr val="C00000"/>
                </a:solidFill>
                <a:ln>
                  <a:noFill/>
                </a:ln>
              </p:spPr>
              <p:txBody>
                <a:bodyPr vert="horz" wrap="square" lIns="121920" tIns="60960" rIns="121920" bIns="60960" numCol="1" anchor="t" anchorCtr="0" compatLnSpc="1">
                  <a:norm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id-ID" sz="2400"/>
                </a:p>
              </p:txBody>
            </p:sp>
          </p:grpSp>
          <p:sp>
            <p:nvSpPr>
              <p:cNvPr id="18" name="iṧļïḑe"/>
              <p:cNvSpPr/>
              <p:nvPr/>
            </p:nvSpPr>
            <p:spPr>
              <a:xfrm>
                <a:off x="671542" y="4503212"/>
                <a:ext cx="2755783" cy="1643588"/>
              </a:xfrm>
              <a:custGeom>
                <a:avLst/>
                <a:gdLst>
                  <a:gd name="connsiteX0" fmla="*/ 581343 w 3096946"/>
                  <a:gd name="connsiteY0" fmla="*/ 0 h 1847063"/>
                  <a:gd name="connsiteX1" fmla="*/ 1694710 w 3096946"/>
                  <a:gd name="connsiteY1" fmla="*/ 49716 h 1847063"/>
                  <a:gd name="connsiteX2" fmla="*/ 2001626 w 3096946"/>
                  <a:gd name="connsiteY2" fmla="*/ 105397 h 1847063"/>
                  <a:gd name="connsiteX3" fmla="*/ 2568893 w 3096946"/>
                  <a:gd name="connsiteY3" fmla="*/ 37784 h 1847063"/>
                  <a:gd name="connsiteX4" fmla="*/ 2913909 w 3096946"/>
                  <a:gd name="connsiteY4" fmla="*/ 459370 h 1847063"/>
                  <a:gd name="connsiteX5" fmla="*/ 2808076 w 3096946"/>
                  <a:gd name="connsiteY5" fmla="*/ 701981 h 1847063"/>
                  <a:gd name="connsiteX6" fmla="*/ 2901209 w 3096946"/>
                  <a:gd name="connsiteY6" fmla="*/ 1075840 h 1847063"/>
                  <a:gd name="connsiteX7" fmla="*/ 2880043 w 3096946"/>
                  <a:gd name="connsiteY7" fmla="*/ 1485494 h 1847063"/>
                  <a:gd name="connsiteX8" fmla="*/ 3095943 w 3096946"/>
                  <a:gd name="connsiteY8" fmla="*/ 1640606 h 1847063"/>
                  <a:gd name="connsiteX9" fmla="*/ 3096946 w 3096946"/>
                  <a:gd name="connsiteY9" fmla="*/ 1847063 h 1847063"/>
                  <a:gd name="connsiteX10" fmla="*/ 0 w 3096946"/>
                  <a:gd name="connsiteY10" fmla="*/ 1847063 h 1847063"/>
                  <a:gd name="connsiteX11" fmla="*/ 0 w 3096946"/>
                  <a:gd name="connsiteY11" fmla="*/ 19995 h 1847063"/>
                  <a:gd name="connsiteX12" fmla="*/ 581343 w 3096946"/>
                  <a:gd name="connsiteY12" fmla="*/ 0 h 184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6946" h="1847063">
                    <a:moveTo>
                      <a:pt x="581343" y="0"/>
                    </a:moveTo>
                    <a:lnTo>
                      <a:pt x="1694710" y="49716"/>
                    </a:lnTo>
                    <a:lnTo>
                      <a:pt x="2001626" y="105397"/>
                    </a:lnTo>
                    <a:lnTo>
                      <a:pt x="2568893" y="37784"/>
                    </a:lnTo>
                    <a:lnTo>
                      <a:pt x="2913909" y="459370"/>
                    </a:lnTo>
                    <a:lnTo>
                      <a:pt x="2808076" y="701981"/>
                    </a:lnTo>
                    <a:lnTo>
                      <a:pt x="2901209" y="1075840"/>
                    </a:lnTo>
                    <a:lnTo>
                      <a:pt x="2880043" y="1485494"/>
                    </a:lnTo>
                    <a:lnTo>
                      <a:pt x="3095943" y="1640606"/>
                    </a:lnTo>
                    <a:lnTo>
                      <a:pt x="3096946" y="1847063"/>
                    </a:lnTo>
                    <a:lnTo>
                      <a:pt x="0" y="1847063"/>
                    </a:lnTo>
                    <a:lnTo>
                      <a:pt x="0" y="19995"/>
                    </a:lnTo>
                    <a:lnTo>
                      <a:pt x="581343" y="0"/>
                    </a:lnTo>
                    <a:close/>
                  </a:path>
                </a:pathLst>
              </a:custGeom>
              <a:solidFill>
                <a:schemeClr val="bg1">
                  <a:lumMod val="85000"/>
                </a:schemeClr>
              </a:solidFill>
              <a:ln w="22225">
                <a:solidFill>
                  <a:schemeClr val="bg1">
                    <a:lumMod val="75000"/>
                  </a:schemeClr>
                </a:solidFill>
              </a:ln>
              <a:effectLst>
                <a:outerShdw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a:endParaRPr lang="en-US"/>
              </a:p>
            </p:txBody>
          </p:sp>
          <p:sp>
            <p:nvSpPr>
              <p:cNvPr id="20" name="işļïḑé"/>
              <p:cNvSpPr/>
              <p:nvPr/>
            </p:nvSpPr>
            <p:spPr>
              <a:xfrm>
                <a:off x="8426216" y="4392778"/>
                <a:ext cx="3094242" cy="1754022"/>
              </a:xfrm>
              <a:custGeom>
                <a:avLst/>
                <a:gdLst>
                  <a:gd name="connsiteX0" fmla="*/ 950852 w 3477306"/>
                  <a:gd name="connsiteY0" fmla="*/ 0 h 1971169"/>
                  <a:gd name="connsiteX1" fmla="*/ 1278936 w 3477306"/>
                  <a:gd name="connsiteY1" fmla="*/ 109374 h 1971169"/>
                  <a:gd name="connsiteX2" fmla="*/ 1522353 w 3477306"/>
                  <a:gd name="connsiteY2" fmla="*/ 75568 h 1971169"/>
                  <a:gd name="connsiteX3" fmla="*/ 1712853 w 3477306"/>
                  <a:gd name="connsiteY3" fmla="*/ 182953 h 1971169"/>
                  <a:gd name="connsiteX4" fmla="*/ 2392303 w 3477306"/>
                  <a:gd name="connsiteY4" fmla="*/ 280395 h 1971169"/>
                  <a:gd name="connsiteX5" fmla="*/ 2639953 w 3477306"/>
                  <a:gd name="connsiteY5" fmla="*/ 151135 h 1971169"/>
                  <a:gd name="connsiteX6" fmla="*/ 3124670 w 3477306"/>
                  <a:gd name="connsiteY6" fmla="*/ 91476 h 1971169"/>
                  <a:gd name="connsiteX7" fmla="*/ 3477306 w 3477306"/>
                  <a:gd name="connsiteY7" fmla="*/ 187380 h 1971169"/>
                  <a:gd name="connsiteX8" fmla="*/ 3477306 w 3477306"/>
                  <a:gd name="connsiteY8" fmla="*/ 1971169 h 1971169"/>
                  <a:gd name="connsiteX9" fmla="*/ 0 w 3477306"/>
                  <a:gd name="connsiteY9" fmla="*/ 1971169 h 1971169"/>
                  <a:gd name="connsiteX10" fmla="*/ 27986 w 3477306"/>
                  <a:gd name="connsiteY10" fmla="*/ 1644583 h 1971169"/>
                  <a:gd name="connsiteX11" fmla="*/ 330669 w 3477306"/>
                  <a:gd name="connsiteY11" fmla="*/ 1197145 h 1971169"/>
                  <a:gd name="connsiteX12" fmla="*/ 226952 w 3477306"/>
                  <a:gd name="connsiteY12" fmla="*/ 713912 h 1971169"/>
                  <a:gd name="connsiteX13" fmla="*/ 569852 w 3477306"/>
                  <a:gd name="connsiteY13" fmla="*/ 182953 h 1971169"/>
                  <a:gd name="connsiteX14" fmla="*/ 950852 w 3477306"/>
                  <a:gd name="connsiteY14" fmla="*/ 0 h 197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7306" h="1971169">
                    <a:moveTo>
                      <a:pt x="950852" y="0"/>
                    </a:moveTo>
                    <a:lnTo>
                      <a:pt x="1278936" y="109374"/>
                    </a:lnTo>
                    <a:lnTo>
                      <a:pt x="1522353" y="75568"/>
                    </a:lnTo>
                    <a:lnTo>
                      <a:pt x="1712853" y="182953"/>
                    </a:lnTo>
                    <a:lnTo>
                      <a:pt x="2392303" y="280395"/>
                    </a:lnTo>
                    <a:lnTo>
                      <a:pt x="2639953" y="151135"/>
                    </a:lnTo>
                    <a:lnTo>
                      <a:pt x="3124670" y="91476"/>
                    </a:lnTo>
                    <a:lnTo>
                      <a:pt x="3477306" y="187380"/>
                    </a:lnTo>
                    <a:lnTo>
                      <a:pt x="3477306" y="1971169"/>
                    </a:lnTo>
                    <a:lnTo>
                      <a:pt x="0" y="1971169"/>
                    </a:lnTo>
                    <a:lnTo>
                      <a:pt x="27986" y="1644583"/>
                    </a:lnTo>
                    <a:lnTo>
                      <a:pt x="330669" y="1197145"/>
                    </a:lnTo>
                    <a:lnTo>
                      <a:pt x="226952" y="713912"/>
                    </a:lnTo>
                    <a:lnTo>
                      <a:pt x="569852" y="182953"/>
                    </a:lnTo>
                    <a:lnTo>
                      <a:pt x="950852" y="0"/>
                    </a:lnTo>
                    <a:close/>
                  </a:path>
                </a:pathLst>
              </a:custGeom>
              <a:solidFill>
                <a:schemeClr val="bg1">
                  <a:lumMod val="85000"/>
                </a:schemeClr>
              </a:solidFill>
              <a:ln w="22225">
                <a:solidFill>
                  <a:schemeClr val="bg1">
                    <a:lumMod val="75000"/>
                  </a:schemeClr>
                </a:solidFill>
              </a:ln>
              <a:effectLst>
                <a:outerShdw dist="38100" dir="8100000" algn="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a:endParaRPr lang="en-US"/>
              </a:p>
            </p:txBody>
          </p:sp>
        </p:grpSp>
      </p:grpSp>
      <p:sp>
        <p:nvSpPr>
          <p:cNvPr id="25" name="文本框 24"/>
          <p:cNvSpPr txBox="1"/>
          <p:nvPr/>
        </p:nvSpPr>
        <p:spPr>
          <a:xfrm>
            <a:off x="1899920" y="2965873"/>
            <a:ext cx="1380913" cy="62611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编制安全</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735" b="1">
                <a:solidFill>
                  <a:schemeClr val="tx1">
                    <a:lumMod val="75000"/>
                    <a:lumOff val="25000"/>
                  </a:schemeClr>
                </a:solidFill>
                <a:latin typeface="微软雅黑" panose="020B0503020204020204" charset="-122"/>
                <a:ea typeface="微软雅黑" panose="020B0503020204020204" charset="-122"/>
              </a:rPr>
              <a:t>技术措施</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6" name="文本框 25"/>
          <p:cNvSpPr txBox="1"/>
          <p:nvPr/>
        </p:nvSpPr>
        <p:spPr>
          <a:xfrm>
            <a:off x="3313853" y="2310553"/>
            <a:ext cx="1380913" cy="62611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承包方</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735" b="1">
                <a:solidFill>
                  <a:schemeClr val="tx1">
                    <a:lumMod val="75000"/>
                    <a:lumOff val="25000"/>
                  </a:schemeClr>
                </a:solidFill>
                <a:latin typeface="微软雅黑" panose="020B0503020204020204" charset="-122"/>
                <a:ea typeface="微软雅黑" panose="020B0503020204020204" charset="-122"/>
              </a:rPr>
              <a:t>人员培训</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7" name="文本框 26"/>
          <p:cNvSpPr txBox="1"/>
          <p:nvPr/>
        </p:nvSpPr>
        <p:spPr>
          <a:xfrm>
            <a:off x="4694767" y="1814407"/>
            <a:ext cx="1380913" cy="62611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承包方</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735" b="1">
                <a:solidFill>
                  <a:schemeClr val="tx1">
                    <a:lumMod val="75000"/>
                    <a:lumOff val="25000"/>
                  </a:schemeClr>
                </a:solidFill>
                <a:latin typeface="微软雅黑" panose="020B0503020204020204" charset="-122"/>
                <a:ea typeface="微软雅黑" panose="020B0503020204020204" charset="-122"/>
              </a:rPr>
              <a:t>资源配置</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8" name="文本框 27"/>
          <p:cNvSpPr txBox="1"/>
          <p:nvPr/>
        </p:nvSpPr>
        <p:spPr>
          <a:xfrm>
            <a:off x="6210300" y="2176780"/>
            <a:ext cx="1380913" cy="62611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承包方</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735" b="1">
                <a:solidFill>
                  <a:schemeClr val="tx1">
                    <a:lumMod val="75000"/>
                    <a:lumOff val="25000"/>
                  </a:schemeClr>
                </a:solidFill>
                <a:latin typeface="微软雅黑" panose="020B0503020204020204" charset="-122"/>
                <a:ea typeface="微软雅黑" panose="020B0503020204020204" charset="-122"/>
              </a:rPr>
              <a:t>技术交底</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9" name="文本框 28"/>
          <p:cNvSpPr txBox="1"/>
          <p:nvPr/>
        </p:nvSpPr>
        <p:spPr>
          <a:xfrm>
            <a:off x="7608147" y="2589107"/>
            <a:ext cx="1380913" cy="62611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准备监督</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735" b="1">
                <a:solidFill>
                  <a:schemeClr val="tx1">
                    <a:lumMod val="75000"/>
                    <a:lumOff val="25000"/>
                  </a:schemeClr>
                </a:solidFill>
                <a:latin typeface="微软雅黑" panose="020B0503020204020204" charset="-122"/>
                <a:ea typeface="微软雅黑" panose="020B0503020204020204" charset="-122"/>
              </a:rPr>
              <a:t>合格</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30" name="文本框 29"/>
          <p:cNvSpPr txBox="1"/>
          <p:nvPr/>
        </p:nvSpPr>
        <p:spPr>
          <a:xfrm>
            <a:off x="9529233" y="3501813"/>
            <a:ext cx="1380913" cy="358775"/>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开始作业</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10"/>
          <p:cNvGrpSpPr/>
          <p:nvPr/>
        </p:nvGrpSpPr>
        <p:grpSpPr>
          <a:xfrm>
            <a:off x="4016587" y="1485900"/>
            <a:ext cx="6623473" cy="5107940"/>
            <a:chOff x="982640" y="1286614"/>
            <a:chExt cx="10081118" cy="5023499"/>
          </a:xfrm>
        </p:grpSpPr>
        <p:sp>
          <p:nvSpPr>
            <p:cNvPr id="96" name="圆角矩形 95"/>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7" name="圆角矩形 96"/>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nvGrpSpPr>
            <p:cNvPr id="98" name="组合 13"/>
            <p:cNvGrpSpPr/>
            <p:nvPr/>
          </p:nvGrpSpPr>
          <p:grpSpPr>
            <a:xfrm>
              <a:off x="982640" y="1596960"/>
              <a:ext cx="751224" cy="4402812"/>
              <a:chOff x="982640" y="1596960"/>
              <a:chExt cx="751224" cy="4402812"/>
            </a:xfrm>
          </p:grpSpPr>
          <p:grpSp>
            <p:nvGrpSpPr>
              <p:cNvPr id="99" name="组合 14"/>
              <p:cNvGrpSpPr/>
              <p:nvPr/>
            </p:nvGrpSpPr>
            <p:grpSpPr>
              <a:xfrm rot="16200000">
                <a:off x="-615719" y="3650189"/>
                <a:ext cx="4402812" cy="296354"/>
                <a:chOff x="2149635" y="1165383"/>
                <a:chExt cx="3485831" cy="234634"/>
              </a:xfrm>
            </p:grpSpPr>
            <p:grpSp>
              <p:nvGrpSpPr>
                <p:cNvPr id="100" name="组合 99"/>
                <p:cNvGrpSpPr/>
                <p:nvPr/>
              </p:nvGrpSpPr>
              <p:grpSpPr>
                <a:xfrm>
                  <a:off x="2149635" y="1165385"/>
                  <a:ext cx="234632" cy="234632"/>
                  <a:chOff x="2483014" y="1114427"/>
                  <a:chExt cx="209550" cy="209550"/>
                </a:xfrm>
              </p:grpSpPr>
              <p:sp>
                <p:nvSpPr>
                  <p:cNvPr id="101" name="椭圆 10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2" name="椭圆 10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3" name="组合 102"/>
                <p:cNvGrpSpPr/>
                <p:nvPr/>
              </p:nvGrpSpPr>
              <p:grpSpPr>
                <a:xfrm>
                  <a:off x="2510880" y="1165385"/>
                  <a:ext cx="234632" cy="234632"/>
                  <a:chOff x="2483014" y="1114427"/>
                  <a:chExt cx="209550" cy="209550"/>
                </a:xfrm>
              </p:grpSpPr>
              <p:sp>
                <p:nvSpPr>
                  <p:cNvPr id="104" name="椭圆 10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5" name="椭圆 10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6" name="组合 105"/>
                <p:cNvGrpSpPr/>
                <p:nvPr/>
              </p:nvGrpSpPr>
              <p:grpSpPr>
                <a:xfrm>
                  <a:off x="2872124" y="1165385"/>
                  <a:ext cx="234632" cy="234632"/>
                  <a:chOff x="2483014" y="1114427"/>
                  <a:chExt cx="209550" cy="209550"/>
                </a:xfrm>
              </p:grpSpPr>
              <p:sp>
                <p:nvSpPr>
                  <p:cNvPr id="107" name="椭圆 10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8" name="椭圆 10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9" name="组合 108"/>
                <p:cNvGrpSpPr/>
                <p:nvPr/>
              </p:nvGrpSpPr>
              <p:grpSpPr>
                <a:xfrm>
                  <a:off x="3233369" y="1165385"/>
                  <a:ext cx="234632" cy="234632"/>
                  <a:chOff x="2483014" y="1114427"/>
                  <a:chExt cx="209550" cy="209550"/>
                </a:xfrm>
              </p:grpSpPr>
              <p:sp>
                <p:nvSpPr>
                  <p:cNvPr id="110" name="椭圆 10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1" name="椭圆 11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2" name="组合 111"/>
                <p:cNvGrpSpPr/>
                <p:nvPr/>
              </p:nvGrpSpPr>
              <p:grpSpPr>
                <a:xfrm>
                  <a:off x="3594615" y="1165383"/>
                  <a:ext cx="234632" cy="234632"/>
                  <a:chOff x="2483014" y="1114427"/>
                  <a:chExt cx="209550" cy="209550"/>
                </a:xfrm>
              </p:grpSpPr>
              <p:sp>
                <p:nvSpPr>
                  <p:cNvPr id="113" name="椭圆 11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4" name="椭圆 11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5" name="组合 114"/>
                <p:cNvGrpSpPr/>
                <p:nvPr/>
              </p:nvGrpSpPr>
              <p:grpSpPr>
                <a:xfrm>
                  <a:off x="3955858" y="1165384"/>
                  <a:ext cx="234632" cy="234632"/>
                  <a:chOff x="2483014" y="1114427"/>
                  <a:chExt cx="209550" cy="209550"/>
                </a:xfrm>
              </p:grpSpPr>
              <p:sp>
                <p:nvSpPr>
                  <p:cNvPr id="116" name="椭圆 11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7" name="椭圆 11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8" name="组合 117"/>
                <p:cNvGrpSpPr/>
                <p:nvPr/>
              </p:nvGrpSpPr>
              <p:grpSpPr>
                <a:xfrm>
                  <a:off x="4317103" y="1165384"/>
                  <a:ext cx="234632" cy="234632"/>
                  <a:chOff x="2483014" y="1114427"/>
                  <a:chExt cx="209550" cy="209550"/>
                </a:xfrm>
              </p:grpSpPr>
              <p:sp>
                <p:nvSpPr>
                  <p:cNvPr id="119" name="椭圆 11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0" name="椭圆 11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1" name="组合 120"/>
                <p:cNvGrpSpPr/>
                <p:nvPr/>
              </p:nvGrpSpPr>
              <p:grpSpPr>
                <a:xfrm>
                  <a:off x="4678347" y="1165384"/>
                  <a:ext cx="234632" cy="234632"/>
                  <a:chOff x="2483014" y="1114427"/>
                  <a:chExt cx="209550" cy="209550"/>
                </a:xfrm>
              </p:grpSpPr>
              <p:sp>
                <p:nvSpPr>
                  <p:cNvPr id="122" name="椭圆 12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3" name="椭圆 12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4" name="组合 123"/>
                <p:cNvGrpSpPr/>
                <p:nvPr/>
              </p:nvGrpSpPr>
              <p:grpSpPr>
                <a:xfrm>
                  <a:off x="5039590" y="1165384"/>
                  <a:ext cx="234632" cy="234632"/>
                  <a:chOff x="2483014" y="1114427"/>
                  <a:chExt cx="209550" cy="209550"/>
                </a:xfrm>
              </p:grpSpPr>
              <p:sp>
                <p:nvSpPr>
                  <p:cNvPr id="125" name="椭圆 12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6" name="椭圆 12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7" name="组合 126"/>
                <p:cNvGrpSpPr/>
                <p:nvPr/>
              </p:nvGrpSpPr>
              <p:grpSpPr>
                <a:xfrm>
                  <a:off x="5400834" y="1165384"/>
                  <a:ext cx="234632" cy="234632"/>
                  <a:chOff x="2483014" y="1114427"/>
                  <a:chExt cx="209550" cy="209550"/>
                </a:xfrm>
              </p:grpSpPr>
              <p:sp>
                <p:nvSpPr>
                  <p:cNvPr id="128" name="椭圆 1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9" name="椭圆 1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nvGrpSpPr>
              <p:cNvPr id="130" name="组合 22"/>
              <p:cNvGrpSpPr/>
              <p:nvPr/>
            </p:nvGrpSpPr>
            <p:grpSpPr>
              <a:xfrm rot="16200000">
                <a:off x="1229146" y="5557309"/>
                <a:ext cx="119576" cy="612586"/>
                <a:chOff x="2244455" y="772894"/>
                <a:chExt cx="94658" cy="485003"/>
              </a:xfrm>
            </p:grpSpPr>
            <p:sp>
              <p:nvSpPr>
                <p:cNvPr id="131" name="圆角矩形 13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2" name="圆角矩形 1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3" name="组合 23"/>
              <p:cNvGrpSpPr/>
              <p:nvPr/>
            </p:nvGrpSpPr>
            <p:grpSpPr>
              <a:xfrm rot="16200000">
                <a:off x="1229146" y="5099253"/>
                <a:ext cx="119576" cy="612586"/>
                <a:chOff x="2244455" y="772894"/>
                <a:chExt cx="94658" cy="485003"/>
              </a:xfrm>
            </p:grpSpPr>
            <p:sp>
              <p:nvSpPr>
                <p:cNvPr id="134" name="圆角矩形 13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5" name="圆角矩形 13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6" name="组合 24"/>
              <p:cNvGrpSpPr/>
              <p:nvPr/>
            </p:nvGrpSpPr>
            <p:grpSpPr>
              <a:xfrm rot="16200000">
                <a:off x="1229146" y="4641198"/>
                <a:ext cx="119576" cy="612586"/>
                <a:chOff x="2244455" y="772894"/>
                <a:chExt cx="94658" cy="485003"/>
              </a:xfrm>
            </p:grpSpPr>
            <p:sp>
              <p:nvSpPr>
                <p:cNvPr id="137" name="圆角矩形 1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8" name="圆角矩形 1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9" name="组合 25"/>
              <p:cNvGrpSpPr/>
              <p:nvPr/>
            </p:nvGrpSpPr>
            <p:grpSpPr>
              <a:xfrm rot="16200000">
                <a:off x="1229146" y="4183143"/>
                <a:ext cx="119576" cy="612586"/>
                <a:chOff x="2244455" y="772894"/>
                <a:chExt cx="94658" cy="485003"/>
              </a:xfrm>
            </p:grpSpPr>
            <p:sp>
              <p:nvSpPr>
                <p:cNvPr id="140" name="圆角矩形 13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1" name="圆角矩形 14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2" name="组合 26"/>
              <p:cNvGrpSpPr/>
              <p:nvPr/>
            </p:nvGrpSpPr>
            <p:grpSpPr>
              <a:xfrm rot="16200000">
                <a:off x="1229146" y="3725089"/>
                <a:ext cx="119576" cy="612586"/>
                <a:chOff x="2244455" y="772894"/>
                <a:chExt cx="94658" cy="485003"/>
              </a:xfrm>
            </p:grpSpPr>
            <p:sp>
              <p:nvSpPr>
                <p:cNvPr id="143" name="圆角矩形 14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4" name="圆角矩形 14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5" name="组合 27"/>
              <p:cNvGrpSpPr/>
              <p:nvPr/>
            </p:nvGrpSpPr>
            <p:grpSpPr>
              <a:xfrm rot="16200000">
                <a:off x="1229146" y="3267031"/>
                <a:ext cx="119576" cy="612586"/>
                <a:chOff x="2244455" y="772894"/>
                <a:chExt cx="94658" cy="485003"/>
              </a:xfrm>
            </p:grpSpPr>
            <p:sp>
              <p:nvSpPr>
                <p:cNvPr id="146" name="圆角矩形 14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7" name="圆角矩形 14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8" name="组合 28"/>
              <p:cNvGrpSpPr/>
              <p:nvPr/>
            </p:nvGrpSpPr>
            <p:grpSpPr>
              <a:xfrm rot="16200000">
                <a:off x="1229145" y="2808975"/>
                <a:ext cx="119576" cy="612586"/>
                <a:chOff x="2244455" y="772894"/>
                <a:chExt cx="94658" cy="485003"/>
              </a:xfrm>
            </p:grpSpPr>
            <p:sp>
              <p:nvSpPr>
                <p:cNvPr id="149" name="圆角矩形 14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0" name="圆角矩形 14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1" name="组合 29"/>
              <p:cNvGrpSpPr/>
              <p:nvPr/>
            </p:nvGrpSpPr>
            <p:grpSpPr>
              <a:xfrm rot="16200000">
                <a:off x="1229146" y="2350922"/>
                <a:ext cx="119576" cy="612586"/>
                <a:chOff x="2244455" y="772894"/>
                <a:chExt cx="94658" cy="485003"/>
              </a:xfrm>
            </p:grpSpPr>
            <p:sp>
              <p:nvSpPr>
                <p:cNvPr id="152" name="圆角矩形 15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3" name="圆角矩形 1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4" name="组合 30"/>
              <p:cNvGrpSpPr/>
              <p:nvPr/>
            </p:nvGrpSpPr>
            <p:grpSpPr>
              <a:xfrm rot="16200000">
                <a:off x="1229146" y="1892869"/>
                <a:ext cx="119576" cy="612586"/>
                <a:chOff x="2244455" y="772894"/>
                <a:chExt cx="94658" cy="485003"/>
              </a:xfrm>
            </p:grpSpPr>
            <p:sp>
              <p:nvSpPr>
                <p:cNvPr id="155" name="圆角矩形 15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6" name="圆角矩形 15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57" name="组合 31"/>
              <p:cNvGrpSpPr/>
              <p:nvPr/>
            </p:nvGrpSpPr>
            <p:grpSpPr>
              <a:xfrm rot="16200000">
                <a:off x="1229146" y="1434816"/>
                <a:ext cx="119576" cy="612586"/>
                <a:chOff x="2244455" y="772894"/>
                <a:chExt cx="94658" cy="485003"/>
              </a:xfrm>
            </p:grpSpPr>
            <p:sp>
              <p:nvSpPr>
                <p:cNvPr id="158" name="圆角矩形 1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59" name="圆角矩形 15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grpSp>
        <p:nvGrpSpPr>
          <p:cNvPr id="6" name="组合 5"/>
          <p:cNvGrpSpPr/>
          <p:nvPr/>
        </p:nvGrpSpPr>
        <p:grpSpPr>
          <a:xfrm>
            <a:off x="1191260" y="1624753"/>
            <a:ext cx="2342727" cy="4917440"/>
            <a:chOff x="2876" y="3484"/>
            <a:chExt cx="1868" cy="3452"/>
          </a:xfrm>
        </p:grpSpPr>
        <p:sp>
          <p:nvSpPr>
            <p:cNvPr id="5296" name="iSḻîdê"/>
            <p:cNvSpPr/>
            <p:nvPr/>
          </p:nvSpPr>
          <p:spPr bwMode="auto">
            <a:xfrm>
              <a:off x="3419" y="6718"/>
              <a:ext cx="1280" cy="219"/>
            </a:xfrm>
            <a:prstGeom prst="ellipse">
              <a:avLst/>
            </a:prstGeom>
            <a:solidFill>
              <a:srgbClr val="536DFE">
                <a:alpha val="12000"/>
              </a:srgbClr>
            </a:solidFill>
            <a:ln>
              <a:noFill/>
            </a:ln>
          </p:spPr>
          <p:txBody>
            <a:bodyPr anchor="ctr"/>
            <a:lstStyle/>
            <a:p>
              <a:pPr algn="ctr"/>
              <a:endParaRPr sz="2400"/>
            </a:p>
          </p:txBody>
        </p:sp>
        <p:sp>
          <p:nvSpPr>
            <p:cNvPr id="5342" name="îṧlîďè"/>
            <p:cNvSpPr/>
            <p:nvPr/>
          </p:nvSpPr>
          <p:spPr bwMode="auto">
            <a:xfrm>
              <a:off x="3307" y="4722"/>
              <a:ext cx="309" cy="139"/>
            </a:xfrm>
            <a:custGeom>
              <a:avLst/>
              <a:gdLst>
                <a:gd name="T0" fmla="*/ 48 w 230"/>
                <a:gd name="T1" fmla="*/ 90 h 104"/>
                <a:gd name="T2" fmla="*/ 191 w 230"/>
                <a:gd name="T3" fmla="*/ 104 h 104"/>
                <a:gd name="T4" fmla="*/ 208 w 230"/>
                <a:gd name="T5" fmla="*/ 104 h 104"/>
                <a:gd name="T6" fmla="*/ 230 w 230"/>
                <a:gd name="T7" fmla="*/ 60 h 104"/>
                <a:gd name="T8" fmla="*/ 208 w 230"/>
                <a:gd name="T9" fmla="*/ 23 h 104"/>
                <a:gd name="T10" fmla="*/ 162 w 230"/>
                <a:gd name="T11" fmla="*/ 12 h 104"/>
                <a:gd name="T12" fmla="*/ 43 w 230"/>
                <a:gd name="T13" fmla="*/ 16 h 104"/>
                <a:gd name="T14" fmla="*/ 48 w 230"/>
                <a:gd name="T15" fmla="*/ 9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104">
                  <a:moveTo>
                    <a:pt x="48" y="90"/>
                  </a:moveTo>
                  <a:cubicBezTo>
                    <a:pt x="81" y="103"/>
                    <a:pt x="157" y="104"/>
                    <a:pt x="191" y="104"/>
                  </a:cubicBezTo>
                  <a:cubicBezTo>
                    <a:pt x="202" y="104"/>
                    <a:pt x="208" y="104"/>
                    <a:pt x="208" y="104"/>
                  </a:cubicBezTo>
                  <a:cubicBezTo>
                    <a:pt x="230" y="60"/>
                    <a:pt x="230" y="60"/>
                    <a:pt x="230" y="60"/>
                  </a:cubicBezTo>
                  <a:cubicBezTo>
                    <a:pt x="208" y="23"/>
                    <a:pt x="208" y="23"/>
                    <a:pt x="208" y="23"/>
                  </a:cubicBezTo>
                  <a:cubicBezTo>
                    <a:pt x="208" y="23"/>
                    <a:pt x="188" y="17"/>
                    <a:pt x="162" y="12"/>
                  </a:cubicBezTo>
                  <a:cubicBezTo>
                    <a:pt x="122" y="5"/>
                    <a:pt x="69" y="0"/>
                    <a:pt x="43" y="16"/>
                  </a:cubicBezTo>
                  <a:cubicBezTo>
                    <a:pt x="0" y="42"/>
                    <a:pt x="5" y="74"/>
                    <a:pt x="48" y="90"/>
                  </a:cubicBezTo>
                </a:path>
              </a:pathLst>
            </a:custGeom>
            <a:solidFill>
              <a:srgbClr val="FEC2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3" name="íšlîďè"/>
            <p:cNvSpPr/>
            <p:nvPr/>
          </p:nvSpPr>
          <p:spPr bwMode="auto">
            <a:xfrm>
              <a:off x="3500" y="4115"/>
              <a:ext cx="598" cy="792"/>
            </a:xfrm>
            <a:custGeom>
              <a:avLst/>
              <a:gdLst>
                <a:gd name="T0" fmla="*/ 409 w 445"/>
                <a:gd name="T1" fmla="*/ 11 h 589"/>
                <a:gd name="T2" fmla="*/ 400 w 445"/>
                <a:gd name="T3" fmla="*/ 0 h 589"/>
                <a:gd name="T4" fmla="*/ 345 w 445"/>
                <a:gd name="T5" fmla="*/ 108 h 589"/>
                <a:gd name="T6" fmla="*/ 333 w 445"/>
                <a:gd name="T7" fmla="*/ 172 h 589"/>
                <a:gd name="T8" fmla="*/ 312 w 445"/>
                <a:gd name="T9" fmla="*/ 227 h 589"/>
                <a:gd name="T10" fmla="*/ 296 w 445"/>
                <a:gd name="T11" fmla="*/ 268 h 589"/>
                <a:gd name="T12" fmla="*/ 284 w 445"/>
                <a:gd name="T13" fmla="*/ 302 h 589"/>
                <a:gd name="T14" fmla="*/ 264 w 445"/>
                <a:gd name="T15" fmla="*/ 340 h 589"/>
                <a:gd name="T16" fmla="*/ 178 w 445"/>
                <a:gd name="T17" fmla="*/ 396 h 589"/>
                <a:gd name="T18" fmla="*/ 67 w 445"/>
                <a:gd name="T19" fmla="*/ 427 h 589"/>
                <a:gd name="T20" fmla="*/ 16 w 445"/>
                <a:gd name="T21" fmla="*/ 455 h 589"/>
                <a:gd name="T22" fmla="*/ 48 w 445"/>
                <a:gd name="T23" fmla="*/ 560 h 589"/>
                <a:gd name="T24" fmla="*/ 96 w 445"/>
                <a:gd name="T25" fmla="*/ 579 h 589"/>
                <a:gd name="T26" fmla="*/ 145 w 445"/>
                <a:gd name="T27" fmla="*/ 573 h 589"/>
                <a:gd name="T28" fmla="*/ 188 w 445"/>
                <a:gd name="T29" fmla="*/ 549 h 589"/>
                <a:gd name="T30" fmla="*/ 238 w 445"/>
                <a:gd name="T31" fmla="*/ 530 h 589"/>
                <a:gd name="T32" fmla="*/ 290 w 445"/>
                <a:gd name="T33" fmla="*/ 504 h 589"/>
                <a:gd name="T34" fmla="*/ 334 w 445"/>
                <a:gd name="T35" fmla="*/ 492 h 589"/>
                <a:gd name="T36" fmla="*/ 445 w 445"/>
                <a:gd name="T37" fmla="*/ 11 h 589"/>
                <a:gd name="T38" fmla="*/ 409 w 445"/>
                <a:gd name="T39" fmla="*/ 1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5" h="589">
                  <a:moveTo>
                    <a:pt x="409" y="11"/>
                  </a:moveTo>
                  <a:cubicBezTo>
                    <a:pt x="400" y="0"/>
                    <a:pt x="400" y="0"/>
                    <a:pt x="400" y="0"/>
                  </a:cubicBezTo>
                  <a:cubicBezTo>
                    <a:pt x="400" y="0"/>
                    <a:pt x="350" y="78"/>
                    <a:pt x="345" y="108"/>
                  </a:cubicBezTo>
                  <a:cubicBezTo>
                    <a:pt x="340" y="138"/>
                    <a:pt x="333" y="172"/>
                    <a:pt x="333" y="172"/>
                  </a:cubicBezTo>
                  <a:cubicBezTo>
                    <a:pt x="333" y="172"/>
                    <a:pt x="321" y="210"/>
                    <a:pt x="312" y="227"/>
                  </a:cubicBezTo>
                  <a:cubicBezTo>
                    <a:pt x="304" y="244"/>
                    <a:pt x="297" y="260"/>
                    <a:pt x="296" y="268"/>
                  </a:cubicBezTo>
                  <a:cubicBezTo>
                    <a:pt x="295" y="275"/>
                    <a:pt x="299" y="291"/>
                    <a:pt x="284" y="302"/>
                  </a:cubicBezTo>
                  <a:cubicBezTo>
                    <a:pt x="268" y="312"/>
                    <a:pt x="264" y="340"/>
                    <a:pt x="264" y="340"/>
                  </a:cubicBezTo>
                  <a:cubicBezTo>
                    <a:pt x="264" y="340"/>
                    <a:pt x="208" y="395"/>
                    <a:pt x="178" y="396"/>
                  </a:cubicBezTo>
                  <a:cubicBezTo>
                    <a:pt x="149" y="398"/>
                    <a:pt x="64" y="413"/>
                    <a:pt x="67" y="427"/>
                  </a:cubicBezTo>
                  <a:cubicBezTo>
                    <a:pt x="70" y="442"/>
                    <a:pt x="31" y="451"/>
                    <a:pt x="16" y="455"/>
                  </a:cubicBezTo>
                  <a:cubicBezTo>
                    <a:pt x="0" y="458"/>
                    <a:pt x="116" y="503"/>
                    <a:pt x="48" y="560"/>
                  </a:cubicBezTo>
                  <a:cubicBezTo>
                    <a:pt x="48" y="560"/>
                    <a:pt x="91" y="569"/>
                    <a:pt x="96" y="579"/>
                  </a:cubicBezTo>
                  <a:cubicBezTo>
                    <a:pt x="100" y="589"/>
                    <a:pt x="145" y="573"/>
                    <a:pt x="145" y="573"/>
                  </a:cubicBezTo>
                  <a:cubicBezTo>
                    <a:pt x="145" y="573"/>
                    <a:pt x="155" y="550"/>
                    <a:pt x="188" y="549"/>
                  </a:cubicBezTo>
                  <a:cubicBezTo>
                    <a:pt x="221" y="547"/>
                    <a:pt x="238" y="532"/>
                    <a:pt x="238" y="530"/>
                  </a:cubicBezTo>
                  <a:cubicBezTo>
                    <a:pt x="238" y="528"/>
                    <a:pt x="272" y="509"/>
                    <a:pt x="290" y="504"/>
                  </a:cubicBezTo>
                  <a:cubicBezTo>
                    <a:pt x="309" y="499"/>
                    <a:pt x="333" y="497"/>
                    <a:pt x="334" y="492"/>
                  </a:cubicBezTo>
                  <a:cubicBezTo>
                    <a:pt x="335" y="486"/>
                    <a:pt x="445" y="11"/>
                    <a:pt x="445" y="11"/>
                  </a:cubicBezTo>
                  <a:cubicBezTo>
                    <a:pt x="409" y="11"/>
                    <a:pt x="409" y="11"/>
                    <a:pt x="409" y="11"/>
                  </a:cubicBezTo>
                </a:path>
              </a:pathLst>
            </a:custGeom>
            <a:solidFill>
              <a:srgbClr val="4C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4" name="iṡḻïḋe"/>
            <p:cNvSpPr/>
            <p:nvPr/>
          </p:nvSpPr>
          <p:spPr bwMode="auto">
            <a:xfrm>
              <a:off x="3765" y="4115"/>
              <a:ext cx="273" cy="737"/>
            </a:xfrm>
            <a:custGeom>
              <a:avLst/>
              <a:gdLst>
                <a:gd name="T0" fmla="*/ 18 w 203"/>
                <a:gd name="T1" fmla="*/ 477 h 548"/>
                <a:gd name="T2" fmla="*/ 0 w 203"/>
                <a:gd name="T3" fmla="*/ 548 h 548"/>
                <a:gd name="T4" fmla="*/ 41 w 203"/>
                <a:gd name="T5" fmla="*/ 530 h 548"/>
                <a:gd name="T6" fmla="*/ 93 w 203"/>
                <a:gd name="T7" fmla="*/ 504 h 548"/>
                <a:gd name="T8" fmla="*/ 122 w 203"/>
                <a:gd name="T9" fmla="*/ 498 h 548"/>
                <a:gd name="T10" fmla="*/ 124 w 203"/>
                <a:gd name="T11" fmla="*/ 487 h 548"/>
                <a:gd name="T12" fmla="*/ 118 w 203"/>
                <a:gd name="T13" fmla="*/ 487 h 548"/>
                <a:gd name="T14" fmla="*/ 18 w 203"/>
                <a:gd name="T15" fmla="*/ 477 h 548"/>
                <a:gd name="T16" fmla="*/ 203 w 203"/>
                <a:gd name="T17" fmla="*/ 0 h 548"/>
                <a:gd name="T18" fmla="*/ 148 w 203"/>
                <a:gd name="T19" fmla="*/ 108 h 548"/>
                <a:gd name="T20" fmla="*/ 136 w 203"/>
                <a:gd name="T21" fmla="*/ 172 h 548"/>
                <a:gd name="T22" fmla="*/ 115 w 203"/>
                <a:gd name="T23" fmla="*/ 227 h 548"/>
                <a:gd name="T24" fmla="*/ 99 w 203"/>
                <a:gd name="T25" fmla="*/ 268 h 548"/>
                <a:gd name="T26" fmla="*/ 99 w 203"/>
                <a:gd name="T27" fmla="*/ 271 h 548"/>
                <a:gd name="T28" fmla="*/ 99 w 203"/>
                <a:gd name="T29" fmla="*/ 275 h 548"/>
                <a:gd name="T30" fmla="*/ 87 w 203"/>
                <a:gd name="T31" fmla="*/ 302 h 548"/>
                <a:gd name="T32" fmla="*/ 67 w 203"/>
                <a:gd name="T33" fmla="*/ 340 h 548"/>
                <a:gd name="T34" fmla="*/ 49 w 203"/>
                <a:gd name="T35" fmla="*/ 357 h 548"/>
                <a:gd name="T36" fmla="*/ 140 w 203"/>
                <a:gd name="T37" fmla="*/ 389 h 548"/>
                <a:gd name="T38" fmla="*/ 144 w 203"/>
                <a:gd name="T39" fmla="*/ 386 h 548"/>
                <a:gd name="T40" fmla="*/ 144 w 203"/>
                <a:gd name="T41" fmla="*/ 385 h 548"/>
                <a:gd name="T42" fmla="*/ 164 w 203"/>
                <a:gd name="T43" fmla="*/ 234 h 548"/>
                <a:gd name="T44" fmla="*/ 181 w 203"/>
                <a:gd name="T45" fmla="*/ 141 h 548"/>
                <a:gd name="T46" fmla="*/ 203 w 203"/>
                <a:gd name="T47" fmla="*/ 0 h 548"/>
                <a:gd name="T48" fmla="*/ 203 w 203"/>
                <a:gd name="T4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48">
                  <a:moveTo>
                    <a:pt x="18" y="477"/>
                  </a:moveTo>
                  <a:cubicBezTo>
                    <a:pt x="0" y="548"/>
                    <a:pt x="0" y="548"/>
                    <a:pt x="0" y="548"/>
                  </a:cubicBezTo>
                  <a:cubicBezTo>
                    <a:pt x="27" y="545"/>
                    <a:pt x="41" y="532"/>
                    <a:pt x="41" y="530"/>
                  </a:cubicBezTo>
                  <a:cubicBezTo>
                    <a:pt x="41" y="528"/>
                    <a:pt x="75" y="509"/>
                    <a:pt x="93" y="504"/>
                  </a:cubicBezTo>
                  <a:cubicBezTo>
                    <a:pt x="103" y="502"/>
                    <a:pt x="113" y="500"/>
                    <a:pt x="122" y="498"/>
                  </a:cubicBezTo>
                  <a:cubicBezTo>
                    <a:pt x="122" y="494"/>
                    <a:pt x="123" y="491"/>
                    <a:pt x="124" y="487"/>
                  </a:cubicBezTo>
                  <a:cubicBezTo>
                    <a:pt x="122" y="487"/>
                    <a:pt x="120" y="487"/>
                    <a:pt x="118" y="487"/>
                  </a:cubicBezTo>
                  <a:cubicBezTo>
                    <a:pt x="96" y="487"/>
                    <a:pt x="57" y="486"/>
                    <a:pt x="18" y="477"/>
                  </a:cubicBezTo>
                  <a:moveTo>
                    <a:pt x="203" y="0"/>
                  </a:moveTo>
                  <a:cubicBezTo>
                    <a:pt x="203" y="0"/>
                    <a:pt x="153" y="78"/>
                    <a:pt x="148" y="108"/>
                  </a:cubicBezTo>
                  <a:cubicBezTo>
                    <a:pt x="143" y="138"/>
                    <a:pt x="136" y="172"/>
                    <a:pt x="136" y="172"/>
                  </a:cubicBezTo>
                  <a:cubicBezTo>
                    <a:pt x="136" y="172"/>
                    <a:pt x="124" y="210"/>
                    <a:pt x="115" y="227"/>
                  </a:cubicBezTo>
                  <a:cubicBezTo>
                    <a:pt x="107" y="244"/>
                    <a:pt x="100" y="260"/>
                    <a:pt x="99" y="268"/>
                  </a:cubicBezTo>
                  <a:cubicBezTo>
                    <a:pt x="99" y="269"/>
                    <a:pt x="99" y="270"/>
                    <a:pt x="99" y="271"/>
                  </a:cubicBezTo>
                  <a:cubicBezTo>
                    <a:pt x="99" y="272"/>
                    <a:pt x="99" y="273"/>
                    <a:pt x="99" y="275"/>
                  </a:cubicBezTo>
                  <a:cubicBezTo>
                    <a:pt x="99" y="283"/>
                    <a:pt x="98" y="294"/>
                    <a:pt x="87" y="302"/>
                  </a:cubicBezTo>
                  <a:cubicBezTo>
                    <a:pt x="71" y="312"/>
                    <a:pt x="67" y="340"/>
                    <a:pt x="67" y="340"/>
                  </a:cubicBezTo>
                  <a:cubicBezTo>
                    <a:pt x="67" y="340"/>
                    <a:pt x="60" y="348"/>
                    <a:pt x="49" y="357"/>
                  </a:cubicBezTo>
                  <a:cubicBezTo>
                    <a:pt x="82" y="357"/>
                    <a:pt x="122" y="378"/>
                    <a:pt x="140" y="389"/>
                  </a:cubicBezTo>
                  <a:cubicBezTo>
                    <a:pt x="141" y="388"/>
                    <a:pt x="143" y="387"/>
                    <a:pt x="144" y="386"/>
                  </a:cubicBezTo>
                  <a:cubicBezTo>
                    <a:pt x="144" y="385"/>
                    <a:pt x="144" y="385"/>
                    <a:pt x="144" y="385"/>
                  </a:cubicBezTo>
                  <a:cubicBezTo>
                    <a:pt x="144" y="385"/>
                    <a:pt x="170" y="268"/>
                    <a:pt x="164" y="234"/>
                  </a:cubicBezTo>
                  <a:cubicBezTo>
                    <a:pt x="157" y="200"/>
                    <a:pt x="181" y="141"/>
                    <a:pt x="181" y="141"/>
                  </a:cubicBezTo>
                  <a:cubicBezTo>
                    <a:pt x="181" y="141"/>
                    <a:pt x="192" y="19"/>
                    <a:pt x="203" y="0"/>
                  </a:cubicBezTo>
                  <a:cubicBezTo>
                    <a:pt x="203" y="0"/>
                    <a:pt x="203" y="0"/>
                    <a:pt x="203" y="0"/>
                  </a:cubicBezTo>
                </a:path>
              </a:pathLst>
            </a:custGeom>
            <a:solidFill>
              <a:srgbClr val="4845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5" name="iṩ1ídè"/>
            <p:cNvSpPr/>
            <p:nvPr/>
          </p:nvSpPr>
          <p:spPr bwMode="auto">
            <a:xfrm>
              <a:off x="4118" y="6577"/>
              <a:ext cx="267" cy="337"/>
            </a:xfrm>
            <a:custGeom>
              <a:avLst/>
              <a:gdLst>
                <a:gd name="T0" fmla="*/ 66 w 199"/>
                <a:gd name="T1" fmla="*/ 232 h 250"/>
                <a:gd name="T2" fmla="*/ 181 w 199"/>
                <a:gd name="T3" fmla="*/ 175 h 250"/>
                <a:gd name="T4" fmla="*/ 198 w 199"/>
                <a:gd name="T5" fmla="*/ 104 h 250"/>
                <a:gd name="T6" fmla="*/ 198 w 199"/>
                <a:gd name="T7" fmla="*/ 97 h 250"/>
                <a:gd name="T8" fmla="*/ 184 w 199"/>
                <a:gd name="T9" fmla="*/ 66 h 250"/>
                <a:gd name="T10" fmla="*/ 183 w 199"/>
                <a:gd name="T11" fmla="*/ 29 h 250"/>
                <a:gd name="T12" fmla="*/ 70 w 199"/>
                <a:gd name="T13" fmla="*/ 0 h 250"/>
                <a:gd name="T14" fmla="*/ 59 w 199"/>
                <a:gd name="T15" fmla="*/ 33 h 250"/>
                <a:gd name="T16" fmla="*/ 43 w 199"/>
                <a:gd name="T17" fmla="*/ 98 h 250"/>
                <a:gd name="T18" fmla="*/ 35 w 199"/>
                <a:gd name="T19" fmla="*/ 136 h 250"/>
                <a:gd name="T20" fmla="*/ 19 w 199"/>
                <a:gd name="T21" fmla="*/ 167 h 250"/>
                <a:gd name="T22" fmla="*/ 13 w 199"/>
                <a:gd name="T23" fmla="*/ 182 h 250"/>
                <a:gd name="T24" fmla="*/ 5 w 199"/>
                <a:gd name="T25" fmla="*/ 205 h 250"/>
                <a:gd name="T26" fmla="*/ 66 w 199"/>
                <a:gd name="T27"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250">
                  <a:moveTo>
                    <a:pt x="66" y="232"/>
                  </a:moveTo>
                  <a:cubicBezTo>
                    <a:pt x="163" y="250"/>
                    <a:pt x="181" y="175"/>
                    <a:pt x="181" y="175"/>
                  </a:cubicBezTo>
                  <a:cubicBezTo>
                    <a:pt x="181" y="175"/>
                    <a:pt x="193" y="109"/>
                    <a:pt x="198" y="104"/>
                  </a:cubicBezTo>
                  <a:cubicBezTo>
                    <a:pt x="199" y="102"/>
                    <a:pt x="199" y="99"/>
                    <a:pt x="198" y="97"/>
                  </a:cubicBezTo>
                  <a:cubicBezTo>
                    <a:pt x="196" y="86"/>
                    <a:pt x="191" y="75"/>
                    <a:pt x="184" y="66"/>
                  </a:cubicBezTo>
                  <a:cubicBezTo>
                    <a:pt x="178" y="59"/>
                    <a:pt x="183" y="29"/>
                    <a:pt x="183" y="29"/>
                  </a:cubicBezTo>
                  <a:cubicBezTo>
                    <a:pt x="70" y="0"/>
                    <a:pt x="70" y="0"/>
                    <a:pt x="70" y="0"/>
                  </a:cubicBezTo>
                  <a:cubicBezTo>
                    <a:pt x="70" y="0"/>
                    <a:pt x="60" y="23"/>
                    <a:pt x="59" y="33"/>
                  </a:cubicBezTo>
                  <a:cubicBezTo>
                    <a:pt x="58" y="44"/>
                    <a:pt x="41" y="91"/>
                    <a:pt x="43" y="98"/>
                  </a:cubicBezTo>
                  <a:cubicBezTo>
                    <a:pt x="45" y="105"/>
                    <a:pt x="36" y="125"/>
                    <a:pt x="35" y="136"/>
                  </a:cubicBezTo>
                  <a:cubicBezTo>
                    <a:pt x="34" y="146"/>
                    <a:pt x="20" y="162"/>
                    <a:pt x="19" y="167"/>
                  </a:cubicBezTo>
                  <a:cubicBezTo>
                    <a:pt x="17" y="172"/>
                    <a:pt x="15" y="177"/>
                    <a:pt x="13" y="182"/>
                  </a:cubicBezTo>
                  <a:cubicBezTo>
                    <a:pt x="10" y="189"/>
                    <a:pt x="7" y="197"/>
                    <a:pt x="5" y="205"/>
                  </a:cubicBezTo>
                  <a:cubicBezTo>
                    <a:pt x="0" y="228"/>
                    <a:pt x="66" y="232"/>
                    <a:pt x="66" y="232"/>
                  </a:cubicBezTo>
                </a:path>
              </a:pathLst>
            </a:custGeom>
            <a:solidFill>
              <a:srgbClr val="CA84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6" name="ïṧľiḍè"/>
            <p:cNvSpPr/>
            <p:nvPr/>
          </p:nvSpPr>
          <p:spPr bwMode="auto">
            <a:xfrm>
              <a:off x="4121" y="6822"/>
              <a:ext cx="86" cy="67"/>
            </a:xfrm>
            <a:custGeom>
              <a:avLst/>
              <a:gdLst>
                <a:gd name="T0" fmla="*/ 63 w 64"/>
                <a:gd name="T1" fmla="*/ 50 h 50"/>
                <a:gd name="T2" fmla="*/ 64 w 64"/>
                <a:gd name="T3" fmla="*/ 50 h 50"/>
                <a:gd name="T4" fmla="*/ 63 w 64"/>
                <a:gd name="T5" fmla="*/ 50 h 50"/>
                <a:gd name="T6" fmla="*/ 10 w 64"/>
                <a:gd name="T7" fmla="*/ 0 h 50"/>
                <a:gd name="T8" fmla="*/ 3 w 64"/>
                <a:gd name="T9" fmla="*/ 23 h 50"/>
                <a:gd name="T10" fmla="*/ 35 w 64"/>
                <a:gd name="T11" fmla="*/ 46 h 50"/>
                <a:gd name="T12" fmla="*/ 3 w 64"/>
                <a:gd name="T13" fmla="*/ 23 h 50"/>
                <a:gd name="T14" fmla="*/ 11 w 64"/>
                <a:gd name="T15" fmla="*/ 0 h 50"/>
                <a:gd name="T16" fmla="*/ 10 w 64"/>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0">
                  <a:moveTo>
                    <a:pt x="63" y="50"/>
                  </a:moveTo>
                  <a:cubicBezTo>
                    <a:pt x="63" y="50"/>
                    <a:pt x="64" y="50"/>
                    <a:pt x="64" y="50"/>
                  </a:cubicBezTo>
                  <a:cubicBezTo>
                    <a:pt x="64" y="50"/>
                    <a:pt x="63" y="50"/>
                    <a:pt x="63" y="50"/>
                  </a:cubicBezTo>
                  <a:moveTo>
                    <a:pt x="10" y="0"/>
                  </a:moveTo>
                  <a:cubicBezTo>
                    <a:pt x="7" y="7"/>
                    <a:pt x="5" y="15"/>
                    <a:pt x="3" y="23"/>
                  </a:cubicBezTo>
                  <a:cubicBezTo>
                    <a:pt x="0" y="35"/>
                    <a:pt x="18" y="42"/>
                    <a:pt x="35" y="46"/>
                  </a:cubicBezTo>
                  <a:cubicBezTo>
                    <a:pt x="18" y="42"/>
                    <a:pt x="0" y="35"/>
                    <a:pt x="3" y="23"/>
                  </a:cubicBezTo>
                  <a:cubicBezTo>
                    <a:pt x="5" y="15"/>
                    <a:pt x="8" y="7"/>
                    <a:pt x="11" y="0"/>
                  </a:cubicBezTo>
                  <a:cubicBezTo>
                    <a:pt x="10" y="0"/>
                    <a:pt x="10" y="0"/>
                    <a:pt x="10"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7" name="iŝľîďe"/>
            <p:cNvSpPr/>
            <p:nvPr/>
          </p:nvSpPr>
          <p:spPr bwMode="auto">
            <a:xfrm>
              <a:off x="4121" y="6708"/>
              <a:ext cx="264" cy="186"/>
            </a:xfrm>
            <a:custGeom>
              <a:avLst/>
              <a:gdLst>
                <a:gd name="T0" fmla="*/ 196 w 197"/>
                <a:gd name="T1" fmla="*/ 0 h 138"/>
                <a:gd name="T2" fmla="*/ 173 w 197"/>
                <a:gd name="T3" fmla="*/ 68 h 138"/>
                <a:gd name="T4" fmla="*/ 96 w 197"/>
                <a:gd name="T5" fmla="*/ 103 h 138"/>
                <a:gd name="T6" fmla="*/ 81 w 197"/>
                <a:gd name="T7" fmla="*/ 102 h 138"/>
                <a:gd name="T8" fmla="*/ 11 w 197"/>
                <a:gd name="T9" fmla="*/ 85 h 138"/>
                <a:gd name="T10" fmla="*/ 3 w 197"/>
                <a:gd name="T11" fmla="*/ 108 h 138"/>
                <a:gd name="T12" fmla="*/ 35 w 197"/>
                <a:gd name="T13" fmla="*/ 131 h 138"/>
                <a:gd name="T14" fmla="*/ 63 w 197"/>
                <a:gd name="T15" fmla="*/ 135 h 138"/>
                <a:gd name="T16" fmla="*/ 64 w 197"/>
                <a:gd name="T17" fmla="*/ 135 h 138"/>
                <a:gd name="T18" fmla="*/ 64 w 197"/>
                <a:gd name="T19" fmla="*/ 135 h 138"/>
                <a:gd name="T20" fmla="*/ 93 w 197"/>
                <a:gd name="T21" fmla="*/ 138 h 138"/>
                <a:gd name="T22" fmla="*/ 179 w 197"/>
                <a:gd name="T23" fmla="*/ 78 h 138"/>
                <a:gd name="T24" fmla="*/ 196 w 197"/>
                <a:gd name="T25" fmla="*/ 7 h 138"/>
                <a:gd name="T26" fmla="*/ 197 w 197"/>
                <a:gd name="T27" fmla="*/ 3 h 138"/>
                <a:gd name="T28" fmla="*/ 196 w 197"/>
                <a:gd name="T29" fmla="*/ 0 h 138"/>
                <a:gd name="T30" fmla="*/ 196 w 197"/>
                <a:gd name="T3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38">
                  <a:moveTo>
                    <a:pt x="196" y="0"/>
                  </a:moveTo>
                  <a:cubicBezTo>
                    <a:pt x="173" y="68"/>
                    <a:pt x="173" y="68"/>
                    <a:pt x="173" y="68"/>
                  </a:cubicBezTo>
                  <a:cubicBezTo>
                    <a:pt x="173" y="68"/>
                    <a:pt x="156" y="103"/>
                    <a:pt x="96" y="103"/>
                  </a:cubicBezTo>
                  <a:cubicBezTo>
                    <a:pt x="91" y="103"/>
                    <a:pt x="86" y="102"/>
                    <a:pt x="81" y="102"/>
                  </a:cubicBezTo>
                  <a:cubicBezTo>
                    <a:pt x="41" y="99"/>
                    <a:pt x="20" y="91"/>
                    <a:pt x="11" y="85"/>
                  </a:cubicBezTo>
                  <a:cubicBezTo>
                    <a:pt x="8" y="92"/>
                    <a:pt x="5" y="100"/>
                    <a:pt x="3" y="108"/>
                  </a:cubicBezTo>
                  <a:cubicBezTo>
                    <a:pt x="0" y="120"/>
                    <a:pt x="18" y="127"/>
                    <a:pt x="35" y="131"/>
                  </a:cubicBezTo>
                  <a:cubicBezTo>
                    <a:pt x="49" y="134"/>
                    <a:pt x="62" y="135"/>
                    <a:pt x="63" y="135"/>
                  </a:cubicBezTo>
                  <a:cubicBezTo>
                    <a:pt x="63" y="135"/>
                    <a:pt x="64" y="135"/>
                    <a:pt x="64" y="135"/>
                  </a:cubicBezTo>
                  <a:cubicBezTo>
                    <a:pt x="64" y="135"/>
                    <a:pt x="64" y="135"/>
                    <a:pt x="64" y="135"/>
                  </a:cubicBezTo>
                  <a:cubicBezTo>
                    <a:pt x="74" y="137"/>
                    <a:pt x="84" y="138"/>
                    <a:pt x="93" y="138"/>
                  </a:cubicBezTo>
                  <a:cubicBezTo>
                    <a:pt x="165" y="138"/>
                    <a:pt x="179" y="78"/>
                    <a:pt x="179" y="78"/>
                  </a:cubicBezTo>
                  <a:cubicBezTo>
                    <a:pt x="179" y="78"/>
                    <a:pt x="191" y="12"/>
                    <a:pt x="196" y="7"/>
                  </a:cubicBezTo>
                  <a:cubicBezTo>
                    <a:pt x="196" y="5"/>
                    <a:pt x="197" y="4"/>
                    <a:pt x="197" y="3"/>
                  </a:cubicBezTo>
                  <a:cubicBezTo>
                    <a:pt x="197" y="2"/>
                    <a:pt x="197" y="1"/>
                    <a:pt x="196" y="0"/>
                  </a:cubicBezTo>
                  <a:cubicBezTo>
                    <a:pt x="196" y="0"/>
                    <a:pt x="196" y="0"/>
                    <a:pt x="196"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48" name="iśḻïḑe"/>
            <p:cNvSpPr/>
            <p:nvPr/>
          </p:nvSpPr>
          <p:spPr bwMode="auto">
            <a:xfrm>
              <a:off x="4273" y="6721"/>
              <a:ext cx="35" cy="26"/>
            </a:xfrm>
            <a:custGeom>
              <a:avLst/>
              <a:gdLst>
                <a:gd name="T0" fmla="*/ 0 w 26"/>
                <a:gd name="T1" fmla="*/ 0 h 19"/>
                <a:gd name="T2" fmla="*/ 25 w 26"/>
                <a:gd name="T3" fmla="*/ 19 h 19"/>
                <a:gd name="T4" fmla="*/ 26 w 26"/>
                <a:gd name="T5" fmla="*/ 19 h 19"/>
                <a:gd name="T6" fmla="*/ 0 w 26"/>
                <a:gd name="T7" fmla="*/ 0 h 19"/>
              </a:gdLst>
              <a:ahLst/>
              <a:cxnLst>
                <a:cxn ang="0">
                  <a:pos x="T0" y="T1"/>
                </a:cxn>
                <a:cxn ang="0">
                  <a:pos x="T2" y="T3"/>
                </a:cxn>
                <a:cxn ang="0">
                  <a:pos x="T4" y="T5"/>
                </a:cxn>
                <a:cxn ang="0">
                  <a:pos x="T6" y="T7"/>
                </a:cxn>
              </a:cxnLst>
              <a:rect l="0" t="0" r="r" b="b"/>
              <a:pathLst>
                <a:path w="26" h="19">
                  <a:moveTo>
                    <a:pt x="0" y="0"/>
                  </a:moveTo>
                  <a:cubicBezTo>
                    <a:pt x="1" y="19"/>
                    <a:pt x="23" y="19"/>
                    <a:pt x="25" y="19"/>
                  </a:cubicBezTo>
                  <a:cubicBezTo>
                    <a:pt x="26" y="19"/>
                    <a:pt x="26" y="19"/>
                    <a:pt x="26" y="19"/>
                  </a:cubicBezTo>
                  <a:cubicBezTo>
                    <a:pt x="0" y="0"/>
                    <a:pt x="0" y="0"/>
                    <a:pt x="0"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2" name="ïśľïḑe"/>
            <p:cNvSpPr/>
            <p:nvPr/>
          </p:nvSpPr>
          <p:spPr bwMode="auto">
            <a:xfrm>
              <a:off x="3898" y="4299"/>
              <a:ext cx="28" cy="32"/>
            </a:xfrm>
            <a:custGeom>
              <a:avLst/>
              <a:gdLst>
                <a:gd name="T0" fmla="*/ 0 w 19"/>
                <a:gd name="T1" fmla="*/ 17 h 22"/>
                <a:gd name="T2" fmla="*/ 4 w 19"/>
                <a:gd name="T3" fmla="*/ 0 h 22"/>
                <a:gd name="T4" fmla="*/ 19 w 19"/>
                <a:gd name="T5" fmla="*/ 4 h 22"/>
                <a:gd name="T6" fmla="*/ 15 w 19"/>
                <a:gd name="T7" fmla="*/ 22 h 22"/>
                <a:gd name="T8" fmla="*/ 0 w 19"/>
                <a:gd name="T9" fmla="*/ 17 h 22"/>
              </a:gdLst>
              <a:ahLst/>
              <a:cxnLst>
                <a:cxn ang="0">
                  <a:pos x="T0" y="T1"/>
                </a:cxn>
                <a:cxn ang="0">
                  <a:pos x="T2" y="T3"/>
                </a:cxn>
                <a:cxn ang="0">
                  <a:pos x="T4" y="T5"/>
                </a:cxn>
                <a:cxn ang="0">
                  <a:pos x="T6" y="T7"/>
                </a:cxn>
                <a:cxn ang="0">
                  <a:pos x="T8" y="T9"/>
                </a:cxn>
              </a:cxnLst>
              <a:rect l="0" t="0" r="r" b="b"/>
              <a:pathLst>
                <a:path w="19" h="22">
                  <a:moveTo>
                    <a:pt x="0" y="17"/>
                  </a:moveTo>
                  <a:lnTo>
                    <a:pt x="4" y="0"/>
                  </a:lnTo>
                  <a:lnTo>
                    <a:pt x="19" y="4"/>
                  </a:lnTo>
                  <a:lnTo>
                    <a:pt x="15" y="22"/>
                  </a:lnTo>
                  <a:lnTo>
                    <a:pt x="0" y="1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3" name="ïṩļîďê"/>
            <p:cNvSpPr/>
            <p:nvPr/>
          </p:nvSpPr>
          <p:spPr bwMode="auto">
            <a:xfrm>
              <a:off x="3898" y="4299"/>
              <a:ext cx="28" cy="32"/>
            </a:xfrm>
            <a:custGeom>
              <a:avLst/>
              <a:gdLst>
                <a:gd name="T0" fmla="*/ 0 w 19"/>
                <a:gd name="T1" fmla="*/ 17 h 22"/>
                <a:gd name="T2" fmla="*/ 4 w 19"/>
                <a:gd name="T3" fmla="*/ 0 h 22"/>
                <a:gd name="T4" fmla="*/ 19 w 19"/>
                <a:gd name="T5" fmla="*/ 4 h 22"/>
                <a:gd name="T6" fmla="*/ 15 w 19"/>
                <a:gd name="T7" fmla="*/ 22 h 22"/>
                <a:gd name="T8" fmla="*/ 0 w 19"/>
                <a:gd name="T9" fmla="*/ 17 h 22"/>
              </a:gdLst>
              <a:ahLst/>
              <a:cxnLst>
                <a:cxn ang="0">
                  <a:pos x="T0" y="T1"/>
                </a:cxn>
                <a:cxn ang="0">
                  <a:pos x="T2" y="T3"/>
                </a:cxn>
                <a:cxn ang="0">
                  <a:pos x="T4" y="T5"/>
                </a:cxn>
                <a:cxn ang="0">
                  <a:pos x="T6" y="T7"/>
                </a:cxn>
                <a:cxn ang="0">
                  <a:pos x="T8" y="T9"/>
                </a:cxn>
              </a:cxnLst>
              <a:rect l="0" t="0" r="r" b="b"/>
              <a:pathLst>
                <a:path w="19" h="22">
                  <a:moveTo>
                    <a:pt x="0" y="17"/>
                  </a:moveTo>
                  <a:lnTo>
                    <a:pt x="4" y="0"/>
                  </a:lnTo>
                  <a:lnTo>
                    <a:pt x="19" y="4"/>
                  </a:lnTo>
                  <a:lnTo>
                    <a:pt x="15" y="22"/>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4" name="i$ḻiḑe"/>
            <p:cNvSpPr/>
            <p:nvPr/>
          </p:nvSpPr>
          <p:spPr bwMode="auto">
            <a:xfrm>
              <a:off x="3801" y="4274"/>
              <a:ext cx="78" cy="44"/>
            </a:xfrm>
            <a:custGeom>
              <a:avLst/>
              <a:gdLst>
                <a:gd name="T0" fmla="*/ 0 w 54"/>
                <a:gd name="T1" fmla="*/ 17 h 30"/>
                <a:gd name="T2" fmla="*/ 4 w 54"/>
                <a:gd name="T3" fmla="*/ 0 h 30"/>
                <a:gd name="T4" fmla="*/ 54 w 54"/>
                <a:gd name="T5" fmla="*/ 13 h 30"/>
                <a:gd name="T6" fmla="*/ 49 w 54"/>
                <a:gd name="T7" fmla="*/ 30 h 30"/>
                <a:gd name="T8" fmla="*/ 0 w 54"/>
                <a:gd name="T9" fmla="*/ 17 h 30"/>
              </a:gdLst>
              <a:ahLst/>
              <a:cxnLst>
                <a:cxn ang="0">
                  <a:pos x="T0" y="T1"/>
                </a:cxn>
                <a:cxn ang="0">
                  <a:pos x="T2" y="T3"/>
                </a:cxn>
                <a:cxn ang="0">
                  <a:pos x="T4" y="T5"/>
                </a:cxn>
                <a:cxn ang="0">
                  <a:pos x="T6" y="T7"/>
                </a:cxn>
                <a:cxn ang="0">
                  <a:pos x="T8" y="T9"/>
                </a:cxn>
              </a:cxnLst>
              <a:rect l="0" t="0" r="r" b="b"/>
              <a:pathLst>
                <a:path w="54" h="30">
                  <a:moveTo>
                    <a:pt x="0" y="17"/>
                  </a:moveTo>
                  <a:lnTo>
                    <a:pt x="4" y="0"/>
                  </a:lnTo>
                  <a:lnTo>
                    <a:pt x="54" y="13"/>
                  </a:lnTo>
                  <a:lnTo>
                    <a:pt x="49" y="30"/>
                  </a:lnTo>
                  <a:lnTo>
                    <a:pt x="0" y="1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5" name="ïš1îde"/>
            <p:cNvSpPr/>
            <p:nvPr/>
          </p:nvSpPr>
          <p:spPr bwMode="auto">
            <a:xfrm>
              <a:off x="3801" y="4274"/>
              <a:ext cx="78" cy="44"/>
            </a:xfrm>
            <a:custGeom>
              <a:avLst/>
              <a:gdLst>
                <a:gd name="T0" fmla="*/ 0 w 54"/>
                <a:gd name="T1" fmla="*/ 17 h 30"/>
                <a:gd name="T2" fmla="*/ 4 w 54"/>
                <a:gd name="T3" fmla="*/ 0 h 30"/>
                <a:gd name="T4" fmla="*/ 54 w 54"/>
                <a:gd name="T5" fmla="*/ 13 h 30"/>
                <a:gd name="T6" fmla="*/ 49 w 54"/>
                <a:gd name="T7" fmla="*/ 30 h 30"/>
                <a:gd name="T8" fmla="*/ 0 w 54"/>
                <a:gd name="T9" fmla="*/ 17 h 30"/>
              </a:gdLst>
              <a:ahLst/>
              <a:cxnLst>
                <a:cxn ang="0">
                  <a:pos x="T0" y="T1"/>
                </a:cxn>
                <a:cxn ang="0">
                  <a:pos x="T2" y="T3"/>
                </a:cxn>
                <a:cxn ang="0">
                  <a:pos x="T4" y="T5"/>
                </a:cxn>
                <a:cxn ang="0">
                  <a:pos x="T6" y="T7"/>
                </a:cxn>
                <a:cxn ang="0">
                  <a:pos x="T8" y="T9"/>
                </a:cxn>
              </a:cxnLst>
              <a:rect l="0" t="0" r="r" b="b"/>
              <a:pathLst>
                <a:path w="54" h="30">
                  <a:moveTo>
                    <a:pt x="0" y="17"/>
                  </a:moveTo>
                  <a:lnTo>
                    <a:pt x="4" y="0"/>
                  </a:lnTo>
                  <a:lnTo>
                    <a:pt x="54" y="13"/>
                  </a:lnTo>
                  <a:lnTo>
                    <a:pt x="49" y="3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6" name="i$liḍé"/>
            <p:cNvSpPr/>
            <p:nvPr/>
          </p:nvSpPr>
          <p:spPr bwMode="auto">
            <a:xfrm>
              <a:off x="3872" y="4293"/>
              <a:ext cx="32" cy="31"/>
            </a:xfrm>
            <a:custGeom>
              <a:avLst/>
              <a:gdLst>
                <a:gd name="T0" fmla="*/ 0 w 22"/>
                <a:gd name="T1" fmla="*/ 17 h 21"/>
                <a:gd name="T2" fmla="*/ 5 w 22"/>
                <a:gd name="T3" fmla="*/ 0 h 21"/>
                <a:gd name="T4" fmla="*/ 22 w 22"/>
                <a:gd name="T5" fmla="*/ 4 h 21"/>
                <a:gd name="T6" fmla="*/ 18 w 22"/>
                <a:gd name="T7" fmla="*/ 21 h 21"/>
                <a:gd name="T8" fmla="*/ 0 w 22"/>
                <a:gd name="T9" fmla="*/ 17 h 21"/>
              </a:gdLst>
              <a:ahLst/>
              <a:cxnLst>
                <a:cxn ang="0">
                  <a:pos x="T0" y="T1"/>
                </a:cxn>
                <a:cxn ang="0">
                  <a:pos x="T2" y="T3"/>
                </a:cxn>
                <a:cxn ang="0">
                  <a:pos x="T4" y="T5"/>
                </a:cxn>
                <a:cxn ang="0">
                  <a:pos x="T6" y="T7"/>
                </a:cxn>
                <a:cxn ang="0">
                  <a:pos x="T8" y="T9"/>
                </a:cxn>
              </a:cxnLst>
              <a:rect l="0" t="0" r="r" b="b"/>
              <a:pathLst>
                <a:path w="22" h="21">
                  <a:moveTo>
                    <a:pt x="0" y="17"/>
                  </a:moveTo>
                  <a:lnTo>
                    <a:pt x="5" y="0"/>
                  </a:lnTo>
                  <a:lnTo>
                    <a:pt x="22" y="4"/>
                  </a:lnTo>
                  <a:lnTo>
                    <a:pt x="18" y="21"/>
                  </a:lnTo>
                  <a:lnTo>
                    <a:pt x="0" y="1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7" name="íśľïďè"/>
            <p:cNvSpPr/>
            <p:nvPr/>
          </p:nvSpPr>
          <p:spPr bwMode="auto">
            <a:xfrm>
              <a:off x="3872" y="4293"/>
              <a:ext cx="32" cy="31"/>
            </a:xfrm>
            <a:custGeom>
              <a:avLst/>
              <a:gdLst>
                <a:gd name="T0" fmla="*/ 0 w 22"/>
                <a:gd name="T1" fmla="*/ 17 h 21"/>
                <a:gd name="T2" fmla="*/ 5 w 22"/>
                <a:gd name="T3" fmla="*/ 0 h 21"/>
                <a:gd name="T4" fmla="*/ 22 w 22"/>
                <a:gd name="T5" fmla="*/ 4 h 21"/>
                <a:gd name="T6" fmla="*/ 18 w 22"/>
                <a:gd name="T7" fmla="*/ 21 h 21"/>
                <a:gd name="T8" fmla="*/ 0 w 22"/>
                <a:gd name="T9" fmla="*/ 17 h 21"/>
              </a:gdLst>
              <a:ahLst/>
              <a:cxnLst>
                <a:cxn ang="0">
                  <a:pos x="T0" y="T1"/>
                </a:cxn>
                <a:cxn ang="0">
                  <a:pos x="T2" y="T3"/>
                </a:cxn>
                <a:cxn ang="0">
                  <a:pos x="T4" y="T5"/>
                </a:cxn>
                <a:cxn ang="0">
                  <a:pos x="T6" y="T7"/>
                </a:cxn>
                <a:cxn ang="0">
                  <a:pos x="T8" y="T9"/>
                </a:cxn>
              </a:cxnLst>
              <a:rect l="0" t="0" r="r" b="b"/>
              <a:pathLst>
                <a:path w="22" h="21">
                  <a:moveTo>
                    <a:pt x="0" y="17"/>
                  </a:moveTo>
                  <a:lnTo>
                    <a:pt x="5" y="0"/>
                  </a:lnTo>
                  <a:lnTo>
                    <a:pt x="22" y="4"/>
                  </a:lnTo>
                  <a:lnTo>
                    <a:pt x="18" y="21"/>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8" name="îšlíďè"/>
            <p:cNvSpPr/>
            <p:nvPr/>
          </p:nvSpPr>
          <p:spPr bwMode="auto">
            <a:xfrm>
              <a:off x="3763" y="4228"/>
              <a:ext cx="55" cy="71"/>
            </a:xfrm>
            <a:custGeom>
              <a:avLst/>
              <a:gdLst>
                <a:gd name="T0" fmla="*/ 33 w 41"/>
                <a:gd name="T1" fmla="*/ 32 h 53"/>
                <a:gd name="T2" fmla="*/ 30 w 41"/>
                <a:gd name="T3" fmla="*/ 33 h 53"/>
                <a:gd name="T4" fmla="*/ 33 w 41"/>
                <a:gd name="T5" fmla="*/ 34 h 53"/>
                <a:gd name="T6" fmla="*/ 28 w 41"/>
                <a:gd name="T7" fmla="*/ 53 h 53"/>
                <a:gd name="T8" fmla="*/ 4 w 41"/>
                <a:gd name="T9" fmla="*/ 47 h 53"/>
                <a:gd name="T10" fmla="*/ 7 w 41"/>
                <a:gd name="T11" fmla="*/ 21 h 53"/>
                <a:gd name="T12" fmla="*/ 27 w 41"/>
                <a:gd name="T13" fmla="*/ 6 h 53"/>
                <a:gd name="T14" fmla="*/ 41 w 41"/>
                <a:gd name="T15" fmla="*/ 0 h 53"/>
                <a:gd name="T16" fmla="*/ 33 w 41"/>
                <a:gd name="T17"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3">
                  <a:moveTo>
                    <a:pt x="33" y="32"/>
                  </a:moveTo>
                  <a:cubicBezTo>
                    <a:pt x="32" y="32"/>
                    <a:pt x="31" y="33"/>
                    <a:pt x="30" y="33"/>
                  </a:cubicBezTo>
                  <a:cubicBezTo>
                    <a:pt x="33" y="34"/>
                    <a:pt x="33" y="34"/>
                    <a:pt x="33" y="34"/>
                  </a:cubicBezTo>
                  <a:cubicBezTo>
                    <a:pt x="28" y="53"/>
                    <a:pt x="28" y="53"/>
                    <a:pt x="28" y="53"/>
                  </a:cubicBezTo>
                  <a:cubicBezTo>
                    <a:pt x="4" y="47"/>
                    <a:pt x="4" y="47"/>
                    <a:pt x="4" y="47"/>
                  </a:cubicBezTo>
                  <a:cubicBezTo>
                    <a:pt x="0" y="38"/>
                    <a:pt x="1" y="28"/>
                    <a:pt x="7" y="21"/>
                  </a:cubicBezTo>
                  <a:cubicBezTo>
                    <a:pt x="11" y="13"/>
                    <a:pt x="18" y="8"/>
                    <a:pt x="27" y="6"/>
                  </a:cubicBezTo>
                  <a:cubicBezTo>
                    <a:pt x="32" y="5"/>
                    <a:pt x="37" y="3"/>
                    <a:pt x="41" y="0"/>
                  </a:cubicBezTo>
                  <a:cubicBezTo>
                    <a:pt x="33" y="32"/>
                    <a:pt x="33" y="32"/>
                    <a:pt x="33" y="32"/>
                  </a:cubicBezTo>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59" name="iṡľíḓè"/>
            <p:cNvSpPr/>
            <p:nvPr/>
          </p:nvSpPr>
          <p:spPr bwMode="auto">
            <a:xfrm>
              <a:off x="3885" y="4325"/>
              <a:ext cx="35" cy="60"/>
            </a:xfrm>
            <a:custGeom>
              <a:avLst/>
              <a:gdLst>
                <a:gd name="T0" fmla="*/ 0 w 26"/>
                <a:gd name="T1" fmla="*/ 41 h 44"/>
                <a:gd name="T2" fmla="*/ 7 w 26"/>
                <a:gd name="T3" fmla="*/ 43 h 44"/>
                <a:gd name="T4" fmla="*/ 18 w 26"/>
                <a:gd name="T5" fmla="*/ 36 h 44"/>
                <a:gd name="T6" fmla="*/ 18 w 26"/>
                <a:gd name="T7" fmla="*/ 36 h 44"/>
                <a:gd name="T8" fmla="*/ 26 w 26"/>
                <a:gd name="T9" fmla="*/ 4 h 44"/>
                <a:gd name="T10" fmla="*/ 10 w 26"/>
                <a:gd name="T11" fmla="*/ 0 h 44"/>
                <a:gd name="T12" fmla="*/ 0 w 26"/>
                <a:gd name="T13" fmla="*/ 41 h 44"/>
              </a:gdLst>
              <a:ahLst/>
              <a:cxnLst>
                <a:cxn ang="0">
                  <a:pos x="T0" y="T1"/>
                </a:cxn>
                <a:cxn ang="0">
                  <a:pos x="T2" y="T3"/>
                </a:cxn>
                <a:cxn ang="0">
                  <a:pos x="T4" y="T5"/>
                </a:cxn>
                <a:cxn ang="0">
                  <a:pos x="T6" y="T7"/>
                </a:cxn>
                <a:cxn ang="0">
                  <a:pos x="T8" y="T9"/>
                </a:cxn>
                <a:cxn ang="0">
                  <a:pos x="T10" y="T11"/>
                </a:cxn>
                <a:cxn ang="0">
                  <a:pos x="T12" y="T13"/>
                </a:cxn>
              </a:cxnLst>
              <a:rect l="0" t="0" r="r" b="b"/>
              <a:pathLst>
                <a:path w="26" h="44">
                  <a:moveTo>
                    <a:pt x="0" y="41"/>
                  </a:moveTo>
                  <a:cubicBezTo>
                    <a:pt x="7" y="43"/>
                    <a:pt x="7" y="43"/>
                    <a:pt x="7" y="43"/>
                  </a:cubicBezTo>
                  <a:cubicBezTo>
                    <a:pt x="12" y="44"/>
                    <a:pt x="17" y="41"/>
                    <a:pt x="18" y="36"/>
                  </a:cubicBezTo>
                  <a:cubicBezTo>
                    <a:pt x="18" y="36"/>
                    <a:pt x="18" y="36"/>
                    <a:pt x="18" y="36"/>
                  </a:cubicBezTo>
                  <a:cubicBezTo>
                    <a:pt x="26" y="4"/>
                    <a:pt x="26" y="4"/>
                    <a:pt x="26" y="4"/>
                  </a:cubicBezTo>
                  <a:cubicBezTo>
                    <a:pt x="10" y="0"/>
                    <a:pt x="10" y="0"/>
                    <a:pt x="10" y="0"/>
                  </a:cubicBezTo>
                  <a:cubicBezTo>
                    <a:pt x="0" y="41"/>
                    <a:pt x="0" y="41"/>
                    <a:pt x="0" y="41"/>
                  </a:cubicBezTo>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0" name="íSļîḓe"/>
            <p:cNvSpPr/>
            <p:nvPr/>
          </p:nvSpPr>
          <p:spPr bwMode="auto">
            <a:xfrm>
              <a:off x="3819" y="4080"/>
              <a:ext cx="67" cy="148"/>
            </a:xfrm>
            <a:custGeom>
              <a:avLst/>
              <a:gdLst>
                <a:gd name="T0" fmla="*/ 43 w 49"/>
                <a:gd name="T1" fmla="*/ 63 h 111"/>
                <a:gd name="T2" fmla="*/ 0 w 49"/>
                <a:gd name="T3" fmla="*/ 111 h 111"/>
                <a:gd name="T4" fmla="*/ 29 w 49"/>
                <a:gd name="T5" fmla="*/ 0 h 111"/>
                <a:gd name="T6" fmla="*/ 43 w 49"/>
                <a:gd name="T7" fmla="*/ 63 h 111"/>
              </a:gdLst>
              <a:ahLst/>
              <a:cxnLst>
                <a:cxn ang="0">
                  <a:pos x="T0" y="T1"/>
                </a:cxn>
                <a:cxn ang="0">
                  <a:pos x="T2" y="T3"/>
                </a:cxn>
                <a:cxn ang="0">
                  <a:pos x="T4" y="T5"/>
                </a:cxn>
                <a:cxn ang="0">
                  <a:pos x="T6" y="T7"/>
                </a:cxn>
              </a:cxnLst>
              <a:rect l="0" t="0" r="r" b="b"/>
              <a:pathLst>
                <a:path w="49" h="111">
                  <a:moveTo>
                    <a:pt x="43" y="63"/>
                  </a:moveTo>
                  <a:cubicBezTo>
                    <a:pt x="38" y="85"/>
                    <a:pt x="22" y="102"/>
                    <a:pt x="0" y="111"/>
                  </a:cubicBezTo>
                  <a:cubicBezTo>
                    <a:pt x="29" y="0"/>
                    <a:pt x="29" y="0"/>
                    <a:pt x="29" y="0"/>
                  </a:cubicBezTo>
                  <a:cubicBezTo>
                    <a:pt x="43" y="19"/>
                    <a:pt x="49" y="41"/>
                    <a:pt x="43" y="63"/>
                  </a:cubicBezTo>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1" name="iṡlíḓè"/>
            <p:cNvSpPr/>
            <p:nvPr/>
          </p:nvSpPr>
          <p:spPr bwMode="auto">
            <a:xfrm>
              <a:off x="3529" y="4299"/>
              <a:ext cx="356" cy="1094"/>
            </a:xfrm>
            <a:custGeom>
              <a:avLst/>
              <a:gdLst>
                <a:gd name="T0" fmla="*/ 254 w 264"/>
                <a:gd name="T1" fmla="*/ 57 h 813"/>
                <a:gd name="T2" fmla="*/ 247 w 264"/>
                <a:gd name="T3" fmla="*/ 46 h 813"/>
                <a:gd name="T4" fmla="*/ 255 w 264"/>
                <a:gd name="T5" fmla="*/ 14 h 813"/>
                <a:gd name="T6" fmla="*/ 202 w 264"/>
                <a:gd name="T7" fmla="*/ 0 h 813"/>
                <a:gd name="T8" fmla="*/ 38 w 264"/>
                <a:gd name="T9" fmla="*/ 642 h 813"/>
                <a:gd name="T10" fmla="*/ 4 w 264"/>
                <a:gd name="T11" fmla="*/ 779 h 813"/>
                <a:gd name="T12" fmla="*/ 0 w 264"/>
                <a:gd name="T13" fmla="*/ 794 h 813"/>
                <a:gd name="T14" fmla="*/ 72 w 264"/>
                <a:gd name="T15" fmla="*/ 813 h 813"/>
                <a:gd name="T16" fmla="*/ 264 w 264"/>
                <a:gd name="T17" fmla="*/ 60 h 813"/>
                <a:gd name="T18" fmla="*/ 254 w 264"/>
                <a:gd name="T19" fmla="*/ 5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813">
                  <a:moveTo>
                    <a:pt x="254" y="57"/>
                  </a:moveTo>
                  <a:cubicBezTo>
                    <a:pt x="249" y="56"/>
                    <a:pt x="246" y="51"/>
                    <a:pt x="247" y="46"/>
                  </a:cubicBezTo>
                  <a:cubicBezTo>
                    <a:pt x="255" y="14"/>
                    <a:pt x="255" y="14"/>
                    <a:pt x="255" y="14"/>
                  </a:cubicBezTo>
                  <a:cubicBezTo>
                    <a:pt x="202" y="0"/>
                    <a:pt x="202" y="0"/>
                    <a:pt x="202" y="0"/>
                  </a:cubicBezTo>
                  <a:cubicBezTo>
                    <a:pt x="38" y="642"/>
                    <a:pt x="38" y="642"/>
                    <a:pt x="38" y="642"/>
                  </a:cubicBezTo>
                  <a:cubicBezTo>
                    <a:pt x="63" y="690"/>
                    <a:pt x="48" y="749"/>
                    <a:pt x="4" y="779"/>
                  </a:cubicBezTo>
                  <a:cubicBezTo>
                    <a:pt x="0" y="794"/>
                    <a:pt x="0" y="794"/>
                    <a:pt x="0" y="794"/>
                  </a:cubicBezTo>
                  <a:cubicBezTo>
                    <a:pt x="72" y="813"/>
                    <a:pt x="72" y="813"/>
                    <a:pt x="72" y="813"/>
                  </a:cubicBezTo>
                  <a:cubicBezTo>
                    <a:pt x="264" y="60"/>
                    <a:pt x="264" y="60"/>
                    <a:pt x="264" y="60"/>
                  </a:cubicBezTo>
                  <a:cubicBezTo>
                    <a:pt x="254" y="57"/>
                    <a:pt x="254" y="57"/>
                    <a:pt x="254" y="57"/>
                  </a:cubicBezTo>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2" name="ïšḻïḋé"/>
            <p:cNvSpPr/>
            <p:nvPr/>
          </p:nvSpPr>
          <p:spPr bwMode="auto">
            <a:xfrm>
              <a:off x="3861" y="4318"/>
              <a:ext cx="38" cy="62"/>
            </a:xfrm>
            <a:custGeom>
              <a:avLst/>
              <a:gdLst>
                <a:gd name="T0" fmla="*/ 1 w 28"/>
                <a:gd name="T1" fmla="*/ 32 h 46"/>
                <a:gd name="T2" fmla="*/ 8 w 28"/>
                <a:gd name="T3" fmla="*/ 43 h 46"/>
                <a:gd name="T4" fmla="*/ 18 w 28"/>
                <a:gd name="T5" fmla="*/ 46 h 46"/>
                <a:gd name="T6" fmla="*/ 28 w 28"/>
                <a:gd name="T7" fmla="*/ 5 h 46"/>
                <a:gd name="T8" fmla="*/ 9 w 28"/>
                <a:gd name="T9" fmla="*/ 0 h 46"/>
                <a:gd name="T10" fmla="*/ 1 w 28"/>
                <a:gd name="T11" fmla="*/ 32 h 46"/>
              </a:gdLst>
              <a:ahLst/>
              <a:cxnLst>
                <a:cxn ang="0">
                  <a:pos x="T0" y="T1"/>
                </a:cxn>
                <a:cxn ang="0">
                  <a:pos x="T2" y="T3"/>
                </a:cxn>
                <a:cxn ang="0">
                  <a:pos x="T4" y="T5"/>
                </a:cxn>
                <a:cxn ang="0">
                  <a:pos x="T6" y="T7"/>
                </a:cxn>
                <a:cxn ang="0">
                  <a:pos x="T8" y="T9"/>
                </a:cxn>
                <a:cxn ang="0">
                  <a:pos x="T10" y="T11"/>
                </a:cxn>
              </a:cxnLst>
              <a:rect l="0" t="0" r="r" b="b"/>
              <a:pathLst>
                <a:path w="28" h="46">
                  <a:moveTo>
                    <a:pt x="1" y="32"/>
                  </a:moveTo>
                  <a:cubicBezTo>
                    <a:pt x="0" y="37"/>
                    <a:pt x="3" y="42"/>
                    <a:pt x="8" y="43"/>
                  </a:cubicBezTo>
                  <a:cubicBezTo>
                    <a:pt x="18" y="46"/>
                    <a:pt x="18" y="46"/>
                    <a:pt x="18" y="46"/>
                  </a:cubicBezTo>
                  <a:cubicBezTo>
                    <a:pt x="28" y="5"/>
                    <a:pt x="28" y="5"/>
                    <a:pt x="28" y="5"/>
                  </a:cubicBezTo>
                  <a:cubicBezTo>
                    <a:pt x="9" y="0"/>
                    <a:pt x="9" y="0"/>
                    <a:pt x="9" y="0"/>
                  </a:cubicBezTo>
                  <a:cubicBezTo>
                    <a:pt x="1" y="32"/>
                    <a:pt x="1" y="32"/>
                    <a:pt x="1" y="32"/>
                  </a:cubicBezTo>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3" name="î$lîḍé"/>
            <p:cNvSpPr/>
            <p:nvPr/>
          </p:nvSpPr>
          <p:spPr bwMode="auto">
            <a:xfrm>
              <a:off x="2876" y="3998"/>
              <a:ext cx="982" cy="1310"/>
            </a:xfrm>
            <a:custGeom>
              <a:avLst/>
              <a:gdLst>
                <a:gd name="T0" fmla="*/ 667 w 730"/>
                <a:gd name="T1" fmla="*/ 192 h 975"/>
                <a:gd name="T2" fmla="*/ 687 w 730"/>
                <a:gd name="T3" fmla="*/ 177 h 975"/>
                <a:gd name="T4" fmla="*/ 701 w 730"/>
                <a:gd name="T5" fmla="*/ 171 h 975"/>
                <a:gd name="T6" fmla="*/ 730 w 730"/>
                <a:gd name="T7" fmla="*/ 60 h 975"/>
                <a:gd name="T8" fmla="*/ 659 w 730"/>
                <a:gd name="T9" fmla="*/ 15 h 975"/>
                <a:gd name="T10" fmla="*/ 532 w 730"/>
                <a:gd name="T11" fmla="*/ 69 h 975"/>
                <a:gd name="T12" fmla="*/ 546 w 730"/>
                <a:gd name="T13" fmla="*/ 131 h 975"/>
                <a:gd name="T14" fmla="*/ 564 w 730"/>
                <a:gd name="T15" fmla="*/ 150 h 975"/>
                <a:gd name="T16" fmla="*/ 564 w 730"/>
                <a:gd name="T17" fmla="*/ 151 h 975"/>
                <a:gd name="T18" fmla="*/ 561 w 730"/>
                <a:gd name="T19" fmla="*/ 192 h 975"/>
                <a:gd name="T20" fmla="*/ 202 w 730"/>
                <a:gd name="T21" fmla="*/ 100 h 975"/>
                <a:gd name="T22" fmla="*/ 121 w 730"/>
                <a:gd name="T23" fmla="*/ 418 h 975"/>
                <a:gd name="T24" fmla="*/ 216 w 730"/>
                <a:gd name="T25" fmla="*/ 397 h 975"/>
                <a:gd name="T26" fmla="*/ 296 w 730"/>
                <a:gd name="T27" fmla="*/ 543 h 975"/>
                <a:gd name="T28" fmla="*/ 157 w 730"/>
                <a:gd name="T29" fmla="*/ 633 h 975"/>
                <a:gd name="T30" fmla="*/ 83 w 730"/>
                <a:gd name="T31" fmla="*/ 568 h 975"/>
                <a:gd name="T32" fmla="*/ 0 w 730"/>
                <a:gd name="T33" fmla="*/ 895 h 975"/>
                <a:gd name="T34" fmla="*/ 318 w 730"/>
                <a:gd name="T35" fmla="*/ 975 h 975"/>
                <a:gd name="T36" fmla="*/ 297 w 730"/>
                <a:gd name="T37" fmla="*/ 882 h 975"/>
                <a:gd name="T38" fmla="*/ 443 w 730"/>
                <a:gd name="T39" fmla="*/ 802 h 975"/>
                <a:gd name="T40" fmla="*/ 524 w 730"/>
                <a:gd name="T41" fmla="*/ 866 h 975"/>
                <a:gd name="T42" fmla="*/ 688 w 730"/>
                <a:gd name="T43" fmla="*/ 224 h 975"/>
                <a:gd name="T44" fmla="*/ 664 w 730"/>
                <a:gd name="T45" fmla="*/ 218 h 975"/>
                <a:gd name="T46" fmla="*/ 667 w 730"/>
                <a:gd name="T47" fmla="*/ 19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0" h="975">
                  <a:moveTo>
                    <a:pt x="667" y="192"/>
                  </a:moveTo>
                  <a:cubicBezTo>
                    <a:pt x="671" y="184"/>
                    <a:pt x="678" y="179"/>
                    <a:pt x="687" y="177"/>
                  </a:cubicBezTo>
                  <a:cubicBezTo>
                    <a:pt x="692" y="176"/>
                    <a:pt x="697" y="174"/>
                    <a:pt x="701" y="171"/>
                  </a:cubicBezTo>
                  <a:cubicBezTo>
                    <a:pt x="730" y="60"/>
                    <a:pt x="730" y="60"/>
                    <a:pt x="730" y="60"/>
                  </a:cubicBezTo>
                  <a:cubicBezTo>
                    <a:pt x="712" y="37"/>
                    <a:pt x="687" y="21"/>
                    <a:pt x="659" y="15"/>
                  </a:cubicBezTo>
                  <a:cubicBezTo>
                    <a:pt x="600" y="0"/>
                    <a:pt x="543" y="24"/>
                    <a:pt x="532" y="69"/>
                  </a:cubicBezTo>
                  <a:cubicBezTo>
                    <a:pt x="527" y="90"/>
                    <a:pt x="532" y="112"/>
                    <a:pt x="546" y="131"/>
                  </a:cubicBezTo>
                  <a:cubicBezTo>
                    <a:pt x="551" y="138"/>
                    <a:pt x="557" y="145"/>
                    <a:pt x="564" y="150"/>
                  </a:cubicBezTo>
                  <a:cubicBezTo>
                    <a:pt x="564" y="151"/>
                    <a:pt x="564" y="151"/>
                    <a:pt x="564" y="151"/>
                  </a:cubicBezTo>
                  <a:cubicBezTo>
                    <a:pt x="572" y="164"/>
                    <a:pt x="571" y="180"/>
                    <a:pt x="561" y="192"/>
                  </a:cubicBezTo>
                  <a:cubicBezTo>
                    <a:pt x="202" y="100"/>
                    <a:pt x="202" y="100"/>
                    <a:pt x="202" y="100"/>
                  </a:cubicBezTo>
                  <a:cubicBezTo>
                    <a:pt x="121" y="418"/>
                    <a:pt x="121" y="418"/>
                    <a:pt x="121" y="418"/>
                  </a:cubicBezTo>
                  <a:cubicBezTo>
                    <a:pt x="148" y="397"/>
                    <a:pt x="183" y="389"/>
                    <a:pt x="216" y="397"/>
                  </a:cubicBezTo>
                  <a:cubicBezTo>
                    <a:pt x="277" y="412"/>
                    <a:pt x="312" y="478"/>
                    <a:pt x="296" y="543"/>
                  </a:cubicBezTo>
                  <a:cubicBezTo>
                    <a:pt x="279" y="608"/>
                    <a:pt x="217" y="648"/>
                    <a:pt x="157" y="633"/>
                  </a:cubicBezTo>
                  <a:cubicBezTo>
                    <a:pt x="123" y="624"/>
                    <a:pt x="96" y="600"/>
                    <a:pt x="83" y="568"/>
                  </a:cubicBezTo>
                  <a:cubicBezTo>
                    <a:pt x="0" y="895"/>
                    <a:pt x="0" y="895"/>
                    <a:pt x="0" y="895"/>
                  </a:cubicBezTo>
                  <a:cubicBezTo>
                    <a:pt x="318" y="975"/>
                    <a:pt x="318" y="975"/>
                    <a:pt x="318" y="975"/>
                  </a:cubicBezTo>
                  <a:cubicBezTo>
                    <a:pt x="297" y="949"/>
                    <a:pt x="289" y="914"/>
                    <a:pt x="297" y="882"/>
                  </a:cubicBezTo>
                  <a:cubicBezTo>
                    <a:pt x="313" y="821"/>
                    <a:pt x="378" y="786"/>
                    <a:pt x="443" y="802"/>
                  </a:cubicBezTo>
                  <a:cubicBezTo>
                    <a:pt x="478" y="811"/>
                    <a:pt x="508" y="834"/>
                    <a:pt x="524" y="866"/>
                  </a:cubicBezTo>
                  <a:cubicBezTo>
                    <a:pt x="688" y="224"/>
                    <a:pt x="688" y="224"/>
                    <a:pt x="688" y="224"/>
                  </a:cubicBezTo>
                  <a:cubicBezTo>
                    <a:pt x="664" y="218"/>
                    <a:pt x="664" y="218"/>
                    <a:pt x="664" y="218"/>
                  </a:cubicBezTo>
                  <a:cubicBezTo>
                    <a:pt x="661" y="209"/>
                    <a:pt x="661" y="200"/>
                    <a:pt x="667" y="192"/>
                  </a:cubicBezTo>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4" name="ïṣḻîḍé"/>
            <p:cNvSpPr/>
            <p:nvPr/>
          </p:nvSpPr>
          <p:spPr bwMode="auto">
            <a:xfrm>
              <a:off x="3804" y="4271"/>
              <a:ext cx="4" cy="3"/>
            </a:xfrm>
            <a:custGeom>
              <a:avLst/>
              <a:gdLst>
                <a:gd name="T0" fmla="*/ 3 w 3"/>
                <a:gd name="T1" fmla="*/ 2 h 2"/>
                <a:gd name="T2" fmla="*/ 3 w 3"/>
                <a:gd name="T3" fmla="*/ 0 h 2"/>
                <a:gd name="T4" fmla="*/ 0 w 3"/>
                <a:gd name="T5" fmla="*/ 2 h 2"/>
                <a:gd name="T6" fmla="*/ 3 w 3"/>
                <a:gd name="T7" fmla="*/ 2 h 2"/>
              </a:gdLst>
              <a:ahLst/>
              <a:cxnLst>
                <a:cxn ang="0">
                  <a:pos x="T0" y="T1"/>
                </a:cxn>
                <a:cxn ang="0">
                  <a:pos x="T2" y="T3"/>
                </a:cxn>
                <a:cxn ang="0">
                  <a:pos x="T4" y="T5"/>
                </a:cxn>
                <a:cxn ang="0">
                  <a:pos x="T6" y="T7"/>
                </a:cxn>
              </a:cxnLst>
              <a:rect l="0" t="0" r="r" b="b"/>
              <a:pathLst>
                <a:path w="3" h="2">
                  <a:moveTo>
                    <a:pt x="3" y="2"/>
                  </a:moveTo>
                  <a:cubicBezTo>
                    <a:pt x="3" y="0"/>
                    <a:pt x="3" y="0"/>
                    <a:pt x="3" y="0"/>
                  </a:cubicBezTo>
                  <a:cubicBezTo>
                    <a:pt x="2" y="0"/>
                    <a:pt x="1" y="1"/>
                    <a:pt x="0" y="2"/>
                  </a:cubicBezTo>
                  <a:cubicBezTo>
                    <a:pt x="3" y="2"/>
                    <a:pt x="3" y="2"/>
                    <a:pt x="3" y="2"/>
                  </a:cubicBezTo>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5" name="îŝľïḑè"/>
            <p:cNvSpPr/>
            <p:nvPr/>
          </p:nvSpPr>
          <p:spPr bwMode="auto">
            <a:xfrm>
              <a:off x="3038" y="4011"/>
              <a:ext cx="882" cy="549"/>
            </a:xfrm>
            <a:custGeom>
              <a:avLst/>
              <a:gdLst>
                <a:gd name="T0" fmla="*/ 639 w 655"/>
                <a:gd name="T1" fmla="*/ 232 h 408"/>
                <a:gd name="T2" fmla="*/ 620 w 655"/>
                <a:gd name="T3" fmla="*/ 228 h 408"/>
                <a:gd name="T4" fmla="*/ 567 w 655"/>
                <a:gd name="T5" fmla="*/ 214 h 408"/>
                <a:gd name="T6" fmla="*/ 639 w 655"/>
                <a:gd name="T7" fmla="*/ 233 h 408"/>
                <a:gd name="T8" fmla="*/ 619 w 655"/>
                <a:gd name="T9" fmla="*/ 271 h 408"/>
                <a:gd name="T10" fmla="*/ 619 w 655"/>
                <a:gd name="T11" fmla="*/ 271 h 408"/>
                <a:gd name="T12" fmla="*/ 636 w 655"/>
                <a:gd name="T13" fmla="*/ 276 h 408"/>
                <a:gd name="T14" fmla="*/ 647 w 655"/>
                <a:gd name="T15" fmla="*/ 269 h 408"/>
                <a:gd name="T16" fmla="*/ 655 w 655"/>
                <a:gd name="T17" fmla="*/ 237 h 408"/>
                <a:gd name="T18" fmla="*/ 647 w 655"/>
                <a:gd name="T19" fmla="*/ 269 h 408"/>
                <a:gd name="T20" fmla="*/ 636 w 655"/>
                <a:gd name="T21" fmla="*/ 276 h 408"/>
                <a:gd name="T22" fmla="*/ 639 w 655"/>
                <a:gd name="T23" fmla="*/ 233 h 408"/>
                <a:gd name="T24" fmla="*/ 655 w 655"/>
                <a:gd name="T25" fmla="*/ 237 h 408"/>
                <a:gd name="T26" fmla="*/ 644 w 655"/>
                <a:gd name="T27" fmla="*/ 214 h 408"/>
                <a:gd name="T28" fmla="*/ 575 w 655"/>
                <a:gd name="T29" fmla="*/ 182 h 408"/>
                <a:gd name="T30" fmla="*/ 572 w 655"/>
                <a:gd name="T31" fmla="*/ 193 h 408"/>
                <a:gd name="T32" fmla="*/ 572 w 655"/>
                <a:gd name="T33" fmla="*/ 195 h 408"/>
                <a:gd name="T34" fmla="*/ 572 w 655"/>
                <a:gd name="T35" fmla="*/ 193 h 408"/>
                <a:gd name="T36" fmla="*/ 553 w 655"/>
                <a:gd name="T37" fmla="*/ 173 h 408"/>
                <a:gd name="T38" fmla="*/ 545 w 655"/>
                <a:gd name="T39" fmla="*/ 182 h 408"/>
                <a:gd name="T40" fmla="*/ 546 w 655"/>
                <a:gd name="T41" fmla="*/ 182 h 408"/>
                <a:gd name="T42" fmla="*/ 580 w 655"/>
                <a:gd name="T43" fmla="*/ 161 h 408"/>
                <a:gd name="T44" fmla="*/ 566 w 655"/>
                <a:gd name="T45" fmla="*/ 167 h 408"/>
                <a:gd name="T46" fmla="*/ 566 w 655"/>
                <a:gd name="T47" fmla="*/ 167 h 408"/>
                <a:gd name="T48" fmla="*/ 580 w 655"/>
                <a:gd name="T49" fmla="*/ 161 h 408"/>
                <a:gd name="T50" fmla="*/ 0 w 655"/>
                <a:gd name="T51" fmla="*/ 408 h 408"/>
                <a:gd name="T52" fmla="*/ 81 w 655"/>
                <a:gd name="T53" fmla="*/ 90 h 408"/>
                <a:gd name="T54" fmla="*/ 503 w 655"/>
                <a:gd name="T55" fmla="*/ 0 h 408"/>
                <a:gd name="T56" fmla="*/ 425 w 655"/>
                <a:gd name="T57" fmla="*/ 121 h 408"/>
                <a:gd name="T58" fmla="*/ 443 w 655"/>
                <a:gd name="T59" fmla="*/ 141 h 408"/>
                <a:gd name="T60" fmla="*/ 440 w 655"/>
                <a:gd name="T61" fmla="*/ 182 h 408"/>
                <a:gd name="T62" fmla="*/ 443 w 655"/>
                <a:gd name="T63" fmla="*/ 140 h 408"/>
                <a:gd name="T64" fmla="*/ 411 w 655"/>
                <a:gd name="T65" fmla="*/ 59 h 408"/>
                <a:gd name="T66" fmla="*/ 503 w 655"/>
                <a:gd name="T67"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5" h="408">
                  <a:moveTo>
                    <a:pt x="644" y="214"/>
                  </a:moveTo>
                  <a:cubicBezTo>
                    <a:pt x="639" y="232"/>
                    <a:pt x="639" y="232"/>
                    <a:pt x="639" y="232"/>
                  </a:cubicBezTo>
                  <a:cubicBezTo>
                    <a:pt x="620" y="228"/>
                    <a:pt x="620" y="228"/>
                    <a:pt x="620" y="228"/>
                  </a:cubicBezTo>
                  <a:cubicBezTo>
                    <a:pt x="620" y="228"/>
                    <a:pt x="620" y="228"/>
                    <a:pt x="620" y="228"/>
                  </a:cubicBezTo>
                  <a:cubicBezTo>
                    <a:pt x="567" y="214"/>
                    <a:pt x="567" y="214"/>
                    <a:pt x="567" y="214"/>
                  </a:cubicBezTo>
                  <a:cubicBezTo>
                    <a:pt x="567" y="214"/>
                    <a:pt x="567" y="214"/>
                    <a:pt x="567" y="214"/>
                  </a:cubicBezTo>
                  <a:cubicBezTo>
                    <a:pt x="620" y="228"/>
                    <a:pt x="620" y="228"/>
                    <a:pt x="620" y="228"/>
                  </a:cubicBezTo>
                  <a:cubicBezTo>
                    <a:pt x="639" y="233"/>
                    <a:pt x="639" y="233"/>
                    <a:pt x="639" y="233"/>
                  </a:cubicBezTo>
                  <a:cubicBezTo>
                    <a:pt x="629" y="274"/>
                    <a:pt x="629" y="274"/>
                    <a:pt x="629" y="274"/>
                  </a:cubicBezTo>
                  <a:cubicBezTo>
                    <a:pt x="619" y="271"/>
                    <a:pt x="619" y="271"/>
                    <a:pt x="619" y="271"/>
                  </a:cubicBezTo>
                  <a:cubicBezTo>
                    <a:pt x="615" y="270"/>
                    <a:pt x="612" y="266"/>
                    <a:pt x="612" y="262"/>
                  </a:cubicBezTo>
                  <a:cubicBezTo>
                    <a:pt x="612" y="266"/>
                    <a:pt x="615" y="270"/>
                    <a:pt x="619" y="271"/>
                  </a:cubicBezTo>
                  <a:cubicBezTo>
                    <a:pt x="629" y="274"/>
                    <a:pt x="629" y="274"/>
                    <a:pt x="629" y="274"/>
                  </a:cubicBezTo>
                  <a:cubicBezTo>
                    <a:pt x="636" y="276"/>
                    <a:pt x="636" y="276"/>
                    <a:pt x="636" y="276"/>
                  </a:cubicBezTo>
                  <a:cubicBezTo>
                    <a:pt x="637" y="276"/>
                    <a:pt x="638" y="276"/>
                    <a:pt x="638" y="276"/>
                  </a:cubicBezTo>
                  <a:cubicBezTo>
                    <a:pt x="642" y="276"/>
                    <a:pt x="646" y="273"/>
                    <a:pt x="647" y="269"/>
                  </a:cubicBezTo>
                  <a:cubicBezTo>
                    <a:pt x="647" y="269"/>
                    <a:pt x="647" y="269"/>
                    <a:pt x="647" y="269"/>
                  </a:cubicBezTo>
                  <a:cubicBezTo>
                    <a:pt x="655" y="237"/>
                    <a:pt x="655" y="237"/>
                    <a:pt x="655" y="237"/>
                  </a:cubicBezTo>
                  <a:cubicBezTo>
                    <a:pt x="647" y="269"/>
                    <a:pt x="647" y="269"/>
                    <a:pt x="647" y="269"/>
                  </a:cubicBezTo>
                  <a:cubicBezTo>
                    <a:pt x="647" y="269"/>
                    <a:pt x="647" y="269"/>
                    <a:pt x="647" y="269"/>
                  </a:cubicBezTo>
                  <a:cubicBezTo>
                    <a:pt x="646" y="273"/>
                    <a:pt x="642" y="276"/>
                    <a:pt x="638" y="276"/>
                  </a:cubicBezTo>
                  <a:cubicBezTo>
                    <a:pt x="638" y="276"/>
                    <a:pt x="637" y="276"/>
                    <a:pt x="636" y="276"/>
                  </a:cubicBezTo>
                  <a:cubicBezTo>
                    <a:pt x="629" y="274"/>
                    <a:pt x="629" y="274"/>
                    <a:pt x="629" y="274"/>
                  </a:cubicBezTo>
                  <a:cubicBezTo>
                    <a:pt x="639" y="233"/>
                    <a:pt x="639" y="233"/>
                    <a:pt x="639" y="233"/>
                  </a:cubicBezTo>
                  <a:cubicBezTo>
                    <a:pt x="655" y="237"/>
                    <a:pt x="655" y="237"/>
                    <a:pt x="655" y="237"/>
                  </a:cubicBezTo>
                  <a:cubicBezTo>
                    <a:pt x="655" y="237"/>
                    <a:pt x="655" y="237"/>
                    <a:pt x="655" y="237"/>
                  </a:cubicBezTo>
                  <a:cubicBezTo>
                    <a:pt x="639" y="232"/>
                    <a:pt x="639" y="232"/>
                    <a:pt x="639" y="232"/>
                  </a:cubicBezTo>
                  <a:cubicBezTo>
                    <a:pt x="644" y="214"/>
                    <a:pt x="644" y="214"/>
                    <a:pt x="644" y="214"/>
                  </a:cubicBezTo>
                  <a:cubicBezTo>
                    <a:pt x="644" y="214"/>
                    <a:pt x="644" y="214"/>
                    <a:pt x="644" y="214"/>
                  </a:cubicBezTo>
                  <a:moveTo>
                    <a:pt x="575" y="182"/>
                  </a:moveTo>
                  <a:cubicBezTo>
                    <a:pt x="572" y="193"/>
                    <a:pt x="572" y="193"/>
                    <a:pt x="572" y="193"/>
                  </a:cubicBezTo>
                  <a:cubicBezTo>
                    <a:pt x="572" y="193"/>
                    <a:pt x="572" y="193"/>
                    <a:pt x="572" y="193"/>
                  </a:cubicBezTo>
                  <a:cubicBezTo>
                    <a:pt x="572" y="193"/>
                    <a:pt x="572" y="193"/>
                    <a:pt x="572" y="193"/>
                  </a:cubicBezTo>
                  <a:cubicBezTo>
                    <a:pt x="572" y="195"/>
                    <a:pt x="572" y="195"/>
                    <a:pt x="572" y="195"/>
                  </a:cubicBezTo>
                  <a:cubicBezTo>
                    <a:pt x="572" y="195"/>
                    <a:pt x="572" y="195"/>
                    <a:pt x="572" y="195"/>
                  </a:cubicBezTo>
                  <a:cubicBezTo>
                    <a:pt x="572" y="193"/>
                    <a:pt x="572" y="193"/>
                    <a:pt x="572" y="193"/>
                  </a:cubicBezTo>
                  <a:cubicBezTo>
                    <a:pt x="575" y="182"/>
                    <a:pt x="575" y="182"/>
                    <a:pt x="575" y="182"/>
                  </a:cubicBezTo>
                  <a:moveTo>
                    <a:pt x="553" y="173"/>
                  </a:moveTo>
                  <a:cubicBezTo>
                    <a:pt x="550" y="176"/>
                    <a:pt x="547" y="178"/>
                    <a:pt x="546" y="182"/>
                  </a:cubicBezTo>
                  <a:cubicBezTo>
                    <a:pt x="545" y="182"/>
                    <a:pt x="545" y="182"/>
                    <a:pt x="545" y="182"/>
                  </a:cubicBezTo>
                  <a:cubicBezTo>
                    <a:pt x="545" y="183"/>
                    <a:pt x="545" y="183"/>
                    <a:pt x="545" y="183"/>
                  </a:cubicBezTo>
                  <a:cubicBezTo>
                    <a:pt x="545" y="182"/>
                    <a:pt x="545" y="182"/>
                    <a:pt x="546" y="182"/>
                  </a:cubicBezTo>
                  <a:cubicBezTo>
                    <a:pt x="548" y="178"/>
                    <a:pt x="550" y="176"/>
                    <a:pt x="553" y="173"/>
                  </a:cubicBezTo>
                  <a:moveTo>
                    <a:pt x="580" y="161"/>
                  </a:moveTo>
                  <a:cubicBezTo>
                    <a:pt x="577" y="163"/>
                    <a:pt x="574" y="164"/>
                    <a:pt x="571" y="165"/>
                  </a:cubicBezTo>
                  <a:cubicBezTo>
                    <a:pt x="569" y="166"/>
                    <a:pt x="568" y="166"/>
                    <a:pt x="566" y="167"/>
                  </a:cubicBezTo>
                  <a:cubicBezTo>
                    <a:pt x="564" y="167"/>
                    <a:pt x="563" y="168"/>
                    <a:pt x="561" y="168"/>
                  </a:cubicBezTo>
                  <a:cubicBezTo>
                    <a:pt x="563" y="168"/>
                    <a:pt x="564" y="167"/>
                    <a:pt x="566" y="167"/>
                  </a:cubicBezTo>
                  <a:cubicBezTo>
                    <a:pt x="571" y="166"/>
                    <a:pt x="576" y="164"/>
                    <a:pt x="580" y="162"/>
                  </a:cubicBezTo>
                  <a:cubicBezTo>
                    <a:pt x="580" y="161"/>
                    <a:pt x="580" y="161"/>
                    <a:pt x="580" y="161"/>
                  </a:cubicBezTo>
                  <a:moveTo>
                    <a:pt x="81" y="90"/>
                  </a:moveTo>
                  <a:cubicBezTo>
                    <a:pt x="0" y="408"/>
                    <a:pt x="0" y="408"/>
                    <a:pt x="0" y="408"/>
                  </a:cubicBezTo>
                  <a:cubicBezTo>
                    <a:pt x="0" y="408"/>
                    <a:pt x="0" y="408"/>
                    <a:pt x="0" y="408"/>
                  </a:cubicBezTo>
                  <a:cubicBezTo>
                    <a:pt x="81" y="90"/>
                    <a:pt x="81" y="90"/>
                    <a:pt x="81" y="90"/>
                  </a:cubicBezTo>
                  <a:cubicBezTo>
                    <a:pt x="81" y="90"/>
                    <a:pt x="81" y="90"/>
                    <a:pt x="81" y="90"/>
                  </a:cubicBezTo>
                  <a:moveTo>
                    <a:pt x="503" y="0"/>
                  </a:moveTo>
                  <a:cubicBezTo>
                    <a:pt x="458" y="0"/>
                    <a:pt x="420" y="23"/>
                    <a:pt x="411" y="59"/>
                  </a:cubicBezTo>
                  <a:cubicBezTo>
                    <a:pt x="406" y="80"/>
                    <a:pt x="411" y="102"/>
                    <a:pt x="425" y="121"/>
                  </a:cubicBezTo>
                  <a:cubicBezTo>
                    <a:pt x="430" y="128"/>
                    <a:pt x="436" y="135"/>
                    <a:pt x="443" y="140"/>
                  </a:cubicBezTo>
                  <a:cubicBezTo>
                    <a:pt x="443" y="141"/>
                    <a:pt x="443" y="141"/>
                    <a:pt x="443" y="141"/>
                  </a:cubicBezTo>
                  <a:cubicBezTo>
                    <a:pt x="451" y="154"/>
                    <a:pt x="450" y="170"/>
                    <a:pt x="440" y="182"/>
                  </a:cubicBezTo>
                  <a:cubicBezTo>
                    <a:pt x="440" y="182"/>
                    <a:pt x="440" y="182"/>
                    <a:pt x="440" y="182"/>
                  </a:cubicBezTo>
                  <a:cubicBezTo>
                    <a:pt x="450" y="170"/>
                    <a:pt x="451" y="154"/>
                    <a:pt x="443" y="141"/>
                  </a:cubicBezTo>
                  <a:cubicBezTo>
                    <a:pt x="443" y="140"/>
                    <a:pt x="443" y="140"/>
                    <a:pt x="443" y="140"/>
                  </a:cubicBezTo>
                  <a:cubicBezTo>
                    <a:pt x="436" y="135"/>
                    <a:pt x="430" y="128"/>
                    <a:pt x="425" y="121"/>
                  </a:cubicBezTo>
                  <a:cubicBezTo>
                    <a:pt x="411" y="102"/>
                    <a:pt x="406" y="80"/>
                    <a:pt x="411" y="59"/>
                  </a:cubicBezTo>
                  <a:cubicBezTo>
                    <a:pt x="420" y="23"/>
                    <a:pt x="458" y="0"/>
                    <a:pt x="503" y="0"/>
                  </a:cubicBezTo>
                  <a:cubicBezTo>
                    <a:pt x="503" y="0"/>
                    <a:pt x="503" y="0"/>
                    <a:pt x="503"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6" name="iṧľíďé"/>
            <p:cNvSpPr/>
            <p:nvPr/>
          </p:nvSpPr>
          <p:spPr bwMode="auto">
            <a:xfrm>
              <a:off x="3898" y="4299"/>
              <a:ext cx="28" cy="32"/>
            </a:xfrm>
            <a:custGeom>
              <a:avLst/>
              <a:gdLst>
                <a:gd name="T0" fmla="*/ 4 w 19"/>
                <a:gd name="T1" fmla="*/ 0 h 22"/>
                <a:gd name="T2" fmla="*/ 0 w 19"/>
                <a:gd name="T3" fmla="*/ 17 h 22"/>
                <a:gd name="T4" fmla="*/ 15 w 19"/>
                <a:gd name="T5" fmla="*/ 22 h 22"/>
                <a:gd name="T6" fmla="*/ 19 w 19"/>
                <a:gd name="T7" fmla="*/ 4 h 22"/>
                <a:gd name="T8" fmla="*/ 4 w 19"/>
                <a:gd name="T9" fmla="*/ 0 h 22"/>
                <a:gd name="T10" fmla="*/ 4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4" y="0"/>
                  </a:moveTo>
                  <a:lnTo>
                    <a:pt x="0" y="17"/>
                  </a:lnTo>
                  <a:lnTo>
                    <a:pt x="15" y="22"/>
                  </a:lnTo>
                  <a:lnTo>
                    <a:pt x="19" y="4"/>
                  </a:lnTo>
                  <a:lnTo>
                    <a:pt x="4" y="0"/>
                  </a:lnTo>
                  <a:lnTo>
                    <a:pt x="4" y="0"/>
                  </a:lnTo>
                  <a:close/>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7" name="iṡlïḍe"/>
            <p:cNvSpPr/>
            <p:nvPr/>
          </p:nvSpPr>
          <p:spPr bwMode="auto">
            <a:xfrm>
              <a:off x="3898" y="4299"/>
              <a:ext cx="28" cy="32"/>
            </a:xfrm>
            <a:custGeom>
              <a:avLst/>
              <a:gdLst>
                <a:gd name="T0" fmla="*/ 4 w 19"/>
                <a:gd name="T1" fmla="*/ 0 h 22"/>
                <a:gd name="T2" fmla="*/ 0 w 19"/>
                <a:gd name="T3" fmla="*/ 17 h 22"/>
                <a:gd name="T4" fmla="*/ 15 w 19"/>
                <a:gd name="T5" fmla="*/ 22 h 22"/>
                <a:gd name="T6" fmla="*/ 19 w 19"/>
                <a:gd name="T7" fmla="*/ 4 h 22"/>
                <a:gd name="T8" fmla="*/ 4 w 19"/>
                <a:gd name="T9" fmla="*/ 0 h 22"/>
                <a:gd name="T10" fmla="*/ 4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4" y="0"/>
                  </a:moveTo>
                  <a:lnTo>
                    <a:pt x="0" y="17"/>
                  </a:lnTo>
                  <a:lnTo>
                    <a:pt x="15" y="22"/>
                  </a:lnTo>
                  <a:lnTo>
                    <a:pt x="19" y="4"/>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8" name="íṡ1ïďé"/>
            <p:cNvSpPr/>
            <p:nvPr/>
          </p:nvSpPr>
          <p:spPr bwMode="auto">
            <a:xfrm>
              <a:off x="3801" y="4274"/>
              <a:ext cx="78" cy="44"/>
            </a:xfrm>
            <a:custGeom>
              <a:avLst/>
              <a:gdLst>
                <a:gd name="T0" fmla="*/ 5 w 54"/>
                <a:gd name="T1" fmla="*/ 0 h 30"/>
                <a:gd name="T2" fmla="*/ 5 w 54"/>
                <a:gd name="T3" fmla="*/ 0 h 30"/>
                <a:gd name="T4" fmla="*/ 5 w 54"/>
                <a:gd name="T5" fmla="*/ 0 h 30"/>
                <a:gd name="T6" fmla="*/ 0 w 54"/>
                <a:gd name="T7" fmla="*/ 17 h 30"/>
                <a:gd name="T8" fmla="*/ 49 w 54"/>
                <a:gd name="T9" fmla="*/ 30 h 30"/>
                <a:gd name="T10" fmla="*/ 54 w 54"/>
                <a:gd name="T11" fmla="*/ 13 h 30"/>
                <a:gd name="T12" fmla="*/ 5 w 54"/>
                <a:gd name="T13" fmla="*/ 0 h 30"/>
                <a:gd name="T14" fmla="*/ 5 w 54"/>
                <a:gd name="T15" fmla="*/ 0 h 30"/>
                <a:gd name="T16" fmla="*/ 5 w 5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0">
                  <a:moveTo>
                    <a:pt x="5" y="0"/>
                  </a:moveTo>
                  <a:lnTo>
                    <a:pt x="5" y="0"/>
                  </a:lnTo>
                  <a:lnTo>
                    <a:pt x="5" y="0"/>
                  </a:lnTo>
                  <a:lnTo>
                    <a:pt x="0" y="17"/>
                  </a:lnTo>
                  <a:lnTo>
                    <a:pt x="49" y="30"/>
                  </a:lnTo>
                  <a:lnTo>
                    <a:pt x="54" y="13"/>
                  </a:lnTo>
                  <a:lnTo>
                    <a:pt x="5" y="0"/>
                  </a:lnTo>
                  <a:lnTo>
                    <a:pt x="5" y="0"/>
                  </a:lnTo>
                  <a:lnTo>
                    <a:pt x="5" y="0"/>
                  </a:lnTo>
                  <a:close/>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69" name="išļïďe"/>
            <p:cNvSpPr/>
            <p:nvPr/>
          </p:nvSpPr>
          <p:spPr bwMode="auto">
            <a:xfrm>
              <a:off x="3801" y="4274"/>
              <a:ext cx="78" cy="44"/>
            </a:xfrm>
            <a:custGeom>
              <a:avLst/>
              <a:gdLst>
                <a:gd name="T0" fmla="*/ 5 w 54"/>
                <a:gd name="T1" fmla="*/ 0 h 30"/>
                <a:gd name="T2" fmla="*/ 5 w 54"/>
                <a:gd name="T3" fmla="*/ 0 h 30"/>
                <a:gd name="T4" fmla="*/ 5 w 54"/>
                <a:gd name="T5" fmla="*/ 0 h 30"/>
                <a:gd name="T6" fmla="*/ 0 w 54"/>
                <a:gd name="T7" fmla="*/ 17 h 30"/>
                <a:gd name="T8" fmla="*/ 49 w 54"/>
                <a:gd name="T9" fmla="*/ 30 h 30"/>
                <a:gd name="T10" fmla="*/ 54 w 54"/>
                <a:gd name="T11" fmla="*/ 13 h 30"/>
                <a:gd name="T12" fmla="*/ 5 w 54"/>
                <a:gd name="T13" fmla="*/ 0 h 30"/>
                <a:gd name="T14" fmla="*/ 5 w 54"/>
                <a:gd name="T15" fmla="*/ 0 h 30"/>
                <a:gd name="T16" fmla="*/ 5 w 5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0">
                  <a:moveTo>
                    <a:pt x="5" y="0"/>
                  </a:moveTo>
                  <a:lnTo>
                    <a:pt x="5" y="0"/>
                  </a:lnTo>
                  <a:lnTo>
                    <a:pt x="5" y="0"/>
                  </a:lnTo>
                  <a:lnTo>
                    <a:pt x="0" y="17"/>
                  </a:lnTo>
                  <a:lnTo>
                    <a:pt x="49" y="30"/>
                  </a:lnTo>
                  <a:lnTo>
                    <a:pt x="54" y="13"/>
                  </a:lnTo>
                  <a:lnTo>
                    <a:pt x="5" y="0"/>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0" name="iś1îḑê"/>
            <p:cNvSpPr/>
            <p:nvPr/>
          </p:nvSpPr>
          <p:spPr bwMode="auto">
            <a:xfrm>
              <a:off x="3872" y="4293"/>
              <a:ext cx="32" cy="31"/>
            </a:xfrm>
            <a:custGeom>
              <a:avLst/>
              <a:gdLst>
                <a:gd name="T0" fmla="*/ 5 w 22"/>
                <a:gd name="T1" fmla="*/ 0 h 21"/>
                <a:gd name="T2" fmla="*/ 0 w 22"/>
                <a:gd name="T3" fmla="*/ 17 h 21"/>
                <a:gd name="T4" fmla="*/ 0 w 22"/>
                <a:gd name="T5" fmla="*/ 17 h 21"/>
                <a:gd name="T6" fmla="*/ 18 w 22"/>
                <a:gd name="T7" fmla="*/ 21 h 21"/>
                <a:gd name="T8" fmla="*/ 22 w 22"/>
                <a:gd name="T9" fmla="*/ 4 h 21"/>
                <a:gd name="T10" fmla="*/ 5 w 22"/>
                <a:gd name="T11" fmla="*/ 0 h 21"/>
                <a:gd name="T12" fmla="*/ 5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5" y="0"/>
                  </a:moveTo>
                  <a:lnTo>
                    <a:pt x="0" y="17"/>
                  </a:lnTo>
                  <a:lnTo>
                    <a:pt x="0" y="17"/>
                  </a:lnTo>
                  <a:lnTo>
                    <a:pt x="18" y="21"/>
                  </a:lnTo>
                  <a:lnTo>
                    <a:pt x="22" y="4"/>
                  </a:lnTo>
                  <a:lnTo>
                    <a:pt x="5" y="0"/>
                  </a:lnTo>
                  <a:lnTo>
                    <a:pt x="5" y="0"/>
                  </a:lnTo>
                  <a:close/>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1" name="ïSlîḓé"/>
            <p:cNvSpPr/>
            <p:nvPr/>
          </p:nvSpPr>
          <p:spPr bwMode="auto">
            <a:xfrm>
              <a:off x="3872" y="4293"/>
              <a:ext cx="32" cy="31"/>
            </a:xfrm>
            <a:custGeom>
              <a:avLst/>
              <a:gdLst>
                <a:gd name="T0" fmla="*/ 5 w 22"/>
                <a:gd name="T1" fmla="*/ 0 h 21"/>
                <a:gd name="T2" fmla="*/ 0 w 22"/>
                <a:gd name="T3" fmla="*/ 17 h 21"/>
                <a:gd name="T4" fmla="*/ 0 w 22"/>
                <a:gd name="T5" fmla="*/ 17 h 21"/>
                <a:gd name="T6" fmla="*/ 18 w 22"/>
                <a:gd name="T7" fmla="*/ 21 h 21"/>
                <a:gd name="T8" fmla="*/ 22 w 22"/>
                <a:gd name="T9" fmla="*/ 4 h 21"/>
                <a:gd name="T10" fmla="*/ 5 w 22"/>
                <a:gd name="T11" fmla="*/ 0 h 21"/>
                <a:gd name="T12" fmla="*/ 5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5" y="0"/>
                  </a:moveTo>
                  <a:lnTo>
                    <a:pt x="0" y="17"/>
                  </a:lnTo>
                  <a:lnTo>
                    <a:pt x="0" y="17"/>
                  </a:lnTo>
                  <a:lnTo>
                    <a:pt x="18" y="21"/>
                  </a:lnTo>
                  <a:lnTo>
                    <a:pt x="22" y="4"/>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2" name="islîḍe"/>
            <p:cNvSpPr/>
            <p:nvPr/>
          </p:nvSpPr>
          <p:spPr bwMode="auto">
            <a:xfrm>
              <a:off x="3771" y="4258"/>
              <a:ext cx="38" cy="15"/>
            </a:xfrm>
            <a:custGeom>
              <a:avLst/>
              <a:gdLst>
                <a:gd name="T0" fmla="*/ 28 w 28"/>
                <a:gd name="T1" fmla="*/ 10 h 11"/>
                <a:gd name="T2" fmla="*/ 25 w 28"/>
                <a:gd name="T3" fmla="*/ 11 h 11"/>
                <a:gd name="T4" fmla="*/ 25 w 28"/>
                <a:gd name="T5" fmla="*/ 11 h 11"/>
                <a:gd name="T6" fmla="*/ 28 w 28"/>
                <a:gd name="T7" fmla="*/ 10 h 11"/>
                <a:gd name="T8" fmla="*/ 28 w 28"/>
                <a:gd name="T9" fmla="*/ 10 h 11"/>
                <a:gd name="T10" fmla="*/ 1 w 28"/>
                <a:gd name="T11" fmla="*/ 0 h 11"/>
                <a:gd name="T12" fmla="*/ 0 w 28"/>
                <a:gd name="T13" fmla="*/ 1 h 11"/>
                <a:gd name="T14" fmla="*/ 0 w 28"/>
                <a:gd name="T15" fmla="*/ 0 h 11"/>
                <a:gd name="T16" fmla="*/ 1 w 2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
                  <a:moveTo>
                    <a:pt x="28" y="10"/>
                  </a:moveTo>
                  <a:cubicBezTo>
                    <a:pt x="27" y="10"/>
                    <a:pt x="26" y="11"/>
                    <a:pt x="25" y="11"/>
                  </a:cubicBezTo>
                  <a:cubicBezTo>
                    <a:pt x="25" y="11"/>
                    <a:pt x="25" y="11"/>
                    <a:pt x="25" y="11"/>
                  </a:cubicBezTo>
                  <a:cubicBezTo>
                    <a:pt x="26" y="11"/>
                    <a:pt x="27" y="10"/>
                    <a:pt x="28" y="10"/>
                  </a:cubicBezTo>
                  <a:cubicBezTo>
                    <a:pt x="28" y="10"/>
                    <a:pt x="28" y="10"/>
                    <a:pt x="28" y="10"/>
                  </a:cubicBezTo>
                  <a:moveTo>
                    <a:pt x="1" y="0"/>
                  </a:moveTo>
                  <a:cubicBezTo>
                    <a:pt x="0" y="1"/>
                    <a:pt x="0" y="1"/>
                    <a:pt x="0" y="1"/>
                  </a:cubicBezTo>
                  <a:cubicBezTo>
                    <a:pt x="0" y="1"/>
                    <a:pt x="0" y="1"/>
                    <a:pt x="0" y="0"/>
                  </a:cubicBezTo>
                  <a:cubicBezTo>
                    <a:pt x="1" y="0"/>
                    <a:pt x="1" y="0"/>
                    <a:pt x="1"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4" name="íšlïḍê"/>
            <p:cNvSpPr/>
            <p:nvPr/>
          </p:nvSpPr>
          <p:spPr bwMode="auto">
            <a:xfrm>
              <a:off x="3765" y="4229"/>
              <a:ext cx="54" cy="70"/>
            </a:xfrm>
            <a:custGeom>
              <a:avLst/>
              <a:gdLst>
                <a:gd name="T0" fmla="*/ 40 w 40"/>
                <a:gd name="T1" fmla="*/ 0 h 52"/>
                <a:gd name="T2" fmla="*/ 26 w 40"/>
                <a:gd name="T3" fmla="*/ 5 h 52"/>
                <a:gd name="T4" fmla="*/ 21 w 40"/>
                <a:gd name="T5" fmla="*/ 6 h 52"/>
                <a:gd name="T6" fmla="*/ 13 w 40"/>
                <a:gd name="T7" fmla="*/ 11 h 52"/>
                <a:gd name="T8" fmla="*/ 6 w 40"/>
                <a:gd name="T9" fmla="*/ 20 h 52"/>
                <a:gd name="T10" fmla="*/ 5 w 40"/>
                <a:gd name="T11" fmla="*/ 21 h 52"/>
                <a:gd name="T12" fmla="*/ 3 w 40"/>
                <a:gd name="T13" fmla="*/ 26 h 52"/>
                <a:gd name="T14" fmla="*/ 4 w 40"/>
                <a:gd name="T15" fmla="*/ 21 h 52"/>
                <a:gd name="T16" fmla="*/ 4 w 40"/>
                <a:gd name="T17" fmla="*/ 22 h 52"/>
                <a:gd name="T18" fmla="*/ 3 w 40"/>
                <a:gd name="T19" fmla="*/ 46 h 52"/>
                <a:gd name="T20" fmla="*/ 27 w 40"/>
                <a:gd name="T21" fmla="*/ 52 h 52"/>
                <a:gd name="T22" fmla="*/ 27 w 40"/>
                <a:gd name="T23" fmla="*/ 52 h 52"/>
                <a:gd name="T24" fmla="*/ 32 w 40"/>
                <a:gd name="T25" fmla="*/ 33 h 52"/>
                <a:gd name="T26" fmla="*/ 32 w 40"/>
                <a:gd name="T27" fmla="*/ 33 h 52"/>
                <a:gd name="T28" fmla="*/ 32 w 40"/>
                <a:gd name="T29" fmla="*/ 33 h 52"/>
                <a:gd name="T30" fmla="*/ 29 w 40"/>
                <a:gd name="T31" fmla="*/ 33 h 52"/>
                <a:gd name="T32" fmla="*/ 29 w 40"/>
                <a:gd name="T33" fmla="*/ 33 h 52"/>
                <a:gd name="T34" fmla="*/ 29 w 40"/>
                <a:gd name="T35" fmla="*/ 33 h 52"/>
                <a:gd name="T36" fmla="*/ 29 w 40"/>
                <a:gd name="T37" fmla="*/ 33 h 52"/>
                <a:gd name="T38" fmla="*/ 29 w 40"/>
                <a:gd name="T39" fmla="*/ 32 h 52"/>
                <a:gd name="T40" fmla="*/ 29 w 40"/>
                <a:gd name="T41" fmla="*/ 32 h 52"/>
                <a:gd name="T42" fmla="*/ 32 w 40"/>
                <a:gd name="T43" fmla="*/ 31 h 52"/>
                <a:gd name="T44" fmla="*/ 32 w 40"/>
                <a:gd name="T45" fmla="*/ 31 h 52"/>
                <a:gd name="T46" fmla="*/ 32 w 40"/>
                <a:gd name="T47" fmla="*/ 31 h 52"/>
                <a:gd name="T48" fmla="*/ 32 w 40"/>
                <a:gd name="T49" fmla="*/ 31 h 52"/>
                <a:gd name="T50" fmla="*/ 35 w 40"/>
                <a:gd name="T51" fmla="*/ 20 h 52"/>
                <a:gd name="T52" fmla="*/ 40 w 40"/>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52">
                  <a:moveTo>
                    <a:pt x="40" y="0"/>
                  </a:moveTo>
                  <a:cubicBezTo>
                    <a:pt x="36" y="2"/>
                    <a:pt x="31" y="4"/>
                    <a:pt x="26" y="5"/>
                  </a:cubicBezTo>
                  <a:cubicBezTo>
                    <a:pt x="24" y="5"/>
                    <a:pt x="23" y="6"/>
                    <a:pt x="21" y="6"/>
                  </a:cubicBezTo>
                  <a:cubicBezTo>
                    <a:pt x="18" y="8"/>
                    <a:pt x="15" y="9"/>
                    <a:pt x="13" y="11"/>
                  </a:cubicBezTo>
                  <a:cubicBezTo>
                    <a:pt x="10" y="14"/>
                    <a:pt x="8" y="16"/>
                    <a:pt x="6" y="20"/>
                  </a:cubicBezTo>
                  <a:cubicBezTo>
                    <a:pt x="5" y="20"/>
                    <a:pt x="5" y="20"/>
                    <a:pt x="5" y="21"/>
                  </a:cubicBezTo>
                  <a:cubicBezTo>
                    <a:pt x="4" y="22"/>
                    <a:pt x="3" y="24"/>
                    <a:pt x="3" y="26"/>
                  </a:cubicBezTo>
                  <a:cubicBezTo>
                    <a:pt x="3" y="24"/>
                    <a:pt x="4" y="23"/>
                    <a:pt x="4" y="21"/>
                  </a:cubicBezTo>
                  <a:cubicBezTo>
                    <a:pt x="4" y="22"/>
                    <a:pt x="4" y="22"/>
                    <a:pt x="4" y="22"/>
                  </a:cubicBezTo>
                  <a:cubicBezTo>
                    <a:pt x="0" y="30"/>
                    <a:pt x="0" y="38"/>
                    <a:pt x="3" y="46"/>
                  </a:cubicBezTo>
                  <a:cubicBezTo>
                    <a:pt x="27" y="52"/>
                    <a:pt x="27" y="52"/>
                    <a:pt x="27" y="52"/>
                  </a:cubicBezTo>
                  <a:cubicBezTo>
                    <a:pt x="27" y="52"/>
                    <a:pt x="27" y="52"/>
                    <a:pt x="27" y="52"/>
                  </a:cubicBezTo>
                  <a:cubicBezTo>
                    <a:pt x="32" y="33"/>
                    <a:pt x="32" y="33"/>
                    <a:pt x="32" y="33"/>
                  </a:cubicBezTo>
                  <a:cubicBezTo>
                    <a:pt x="32" y="33"/>
                    <a:pt x="32" y="33"/>
                    <a:pt x="32" y="33"/>
                  </a:cubicBezTo>
                  <a:cubicBezTo>
                    <a:pt x="32" y="33"/>
                    <a:pt x="32" y="33"/>
                    <a:pt x="32" y="33"/>
                  </a:cubicBezTo>
                  <a:cubicBezTo>
                    <a:pt x="29" y="33"/>
                    <a:pt x="29" y="33"/>
                    <a:pt x="29" y="33"/>
                  </a:cubicBezTo>
                  <a:cubicBezTo>
                    <a:pt x="29" y="33"/>
                    <a:pt x="29" y="33"/>
                    <a:pt x="29" y="33"/>
                  </a:cubicBezTo>
                  <a:cubicBezTo>
                    <a:pt x="29" y="33"/>
                    <a:pt x="29" y="33"/>
                    <a:pt x="29" y="33"/>
                  </a:cubicBezTo>
                  <a:cubicBezTo>
                    <a:pt x="29" y="33"/>
                    <a:pt x="29" y="33"/>
                    <a:pt x="29" y="33"/>
                  </a:cubicBezTo>
                  <a:cubicBezTo>
                    <a:pt x="29" y="33"/>
                    <a:pt x="29" y="33"/>
                    <a:pt x="29" y="32"/>
                  </a:cubicBezTo>
                  <a:cubicBezTo>
                    <a:pt x="29" y="32"/>
                    <a:pt x="29" y="32"/>
                    <a:pt x="29" y="32"/>
                  </a:cubicBezTo>
                  <a:cubicBezTo>
                    <a:pt x="30" y="32"/>
                    <a:pt x="31" y="31"/>
                    <a:pt x="32" y="31"/>
                  </a:cubicBezTo>
                  <a:cubicBezTo>
                    <a:pt x="32" y="31"/>
                    <a:pt x="32" y="31"/>
                    <a:pt x="32" y="31"/>
                  </a:cubicBezTo>
                  <a:cubicBezTo>
                    <a:pt x="32" y="31"/>
                    <a:pt x="32" y="31"/>
                    <a:pt x="32" y="31"/>
                  </a:cubicBezTo>
                  <a:cubicBezTo>
                    <a:pt x="32" y="31"/>
                    <a:pt x="32" y="31"/>
                    <a:pt x="32" y="31"/>
                  </a:cubicBezTo>
                  <a:cubicBezTo>
                    <a:pt x="35" y="20"/>
                    <a:pt x="35" y="20"/>
                    <a:pt x="35" y="20"/>
                  </a:cubicBezTo>
                  <a:cubicBezTo>
                    <a:pt x="40" y="0"/>
                    <a:pt x="40" y="0"/>
                    <a:pt x="40"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5" name="îšḻïďé"/>
            <p:cNvSpPr/>
            <p:nvPr/>
          </p:nvSpPr>
          <p:spPr bwMode="auto">
            <a:xfrm>
              <a:off x="3885" y="4325"/>
              <a:ext cx="35" cy="58"/>
            </a:xfrm>
            <a:custGeom>
              <a:avLst/>
              <a:gdLst>
                <a:gd name="T0" fmla="*/ 10 w 26"/>
                <a:gd name="T1" fmla="*/ 0 h 43"/>
                <a:gd name="T2" fmla="*/ 0 w 26"/>
                <a:gd name="T3" fmla="*/ 41 h 43"/>
                <a:gd name="T4" fmla="*/ 7 w 26"/>
                <a:gd name="T5" fmla="*/ 43 h 43"/>
                <a:gd name="T6" fmla="*/ 9 w 26"/>
                <a:gd name="T7" fmla="*/ 43 h 43"/>
                <a:gd name="T8" fmla="*/ 18 w 26"/>
                <a:gd name="T9" fmla="*/ 36 h 43"/>
                <a:gd name="T10" fmla="*/ 18 w 26"/>
                <a:gd name="T11" fmla="*/ 36 h 43"/>
                <a:gd name="T12" fmla="*/ 26 w 26"/>
                <a:gd name="T13" fmla="*/ 4 h 43"/>
                <a:gd name="T14" fmla="*/ 10 w 2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3">
                  <a:moveTo>
                    <a:pt x="10" y="0"/>
                  </a:moveTo>
                  <a:cubicBezTo>
                    <a:pt x="0" y="41"/>
                    <a:pt x="0" y="41"/>
                    <a:pt x="0" y="41"/>
                  </a:cubicBezTo>
                  <a:cubicBezTo>
                    <a:pt x="7" y="43"/>
                    <a:pt x="7" y="43"/>
                    <a:pt x="7" y="43"/>
                  </a:cubicBezTo>
                  <a:cubicBezTo>
                    <a:pt x="8" y="43"/>
                    <a:pt x="9" y="43"/>
                    <a:pt x="9" y="43"/>
                  </a:cubicBezTo>
                  <a:cubicBezTo>
                    <a:pt x="13" y="43"/>
                    <a:pt x="17" y="40"/>
                    <a:pt x="18" y="36"/>
                  </a:cubicBezTo>
                  <a:cubicBezTo>
                    <a:pt x="18" y="36"/>
                    <a:pt x="18" y="36"/>
                    <a:pt x="18" y="36"/>
                  </a:cubicBezTo>
                  <a:cubicBezTo>
                    <a:pt x="26" y="4"/>
                    <a:pt x="26" y="4"/>
                    <a:pt x="26" y="4"/>
                  </a:cubicBezTo>
                  <a:cubicBezTo>
                    <a:pt x="10" y="0"/>
                    <a:pt x="10" y="0"/>
                    <a:pt x="10" y="0"/>
                  </a:cubicBezTo>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6" name="ïsḻíḋé"/>
            <p:cNvSpPr/>
            <p:nvPr/>
          </p:nvSpPr>
          <p:spPr bwMode="auto">
            <a:xfrm>
              <a:off x="3529" y="4299"/>
              <a:ext cx="356" cy="1094"/>
            </a:xfrm>
            <a:custGeom>
              <a:avLst/>
              <a:gdLst>
                <a:gd name="T0" fmla="*/ 124 w 264"/>
                <a:gd name="T1" fmla="*/ 306 h 813"/>
                <a:gd name="T2" fmla="*/ 38 w 264"/>
                <a:gd name="T3" fmla="*/ 642 h 813"/>
                <a:gd name="T4" fmla="*/ 50 w 264"/>
                <a:gd name="T5" fmla="*/ 691 h 813"/>
                <a:gd name="T6" fmla="*/ 4 w 264"/>
                <a:gd name="T7" fmla="*/ 779 h 813"/>
                <a:gd name="T8" fmla="*/ 0 w 264"/>
                <a:gd name="T9" fmla="*/ 794 h 813"/>
                <a:gd name="T10" fmla="*/ 72 w 264"/>
                <a:gd name="T11" fmla="*/ 813 h 813"/>
                <a:gd name="T12" fmla="*/ 193 w 264"/>
                <a:gd name="T13" fmla="*/ 339 h 813"/>
                <a:gd name="T14" fmla="*/ 150 w 264"/>
                <a:gd name="T15" fmla="*/ 325 h 813"/>
                <a:gd name="T16" fmla="*/ 124 w 264"/>
                <a:gd name="T17" fmla="*/ 306 h 813"/>
                <a:gd name="T18" fmla="*/ 202 w 264"/>
                <a:gd name="T19" fmla="*/ 0 h 813"/>
                <a:gd name="T20" fmla="*/ 202 w 264"/>
                <a:gd name="T21" fmla="*/ 0 h 813"/>
                <a:gd name="T22" fmla="*/ 132 w 264"/>
                <a:gd name="T23" fmla="*/ 273 h 813"/>
                <a:gd name="T24" fmla="*/ 193 w 264"/>
                <a:gd name="T25" fmla="*/ 227 h 813"/>
                <a:gd name="T26" fmla="*/ 223 w 264"/>
                <a:gd name="T27" fmla="*/ 219 h 813"/>
                <a:gd name="T28" fmla="*/ 223 w 264"/>
                <a:gd name="T29" fmla="*/ 219 h 813"/>
                <a:gd name="T30" fmla="*/ 264 w 264"/>
                <a:gd name="T31" fmla="*/ 60 h 813"/>
                <a:gd name="T32" fmla="*/ 254 w 264"/>
                <a:gd name="T33" fmla="*/ 57 h 813"/>
                <a:gd name="T34" fmla="*/ 247 w 264"/>
                <a:gd name="T35" fmla="*/ 48 h 813"/>
                <a:gd name="T36" fmla="*/ 247 w 264"/>
                <a:gd name="T37" fmla="*/ 46 h 813"/>
                <a:gd name="T38" fmla="*/ 255 w 264"/>
                <a:gd name="T39" fmla="*/ 14 h 813"/>
                <a:gd name="T40" fmla="*/ 202 w 264"/>
                <a:gd name="T41"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813">
                  <a:moveTo>
                    <a:pt x="124" y="306"/>
                  </a:moveTo>
                  <a:cubicBezTo>
                    <a:pt x="38" y="642"/>
                    <a:pt x="38" y="642"/>
                    <a:pt x="38" y="642"/>
                  </a:cubicBezTo>
                  <a:cubicBezTo>
                    <a:pt x="46" y="658"/>
                    <a:pt x="50" y="674"/>
                    <a:pt x="50" y="691"/>
                  </a:cubicBezTo>
                  <a:cubicBezTo>
                    <a:pt x="50" y="725"/>
                    <a:pt x="34" y="759"/>
                    <a:pt x="4" y="779"/>
                  </a:cubicBezTo>
                  <a:cubicBezTo>
                    <a:pt x="0" y="794"/>
                    <a:pt x="0" y="794"/>
                    <a:pt x="0" y="794"/>
                  </a:cubicBezTo>
                  <a:cubicBezTo>
                    <a:pt x="72" y="813"/>
                    <a:pt x="72" y="813"/>
                    <a:pt x="72" y="813"/>
                  </a:cubicBezTo>
                  <a:cubicBezTo>
                    <a:pt x="193" y="339"/>
                    <a:pt x="193" y="339"/>
                    <a:pt x="193" y="339"/>
                  </a:cubicBezTo>
                  <a:cubicBezTo>
                    <a:pt x="178" y="335"/>
                    <a:pt x="163" y="331"/>
                    <a:pt x="150" y="325"/>
                  </a:cubicBezTo>
                  <a:cubicBezTo>
                    <a:pt x="136" y="319"/>
                    <a:pt x="128" y="313"/>
                    <a:pt x="124" y="306"/>
                  </a:cubicBezTo>
                  <a:moveTo>
                    <a:pt x="202" y="0"/>
                  </a:moveTo>
                  <a:cubicBezTo>
                    <a:pt x="202" y="0"/>
                    <a:pt x="202" y="0"/>
                    <a:pt x="202" y="0"/>
                  </a:cubicBezTo>
                  <a:cubicBezTo>
                    <a:pt x="132" y="273"/>
                    <a:pt x="132" y="273"/>
                    <a:pt x="132" y="273"/>
                  </a:cubicBezTo>
                  <a:cubicBezTo>
                    <a:pt x="147" y="257"/>
                    <a:pt x="173" y="240"/>
                    <a:pt x="193" y="227"/>
                  </a:cubicBezTo>
                  <a:cubicBezTo>
                    <a:pt x="202" y="221"/>
                    <a:pt x="212" y="219"/>
                    <a:pt x="223" y="219"/>
                  </a:cubicBezTo>
                  <a:cubicBezTo>
                    <a:pt x="223" y="219"/>
                    <a:pt x="223" y="219"/>
                    <a:pt x="223" y="219"/>
                  </a:cubicBezTo>
                  <a:cubicBezTo>
                    <a:pt x="264" y="60"/>
                    <a:pt x="264" y="60"/>
                    <a:pt x="264" y="60"/>
                  </a:cubicBezTo>
                  <a:cubicBezTo>
                    <a:pt x="254" y="57"/>
                    <a:pt x="254" y="57"/>
                    <a:pt x="254" y="57"/>
                  </a:cubicBezTo>
                  <a:cubicBezTo>
                    <a:pt x="250" y="56"/>
                    <a:pt x="247" y="52"/>
                    <a:pt x="247" y="48"/>
                  </a:cubicBezTo>
                  <a:cubicBezTo>
                    <a:pt x="247" y="48"/>
                    <a:pt x="247" y="47"/>
                    <a:pt x="247" y="46"/>
                  </a:cubicBezTo>
                  <a:cubicBezTo>
                    <a:pt x="255" y="14"/>
                    <a:pt x="255" y="14"/>
                    <a:pt x="255" y="14"/>
                  </a:cubicBezTo>
                  <a:cubicBezTo>
                    <a:pt x="202" y="0"/>
                    <a:pt x="202" y="0"/>
                    <a:pt x="202" y="0"/>
                  </a:cubicBezTo>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7" name="îṩḷiďè"/>
            <p:cNvSpPr/>
            <p:nvPr/>
          </p:nvSpPr>
          <p:spPr bwMode="auto">
            <a:xfrm>
              <a:off x="3862" y="4318"/>
              <a:ext cx="36" cy="62"/>
            </a:xfrm>
            <a:custGeom>
              <a:avLst/>
              <a:gdLst>
                <a:gd name="T0" fmla="*/ 8 w 27"/>
                <a:gd name="T1" fmla="*/ 0 h 46"/>
                <a:gd name="T2" fmla="*/ 8 w 27"/>
                <a:gd name="T3" fmla="*/ 0 h 46"/>
                <a:gd name="T4" fmla="*/ 0 w 27"/>
                <a:gd name="T5" fmla="*/ 32 h 46"/>
                <a:gd name="T6" fmla="*/ 0 w 27"/>
                <a:gd name="T7" fmla="*/ 34 h 46"/>
                <a:gd name="T8" fmla="*/ 7 w 27"/>
                <a:gd name="T9" fmla="*/ 43 h 46"/>
                <a:gd name="T10" fmla="*/ 17 w 27"/>
                <a:gd name="T11" fmla="*/ 46 h 46"/>
                <a:gd name="T12" fmla="*/ 27 w 27"/>
                <a:gd name="T13" fmla="*/ 5 h 46"/>
                <a:gd name="T14" fmla="*/ 8 w 2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6">
                  <a:moveTo>
                    <a:pt x="8" y="0"/>
                  </a:moveTo>
                  <a:cubicBezTo>
                    <a:pt x="8" y="0"/>
                    <a:pt x="8" y="0"/>
                    <a:pt x="8" y="0"/>
                  </a:cubicBezTo>
                  <a:cubicBezTo>
                    <a:pt x="0" y="32"/>
                    <a:pt x="0" y="32"/>
                    <a:pt x="0" y="32"/>
                  </a:cubicBezTo>
                  <a:cubicBezTo>
                    <a:pt x="0" y="33"/>
                    <a:pt x="0" y="34"/>
                    <a:pt x="0" y="34"/>
                  </a:cubicBezTo>
                  <a:cubicBezTo>
                    <a:pt x="0" y="38"/>
                    <a:pt x="3" y="42"/>
                    <a:pt x="7" y="43"/>
                  </a:cubicBezTo>
                  <a:cubicBezTo>
                    <a:pt x="17" y="46"/>
                    <a:pt x="17" y="46"/>
                    <a:pt x="17" y="46"/>
                  </a:cubicBezTo>
                  <a:cubicBezTo>
                    <a:pt x="27" y="5"/>
                    <a:pt x="27" y="5"/>
                    <a:pt x="27" y="5"/>
                  </a:cubicBezTo>
                  <a:cubicBezTo>
                    <a:pt x="8" y="0"/>
                    <a:pt x="8" y="0"/>
                    <a:pt x="8" y="0"/>
                  </a:cubicBezTo>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8" name="ïṧļîḑé"/>
            <p:cNvSpPr/>
            <p:nvPr/>
          </p:nvSpPr>
          <p:spPr bwMode="auto">
            <a:xfrm>
              <a:off x="2876" y="4011"/>
              <a:ext cx="982" cy="1297"/>
            </a:xfrm>
            <a:custGeom>
              <a:avLst/>
              <a:gdLst>
                <a:gd name="T0" fmla="*/ 624 w 730"/>
                <a:gd name="T1" fmla="*/ 0 h 965"/>
                <a:gd name="T2" fmla="*/ 532 w 730"/>
                <a:gd name="T3" fmla="*/ 59 h 965"/>
                <a:gd name="T4" fmla="*/ 546 w 730"/>
                <a:gd name="T5" fmla="*/ 121 h 965"/>
                <a:gd name="T6" fmla="*/ 564 w 730"/>
                <a:gd name="T7" fmla="*/ 140 h 965"/>
                <a:gd name="T8" fmla="*/ 564 w 730"/>
                <a:gd name="T9" fmla="*/ 141 h 965"/>
                <a:gd name="T10" fmla="*/ 561 w 730"/>
                <a:gd name="T11" fmla="*/ 182 h 965"/>
                <a:gd name="T12" fmla="*/ 561 w 730"/>
                <a:gd name="T13" fmla="*/ 182 h 965"/>
                <a:gd name="T14" fmla="*/ 561 w 730"/>
                <a:gd name="T15" fmla="*/ 182 h 965"/>
                <a:gd name="T16" fmla="*/ 202 w 730"/>
                <a:gd name="T17" fmla="*/ 90 h 965"/>
                <a:gd name="T18" fmla="*/ 121 w 730"/>
                <a:gd name="T19" fmla="*/ 408 h 965"/>
                <a:gd name="T20" fmla="*/ 190 w 730"/>
                <a:gd name="T21" fmla="*/ 384 h 965"/>
                <a:gd name="T22" fmla="*/ 216 w 730"/>
                <a:gd name="T23" fmla="*/ 387 h 965"/>
                <a:gd name="T24" fmla="*/ 300 w 730"/>
                <a:gd name="T25" fmla="*/ 500 h 965"/>
                <a:gd name="T26" fmla="*/ 296 w 730"/>
                <a:gd name="T27" fmla="*/ 533 h 965"/>
                <a:gd name="T28" fmla="*/ 182 w 730"/>
                <a:gd name="T29" fmla="*/ 626 h 965"/>
                <a:gd name="T30" fmla="*/ 157 w 730"/>
                <a:gd name="T31" fmla="*/ 623 h 965"/>
                <a:gd name="T32" fmla="*/ 83 w 730"/>
                <a:gd name="T33" fmla="*/ 558 h 965"/>
                <a:gd name="T34" fmla="*/ 0 w 730"/>
                <a:gd name="T35" fmla="*/ 885 h 965"/>
                <a:gd name="T36" fmla="*/ 318 w 730"/>
                <a:gd name="T37" fmla="*/ 965 h 965"/>
                <a:gd name="T38" fmla="*/ 317 w 730"/>
                <a:gd name="T39" fmla="*/ 965 h 965"/>
                <a:gd name="T40" fmla="*/ 306 w 730"/>
                <a:gd name="T41" fmla="*/ 946 h 965"/>
                <a:gd name="T42" fmla="*/ 294 w 730"/>
                <a:gd name="T43" fmla="*/ 898 h 965"/>
                <a:gd name="T44" fmla="*/ 297 w 730"/>
                <a:gd name="T45" fmla="*/ 872 h 965"/>
                <a:gd name="T46" fmla="*/ 411 w 730"/>
                <a:gd name="T47" fmla="*/ 788 h 965"/>
                <a:gd name="T48" fmla="*/ 443 w 730"/>
                <a:gd name="T49" fmla="*/ 792 h 965"/>
                <a:gd name="T50" fmla="*/ 524 w 730"/>
                <a:gd name="T51" fmla="*/ 856 h 965"/>
                <a:gd name="T52" fmla="*/ 524 w 730"/>
                <a:gd name="T53" fmla="*/ 856 h 965"/>
                <a:gd name="T54" fmla="*/ 610 w 730"/>
                <a:gd name="T55" fmla="*/ 520 h 965"/>
                <a:gd name="T56" fmla="*/ 618 w 730"/>
                <a:gd name="T57" fmla="*/ 487 h 965"/>
                <a:gd name="T58" fmla="*/ 688 w 730"/>
                <a:gd name="T59" fmla="*/ 214 h 965"/>
                <a:gd name="T60" fmla="*/ 664 w 730"/>
                <a:gd name="T61" fmla="*/ 208 h 965"/>
                <a:gd name="T62" fmla="*/ 665 w 730"/>
                <a:gd name="T63" fmla="*/ 184 h 965"/>
                <a:gd name="T64" fmla="*/ 666 w 730"/>
                <a:gd name="T65" fmla="*/ 183 h 965"/>
                <a:gd name="T66" fmla="*/ 666 w 730"/>
                <a:gd name="T67" fmla="*/ 182 h 965"/>
                <a:gd name="T68" fmla="*/ 674 w 730"/>
                <a:gd name="T69" fmla="*/ 173 h 965"/>
                <a:gd name="T70" fmla="*/ 666 w 730"/>
                <a:gd name="T71" fmla="*/ 182 h 965"/>
                <a:gd name="T72" fmla="*/ 666 w 730"/>
                <a:gd name="T73" fmla="*/ 182 h 965"/>
                <a:gd name="T74" fmla="*/ 667 w 730"/>
                <a:gd name="T75" fmla="*/ 182 h 965"/>
                <a:gd name="T76" fmla="*/ 674 w 730"/>
                <a:gd name="T77" fmla="*/ 173 h 965"/>
                <a:gd name="T78" fmla="*/ 682 w 730"/>
                <a:gd name="T79" fmla="*/ 168 h 965"/>
                <a:gd name="T80" fmla="*/ 687 w 730"/>
                <a:gd name="T81" fmla="*/ 167 h 965"/>
                <a:gd name="T82" fmla="*/ 692 w 730"/>
                <a:gd name="T83" fmla="*/ 165 h 965"/>
                <a:gd name="T84" fmla="*/ 686 w 730"/>
                <a:gd name="T85" fmla="*/ 167 h 965"/>
                <a:gd name="T86" fmla="*/ 681 w 730"/>
                <a:gd name="T87" fmla="*/ 169 h 965"/>
                <a:gd name="T88" fmla="*/ 686 w 730"/>
                <a:gd name="T89" fmla="*/ 167 h 965"/>
                <a:gd name="T90" fmla="*/ 701 w 730"/>
                <a:gd name="T91" fmla="*/ 161 h 965"/>
                <a:gd name="T92" fmla="*/ 701 w 730"/>
                <a:gd name="T93" fmla="*/ 161 h 965"/>
                <a:gd name="T94" fmla="*/ 701 w 730"/>
                <a:gd name="T95" fmla="*/ 161 h 965"/>
                <a:gd name="T96" fmla="*/ 730 w 730"/>
                <a:gd name="T97" fmla="*/ 50 h 965"/>
                <a:gd name="T98" fmla="*/ 730 w 730"/>
                <a:gd name="T99" fmla="*/ 50 h 965"/>
                <a:gd name="T100" fmla="*/ 730 w 730"/>
                <a:gd name="T101" fmla="*/ 50 h 965"/>
                <a:gd name="T102" fmla="*/ 659 w 730"/>
                <a:gd name="T103" fmla="*/ 5 h 965"/>
                <a:gd name="T104" fmla="*/ 624 w 730"/>
                <a:gd name="T105"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0" h="965">
                  <a:moveTo>
                    <a:pt x="624" y="0"/>
                  </a:moveTo>
                  <a:cubicBezTo>
                    <a:pt x="579" y="0"/>
                    <a:pt x="541" y="23"/>
                    <a:pt x="532" y="59"/>
                  </a:cubicBezTo>
                  <a:cubicBezTo>
                    <a:pt x="527" y="80"/>
                    <a:pt x="532" y="102"/>
                    <a:pt x="546" y="121"/>
                  </a:cubicBezTo>
                  <a:cubicBezTo>
                    <a:pt x="551" y="128"/>
                    <a:pt x="557" y="135"/>
                    <a:pt x="564" y="140"/>
                  </a:cubicBezTo>
                  <a:cubicBezTo>
                    <a:pt x="564" y="141"/>
                    <a:pt x="564" y="141"/>
                    <a:pt x="564" y="141"/>
                  </a:cubicBezTo>
                  <a:cubicBezTo>
                    <a:pt x="572" y="154"/>
                    <a:pt x="571" y="170"/>
                    <a:pt x="561" y="182"/>
                  </a:cubicBezTo>
                  <a:cubicBezTo>
                    <a:pt x="561" y="182"/>
                    <a:pt x="561" y="182"/>
                    <a:pt x="561" y="182"/>
                  </a:cubicBezTo>
                  <a:cubicBezTo>
                    <a:pt x="561" y="182"/>
                    <a:pt x="561" y="182"/>
                    <a:pt x="561" y="182"/>
                  </a:cubicBezTo>
                  <a:cubicBezTo>
                    <a:pt x="202" y="90"/>
                    <a:pt x="202" y="90"/>
                    <a:pt x="202" y="90"/>
                  </a:cubicBezTo>
                  <a:cubicBezTo>
                    <a:pt x="121" y="408"/>
                    <a:pt x="121" y="408"/>
                    <a:pt x="121" y="408"/>
                  </a:cubicBezTo>
                  <a:cubicBezTo>
                    <a:pt x="141" y="392"/>
                    <a:pt x="166" y="384"/>
                    <a:pt x="190" y="384"/>
                  </a:cubicBezTo>
                  <a:cubicBezTo>
                    <a:pt x="199" y="384"/>
                    <a:pt x="208" y="385"/>
                    <a:pt x="216" y="387"/>
                  </a:cubicBezTo>
                  <a:cubicBezTo>
                    <a:pt x="267" y="400"/>
                    <a:pt x="300" y="447"/>
                    <a:pt x="300" y="500"/>
                  </a:cubicBezTo>
                  <a:cubicBezTo>
                    <a:pt x="300" y="511"/>
                    <a:pt x="299" y="522"/>
                    <a:pt x="296" y="533"/>
                  </a:cubicBezTo>
                  <a:cubicBezTo>
                    <a:pt x="282" y="588"/>
                    <a:pt x="234" y="626"/>
                    <a:pt x="182" y="626"/>
                  </a:cubicBezTo>
                  <a:cubicBezTo>
                    <a:pt x="174" y="626"/>
                    <a:pt x="165" y="625"/>
                    <a:pt x="157" y="623"/>
                  </a:cubicBezTo>
                  <a:cubicBezTo>
                    <a:pt x="123" y="614"/>
                    <a:pt x="96" y="590"/>
                    <a:pt x="83" y="558"/>
                  </a:cubicBezTo>
                  <a:cubicBezTo>
                    <a:pt x="0" y="885"/>
                    <a:pt x="0" y="885"/>
                    <a:pt x="0" y="885"/>
                  </a:cubicBezTo>
                  <a:cubicBezTo>
                    <a:pt x="318" y="965"/>
                    <a:pt x="318" y="965"/>
                    <a:pt x="318" y="965"/>
                  </a:cubicBezTo>
                  <a:cubicBezTo>
                    <a:pt x="318" y="965"/>
                    <a:pt x="318" y="965"/>
                    <a:pt x="317" y="965"/>
                  </a:cubicBezTo>
                  <a:cubicBezTo>
                    <a:pt x="313" y="959"/>
                    <a:pt x="309" y="953"/>
                    <a:pt x="306" y="946"/>
                  </a:cubicBezTo>
                  <a:cubicBezTo>
                    <a:pt x="298" y="931"/>
                    <a:pt x="294" y="914"/>
                    <a:pt x="294" y="898"/>
                  </a:cubicBezTo>
                  <a:cubicBezTo>
                    <a:pt x="294" y="889"/>
                    <a:pt x="295" y="880"/>
                    <a:pt x="297" y="872"/>
                  </a:cubicBezTo>
                  <a:cubicBezTo>
                    <a:pt x="310" y="821"/>
                    <a:pt x="358" y="788"/>
                    <a:pt x="411" y="788"/>
                  </a:cubicBezTo>
                  <a:cubicBezTo>
                    <a:pt x="421" y="788"/>
                    <a:pt x="432" y="789"/>
                    <a:pt x="443" y="792"/>
                  </a:cubicBezTo>
                  <a:cubicBezTo>
                    <a:pt x="478" y="801"/>
                    <a:pt x="508" y="824"/>
                    <a:pt x="524" y="856"/>
                  </a:cubicBezTo>
                  <a:cubicBezTo>
                    <a:pt x="524" y="856"/>
                    <a:pt x="524" y="856"/>
                    <a:pt x="524" y="856"/>
                  </a:cubicBezTo>
                  <a:cubicBezTo>
                    <a:pt x="610" y="520"/>
                    <a:pt x="610" y="520"/>
                    <a:pt x="610" y="520"/>
                  </a:cubicBezTo>
                  <a:cubicBezTo>
                    <a:pt x="603" y="510"/>
                    <a:pt x="608" y="498"/>
                    <a:pt x="618" y="487"/>
                  </a:cubicBezTo>
                  <a:cubicBezTo>
                    <a:pt x="688" y="214"/>
                    <a:pt x="688" y="214"/>
                    <a:pt x="688" y="214"/>
                  </a:cubicBezTo>
                  <a:cubicBezTo>
                    <a:pt x="664" y="208"/>
                    <a:pt x="664" y="208"/>
                    <a:pt x="664" y="208"/>
                  </a:cubicBezTo>
                  <a:cubicBezTo>
                    <a:pt x="661" y="200"/>
                    <a:pt x="661" y="192"/>
                    <a:pt x="665" y="184"/>
                  </a:cubicBezTo>
                  <a:cubicBezTo>
                    <a:pt x="665" y="184"/>
                    <a:pt x="665" y="184"/>
                    <a:pt x="666" y="183"/>
                  </a:cubicBezTo>
                  <a:cubicBezTo>
                    <a:pt x="666" y="183"/>
                    <a:pt x="666" y="182"/>
                    <a:pt x="666" y="182"/>
                  </a:cubicBezTo>
                  <a:cubicBezTo>
                    <a:pt x="669" y="178"/>
                    <a:pt x="671" y="175"/>
                    <a:pt x="674" y="173"/>
                  </a:cubicBezTo>
                  <a:cubicBezTo>
                    <a:pt x="671" y="175"/>
                    <a:pt x="669" y="178"/>
                    <a:pt x="666" y="182"/>
                  </a:cubicBezTo>
                  <a:cubicBezTo>
                    <a:pt x="666" y="182"/>
                    <a:pt x="666" y="182"/>
                    <a:pt x="666" y="182"/>
                  </a:cubicBezTo>
                  <a:cubicBezTo>
                    <a:pt x="666" y="182"/>
                    <a:pt x="666" y="182"/>
                    <a:pt x="667" y="182"/>
                  </a:cubicBezTo>
                  <a:cubicBezTo>
                    <a:pt x="668" y="178"/>
                    <a:pt x="671" y="176"/>
                    <a:pt x="674" y="173"/>
                  </a:cubicBezTo>
                  <a:cubicBezTo>
                    <a:pt x="676" y="171"/>
                    <a:pt x="679" y="170"/>
                    <a:pt x="682" y="168"/>
                  </a:cubicBezTo>
                  <a:cubicBezTo>
                    <a:pt x="684" y="168"/>
                    <a:pt x="685" y="167"/>
                    <a:pt x="687" y="167"/>
                  </a:cubicBezTo>
                  <a:cubicBezTo>
                    <a:pt x="689" y="166"/>
                    <a:pt x="690" y="166"/>
                    <a:pt x="692" y="165"/>
                  </a:cubicBezTo>
                  <a:cubicBezTo>
                    <a:pt x="690" y="166"/>
                    <a:pt x="688" y="166"/>
                    <a:pt x="686" y="167"/>
                  </a:cubicBezTo>
                  <a:cubicBezTo>
                    <a:pt x="685" y="167"/>
                    <a:pt x="683" y="168"/>
                    <a:pt x="681" y="169"/>
                  </a:cubicBezTo>
                  <a:cubicBezTo>
                    <a:pt x="683" y="168"/>
                    <a:pt x="685" y="167"/>
                    <a:pt x="686" y="167"/>
                  </a:cubicBezTo>
                  <a:cubicBezTo>
                    <a:pt x="692" y="166"/>
                    <a:pt x="696" y="164"/>
                    <a:pt x="701" y="161"/>
                  </a:cubicBezTo>
                  <a:cubicBezTo>
                    <a:pt x="701" y="161"/>
                    <a:pt x="701" y="161"/>
                    <a:pt x="701" y="161"/>
                  </a:cubicBezTo>
                  <a:cubicBezTo>
                    <a:pt x="701" y="161"/>
                    <a:pt x="701" y="161"/>
                    <a:pt x="701" y="161"/>
                  </a:cubicBezTo>
                  <a:cubicBezTo>
                    <a:pt x="730" y="50"/>
                    <a:pt x="730" y="50"/>
                    <a:pt x="730" y="50"/>
                  </a:cubicBezTo>
                  <a:cubicBezTo>
                    <a:pt x="730" y="50"/>
                    <a:pt x="730" y="50"/>
                    <a:pt x="730" y="50"/>
                  </a:cubicBezTo>
                  <a:cubicBezTo>
                    <a:pt x="730" y="50"/>
                    <a:pt x="730" y="50"/>
                    <a:pt x="730" y="50"/>
                  </a:cubicBezTo>
                  <a:cubicBezTo>
                    <a:pt x="712" y="27"/>
                    <a:pt x="687" y="11"/>
                    <a:pt x="659" y="5"/>
                  </a:cubicBezTo>
                  <a:cubicBezTo>
                    <a:pt x="647" y="2"/>
                    <a:pt x="636" y="0"/>
                    <a:pt x="624"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9" name="iṡľîḍê"/>
            <p:cNvSpPr/>
            <p:nvPr/>
          </p:nvSpPr>
          <p:spPr bwMode="auto">
            <a:xfrm>
              <a:off x="3804" y="4271"/>
              <a:ext cx="4" cy="3"/>
            </a:xfrm>
            <a:custGeom>
              <a:avLst/>
              <a:gdLst>
                <a:gd name="T0" fmla="*/ 3 w 3"/>
                <a:gd name="T1" fmla="*/ 0 h 2"/>
                <a:gd name="T2" fmla="*/ 0 w 3"/>
                <a:gd name="T3" fmla="*/ 1 h 2"/>
                <a:gd name="T4" fmla="*/ 0 w 3"/>
                <a:gd name="T5" fmla="*/ 2 h 2"/>
                <a:gd name="T6" fmla="*/ 0 w 3"/>
                <a:gd name="T7" fmla="*/ 2 h 2"/>
                <a:gd name="T8" fmla="*/ 1 w 3"/>
                <a:gd name="T9" fmla="*/ 1 h 2"/>
                <a:gd name="T10" fmla="*/ 0 w 3"/>
                <a:gd name="T11" fmla="*/ 2 h 2"/>
                <a:gd name="T12" fmla="*/ 3 w 3"/>
                <a:gd name="T13" fmla="*/ 2 h 2"/>
                <a:gd name="T14" fmla="*/ 3 w 3"/>
                <a:gd name="T15" fmla="*/ 2 h 2"/>
                <a:gd name="T16" fmla="*/ 3 w 3"/>
                <a:gd name="T17" fmla="*/ 2 h 2"/>
                <a:gd name="T18" fmla="*/ 3 w 3"/>
                <a:gd name="T19" fmla="*/ 0 h 2"/>
                <a:gd name="T20" fmla="*/ 3 w 3"/>
                <a:gd name="T21" fmla="*/ 0 h 2"/>
                <a:gd name="T22" fmla="*/ 3 w 3"/>
                <a:gd name="T23" fmla="*/ 0 h 2"/>
                <a:gd name="T24" fmla="*/ 3 w 3"/>
                <a:gd name="T25" fmla="*/ 0 h 2"/>
                <a:gd name="T26" fmla="*/ 3 w 3"/>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3" y="0"/>
                  </a:moveTo>
                  <a:cubicBezTo>
                    <a:pt x="2" y="0"/>
                    <a:pt x="1" y="1"/>
                    <a:pt x="0" y="1"/>
                  </a:cubicBezTo>
                  <a:cubicBezTo>
                    <a:pt x="0" y="2"/>
                    <a:pt x="0" y="2"/>
                    <a:pt x="0" y="2"/>
                  </a:cubicBezTo>
                  <a:cubicBezTo>
                    <a:pt x="0" y="2"/>
                    <a:pt x="0" y="2"/>
                    <a:pt x="0" y="2"/>
                  </a:cubicBezTo>
                  <a:cubicBezTo>
                    <a:pt x="1" y="1"/>
                    <a:pt x="1" y="1"/>
                    <a:pt x="1" y="1"/>
                  </a:cubicBezTo>
                  <a:cubicBezTo>
                    <a:pt x="1" y="1"/>
                    <a:pt x="0" y="1"/>
                    <a:pt x="0" y="2"/>
                  </a:cubicBezTo>
                  <a:cubicBezTo>
                    <a:pt x="3" y="2"/>
                    <a:pt x="3" y="2"/>
                    <a:pt x="3" y="2"/>
                  </a:cubicBezTo>
                  <a:cubicBezTo>
                    <a:pt x="3" y="2"/>
                    <a:pt x="3" y="2"/>
                    <a:pt x="3" y="2"/>
                  </a:cubicBezTo>
                  <a:cubicBezTo>
                    <a:pt x="3" y="2"/>
                    <a:pt x="3" y="2"/>
                    <a:pt x="3" y="2"/>
                  </a:cubicBezTo>
                  <a:cubicBezTo>
                    <a:pt x="3" y="0"/>
                    <a:pt x="3" y="0"/>
                    <a:pt x="3" y="0"/>
                  </a:cubicBezTo>
                  <a:moveTo>
                    <a:pt x="3" y="0"/>
                  </a:moveTo>
                  <a:cubicBezTo>
                    <a:pt x="3" y="0"/>
                    <a:pt x="3" y="0"/>
                    <a:pt x="3" y="0"/>
                  </a:cubicBezTo>
                  <a:cubicBezTo>
                    <a:pt x="3" y="0"/>
                    <a:pt x="3" y="0"/>
                    <a:pt x="3" y="0"/>
                  </a:cubicBezTo>
                  <a:cubicBezTo>
                    <a:pt x="3" y="0"/>
                    <a:pt x="3" y="0"/>
                    <a:pt x="3"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0" name="ï$ḻidé"/>
            <p:cNvSpPr/>
            <p:nvPr/>
          </p:nvSpPr>
          <p:spPr bwMode="auto">
            <a:xfrm>
              <a:off x="3819" y="4164"/>
              <a:ext cx="58" cy="64"/>
            </a:xfrm>
            <a:custGeom>
              <a:avLst/>
              <a:gdLst>
                <a:gd name="T0" fmla="*/ 43 w 43"/>
                <a:gd name="T1" fmla="*/ 0 h 48"/>
                <a:gd name="T2" fmla="*/ 0 w 43"/>
                <a:gd name="T3" fmla="*/ 48 h 48"/>
                <a:gd name="T4" fmla="*/ 0 w 43"/>
                <a:gd name="T5" fmla="*/ 48 h 48"/>
                <a:gd name="T6" fmla="*/ 43 w 43"/>
                <a:gd name="T7" fmla="*/ 0 h 48"/>
              </a:gdLst>
              <a:ahLst/>
              <a:cxnLst>
                <a:cxn ang="0">
                  <a:pos x="T0" y="T1"/>
                </a:cxn>
                <a:cxn ang="0">
                  <a:pos x="T2" y="T3"/>
                </a:cxn>
                <a:cxn ang="0">
                  <a:pos x="T4" y="T5"/>
                </a:cxn>
                <a:cxn ang="0">
                  <a:pos x="T6" y="T7"/>
                </a:cxn>
              </a:cxnLst>
              <a:rect l="0" t="0" r="r" b="b"/>
              <a:pathLst>
                <a:path w="43" h="48">
                  <a:moveTo>
                    <a:pt x="43" y="0"/>
                  </a:moveTo>
                  <a:cubicBezTo>
                    <a:pt x="38" y="22"/>
                    <a:pt x="22" y="38"/>
                    <a:pt x="0" y="48"/>
                  </a:cubicBezTo>
                  <a:cubicBezTo>
                    <a:pt x="0" y="48"/>
                    <a:pt x="0" y="48"/>
                    <a:pt x="0" y="48"/>
                  </a:cubicBezTo>
                  <a:cubicBezTo>
                    <a:pt x="22" y="38"/>
                    <a:pt x="38" y="22"/>
                    <a:pt x="43"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1" name="iS1íḓé"/>
            <p:cNvSpPr/>
            <p:nvPr/>
          </p:nvSpPr>
          <p:spPr bwMode="auto">
            <a:xfrm>
              <a:off x="3819" y="4080"/>
              <a:ext cx="67" cy="148"/>
            </a:xfrm>
            <a:custGeom>
              <a:avLst/>
              <a:gdLst>
                <a:gd name="T0" fmla="*/ 29 w 49"/>
                <a:gd name="T1" fmla="*/ 0 h 111"/>
                <a:gd name="T2" fmla="*/ 0 w 49"/>
                <a:gd name="T3" fmla="*/ 111 h 111"/>
                <a:gd name="T4" fmla="*/ 43 w 49"/>
                <a:gd name="T5" fmla="*/ 63 h 111"/>
                <a:gd name="T6" fmla="*/ 43 w 49"/>
                <a:gd name="T7" fmla="*/ 63 h 111"/>
                <a:gd name="T8" fmla="*/ 29 w 49"/>
                <a:gd name="T9" fmla="*/ 0 h 111"/>
              </a:gdLst>
              <a:ahLst/>
              <a:cxnLst>
                <a:cxn ang="0">
                  <a:pos x="T0" y="T1"/>
                </a:cxn>
                <a:cxn ang="0">
                  <a:pos x="T2" y="T3"/>
                </a:cxn>
                <a:cxn ang="0">
                  <a:pos x="T4" y="T5"/>
                </a:cxn>
                <a:cxn ang="0">
                  <a:pos x="T6" y="T7"/>
                </a:cxn>
                <a:cxn ang="0">
                  <a:pos x="T8" y="T9"/>
                </a:cxn>
              </a:cxnLst>
              <a:rect l="0" t="0" r="r" b="b"/>
              <a:pathLst>
                <a:path w="49" h="111">
                  <a:moveTo>
                    <a:pt x="29" y="0"/>
                  </a:moveTo>
                  <a:cubicBezTo>
                    <a:pt x="0" y="111"/>
                    <a:pt x="0" y="111"/>
                    <a:pt x="0" y="111"/>
                  </a:cubicBezTo>
                  <a:cubicBezTo>
                    <a:pt x="22" y="101"/>
                    <a:pt x="38" y="85"/>
                    <a:pt x="43" y="63"/>
                  </a:cubicBezTo>
                  <a:cubicBezTo>
                    <a:pt x="43" y="63"/>
                    <a:pt x="43" y="63"/>
                    <a:pt x="43" y="63"/>
                  </a:cubicBezTo>
                  <a:cubicBezTo>
                    <a:pt x="49" y="42"/>
                    <a:pt x="43" y="19"/>
                    <a:pt x="29" y="0"/>
                  </a:cubicBezTo>
                </a:path>
              </a:pathLst>
            </a:custGeom>
            <a:solidFill>
              <a:srgbClr val="3431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2" name="îšḻîde"/>
            <p:cNvSpPr/>
            <p:nvPr/>
          </p:nvSpPr>
          <p:spPr bwMode="auto">
            <a:xfrm>
              <a:off x="3819" y="4080"/>
              <a:ext cx="39" cy="148"/>
            </a:xfrm>
            <a:custGeom>
              <a:avLst/>
              <a:gdLst>
                <a:gd name="T0" fmla="*/ 29 w 29"/>
                <a:gd name="T1" fmla="*/ 0 h 111"/>
                <a:gd name="T2" fmla="*/ 0 w 29"/>
                <a:gd name="T3" fmla="*/ 111 h 111"/>
                <a:gd name="T4" fmla="*/ 0 w 29"/>
                <a:gd name="T5" fmla="*/ 111 h 111"/>
                <a:gd name="T6" fmla="*/ 0 w 29"/>
                <a:gd name="T7" fmla="*/ 111 h 111"/>
                <a:gd name="T8" fmla="*/ 0 w 29"/>
                <a:gd name="T9" fmla="*/ 111 h 111"/>
                <a:gd name="T10" fmla="*/ 29 w 29"/>
                <a:gd name="T11" fmla="*/ 0 h 111"/>
                <a:gd name="T12" fmla="*/ 29 w 29"/>
                <a:gd name="T13" fmla="*/ 0 h 111"/>
                <a:gd name="T14" fmla="*/ 29 w 29"/>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11">
                  <a:moveTo>
                    <a:pt x="29" y="0"/>
                  </a:moveTo>
                  <a:cubicBezTo>
                    <a:pt x="0" y="111"/>
                    <a:pt x="0" y="111"/>
                    <a:pt x="0" y="111"/>
                  </a:cubicBezTo>
                  <a:cubicBezTo>
                    <a:pt x="0" y="111"/>
                    <a:pt x="0" y="111"/>
                    <a:pt x="0" y="111"/>
                  </a:cubicBezTo>
                  <a:cubicBezTo>
                    <a:pt x="0" y="111"/>
                    <a:pt x="0" y="111"/>
                    <a:pt x="0" y="111"/>
                  </a:cubicBezTo>
                  <a:cubicBezTo>
                    <a:pt x="0" y="111"/>
                    <a:pt x="0" y="111"/>
                    <a:pt x="0" y="111"/>
                  </a:cubicBezTo>
                  <a:cubicBezTo>
                    <a:pt x="29" y="0"/>
                    <a:pt x="29" y="0"/>
                    <a:pt x="29" y="0"/>
                  </a:cubicBezTo>
                  <a:cubicBezTo>
                    <a:pt x="29" y="0"/>
                    <a:pt x="29" y="0"/>
                    <a:pt x="29" y="0"/>
                  </a:cubicBezTo>
                  <a:cubicBezTo>
                    <a:pt x="29" y="0"/>
                    <a:pt x="29" y="0"/>
                    <a:pt x="29"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3" name="íśḻïďé"/>
            <p:cNvSpPr/>
            <p:nvPr/>
          </p:nvSpPr>
          <p:spPr bwMode="auto">
            <a:xfrm>
              <a:off x="3903" y="4277"/>
              <a:ext cx="29" cy="32"/>
            </a:xfrm>
            <a:custGeom>
              <a:avLst/>
              <a:gdLst>
                <a:gd name="T0" fmla="*/ 0 w 20"/>
                <a:gd name="T1" fmla="*/ 18 h 22"/>
                <a:gd name="T2" fmla="*/ 5 w 20"/>
                <a:gd name="T3" fmla="*/ 0 h 22"/>
                <a:gd name="T4" fmla="*/ 20 w 20"/>
                <a:gd name="T5" fmla="*/ 4 h 22"/>
                <a:gd name="T6" fmla="*/ 15 w 20"/>
                <a:gd name="T7" fmla="*/ 22 h 22"/>
                <a:gd name="T8" fmla="*/ 0 w 20"/>
                <a:gd name="T9" fmla="*/ 18 h 22"/>
              </a:gdLst>
              <a:ahLst/>
              <a:cxnLst>
                <a:cxn ang="0">
                  <a:pos x="T0" y="T1"/>
                </a:cxn>
                <a:cxn ang="0">
                  <a:pos x="T2" y="T3"/>
                </a:cxn>
                <a:cxn ang="0">
                  <a:pos x="T4" y="T5"/>
                </a:cxn>
                <a:cxn ang="0">
                  <a:pos x="T6" y="T7"/>
                </a:cxn>
                <a:cxn ang="0">
                  <a:pos x="T8" y="T9"/>
                </a:cxn>
              </a:cxnLst>
              <a:rect l="0" t="0" r="r" b="b"/>
              <a:pathLst>
                <a:path w="20" h="22">
                  <a:moveTo>
                    <a:pt x="0" y="18"/>
                  </a:moveTo>
                  <a:lnTo>
                    <a:pt x="5" y="0"/>
                  </a:lnTo>
                  <a:lnTo>
                    <a:pt x="20" y="4"/>
                  </a:lnTo>
                  <a:lnTo>
                    <a:pt x="15" y="22"/>
                  </a:lnTo>
                  <a:lnTo>
                    <a:pt x="0" y="18"/>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4" name="íSliḓé"/>
            <p:cNvSpPr/>
            <p:nvPr/>
          </p:nvSpPr>
          <p:spPr bwMode="auto">
            <a:xfrm>
              <a:off x="3807" y="4254"/>
              <a:ext cx="78" cy="42"/>
            </a:xfrm>
            <a:custGeom>
              <a:avLst/>
              <a:gdLst>
                <a:gd name="T0" fmla="*/ 0 w 54"/>
                <a:gd name="T1" fmla="*/ 16 h 29"/>
                <a:gd name="T2" fmla="*/ 3 w 54"/>
                <a:gd name="T3" fmla="*/ 0 h 29"/>
                <a:gd name="T4" fmla="*/ 54 w 54"/>
                <a:gd name="T5" fmla="*/ 12 h 29"/>
                <a:gd name="T6" fmla="*/ 49 w 54"/>
                <a:gd name="T7" fmla="*/ 29 h 29"/>
                <a:gd name="T8" fmla="*/ 0 w 54"/>
                <a:gd name="T9" fmla="*/ 16 h 29"/>
              </a:gdLst>
              <a:ahLst/>
              <a:cxnLst>
                <a:cxn ang="0">
                  <a:pos x="T0" y="T1"/>
                </a:cxn>
                <a:cxn ang="0">
                  <a:pos x="T2" y="T3"/>
                </a:cxn>
                <a:cxn ang="0">
                  <a:pos x="T4" y="T5"/>
                </a:cxn>
                <a:cxn ang="0">
                  <a:pos x="T6" y="T7"/>
                </a:cxn>
                <a:cxn ang="0">
                  <a:pos x="T8" y="T9"/>
                </a:cxn>
              </a:cxnLst>
              <a:rect l="0" t="0" r="r" b="b"/>
              <a:pathLst>
                <a:path w="54" h="29">
                  <a:moveTo>
                    <a:pt x="0" y="16"/>
                  </a:moveTo>
                  <a:lnTo>
                    <a:pt x="3" y="0"/>
                  </a:lnTo>
                  <a:lnTo>
                    <a:pt x="54" y="12"/>
                  </a:lnTo>
                  <a:lnTo>
                    <a:pt x="49" y="29"/>
                  </a:lnTo>
                  <a:lnTo>
                    <a:pt x="0" y="16"/>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5" name="í$ḷïḍe"/>
            <p:cNvSpPr/>
            <p:nvPr/>
          </p:nvSpPr>
          <p:spPr bwMode="auto">
            <a:xfrm>
              <a:off x="3878" y="4271"/>
              <a:ext cx="32" cy="32"/>
            </a:xfrm>
            <a:custGeom>
              <a:avLst/>
              <a:gdLst>
                <a:gd name="T0" fmla="*/ 0 w 22"/>
                <a:gd name="T1" fmla="*/ 17 h 22"/>
                <a:gd name="T2" fmla="*/ 5 w 22"/>
                <a:gd name="T3" fmla="*/ 0 h 22"/>
                <a:gd name="T4" fmla="*/ 22 w 22"/>
                <a:gd name="T5" fmla="*/ 4 h 22"/>
                <a:gd name="T6" fmla="*/ 17 w 22"/>
                <a:gd name="T7" fmla="*/ 22 h 22"/>
                <a:gd name="T8" fmla="*/ 0 w 22"/>
                <a:gd name="T9" fmla="*/ 17 h 22"/>
              </a:gdLst>
              <a:ahLst/>
              <a:cxnLst>
                <a:cxn ang="0">
                  <a:pos x="T0" y="T1"/>
                </a:cxn>
                <a:cxn ang="0">
                  <a:pos x="T2" y="T3"/>
                </a:cxn>
                <a:cxn ang="0">
                  <a:pos x="T4" y="T5"/>
                </a:cxn>
                <a:cxn ang="0">
                  <a:pos x="T6" y="T7"/>
                </a:cxn>
                <a:cxn ang="0">
                  <a:pos x="T8" y="T9"/>
                </a:cxn>
              </a:cxnLst>
              <a:rect l="0" t="0" r="r" b="b"/>
              <a:pathLst>
                <a:path w="22" h="22">
                  <a:moveTo>
                    <a:pt x="0" y="17"/>
                  </a:moveTo>
                  <a:lnTo>
                    <a:pt x="5" y="0"/>
                  </a:lnTo>
                  <a:lnTo>
                    <a:pt x="22" y="4"/>
                  </a:lnTo>
                  <a:lnTo>
                    <a:pt x="17" y="22"/>
                  </a:lnTo>
                  <a:lnTo>
                    <a:pt x="0" y="1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6" name="ïṥľidê"/>
            <p:cNvSpPr/>
            <p:nvPr/>
          </p:nvSpPr>
          <p:spPr bwMode="auto">
            <a:xfrm>
              <a:off x="3769" y="4207"/>
              <a:ext cx="55" cy="71"/>
            </a:xfrm>
            <a:custGeom>
              <a:avLst/>
              <a:gdLst>
                <a:gd name="T0" fmla="*/ 33 w 41"/>
                <a:gd name="T1" fmla="*/ 31 h 53"/>
                <a:gd name="T2" fmla="*/ 29 w 41"/>
                <a:gd name="T3" fmla="*/ 33 h 53"/>
                <a:gd name="T4" fmla="*/ 33 w 41"/>
                <a:gd name="T5" fmla="*/ 34 h 53"/>
                <a:gd name="T6" fmla="*/ 28 w 41"/>
                <a:gd name="T7" fmla="*/ 53 h 53"/>
                <a:gd name="T8" fmla="*/ 4 w 41"/>
                <a:gd name="T9" fmla="*/ 47 h 53"/>
                <a:gd name="T10" fmla="*/ 6 w 41"/>
                <a:gd name="T11" fmla="*/ 20 h 53"/>
                <a:gd name="T12" fmla="*/ 26 w 41"/>
                <a:gd name="T13" fmla="*/ 6 h 53"/>
                <a:gd name="T14" fmla="*/ 41 w 41"/>
                <a:gd name="T15" fmla="*/ 0 h 53"/>
                <a:gd name="T16" fmla="*/ 33 w 41"/>
                <a:gd name="T17"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3">
                  <a:moveTo>
                    <a:pt x="33" y="31"/>
                  </a:moveTo>
                  <a:cubicBezTo>
                    <a:pt x="29" y="33"/>
                    <a:pt x="29" y="33"/>
                    <a:pt x="29" y="33"/>
                  </a:cubicBezTo>
                  <a:cubicBezTo>
                    <a:pt x="33" y="34"/>
                    <a:pt x="33" y="34"/>
                    <a:pt x="33" y="34"/>
                  </a:cubicBezTo>
                  <a:cubicBezTo>
                    <a:pt x="28" y="53"/>
                    <a:pt x="28" y="53"/>
                    <a:pt x="28" y="53"/>
                  </a:cubicBezTo>
                  <a:cubicBezTo>
                    <a:pt x="4" y="47"/>
                    <a:pt x="4" y="47"/>
                    <a:pt x="4" y="47"/>
                  </a:cubicBezTo>
                  <a:cubicBezTo>
                    <a:pt x="0" y="38"/>
                    <a:pt x="1" y="28"/>
                    <a:pt x="6" y="20"/>
                  </a:cubicBezTo>
                  <a:cubicBezTo>
                    <a:pt x="11" y="13"/>
                    <a:pt x="18" y="8"/>
                    <a:pt x="26" y="6"/>
                  </a:cubicBezTo>
                  <a:cubicBezTo>
                    <a:pt x="32" y="4"/>
                    <a:pt x="36" y="2"/>
                    <a:pt x="41" y="0"/>
                  </a:cubicBezTo>
                  <a:lnTo>
                    <a:pt x="33" y="31"/>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7" name="íṡ1ïďé"/>
            <p:cNvSpPr/>
            <p:nvPr/>
          </p:nvSpPr>
          <p:spPr bwMode="auto">
            <a:xfrm>
              <a:off x="3890" y="4303"/>
              <a:ext cx="36" cy="60"/>
            </a:xfrm>
            <a:custGeom>
              <a:avLst/>
              <a:gdLst>
                <a:gd name="T0" fmla="*/ 0 w 27"/>
                <a:gd name="T1" fmla="*/ 41 h 44"/>
                <a:gd name="T2" fmla="*/ 7 w 27"/>
                <a:gd name="T3" fmla="*/ 43 h 44"/>
                <a:gd name="T4" fmla="*/ 18 w 27"/>
                <a:gd name="T5" fmla="*/ 37 h 44"/>
                <a:gd name="T6" fmla="*/ 18 w 27"/>
                <a:gd name="T7" fmla="*/ 36 h 44"/>
                <a:gd name="T8" fmla="*/ 27 w 27"/>
                <a:gd name="T9" fmla="*/ 4 h 44"/>
                <a:gd name="T10" fmla="*/ 11 w 27"/>
                <a:gd name="T11" fmla="*/ 0 h 44"/>
                <a:gd name="T12" fmla="*/ 0 w 27"/>
                <a:gd name="T13" fmla="*/ 41 h 44"/>
              </a:gdLst>
              <a:ahLst/>
              <a:cxnLst>
                <a:cxn ang="0">
                  <a:pos x="T0" y="T1"/>
                </a:cxn>
                <a:cxn ang="0">
                  <a:pos x="T2" y="T3"/>
                </a:cxn>
                <a:cxn ang="0">
                  <a:pos x="T4" y="T5"/>
                </a:cxn>
                <a:cxn ang="0">
                  <a:pos x="T6" y="T7"/>
                </a:cxn>
                <a:cxn ang="0">
                  <a:pos x="T8" y="T9"/>
                </a:cxn>
                <a:cxn ang="0">
                  <a:pos x="T10" y="T11"/>
                </a:cxn>
                <a:cxn ang="0">
                  <a:pos x="T12" y="T13"/>
                </a:cxn>
              </a:cxnLst>
              <a:rect l="0" t="0" r="r" b="b"/>
              <a:pathLst>
                <a:path w="27" h="44">
                  <a:moveTo>
                    <a:pt x="0" y="41"/>
                  </a:moveTo>
                  <a:cubicBezTo>
                    <a:pt x="7" y="43"/>
                    <a:pt x="7" y="43"/>
                    <a:pt x="7" y="43"/>
                  </a:cubicBezTo>
                  <a:cubicBezTo>
                    <a:pt x="12" y="44"/>
                    <a:pt x="17" y="42"/>
                    <a:pt x="18" y="37"/>
                  </a:cubicBezTo>
                  <a:cubicBezTo>
                    <a:pt x="18" y="36"/>
                    <a:pt x="18" y="36"/>
                    <a:pt x="18" y="36"/>
                  </a:cubicBezTo>
                  <a:cubicBezTo>
                    <a:pt x="27" y="4"/>
                    <a:pt x="27" y="4"/>
                    <a:pt x="27" y="4"/>
                  </a:cubicBezTo>
                  <a:cubicBezTo>
                    <a:pt x="11" y="0"/>
                    <a:pt x="11" y="0"/>
                    <a:pt x="11" y="0"/>
                  </a:cubicBezTo>
                  <a:lnTo>
                    <a:pt x="0" y="41"/>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8" name="ïṥľíḋe"/>
            <p:cNvSpPr/>
            <p:nvPr/>
          </p:nvSpPr>
          <p:spPr bwMode="auto">
            <a:xfrm>
              <a:off x="3824" y="4058"/>
              <a:ext cx="65" cy="150"/>
            </a:xfrm>
            <a:custGeom>
              <a:avLst/>
              <a:gdLst>
                <a:gd name="T0" fmla="*/ 43 w 49"/>
                <a:gd name="T1" fmla="*/ 64 h 112"/>
                <a:gd name="T2" fmla="*/ 0 w 49"/>
                <a:gd name="T3" fmla="*/ 112 h 112"/>
                <a:gd name="T4" fmla="*/ 29 w 49"/>
                <a:gd name="T5" fmla="*/ 0 h 112"/>
                <a:gd name="T6" fmla="*/ 43 w 49"/>
                <a:gd name="T7" fmla="*/ 64 h 112"/>
              </a:gdLst>
              <a:ahLst/>
              <a:cxnLst>
                <a:cxn ang="0">
                  <a:pos x="T0" y="T1"/>
                </a:cxn>
                <a:cxn ang="0">
                  <a:pos x="T2" y="T3"/>
                </a:cxn>
                <a:cxn ang="0">
                  <a:pos x="T4" y="T5"/>
                </a:cxn>
                <a:cxn ang="0">
                  <a:pos x="T6" y="T7"/>
                </a:cxn>
              </a:cxnLst>
              <a:rect l="0" t="0" r="r" b="b"/>
              <a:pathLst>
                <a:path w="49" h="112">
                  <a:moveTo>
                    <a:pt x="43" y="64"/>
                  </a:moveTo>
                  <a:cubicBezTo>
                    <a:pt x="38" y="85"/>
                    <a:pt x="22" y="102"/>
                    <a:pt x="0" y="112"/>
                  </a:cubicBezTo>
                  <a:cubicBezTo>
                    <a:pt x="29" y="0"/>
                    <a:pt x="29" y="0"/>
                    <a:pt x="29" y="0"/>
                  </a:cubicBezTo>
                  <a:cubicBezTo>
                    <a:pt x="43" y="20"/>
                    <a:pt x="49" y="42"/>
                    <a:pt x="43" y="64"/>
                  </a:cubicBez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9" name="ïşlíḓe"/>
            <p:cNvSpPr/>
            <p:nvPr/>
          </p:nvSpPr>
          <p:spPr bwMode="auto">
            <a:xfrm>
              <a:off x="3535" y="4279"/>
              <a:ext cx="354" cy="1092"/>
            </a:xfrm>
            <a:custGeom>
              <a:avLst/>
              <a:gdLst>
                <a:gd name="T0" fmla="*/ 254 w 264"/>
                <a:gd name="T1" fmla="*/ 57 h 812"/>
                <a:gd name="T2" fmla="*/ 247 w 264"/>
                <a:gd name="T3" fmla="*/ 46 h 812"/>
                <a:gd name="T4" fmla="*/ 247 w 264"/>
                <a:gd name="T5" fmla="*/ 46 h 812"/>
                <a:gd name="T6" fmla="*/ 255 w 264"/>
                <a:gd name="T7" fmla="*/ 13 h 812"/>
                <a:gd name="T8" fmla="*/ 202 w 264"/>
                <a:gd name="T9" fmla="*/ 0 h 812"/>
                <a:gd name="T10" fmla="*/ 38 w 264"/>
                <a:gd name="T11" fmla="*/ 642 h 812"/>
                <a:gd name="T12" fmla="*/ 4 w 264"/>
                <a:gd name="T13" fmla="*/ 779 h 812"/>
                <a:gd name="T14" fmla="*/ 0 w 264"/>
                <a:gd name="T15" fmla="*/ 794 h 812"/>
                <a:gd name="T16" fmla="*/ 72 w 264"/>
                <a:gd name="T17" fmla="*/ 812 h 812"/>
                <a:gd name="T18" fmla="*/ 264 w 264"/>
                <a:gd name="T19" fmla="*/ 59 h 812"/>
                <a:gd name="T20" fmla="*/ 254 w 264"/>
                <a:gd name="T21" fmla="*/ 5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812">
                  <a:moveTo>
                    <a:pt x="254" y="57"/>
                  </a:moveTo>
                  <a:cubicBezTo>
                    <a:pt x="249" y="55"/>
                    <a:pt x="246" y="50"/>
                    <a:pt x="247" y="46"/>
                  </a:cubicBezTo>
                  <a:cubicBezTo>
                    <a:pt x="247" y="46"/>
                    <a:pt x="247" y="46"/>
                    <a:pt x="247" y="46"/>
                  </a:cubicBezTo>
                  <a:cubicBezTo>
                    <a:pt x="255" y="13"/>
                    <a:pt x="255" y="13"/>
                    <a:pt x="255" y="13"/>
                  </a:cubicBezTo>
                  <a:cubicBezTo>
                    <a:pt x="202" y="0"/>
                    <a:pt x="202" y="0"/>
                    <a:pt x="202" y="0"/>
                  </a:cubicBezTo>
                  <a:cubicBezTo>
                    <a:pt x="38" y="642"/>
                    <a:pt x="38" y="642"/>
                    <a:pt x="38" y="642"/>
                  </a:cubicBezTo>
                  <a:cubicBezTo>
                    <a:pt x="63" y="690"/>
                    <a:pt x="48" y="748"/>
                    <a:pt x="4" y="779"/>
                  </a:cubicBezTo>
                  <a:cubicBezTo>
                    <a:pt x="0" y="794"/>
                    <a:pt x="0" y="794"/>
                    <a:pt x="0" y="794"/>
                  </a:cubicBezTo>
                  <a:cubicBezTo>
                    <a:pt x="72" y="812"/>
                    <a:pt x="72" y="812"/>
                    <a:pt x="72" y="812"/>
                  </a:cubicBezTo>
                  <a:cubicBezTo>
                    <a:pt x="264" y="59"/>
                    <a:pt x="264" y="59"/>
                    <a:pt x="264" y="59"/>
                  </a:cubicBezTo>
                  <a:lnTo>
                    <a:pt x="254" y="57"/>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0" name="íşlídé"/>
            <p:cNvSpPr/>
            <p:nvPr/>
          </p:nvSpPr>
          <p:spPr bwMode="auto">
            <a:xfrm>
              <a:off x="3866" y="4296"/>
              <a:ext cx="36" cy="62"/>
            </a:xfrm>
            <a:custGeom>
              <a:avLst/>
              <a:gdLst>
                <a:gd name="T0" fmla="*/ 1 w 28"/>
                <a:gd name="T1" fmla="*/ 33 h 46"/>
                <a:gd name="T2" fmla="*/ 8 w 28"/>
                <a:gd name="T3" fmla="*/ 44 h 46"/>
                <a:gd name="T4" fmla="*/ 8 w 28"/>
                <a:gd name="T5" fmla="*/ 44 h 46"/>
                <a:gd name="T6" fmla="*/ 18 w 28"/>
                <a:gd name="T7" fmla="*/ 46 h 46"/>
                <a:gd name="T8" fmla="*/ 28 w 28"/>
                <a:gd name="T9" fmla="*/ 5 h 46"/>
                <a:gd name="T10" fmla="*/ 9 w 28"/>
                <a:gd name="T11" fmla="*/ 0 h 46"/>
                <a:gd name="T12" fmla="*/ 1 w 28"/>
                <a:gd name="T13" fmla="*/ 33 h 46"/>
              </a:gdLst>
              <a:ahLst/>
              <a:cxnLst>
                <a:cxn ang="0">
                  <a:pos x="T0" y="T1"/>
                </a:cxn>
                <a:cxn ang="0">
                  <a:pos x="T2" y="T3"/>
                </a:cxn>
                <a:cxn ang="0">
                  <a:pos x="T4" y="T5"/>
                </a:cxn>
                <a:cxn ang="0">
                  <a:pos x="T6" y="T7"/>
                </a:cxn>
                <a:cxn ang="0">
                  <a:pos x="T8" y="T9"/>
                </a:cxn>
                <a:cxn ang="0">
                  <a:pos x="T10" y="T11"/>
                </a:cxn>
                <a:cxn ang="0">
                  <a:pos x="T12" y="T13"/>
                </a:cxn>
              </a:cxnLst>
              <a:rect l="0" t="0" r="r" b="b"/>
              <a:pathLst>
                <a:path w="28" h="46">
                  <a:moveTo>
                    <a:pt x="1" y="33"/>
                  </a:moveTo>
                  <a:cubicBezTo>
                    <a:pt x="0" y="37"/>
                    <a:pt x="3" y="42"/>
                    <a:pt x="8" y="44"/>
                  </a:cubicBezTo>
                  <a:cubicBezTo>
                    <a:pt x="8" y="44"/>
                    <a:pt x="8" y="44"/>
                    <a:pt x="8" y="44"/>
                  </a:cubicBezTo>
                  <a:cubicBezTo>
                    <a:pt x="18" y="46"/>
                    <a:pt x="18" y="46"/>
                    <a:pt x="18" y="46"/>
                  </a:cubicBezTo>
                  <a:cubicBezTo>
                    <a:pt x="28" y="5"/>
                    <a:pt x="28" y="5"/>
                    <a:pt x="28" y="5"/>
                  </a:cubicBezTo>
                  <a:cubicBezTo>
                    <a:pt x="9" y="0"/>
                    <a:pt x="9" y="0"/>
                    <a:pt x="9" y="0"/>
                  </a:cubicBezTo>
                  <a:lnTo>
                    <a:pt x="1" y="33"/>
                  </a:lnTo>
                  <a:close/>
                </a:path>
              </a:pathLst>
            </a:custGeom>
            <a:solidFill>
              <a:srgbClr val="3A37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1" name="ïṣľïďè"/>
            <p:cNvSpPr/>
            <p:nvPr/>
          </p:nvSpPr>
          <p:spPr bwMode="auto">
            <a:xfrm>
              <a:off x="2880" y="3976"/>
              <a:ext cx="983" cy="1312"/>
            </a:xfrm>
            <a:custGeom>
              <a:avLst/>
              <a:gdLst>
                <a:gd name="T0" fmla="*/ 666 w 730"/>
                <a:gd name="T1" fmla="*/ 192 h 976"/>
                <a:gd name="T2" fmla="*/ 686 w 730"/>
                <a:gd name="T3" fmla="*/ 177 h 976"/>
                <a:gd name="T4" fmla="*/ 701 w 730"/>
                <a:gd name="T5" fmla="*/ 172 h 976"/>
                <a:gd name="T6" fmla="*/ 730 w 730"/>
                <a:gd name="T7" fmla="*/ 60 h 976"/>
                <a:gd name="T8" fmla="*/ 659 w 730"/>
                <a:gd name="T9" fmla="*/ 15 h 976"/>
                <a:gd name="T10" fmla="*/ 532 w 730"/>
                <a:gd name="T11" fmla="*/ 69 h 976"/>
                <a:gd name="T12" fmla="*/ 546 w 730"/>
                <a:gd name="T13" fmla="*/ 131 h 976"/>
                <a:gd name="T14" fmla="*/ 564 w 730"/>
                <a:gd name="T15" fmla="*/ 151 h 976"/>
                <a:gd name="T16" fmla="*/ 564 w 730"/>
                <a:gd name="T17" fmla="*/ 152 h 976"/>
                <a:gd name="T18" fmla="*/ 561 w 730"/>
                <a:gd name="T19" fmla="*/ 192 h 976"/>
                <a:gd name="T20" fmla="*/ 202 w 730"/>
                <a:gd name="T21" fmla="*/ 101 h 976"/>
                <a:gd name="T22" fmla="*/ 121 w 730"/>
                <a:gd name="T23" fmla="*/ 419 h 976"/>
                <a:gd name="T24" fmla="*/ 216 w 730"/>
                <a:gd name="T25" fmla="*/ 397 h 976"/>
                <a:gd name="T26" fmla="*/ 296 w 730"/>
                <a:gd name="T27" fmla="*/ 543 h 976"/>
                <a:gd name="T28" fmla="*/ 156 w 730"/>
                <a:gd name="T29" fmla="*/ 633 h 976"/>
                <a:gd name="T30" fmla="*/ 83 w 730"/>
                <a:gd name="T31" fmla="*/ 569 h 976"/>
                <a:gd name="T32" fmla="*/ 0 w 730"/>
                <a:gd name="T33" fmla="*/ 895 h 976"/>
                <a:gd name="T34" fmla="*/ 318 w 730"/>
                <a:gd name="T35" fmla="*/ 976 h 976"/>
                <a:gd name="T36" fmla="*/ 297 w 730"/>
                <a:gd name="T37" fmla="*/ 882 h 976"/>
                <a:gd name="T38" fmla="*/ 443 w 730"/>
                <a:gd name="T39" fmla="*/ 802 h 976"/>
                <a:gd name="T40" fmla="*/ 524 w 730"/>
                <a:gd name="T41" fmla="*/ 867 h 976"/>
                <a:gd name="T42" fmla="*/ 688 w 730"/>
                <a:gd name="T43" fmla="*/ 225 h 976"/>
                <a:gd name="T44" fmla="*/ 664 w 730"/>
                <a:gd name="T45" fmla="*/ 219 h 976"/>
                <a:gd name="T46" fmla="*/ 666 w 730"/>
                <a:gd name="T47" fmla="*/ 19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0" h="976">
                  <a:moveTo>
                    <a:pt x="666" y="192"/>
                  </a:moveTo>
                  <a:cubicBezTo>
                    <a:pt x="671" y="185"/>
                    <a:pt x="678" y="180"/>
                    <a:pt x="686" y="177"/>
                  </a:cubicBezTo>
                  <a:cubicBezTo>
                    <a:pt x="692" y="176"/>
                    <a:pt x="696" y="174"/>
                    <a:pt x="701" y="172"/>
                  </a:cubicBezTo>
                  <a:cubicBezTo>
                    <a:pt x="730" y="60"/>
                    <a:pt x="730" y="60"/>
                    <a:pt x="730" y="60"/>
                  </a:cubicBezTo>
                  <a:cubicBezTo>
                    <a:pt x="712" y="38"/>
                    <a:pt x="687" y="22"/>
                    <a:pt x="659" y="15"/>
                  </a:cubicBezTo>
                  <a:cubicBezTo>
                    <a:pt x="600" y="0"/>
                    <a:pt x="543" y="25"/>
                    <a:pt x="532" y="69"/>
                  </a:cubicBezTo>
                  <a:cubicBezTo>
                    <a:pt x="527" y="91"/>
                    <a:pt x="532" y="113"/>
                    <a:pt x="546" y="131"/>
                  </a:cubicBezTo>
                  <a:cubicBezTo>
                    <a:pt x="551" y="139"/>
                    <a:pt x="557" y="145"/>
                    <a:pt x="564" y="151"/>
                  </a:cubicBezTo>
                  <a:cubicBezTo>
                    <a:pt x="564" y="152"/>
                    <a:pt x="564" y="152"/>
                    <a:pt x="564" y="152"/>
                  </a:cubicBezTo>
                  <a:cubicBezTo>
                    <a:pt x="572" y="164"/>
                    <a:pt x="571" y="181"/>
                    <a:pt x="561" y="192"/>
                  </a:cubicBezTo>
                  <a:cubicBezTo>
                    <a:pt x="202" y="101"/>
                    <a:pt x="202" y="101"/>
                    <a:pt x="202" y="101"/>
                  </a:cubicBezTo>
                  <a:cubicBezTo>
                    <a:pt x="121" y="419"/>
                    <a:pt x="121" y="419"/>
                    <a:pt x="121" y="419"/>
                  </a:cubicBezTo>
                  <a:cubicBezTo>
                    <a:pt x="148" y="397"/>
                    <a:pt x="183" y="389"/>
                    <a:pt x="216" y="397"/>
                  </a:cubicBezTo>
                  <a:cubicBezTo>
                    <a:pt x="277" y="413"/>
                    <a:pt x="312" y="478"/>
                    <a:pt x="296" y="543"/>
                  </a:cubicBezTo>
                  <a:cubicBezTo>
                    <a:pt x="279" y="608"/>
                    <a:pt x="217" y="648"/>
                    <a:pt x="156" y="633"/>
                  </a:cubicBezTo>
                  <a:cubicBezTo>
                    <a:pt x="123" y="624"/>
                    <a:pt x="96" y="600"/>
                    <a:pt x="83" y="569"/>
                  </a:cubicBezTo>
                  <a:cubicBezTo>
                    <a:pt x="0" y="895"/>
                    <a:pt x="0" y="895"/>
                    <a:pt x="0" y="895"/>
                  </a:cubicBezTo>
                  <a:cubicBezTo>
                    <a:pt x="318" y="976"/>
                    <a:pt x="318" y="976"/>
                    <a:pt x="318" y="976"/>
                  </a:cubicBezTo>
                  <a:cubicBezTo>
                    <a:pt x="297" y="949"/>
                    <a:pt x="289" y="915"/>
                    <a:pt x="297" y="882"/>
                  </a:cubicBezTo>
                  <a:cubicBezTo>
                    <a:pt x="313" y="821"/>
                    <a:pt x="378" y="786"/>
                    <a:pt x="443" y="802"/>
                  </a:cubicBezTo>
                  <a:cubicBezTo>
                    <a:pt x="478" y="811"/>
                    <a:pt x="508" y="834"/>
                    <a:pt x="524" y="867"/>
                  </a:cubicBezTo>
                  <a:cubicBezTo>
                    <a:pt x="688" y="225"/>
                    <a:pt x="688" y="225"/>
                    <a:pt x="688" y="225"/>
                  </a:cubicBezTo>
                  <a:cubicBezTo>
                    <a:pt x="664" y="219"/>
                    <a:pt x="664" y="219"/>
                    <a:pt x="664" y="219"/>
                  </a:cubicBezTo>
                  <a:cubicBezTo>
                    <a:pt x="660" y="210"/>
                    <a:pt x="661" y="200"/>
                    <a:pt x="666" y="19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2" name="î$liḓé"/>
            <p:cNvSpPr/>
            <p:nvPr/>
          </p:nvSpPr>
          <p:spPr bwMode="auto">
            <a:xfrm>
              <a:off x="3808" y="4250"/>
              <a:ext cx="4" cy="4"/>
            </a:xfrm>
            <a:custGeom>
              <a:avLst/>
              <a:gdLst>
                <a:gd name="T0" fmla="*/ 4 w 4"/>
                <a:gd name="T1" fmla="*/ 3 h 3"/>
                <a:gd name="T2" fmla="*/ 4 w 4"/>
                <a:gd name="T3" fmla="*/ 0 h 3"/>
                <a:gd name="T4" fmla="*/ 0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0"/>
                    <a:pt x="4" y="0"/>
                    <a:pt x="4" y="0"/>
                  </a:cubicBezTo>
                  <a:cubicBezTo>
                    <a:pt x="3" y="1"/>
                    <a:pt x="2" y="1"/>
                    <a:pt x="0" y="2"/>
                  </a:cubicBezTo>
                  <a:lnTo>
                    <a:pt x="4" y="3"/>
                  </a:lnTo>
                  <a:close/>
                </a:path>
              </a:pathLst>
            </a:custGeom>
            <a:solidFill>
              <a:srgbClr val="536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3" name="îṩ1îḋe"/>
            <p:cNvSpPr/>
            <p:nvPr/>
          </p:nvSpPr>
          <p:spPr bwMode="auto">
            <a:xfrm>
              <a:off x="3720" y="4969"/>
              <a:ext cx="825" cy="1681"/>
            </a:xfrm>
            <a:custGeom>
              <a:avLst/>
              <a:gdLst>
                <a:gd name="T0" fmla="*/ 12 w 613"/>
                <a:gd name="T1" fmla="*/ 667 h 1250"/>
                <a:gd name="T2" fmla="*/ 38 w 613"/>
                <a:gd name="T3" fmla="*/ 765 h 1250"/>
                <a:gd name="T4" fmla="*/ 47 w 613"/>
                <a:gd name="T5" fmla="*/ 799 h 1250"/>
                <a:gd name="T6" fmla="*/ 56 w 613"/>
                <a:gd name="T7" fmla="*/ 843 h 1250"/>
                <a:gd name="T8" fmla="*/ 87 w 613"/>
                <a:gd name="T9" fmla="*/ 958 h 1250"/>
                <a:gd name="T10" fmla="*/ 96 w 613"/>
                <a:gd name="T11" fmla="*/ 1010 h 1250"/>
                <a:gd name="T12" fmla="*/ 101 w 613"/>
                <a:gd name="T13" fmla="*/ 1062 h 1250"/>
                <a:gd name="T14" fmla="*/ 127 w 613"/>
                <a:gd name="T15" fmla="*/ 1146 h 1250"/>
                <a:gd name="T16" fmla="*/ 118 w 613"/>
                <a:gd name="T17" fmla="*/ 1183 h 1250"/>
                <a:gd name="T18" fmla="*/ 273 w 613"/>
                <a:gd name="T19" fmla="*/ 1197 h 1250"/>
                <a:gd name="T20" fmla="*/ 259 w 613"/>
                <a:gd name="T21" fmla="*/ 1071 h 1250"/>
                <a:gd name="T22" fmla="*/ 261 w 613"/>
                <a:gd name="T23" fmla="*/ 971 h 1250"/>
                <a:gd name="T24" fmla="*/ 238 w 613"/>
                <a:gd name="T25" fmla="*/ 849 h 1250"/>
                <a:gd name="T26" fmla="*/ 230 w 613"/>
                <a:gd name="T27" fmla="*/ 792 h 1250"/>
                <a:gd name="T28" fmla="*/ 228 w 613"/>
                <a:gd name="T29" fmla="*/ 760 h 1250"/>
                <a:gd name="T30" fmla="*/ 210 w 613"/>
                <a:gd name="T31" fmla="*/ 725 h 1250"/>
                <a:gd name="T32" fmla="*/ 205 w 613"/>
                <a:gd name="T33" fmla="*/ 701 h 1250"/>
                <a:gd name="T34" fmla="*/ 256 w 613"/>
                <a:gd name="T35" fmla="*/ 598 h 1250"/>
                <a:gd name="T36" fmla="*/ 259 w 613"/>
                <a:gd name="T37" fmla="*/ 556 h 1250"/>
                <a:gd name="T38" fmla="*/ 274 w 613"/>
                <a:gd name="T39" fmla="*/ 529 h 1250"/>
                <a:gd name="T40" fmla="*/ 302 w 613"/>
                <a:gd name="T41" fmla="*/ 483 h 1250"/>
                <a:gd name="T42" fmla="*/ 328 w 613"/>
                <a:gd name="T43" fmla="*/ 417 h 1250"/>
                <a:gd name="T44" fmla="*/ 333 w 613"/>
                <a:gd name="T45" fmla="*/ 402 h 1250"/>
                <a:gd name="T46" fmla="*/ 350 w 613"/>
                <a:gd name="T47" fmla="*/ 582 h 1250"/>
                <a:gd name="T48" fmla="*/ 369 w 613"/>
                <a:gd name="T49" fmla="*/ 730 h 1250"/>
                <a:gd name="T50" fmla="*/ 375 w 613"/>
                <a:gd name="T51" fmla="*/ 766 h 1250"/>
                <a:gd name="T52" fmla="*/ 392 w 613"/>
                <a:gd name="T53" fmla="*/ 876 h 1250"/>
                <a:gd name="T54" fmla="*/ 395 w 613"/>
                <a:gd name="T55" fmla="*/ 956 h 1250"/>
                <a:gd name="T56" fmla="*/ 394 w 613"/>
                <a:gd name="T57" fmla="*/ 1095 h 1250"/>
                <a:gd name="T58" fmla="*/ 356 w 613"/>
                <a:gd name="T59" fmla="*/ 1138 h 1250"/>
                <a:gd name="T60" fmla="*/ 357 w 613"/>
                <a:gd name="T61" fmla="*/ 1206 h 1250"/>
                <a:gd name="T62" fmla="*/ 485 w 613"/>
                <a:gd name="T63" fmla="*/ 1238 h 1250"/>
                <a:gd name="T64" fmla="*/ 508 w 613"/>
                <a:gd name="T65" fmla="*/ 1160 h 1250"/>
                <a:gd name="T66" fmla="*/ 535 w 613"/>
                <a:gd name="T67" fmla="*/ 1098 h 1250"/>
                <a:gd name="T68" fmla="*/ 544 w 613"/>
                <a:gd name="T69" fmla="*/ 1028 h 1250"/>
                <a:gd name="T70" fmla="*/ 570 w 613"/>
                <a:gd name="T71" fmla="*/ 803 h 1250"/>
                <a:gd name="T72" fmla="*/ 545 w 613"/>
                <a:gd name="T73" fmla="*/ 725 h 1250"/>
                <a:gd name="T74" fmla="*/ 545 w 613"/>
                <a:gd name="T75" fmla="*/ 633 h 1250"/>
                <a:gd name="T76" fmla="*/ 536 w 613"/>
                <a:gd name="T77" fmla="*/ 561 h 1250"/>
                <a:gd name="T78" fmla="*/ 552 w 613"/>
                <a:gd name="T79" fmla="*/ 437 h 1250"/>
                <a:gd name="T80" fmla="*/ 566 w 613"/>
                <a:gd name="T81" fmla="*/ 371 h 1250"/>
                <a:gd name="T82" fmla="*/ 577 w 613"/>
                <a:gd name="T83" fmla="*/ 338 h 1250"/>
                <a:gd name="T84" fmla="*/ 584 w 613"/>
                <a:gd name="T85" fmla="*/ 301 h 1250"/>
                <a:gd name="T86" fmla="*/ 595 w 613"/>
                <a:gd name="T87" fmla="*/ 249 h 1250"/>
                <a:gd name="T88" fmla="*/ 607 w 613"/>
                <a:gd name="T89" fmla="*/ 198 h 1250"/>
                <a:gd name="T90" fmla="*/ 613 w 613"/>
                <a:gd name="T91" fmla="*/ 162 h 1250"/>
                <a:gd name="T92" fmla="*/ 521 w 613"/>
                <a:gd name="T93" fmla="*/ 88 h 1250"/>
                <a:gd name="T94" fmla="*/ 292 w 613"/>
                <a:gd name="T95" fmla="*/ 28 h 1250"/>
                <a:gd name="T96" fmla="*/ 206 w 613"/>
                <a:gd name="T97" fmla="*/ 0 h 1250"/>
                <a:gd name="T98" fmla="*/ 123 w 613"/>
                <a:gd name="T99" fmla="*/ 132 h 1250"/>
                <a:gd name="T100" fmla="*/ 106 w 613"/>
                <a:gd name="T101" fmla="*/ 162 h 1250"/>
                <a:gd name="T102" fmla="*/ 95 w 613"/>
                <a:gd name="T103" fmla="*/ 201 h 1250"/>
                <a:gd name="T104" fmla="*/ 87 w 613"/>
                <a:gd name="T105" fmla="*/ 235 h 1250"/>
                <a:gd name="T106" fmla="*/ 38 w 613"/>
                <a:gd name="T107" fmla="*/ 439 h 1250"/>
                <a:gd name="T108" fmla="*/ 21 w 613"/>
                <a:gd name="T109" fmla="*/ 584 h 1250"/>
                <a:gd name="T110" fmla="*/ 12 w 613"/>
                <a:gd name="T111" fmla="*/ 667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 h="1250">
                  <a:moveTo>
                    <a:pt x="12" y="667"/>
                  </a:moveTo>
                  <a:cubicBezTo>
                    <a:pt x="24" y="685"/>
                    <a:pt x="38" y="765"/>
                    <a:pt x="38" y="765"/>
                  </a:cubicBezTo>
                  <a:cubicBezTo>
                    <a:pt x="38" y="765"/>
                    <a:pt x="48" y="783"/>
                    <a:pt x="47" y="799"/>
                  </a:cubicBezTo>
                  <a:cubicBezTo>
                    <a:pt x="47" y="814"/>
                    <a:pt x="56" y="843"/>
                    <a:pt x="56" y="843"/>
                  </a:cubicBezTo>
                  <a:cubicBezTo>
                    <a:pt x="87" y="958"/>
                    <a:pt x="87" y="958"/>
                    <a:pt x="87" y="958"/>
                  </a:cubicBezTo>
                  <a:cubicBezTo>
                    <a:pt x="87" y="958"/>
                    <a:pt x="84" y="988"/>
                    <a:pt x="96" y="1010"/>
                  </a:cubicBezTo>
                  <a:cubicBezTo>
                    <a:pt x="107" y="1031"/>
                    <a:pt x="106" y="1024"/>
                    <a:pt x="101" y="1062"/>
                  </a:cubicBezTo>
                  <a:cubicBezTo>
                    <a:pt x="95" y="1100"/>
                    <a:pt x="107" y="1135"/>
                    <a:pt x="127" y="1146"/>
                  </a:cubicBezTo>
                  <a:cubicBezTo>
                    <a:pt x="147" y="1158"/>
                    <a:pt x="118" y="1183"/>
                    <a:pt x="118" y="1183"/>
                  </a:cubicBezTo>
                  <a:cubicBezTo>
                    <a:pt x="118" y="1183"/>
                    <a:pt x="246" y="1218"/>
                    <a:pt x="273" y="1197"/>
                  </a:cubicBezTo>
                  <a:cubicBezTo>
                    <a:pt x="299" y="1176"/>
                    <a:pt x="259" y="1071"/>
                    <a:pt x="259" y="1071"/>
                  </a:cubicBezTo>
                  <a:cubicBezTo>
                    <a:pt x="259" y="1071"/>
                    <a:pt x="265" y="984"/>
                    <a:pt x="261" y="971"/>
                  </a:cubicBezTo>
                  <a:cubicBezTo>
                    <a:pt x="256" y="958"/>
                    <a:pt x="238" y="849"/>
                    <a:pt x="238" y="849"/>
                  </a:cubicBezTo>
                  <a:cubicBezTo>
                    <a:pt x="238" y="849"/>
                    <a:pt x="226" y="800"/>
                    <a:pt x="230" y="792"/>
                  </a:cubicBezTo>
                  <a:cubicBezTo>
                    <a:pt x="235" y="783"/>
                    <a:pt x="228" y="760"/>
                    <a:pt x="228" y="760"/>
                  </a:cubicBezTo>
                  <a:cubicBezTo>
                    <a:pt x="228" y="760"/>
                    <a:pt x="209" y="733"/>
                    <a:pt x="210" y="725"/>
                  </a:cubicBezTo>
                  <a:cubicBezTo>
                    <a:pt x="212" y="716"/>
                    <a:pt x="205" y="701"/>
                    <a:pt x="205" y="701"/>
                  </a:cubicBezTo>
                  <a:cubicBezTo>
                    <a:pt x="205" y="701"/>
                    <a:pt x="261" y="615"/>
                    <a:pt x="256" y="598"/>
                  </a:cubicBezTo>
                  <a:cubicBezTo>
                    <a:pt x="251" y="582"/>
                    <a:pt x="259" y="556"/>
                    <a:pt x="259" y="556"/>
                  </a:cubicBezTo>
                  <a:cubicBezTo>
                    <a:pt x="274" y="529"/>
                    <a:pt x="274" y="529"/>
                    <a:pt x="274" y="529"/>
                  </a:cubicBezTo>
                  <a:cubicBezTo>
                    <a:pt x="285" y="511"/>
                    <a:pt x="298" y="490"/>
                    <a:pt x="302" y="483"/>
                  </a:cubicBezTo>
                  <a:cubicBezTo>
                    <a:pt x="307" y="474"/>
                    <a:pt x="320" y="438"/>
                    <a:pt x="328" y="417"/>
                  </a:cubicBezTo>
                  <a:cubicBezTo>
                    <a:pt x="333" y="402"/>
                    <a:pt x="333" y="402"/>
                    <a:pt x="333" y="402"/>
                  </a:cubicBezTo>
                  <a:cubicBezTo>
                    <a:pt x="333" y="402"/>
                    <a:pt x="342" y="565"/>
                    <a:pt x="350" y="582"/>
                  </a:cubicBezTo>
                  <a:cubicBezTo>
                    <a:pt x="357" y="598"/>
                    <a:pt x="369" y="730"/>
                    <a:pt x="369" y="730"/>
                  </a:cubicBezTo>
                  <a:cubicBezTo>
                    <a:pt x="373" y="741"/>
                    <a:pt x="375" y="754"/>
                    <a:pt x="375" y="766"/>
                  </a:cubicBezTo>
                  <a:cubicBezTo>
                    <a:pt x="373" y="787"/>
                    <a:pt x="392" y="876"/>
                    <a:pt x="392" y="876"/>
                  </a:cubicBezTo>
                  <a:cubicBezTo>
                    <a:pt x="392" y="876"/>
                    <a:pt x="401" y="939"/>
                    <a:pt x="395" y="956"/>
                  </a:cubicBezTo>
                  <a:cubicBezTo>
                    <a:pt x="389" y="973"/>
                    <a:pt x="394" y="1095"/>
                    <a:pt x="394" y="1095"/>
                  </a:cubicBezTo>
                  <a:cubicBezTo>
                    <a:pt x="394" y="1095"/>
                    <a:pt x="363" y="1119"/>
                    <a:pt x="356" y="1138"/>
                  </a:cubicBezTo>
                  <a:cubicBezTo>
                    <a:pt x="348" y="1156"/>
                    <a:pt x="357" y="1206"/>
                    <a:pt x="357" y="1206"/>
                  </a:cubicBezTo>
                  <a:cubicBezTo>
                    <a:pt x="357" y="1206"/>
                    <a:pt x="446" y="1250"/>
                    <a:pt x="485" y="1238"/>
                  </a:cubicBezTo>
                  <a:cubicBezTo>
                    <a:pt x="524" y="1227"/>
                    <a:pt x="508" y="1160"/>
                    <a:pt x="508" y="1160"/>
                  </a:cubicBezTo>
                  <a:cubicBezTo>
                    <a:pt x="508" y="1160"/>
                    <a:pt x="535" y="1115"/>
                    <a:pt x="535" y="1098"/>
                  </a:cubicBezTo>
                  <a:cubicBezTo>
                    <a:pt x="535" y="1081"/>
                    <a:pt x="544" y="1028"/>
                    <a:pt x="544" y="1028"/>
                  </a:cubicBezTo>
                  <a:cubicBezTo>
                    <a:pt x="578" y="966"/>
                    <a:pt x="565" y="815"/>
                    <a:pt x="570" y="803"/>
                  </a:cubicBezTo>
                  <a:cubicBezTo>
                    <a:pt x="576" y="791"/>
                    <a:pt x="559" y="745"/>
                    <a:pt x="545" y="725"/>
                  </a:cubicBezTo>
                  <a:cubicBezTo>
                    <a:pt x="531" y="704"/>
                    <a:pt x="537" y="649"/>
                    <a:pt x="545" y="633"/>
                  </a:cubicBezTo>
                  <a:cubicBezTo>
                    <a:pt x="553" y="617"/>
                    <a:pt x="536" y="561"/>
                    <a:pt x="536" y="561"/>
                  </a:cubicBezTo>
                  <a:cubicBezTo>
                    <a:pt x="536" y="561"/>
                    <a:pt x="552" y="454"/>
                    <a:pt x="552" y="437"/>
                  </a:cubicBezTo>
                  <a:cubicBezTo>
                    <a:pt x="551" y="420"/>
                    <a:pt x="566" y="371"/>
                    <a:pt x="566" y="371"/>
                  </a:cubicBezTo>
                  <a:cubicBezTo>
                    <a:pt x="566" y="371"/>
                    <a:pt x="580" y="345"/>
                    <a:pt x="577" y="338"/>
                  </a:cubicBezTo>
                  <a:cubicBezTo>
                    <a:pt x="574" y="330"/>
                    <a:pt x="588" y="310"/>
                    <a:pt x="584" y="301"/>
                  </a:cubicBezTo>
                  <a:cubicBezTo>
                    <a:pt x="580" y="292"/>
                    <a:pt x="587" y="265"/>
                    <a:pt x="595" y="249"/>
                  </a:cubicBezTo>
                  <a:cubicBezTo>
                    <a:pt x="598" y="241"/>
                    <a:pt x="603" y="218"/>
                    <a:pt x="607" y="198"/>
                  </a:cubicBezTo>
                  <a:cubicBezTo>
                    <a:pt x="610" y="179"/>
                    <a:pt x="613" y="162"/>
                    <a:pt x="613" y="162"/>
                  </a:cubicBezTo>
                  <a:cubicBezTo>
                    <a:pt x="521" y="88"/>
                    <a:pt x="521" y="88"/>
                    <a:pt x="521" y="88"/>
                  </a:cubicBezTo>
                  <a:cubicBezTo>
                    <a:pt x="292" y="28"/>
                    <a:pt x="292" y="28"/>
                    <a:pt x="292" y="28"/>
                  </a:cubicBezTo>
                  <a:cubicBezTo>
                    <a:pt x="206" y="0"/>
                    <a:pt x="206" y="0"/>
                    <a:pt x="206" y="0"/>
                  </a:cubicBezTo>
                  <a:cubicBezTo>
                    <a:pt x="123" y="132"/>
                    <a:pt x="123" y="132"/>
                    <a:pt x="123" y="132"/>
                  </a:cubicBezTo>
                  <a:cubicBezTo>
                    <a:pt x="117" y="142"/>
                    <a:pt x="111" y="152"/>
                    <a:pt x="106" y="162"/>
                  </a:cubicBezTo>
                  <a:cubicBezTo>
                    <a:pt x="100" y="176"/>
                    <a:pt x="94" y="191"/>
                    <a:pt x="95" y="201"/>
                  </a:cubicBezTo>
                  <a:cubicBezTo>
                    <a:pt x="96" y="213"/>
                    <a:pt x="94" y="225"/>
                    <a:pt x="87" y="235"/>
                  </a:cubicBezTo>
                  <a:cubicBezTo>
                    <a:pt x="87" y="235"/>
                    <a:pt x="37" y="393"/>
                    <a:pt x="38" y="439"/>
                  </a:cubicBezTo>
                  <a:cubicBezTo>
                    <a:pt x="39" y="484"/>
                    <a:pt x="21" y="584"/>
                    <a:pt x="21" y="584"/>
                  </a:cubicBezTo>
                  <a:cubicBezTo>
                    <a:pt x="21" y="584"/>
                    <a:pt x="0" y="648"/>
                    <a:pt x="12" y="667"/>
                  </a:cubicBezTo>
                </a:path>
              </a:pathLst>
            </a:custGeom>
            <a:solidFill>
              <a:srgbClr val="CEDD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4" name="işḻîdè"/>
            <p:cNvSpPr/>
            <p:nvPr/>
          </p:nvSpPr>
          <p:spPr bwMode="auto">
            <a:xfrm>
              <a:off x="4108" y="3727"/>
              <a:ext cx="414" cy="410"/>
            </a:xfrm>
            <a:custGeom>
              <a:avLst/>
              <a:gdLst>
                <a:gd name="T0" fmla="*/ 62 w 307"/>
                <a:gd name="T1" fmla="*/ 305 h 305"/>
                <a:gd name="T2" fmla="*/ 274 w 307"/>
                <a:gd name="T3" fmla="*/ 184 h 305"/>
                <a:gd name="T4" fmla="*/ 213 w 307"/>
                <a:gd name="T5" fmla="*/ 83 h 305"/>
                <a:gd name="T6" fmla="*/ 194 w 307"/>
                <a:gd name="T7" fmla="*/ 34 h 305"/>
                <a:gd name="T8" fmla="*/ 69 w 307"/>
                <a:gd name="T9" fmla="*/ 118 h 305"/>
                <a:gd name="T10" fmla="*/ 94 w 307"/>
                <a:gd name="T11" fmla="*/ 177 h 305"/>
                <a:gd name="T12" fmla="*/ 62 w 307"/>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7" h="305">
                  <a:moveTo>
                    <a:pt x="62" y="305"/>
                  </a:moveTo>
                  <a:cubicBezTo>
                    <a:pt x="66" y="303"/>
                    <a:pt x="307" y="204"/>
                    <a:pt x="274" y="184"/>
                  </a:cubicBezTo>
                  <a:cubicBezTo>
                    <a:pt x="254" y="172"/>
                    <a:pt x="230" y="122"/>
                    <a:pt x="213" y="83"/>
                  </a:cubicBezTo>
                  <a:cubicBezTo>
                    <a:pt x="202" y="56"/>
                    <a:pt x="194" y="34"/>
                    <a:pt x="194" y="34"/>
                  </a:cubicBezTo>
                  <a:cubicBezTo>
                    <a:pt x="194" y="34"/>
                    <a:pt x="0" y="0"/>
                    <a:pt x="69" y="118"/>
                  </a:cubicBezTo>
                  <a:cubicBezTo>
                    <a:pt x="80" y="136"/>
                    <a:pt x="88" y="156"/>
                    <a:pt x="94" y="177"/>
                  </a:cubicBezTo>
                  <a:cubicBezTo>
                    <a:pt x="114" y="258"/>
                    <a:pt x="64" y="303"/>
                    <a:pt x="62" y="305"/>
                  </a:cubicBezTo>
                </a:path>
              </a:pathLst>
            </a:custGeom>
            <a:solidFill>
              <a:srgbClr val="FEC2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5" name="ïṩḻíḑe"/>
            <p:cNvSpPr/>
            <p:nvPr/>
          </p:nvSpPr>
          <p:spPr bwMode="auto">
            <a:xfrm>
              <a:off x="4233" y="3849"/>
              <a:ext cx="158" cy="116"/>
            </a:xfrm>
            <a:custGeom>
              <a:avLst/>
              <a:gdLst>
                <a:gd name="T0" fmla="*/ 116 w 117"/>
                <a:gd name="T1" fmla="*/ 0 h 86"/>
                <a:gd name="T2" fmla="*/ 115 w 117"/>
                <a:gd name="T3" fmla="*/ 1 h 86"/>
                <a:gd name="T4" fmla="*/ 115 w 117"/>
                <a:gd name="T5" fmla="*/ 1 h 86"/>
                <a:gd name="T6" fmla="*/ 0 w 117"/>
                <a:gd name="T7" fmla="*/ 81 h 86"/>
                <a:gd name="T8" fmla="*/ 1 w 117"/>
                <a:gd name="T9" fmla="*/ 86 h 86"/>
                <a:gd name="T10" fmla="*/ 115 w 117"/>
                <a:gd name="T11" fmla="*/ 5 h 86"/>
                <a:gd name="T12" fmla="*/ 117 w 117"/>
                <a:gd name="T13" fmla="*/ 2 h 86"/>
                <a:gd name="T14" fmla="*/ 116 w 11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6">
                  <a:moveTo>
                    <a:pt x="116" y="0"/>
                  </a:moveTo>
                  <a:cubicBezTo>
                    <a:pt x="116" y="0"/>
                    <a:pt x="115" y="1"/>
                    <a:pt x="115" y="1"/>
                  </a:cubicBezTo>
                  <a:cubicBezTo>
                    <a:pt x="115" y="1"/>
                    <a:pt x="115" y="1"/>
                    <a:pt x="115" y="1"/>
                  </a:cubicBezTo>
                  <a:cubicBezTo>
                    <a:pt x="95" y="46"/>
                    <a:pt x="51" y="78"/>
                    <a:pt x="0" y="81"/>
                  </a:cubicBezTo>
                  <a:cubicBezTo>
                    <a:pt x="0" y="83"/>
                    <a:pt x="0" y="84"/>
                    <a:pt x="1" y="86"/>
                  </a:cubicBezTo>
                  <a:cubicBezTo>
                    <a:pt x="51" y="82"/>
                    <a:pt x="95" y="51"/>
                    <a:pt x="115" y="5"/>
                  </a:cubicBezTo>
                  <a:cubicBezTo>
                    <a:pt x="116" y="4"/>
                    <a:pt x="116" y="3"/>
                    <a:pt x="117" y="2"/>
                  </a:cubicBezTo>
                  <a:cubicBezTo>
                    <a:pt x="116" y="1"/>
                    <a:pt x="116" y="0"/>
                    <a:pt x="116"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6" name="îṧlîďè"/>
            <p:cNvSpPr/>
            <p:nvPr/>
          </p:nvSpPr>
          <p:spPr bwMode="auto">
            <a:xfrm>
              <a:off x="4039" y="3594"/>
              <a:ext cx="365" cy="365"/>
            </a:xfrm>
            <a:custGeom>
              <a:avLst/>
              <a:gdLst>
                <a:gd name="T0" fmla="*/ 0 w 271"/>
                <a:gd name="T1" fmla="*/ 135 h 271"/>
                <a:gd name="T2" fmla="*/ 135 w 271"/>
                <a:gd name="T3" fmla="*/ 271 h 271"/>
                <a:gd name="T4" fmla="*/ 271 w 271"/>
                <a:gd name="T5" fmla="*/ 135 h 271"/>
                <a:gd name="T6" fmla="*/ 135 w 271"/>
                <a:gd name="T7" fmla="*/ 0 h 271"/>
                <a:gd name="T8" fmla="*/ 5 w 271"/>
                <a:gd name="T9" fmla="*/ 98 h 271"/>
                <a:gd name="T10" fmla="*/ 0 w 271"/>
                <a:gd name="T11" fmla="*/ 135 h 271"/>
              </a:gdLst>
              <a:ahLst/>
              <a:cxnLst>
                <a:cxn ang="0">
                  <a:pos x="T0" y="T1"/>
                </a:cxn>
                <a:cxn ang="0">
                  <a:pos x="T2" y="T3"/>
                </a:cxn>
                <a:cxn ang="0">
                  <a:pos x="T4" y="T5"/>
                </a:cxn>
                <a:cxn ang="0">
                  <a:pos x="T6" y="T7"/>
                </a:cxn>
                <a:cxn ang="0">
                  <a:pos x="T8" y="T9"/>
                </a:cxn>
                <a:cxn ang="0">
                  <a:pos x="T10" y="T11"/>
                </a:cxn>
              </a:cxnLst>
              <a:rect l="0" t="0" r="r" b="b"/>
              <a:pathLst>
                <a:path w="271" h="271">
                  <a:moveTo>
                    <a:pt x="0" y="135"/>
                  </a:moveTo>
                  <a:cubicBezTo>
                    <a:pt x="0" y="210"/>
                    <a:pt x="61" y="271"/>
                    <a:pt x="135" y="271"/>
                  </a:cubicBezTo>
                  <a:cubicBezTo>
                    <a:pt x="210" y="270"/>
                    <a:pt x="271" y="210"/>
                    <a:pt x="271" y="135"/>
                  </a:cubicBezTo>
                  <a:cubicBezTo>
                    <a:pt x="271" y="60"/>
                    <a:pt x="210" y="0"/>
                    <a:pt x="135" y="0"/>
                  </a:cubicBezTo>
                  <a:cubicBezTo>
                    <a:pt x="75" y="0"/>
                    <a:pt x="22" y="40"/>
                    <a:pt x="5" y="98"/>
                  </a:cubicBezTo>
                  <a:cubicBezTo>
                    <a:pt x="2" y="110"/>
                    <a:pt x="0" y="123"/>
                    <a:pt x="0" y="135"/>
                  </a:cubicBezTo>
                </a:path>
              </a:pathLst>
            </a:custGeom>
            <a:solidFill>
              <a:srgbClr val="FEC2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7" name="isḷïḓe"/>
            <p:cNvSpPr/>
            <p:nvPr/>
          </p:nvSpPr>
          <p:spPr bwMode="auto">
            <a:xfrm>
              <a:off x="3864" y="5181"/>
              <a:ext cx="3" cy="6"/>
            </a:xfrm>
            <a:custGeom>
              <a:avLst/>
              <a:gdLst>
                <a:gd name="T0" fmla="*/ 2 w 2"/>
                <a:gd name="T1" fmla="*/ 0 h 4"/>
                <a:gd name="T2" fmla="*/ 0 w 2"/>
                <a:gd name="T3" fmla="*/ 4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1"/>
                    <a:pt x="1" y="3"/>
                    <a:pt x="0" y="4"/>
                  </a:cubicBezTo>
                  <a:cubicBezTo>
                    <a:pt x="0" y="4"/>
                    <a:pt x="0" y="4"/>
                    <a:pt x="0" y="4"/>
                  </a:cubicBezTo>
                  <a:cubicBezTo>
                    <a:pt x="1" y="3"/>
                    <a:pt x="2" y="1"/>
                    <a:pt x="2" y="0"/>
                  </a:cubicBezTo>
                  <a:cubicBezTo>
                    <a:pt x="2" y="0"/>
                    <a:pt x="2" y="0"/>
                    <a:pt x="2"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8" name="ïšlîḓe"/>
            <p:cNvSpPr/>
            <p:nvPr/>
          </p:nvSpPr>
          <p:spPr bwMode="auto">
            <a:xfrm>
              <a:off x="3864" y="5053"/>
              <a:ext cx="153" cy="219"/>
            </a:xfrm>
            <a:custGeom>
              <a:avLst/>
              <a:gdLst>
                <a:gd name="T0" fmla="*/ 114 w 114"/>
                <a:gd name="T1" fmla="*/ 0 h 164"/>
                <a:gd name="T2" fmla="*/ 80 w 114"/>
                <a:gd name="T3" fmla="*/ 145 h 164"/>
                <a:gd name="T4" fmla="*/ 73 w 114"/>
                <a:gd name="T5" fmla="*/ 155 h 164"/>
                <a:gd name="T6" fmla="*/ 18 w 114"/>
                <a:gd name="T7" fmla="*/ 129 h 164"/>
                <a:gd name="T8" fmla="*/ 2 w 114"/>
                <a:gd name="T9" fmla="*/ 96 h 164"/>
                <a:gd name="T10" fmla="*/ 0 w 114"/>
                <a:gd name="T11" fmla="*/ 100 h 164"/>
                <a:gd name="T12" fmla="*/ 20 w 114"/>
                <a:gd name="T13" fmla="*/ 137 h 164"/>
                <a:gd name="T14" fmla="*/ 75 w 114"/>
                <a:gd name="T15" fmla="*/ 164 h 164"/>
                <a:gd name="T16" fmla="*/ 82 w 114"/>
                <a:gd name="T17" fmla="*/ 154 h 164"/>
                <a:gd name="T18" fmla="*/ 114 w 114"/>
                <a:gd name="T19" fmla="*/ 17 h 164"/>
                <a:gd name="T20" fmla="*/ 114 w 114"/>
                <a:gd name="T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64">
                  <a:moveTo>
                    <a:pt x="114" y="0"/>
                  </a:moveTo>
                  <a:cubicBezTo>
                    <a:pt x="114" y="0"/>
                    <a:pt x="75" y="116"/>
                    <a:pt x="80" y="145"/>
                  </a:cubicBezTo>
                  <a:cubicBezTo>
                    <a:pt x="81" y="152"/>
                    <a:pt x="78" y="155"/>
                    <a:pt x="73" y="155"/>
                  </a:cubicBezTo>
                  <a:cubicBezTo>
                    <a:pt x="56" y="155"/>
                    <a:pt x="18" y="129"/>
                    <a:pt x="18" y="129"/>
                  </a:cubicBezTo>
                  <a:cubicBezTo>
                    <a:pt x="18" y="129"/>
                    <a:pt x="13" y="109"/>
                    <a:pt x="2" y="96"/>
                  </a:cubicBezTo>
                  <a:cubicBezTo>
                    <a:pt x="2" y="97"/>
                    <a:pt x="1" y="99"/>
                    <a:pt x="0" y="100"/>
                  </a:cubicBezTo>
                  <a:cubicBezTo>
                    <a:pt x="15" y="113"/>
                    <a:pt x="20" y="137"/>
                    <a:pt x="20" y="137"/>
                  </a:cubicBezTo>
                  <a:cubicBezTo>
                    <a:pt x="20" y="137"/>
                    <a:pt x="58" y="164"/>
                    <a:pt x="75" y="164"/>
                  </a:cubicBezTo>
                  <a:cubicBezTo>
                    <a:pt x="80" y="164"/>
                    <a:pt x="83" y="161"/>
                    <a:pt x="82" y="154"/>
                  </a:cubicBezTo>
                  <a:cubicBezTo>
                    <a:pt x="78" y="130"/>
                    <a:pt x="105" y="44"/>
                    <a:pt x="114" y="17"/>
                  </a:cubicBezTo>
                  <a:cubicBezTo>
                    <a:pt x="114" y="0"/>
                    <a:pt x="114" y="0"/>
                    <a:pt x="114"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9" name="ïşḷiḋe"/>
            <p:cNvSpPr/>
            <p:nvPr/>
          </p:nvSpPr>
          <p:spPr bwMode="auto">
            <a:xfrm>
              <a:off x="4538" y="5226"/>
              <a:ext cx="1" cy="9"/>
            </a:xfrm>
            <a:custGeom>
              <a:avLst/>
              <a:gdLst>
                <a:gd name="T0" fmla="*/ 1 w 1"/>
                <a:gd name="T1" fmla="*/ 0 h 7"/>
                <a:gd name="T2" fmla="*/ 0 w 1"/>
                <a:gd name="T3" fmla="*/ 7 h 7"/>
                <a:gd name="T4" fmla="*/ 0 w 1"/>
                <a:gd name="T5" fmla="*/ 7 h 7"/>
                <a:gd name="T6" fmla="*/ 0 w 1"/>
                <a:gd name="T7" fmla="*/ 7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0" y="2"/>
                    <a:pt x="0" y="5"/>
                    <a:pt x="0" y="7"/>
                  </a:cubicBezTo>
                  <a:cubicBezTo>
                    <a:pt x="0" y="7"/>
                    <a:pt x="0" y="7"/>
                    <a:pt x="0" y="7"/>
                  </a:cubicBezTo>
                  <a:cubicBezTo>
                    <a:pt x="0" y="7"/>
                    <a:pt x="0" y="7"/>
                    <a:pt x="0" y="7"/>
                  </a:cubicBezTo>
                  <a:cubicBezTo>
                    <a:pt x="0" y="5"/>
                    <a:pt x="0" y="2"/>
                    <a:pt x="1" y="0"/>
                  </a:cubicBezTo>
                  <a:cubicBezTo>
                    <a:pt x="1" y="0"/>
                    <a:pt x="1" y="0"/>
                    <a:pt x="1"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0" name="îṩļiďè"/>
            <p:cNvSpPr/>
            <p:nvPr/>
          </p:nvSpPr>
          <p:spPr bwMode="auto">
            <a:xfrm>
              <a:off x="4013" y="5171"/>
              <a:ext cx="526" cy="106"/>
            </a:xfrm>
            <a:custGeom>
              <a:avLst/>
              <a:gdLst>
                <a:gd name="T0" fmla="*/ 333 w 390"/>
                <a:gd name="T1" fmla="*/ 0 h 79"/>
                <a:gd name="T2" fmla="*/ 226 w 390"/>
                <a:gd name="T3" fmla="*/ 45 h 79"/>
                <a:gd name="T4" fmla="*/ 0 w 390"/>
                <a:gd name="T5" fmla="*/ 70 h 79"/>
                <a:gd name="T6" fmla="*/ 0 w 390"/>
                <a:gd name="T7" fmla="*/ 79 h 79"/>
                <a:gd name="T8" fmla="*/ 229 w 390"/>
                <a:gd name="T9" fmla="*/ 54 h 79"/>
                <a:gd name="T10" fmla="*/ 335 w 390"/>
                <a:gd name="T11" fmla="*/ 9 h 79"/>
                <a:gd name="T12" fmla="*/ 389 w 390"/>
                <a:gd name="T13" fmla="*/ 48 h 79"/>
                <a:gd name="T14" fmla="*/ 389 w 390"/>
                <a:gd name="T15" fmla="*/ 48 h 79"/>
                <a:gd name="T16" fmla="*/ 390 w 390"/>
                <a:gd name="T17" fmla="*/ 41 h 79"/>
                <a:gd name="T18" fmla="*/ 333 w 390"/>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79">
                  <a:moveTo>
                    <a:pt x="333" y="0"/>
                  </a:moveTo>
                  <a:cubicBezTo>
                    <a:pt x="333" y="0"/>
                    <a:pt x="242" y="29"/>
                    <a:pt x="226" y="45"/>
                  </a:cubicBezTo>
                  <a:cubicBezTo>
                    <a:pt x="212" y="60"/>
                    <a:pt x="24" y="69"/>
                    <a:pt x="0" y="70"/>
                  </a:cubicBezTo>
                  <a:cubicBezTo>
                    <a:pt x="0" y="79"/>
                    <a:pt x="0" y="79"/>
                    <a:pt x="0" y="79"/>
                  </a:cubicBezTo>
                  <a:cubicBezTo>
                    <a:pt x="0" y="79"/>
                    <a:pt x="213" y="69"/>
                    <a:pt x="229" y="54"/>
                  </a:cubicBezTo>
                  <a:cubicBezTo>
                    <a:pt x="244" y="38"/>
                    <a:pt x="335" y="9"/>
                    <a:pt x="335" y="9"/>
                  </a:cubicBezTo>
                  <a:cubicBezTo>
                    <a:pt x="335" y="9"/>
                    <a:pt x="363" y="31"/>
                    <a:pt x="389" y="48"/>
                  </a:cubicBezTo>
                  <a:cubicBezTo>
                    <a:pt x="389" y="48"/>
                    <a:pt x="389" y="48"/>
                    <a:pt x="389" y="48"/>
                  </a:cubicBezTo>
                  <a:cubicBezTo>
                    <a:pt x="389" y="46"/>
                    <a:pt x="389" y="43"/>
                    <a:pt x="390" y="41"/>
                  </a:cubicBezTo>
                  <a:cubicBezTo>
                    <a:pt x="363" y="24"/>
                    <a:pt x="333" y="0"/>
                    <a:pt x="333"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1" name="îṡļiḍê"/>
            <p:cNvSpPr/>
            <p:nvPr/>
          </p:nvSpPr>
          <p:spPr bwMode="auto">
            <a:xfrm>
              <a:off x="3823" y="3892"/>
              <a:ext cx="783" cy="1395"/>
            </a:xfrm>
            <a:custGeom>
              <a:avLst/>
              <a:gdLst>
                <a:gd name="T0" fmla="*/ 23 w 582"/>
                <a:gd name="T1" fmla="*/ 951 h 1037"/>
                <a:gd name="T2" fmla="*/ 48 w 582"/>
                <a:gd name="T3" fmla="*/ 992 h 1037"/>
                <a:gd name="T4" fmla="*/ 110 w 582"/>
                <a:gd name="T5" fmla="*/ 1008 h 1037"/>
                <a:gd name="T6" fmla="*/ 144 w 582"/>
                <a:gd name="T7" fmla="*/ 863 h 1037"/>
                <a:gd name="T8" fmla="*/ 140 w 582"/>
                <a:gd name="T9" fmla="*/ 1022 h 1037"/>
                <a:gd name="T10" fmla="*/ 368 w 582"/>
                <a:gd name="T11" fmla="*/ 996 h 1037"/>
                <a:gd name="T12" fmla="*/ 475 w 582"/>
                <a:gd name="T13" fmla="*/ 951 h 1037"/>
                <a:gd name="T14" fmla="*/ 568 w 582"/>
                <a:gd name="T15" fmla="*/ 1008 h 1037"/>
                <a:gd name="T16" fmla="*/ 543 w 582"/>
                <a:gd name="T17" fmla="*/ 895 h 1037"/>
                <a:gd name="T18" fmla="*/ 502 w 582"/>
                <a:gd name="T19" fmla="*/ 265 h 1037"/>
                <a:gd name="T20" fmla="*/ 496 w 582"/>
                <a:gd name="T21" fmla="*/ 71 h 1037"/>
                <a:gd name="T22" fmla="*/ 489 w 582"/>
                <a:gd name="T23" fmla="*/ 66 h 1037"/>
                <a:gd name="T24" fmla="*/ 474 w 582"/>
                <a:gd name="T25" fmla="*/ 20 h 1037"/>
                <a:gd name="T26" fmla="*/ 446 w 582"/>
                <a:gd name="T27" fmla="*/ 10 h 1037"/>
                <a:gd name="T28" fmla="*/ 462 w 582"/>
                <a:gd name="T29" fmla="*/ 30 h 1037"/>
                <a:gd name="T30" fmla="*/ 324 w 582"/>
                <a:gd name="T31" fmla="*/ 113 h 1037"/>
                <a:gd name="T32" fmla="*/ 323 w 582"/>
                <a:gd name="T33" fmla="*/ 114 h 1037"/>
                <a:gd name="T34" fmla="*/ 306 w 582"/>
                <a:gd name="T35" fmla="*/ 107 h 1037"/>
                <a:gd name="T36" fmla="*/ 267 w 582"/>
                <a:gd name="T37" fmla="*/ 102 h 1037"/>
                <a:gd name="T38" fmla="*/ 253 w 582"/>
                <a:gd name="T39" fmla="*/ 115 h 1037"/>
                <a:gd name="T40" fmla="*/ 234 w 582"/>
                <a:gd name="T41" fmla="*/ 153 h 1037"/>
                <a:gd name="T42" fmla="*/ 184 w 582"/>
                <a:gd name="T43" fmla="*/ 237 h 1037"/>
                <a:gd name="T44" fmla="*/ 159 w 582"/>
                <a:gd name="T45" fmla="*/ 354 h 1037"/>
                <a:gd name="T46" fmla="*/ 142 w 582"/>
                <a:gd name="T47" fmla="*/ 471 h 1037"/>
                <a:gd name="T48" fmla="*/ 128 w 582"/>
                <a:gd name="T49" fmla="*/ 554 h 1037"/>
                <a:gd name="T50" fmla="*/ 122 w 582"/>
                <a:gd name="T51" fmla="*/ 633 h 1037"/>
                <a:gd name="T52" fmla="*/ 67 w 582"/>
                <a:gd name="T53" fmla="*/ 765 h 1037"/>
                <a:gd name="T54" fmla="*/ 4 w 582"/>
                <a:gd name="T55" fmla="*/ 893 h 1037"/>
                <a:gd name="T56" fmla="*/ 23 w 582"/>
                <a:gd name="T57" fmla="*/ 951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2" h="1037">
                  <a:moveTo>
                    <a:pt x="23" y="951"/>
                  </a:moveTo>
                  <a:cubicBezTo>
                    <a:pt x="41" y="962"/>
                    <a:pt x="48" y="992"/>
                    <a:pt x="48" y="992"/>
                  </a:cubicBezTo>
                  <a:cubicBezTo>
                    <a:pt x="48" y="992"/>
                    <a:pt x="114" y="1037"/>
                    <a:pt x="110" y="1008"/>
                  </a:cubicBezTo>
                  <a:cubicBezTo>
                    <a:pt x="105" y="979"/>
                    <a:pt x="144" y="863"/>
                    <a:pt x="144" y="863"/>
                  </a:cubicBezTo>
                  <a:cubicBezTo>
                    <a:pt x="140" y="1022"/>
                    <a:pt x="140" y="1022"/>
                    <a:pt x="140" y="1022"/>
                  </a:cubicBezTo>
                  <a:cubicBezTo>
                    <a:pt x="140" y="1022"/>
                    <a:pt x="353" y="1012"/>
                    <a:pt x="368" y="996"/>
                  </a:cubicBezTo>
                  <a:cubicBezTo>
                    <a:pt x="384" y="980"/>
                    <a:pt x="475" y="951"/>
                    <a:pt x="475" y="951"/>
                  </a:cubicBezTo>
                  <a:cubicBezTo>
                    <a:pt x="475" y="951"/>
                    <a:pt x="554" y="1014"/>
                    <a:pt x="568" y="1008"/>
                  </a:cubicBezTo>
                  <a:cubicBezTo>
                    <a:pt x="582" y="1003"/>
                    <a:pt x="543" y="895"/>
                    <a:pt x="543" y="895"/>
                  </a:cubicBezTo>
                  <a:cubicBezTo>
                    <a:pt x="502" y="265"/>
                    <a:pt x="502" y="265"/>
                    <a:pt x="502" y="265"/>
                  </a:cubicBezTo>
                  <a:cubicBezTo>
                    <a:pt x="502" y="265"/>
                    <a:pt x="513" y="77"/>
                    <a:pt x="496" y="71"/>
                  </a:cubicBezTo>
                  <a:cubicBezTo>
                    <a:pt x="493" y="70"/>
                    <a:pt x="491" y="68"/>
                    <a:pt x="489" y="66"/>
                  </a:cubicBezTo>
                  <a:cubicBezTo>
                    <a:pt x="478" y="56"/>
                    <a:pt x="475" y="36"/>
                    <a:pt x="474" y="20"/>
                  </a:cubicBezTo>
                  <a:cubicBezTo>
                    <a:pt x="473" y="0"/>
                    <a:pt x="446" y="10"/>
                    <a:pt x="446" y="10"/>
                  </a:cubicBezTo>
                  <a:cubicBezTo>
                    <a:pt x="462" y="30"/>
                    <a:pt x="462" y="30"/>
                    <a:pt x="462" y="30"/>
                  </a:cubicBezTo>
                  <a:cubicBezTo>
                    <a:pt x="324" y="113"/>
                    <a:pt x="324" y="113"/>
                    <a:pt x="324" y="113"/>
                  </a:cubicBezTo>
                  <a:cubicBezTo>
                    <a:pt x="323" y="114"/>
                    <a:pt x="323" y="114"/>
                    <a:pt x="323" y="114"/>
                  </a:cubicBezTo>
                  <a:cubicBezTo>
                    <a:pt x="318" y="111"/>
                    <a:pt x="312" y="109"/>
                    <a:pt x="306" y="107"/>
                  </a:cubicBezTo>
                  <a:cubicBezTo>
                    <a:pt x="294" y="102"/>
                    <a:pt x="278" y="97"/>
                    <a:pt x="267" y="102"/>
                  </a:cubicBezTo>
                  <a:cubicBezTo>
                    <a:pt x="262" y="105"/>
                    <a:pt x="256" y="109"/>
                    <a:pt x="253" y="115"/>
                  </a:cubicBezTo>
                  <a:cubicBezTo>
                    <a:pt x="245" y="127"/>
                    <a:pt x="239" y="139"/>
                    <a:pt x="234" y="153"/>
                  </a:cubicBezTo>
                  <a:cubicBezTo>
                    <a:pt x="184" y="237"/>
                    <a:pt x="184" y="237"/>
                    <a:pt x="184" y="237"/>
                  </a:cubicBezTo>
                  <a:cubicBezTo>
                    <a:pt x="184" y="237"/>
                    <a:pt x="159" y="349"/>
                    <a:pt x="159" y="354"/>
                  </a:cubicBezTo>
                  <a:cubicBezTo>
                    <a:pt x="159" y="358"/>
                    <a:pt x="151" y="460"/>
                    <a:pt x="142" y="471"/>
                  </a:cubicBezTo>
                  <a:cubicBezTo>
                    <a:pt x="133" y="482"/>
                    <a:pt x="124" y="538"/>
                    <a:pt x="128" y="554"/>
                  </a:cubicBezTo>
                  <a:cubicBezTo>
                    <a:pt x="131" y="571"/>
                    <a:pt x="122" y="633"/>
                    <a:pt x="122" y="633"/>
                  </a:cubicBezTo>
                  <a:cubicBezTo>
                    <a:pt x="86" y="663"/>
                    <a:pt x="67" y="765"/>
                    <a:pt x="67" y="765"/>
                  </a:cubicBezTo>
                  <a:cubicBezTo>
                    <a:pt x="67" y="765"/>
                    <a:pt x="9" y="880"/>
                    <a:pt x="4" y="893"/>
                  </a:cubicBezTo>
                  <a:cubicBezTo>
                    <a:pt x="0" y="906"/>
                    <a:pt x="6" y="940"/>
                    <a:pt x="23" y="95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2" name="íşļïḋe"/>
            <p:cNvSpPr/>
            <p:nvPr/>
          </p:nvSpPr>
          <p:spPr bwMode="auto">
            <a:xfrm>
              <a:off x="4423" y="3910"/>
              <a:ext cx="10" cy="19"/>
            </a:xfrm>
            <a:custGeom>
              <a:avLst/>
              <a:gdLst>
                <a:gd name="T0" fmla="*/ 3 w 7"/>
                <a:gd name="T1" fmla="*/ 0 h 14"/>
                <a:gd name="T2" fmla="*/ 0 w 7"/>
                <a:gd name="T3" fmla="*/ 1 h 14"/>
                <a:gd name="T4" fmla="*/ 3 w 7"/>
                <a:gd name="T5" fmla="*/ 5 h 14"/>
                <a:gd name="T6" fmla="*/ 7 w 7"/>
                <a:gd name="T7" fmla="*/ 14 h 14"/>
                <a:gd name="T8" fmla="*/ 5 w 7"/>
                <a:gd name="T9" fmla="*/ 3 h 14"/>
                <a:gd name="T10" fmla="*/ 3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3" y="0"/>
                  </a:moveTo>
                  <a:cubicBezTo>
                    <a:pt x="1" y="1"/>
                    <a:pt x="0" y="1"/>
                    <a:pt x="0" y="1"/>
                  </a:cubicBezTo>
                  <a:cubicBezTo>
                    <a:pt x="3" y="5"/>
                    <a:pt x="3" y="5"/>
                    <a:pt x="3" y="5"/>
                  </a:cubicBezTo>
                  <a:cubicBezTo>
                    <a:pt x="5" y="8"/>
                    <a:pt x="7" y="11"/>
                    <a:pt x="7" y="14"/>
                  </a:cubicBezTo>
                  <a:cubicBezTo>
                    <a:pt x="7" y="10"/>
                    <a:pt x="7" y="6"/>
                    <a:pt x="5" y="3"/>
                  </a:cubicBezTo>
                  <a:cubicBezTo>
                    <a:pt x="3" y="0"/>
                    <a:pt x="3" y="0"/>
                    <a:pt x="3"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3" name="íṡlïḓe"/>
            <p:cNvSpPr/>
            <p:nvPr/>
          </p:nvSpPr>
          <p:spPr bwMode="auto">
            <a:xfrm>
              <a:off x="4259" y="3910"/>
              <a:ext cx="222" cy="206"/>
            </a:xfrm>
            <a:custGeom>
              <a:avLst/>
              <a:gdLst>
                <a:gd name="T0" fmla="*/ 163 w 165"/>
                <a:gd name="T1" fmla="*/ 55 h 153"/>
                <a:gd name="T2" fmla="*/ 53 w 165"/>
                <a:gd name="T3" fmla="*/ 148 h 153"/>
                <a:gd name="T4" fmla="*/ 2 w 165"/>
                <a:gd name="T5" fmla="*/ 103 h 153"/>
                <a:gd name="T6" fmla="*/ 0 w 165"/>
                <a:gd name="T7" fmla="*/ 105 h 153"/>
                <a:gd name="T8" fmla="*/ 53 w 165"/>
                <a:gd name="T9" fmla="*/ 153 h 153"/>
                <a:gd name="T10" fmla="*/ 165 w 165"/>
                <a:gd name="T11" fmla="*/ 58 h 153"/>
                <a:gd name="T12" fmla="*/ 165 w 165"/>
                <a:gd name="T13" fmla="*/ 58 h 153"/>
                <a:gd name="T14" fmla="*/ 163 w 165"/>
                <a:gd name="T15" fmla="*/ 55 h 153"/>
                <a:gd name="T16" fmla="*/ 125 w 165"/>
                <a:gd name="T17" fmla="*/ 0 h 153"/>
                <a:gd name="T18" fmla="*/ 125 w 165"/>
                <a:gd name="T19" fmla="*/ 0 h 153"/>
                <a:gd name="T20" fmla="*/ 127 w 165"/>
                <a:gd name="T21" fmla="*/ 3 h 153"/>
                <a:gd name="T22" fmla="*/ 125 w 165"/>
                <a:gd name="T23" fmla="*/ 1 h 153"/>
                <a:gd name="T24" fmla="*/ 125 w 165"/>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53">
                  <a:moveTo>
                    <a:pt x="163" y="55"/>
                  </a:moveTo>
                  <a:cubicBezTo>
                    <a:pt x="53" y="148"/>
                    <a:pt x="53" y="148"/>
                    <a:pt x="53" y="148"/>
                  </a:cubicBezTo>
                  <a:cubicBezTo>
                    <a:pt x="53" y="148"/>
                    <a:pt x="17" y="123"/>
                    <a:pt x="2" y="103"/>
                  </a:cubicBezTo>
                  <a:cubicBezTo>
                    <a:pt x="0" y="105"/>
                    <a:pt x="0" y="105"/>
                    <a:pt x="0" y="105"/>
                  </a:cubicBezTo>
                  <a:cubicBezTo>
                    <a:pt x="14" y="125"/>
                    <a:pt x="53" y="153"/>
                    <a:pt x="53" y="153"/>
                  </a:cubicBezTo>
                  <a:cubicBezTo>
                    <a:pt x="165" y="58"/>
                    <a:pt x="165" y="58"/>
                    <a:pt x="165" y="58"/>
                  </a:cubicBezTo>
                  <a:cubicBezTo>
                    <a:pt x="165" y="58"/>
                    <a:pt x="165" y="58"/>
                    <a:pt x="165" y="58"/>
                  </a:cubicBezTo>
                  <a:cubicBezTo>
                    <a:pt x="164" y="57"/>
                    <a:pt x="163" y="56"/>
                    <a:pt x="163" y="55"/>
                  </a:cubicBezTo>
                  <a:moveTo>
                    <a:pt x="125" y="0"/>
                  </a:moveTo>
                  <a:cubicBezTo>
                    <a:pt x="125" y="0"/>
                    <a:pt x="125" y="0"/>
                    <a:pt x="125" y="0"/>
                  </a:cubicBezTo>
                  <a:cubicBezTo>
                    <a:pt x="127" y="3"/>
                    <a:pt x="127" y="3"/>
                    <a:pt x="127" y="3"/>
                  </a:cubicBezTo>
                  <a:cubicBezTo>
                    <a:pt x="126" y="2"/>
                    <a:pt x="126" y="1"/>
                    <a:pt x="125" y="1"/>
                  </a:cubicBezTo>
                  <a:cubicBezTo>
                    <a:pt x="125" y="0"/>
                    <a:pt x="125" y="0"/>
                    <a:pt x="12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4" name="ísḷîḍé"/>
            <p:cNvSpPr/>
            <p:nvPr/>
          </p:nvSpPr>
          <p:spPr bwMode="auto">
            <a:xfrm>
              <a:off x="4259" y="3892"/>
              <a:ext cx="222" cy="216"/>
            </a:xfrm>
            <a:custGeom>
              <a:avLst/>
              <a:gdLst>
                <a:gd name="T0" fmla="*/ 0 w 165"/>
                <a:gd name="T1" fmla="*/ 113 h 161"/>
                <a:gd name="T2" fmla="*/ 53 w 165"/>
                <a:gd name="T3" fmla="*/ 161 h 161"/>
                <a:gd name="T4" fmla="*/ 165 w 165"/>
                <a:gd name="T5" fmla="*/ 66 h 161"/>
                <a:gd name="T6" fmla="*/ 150 w 165"/>
                <a:gd name="T7" fmla="*/ 20 h 161"/>
                <a:gd name="T8" fmla="*/ 122 w 165"/>
                <a:gd name="T9" fmla="*/ 10 h 161"/>
                <a:gd name="T10" fmla="*/ 125 w 165"/>
                <a:gd name="T11" fmla="*/ 14 h 161"/>
                <a:gd name="T12" fmla="*/ 122 w 165"/>
                <a:gd name="T13" fmla="*/ 39 h 161"/>
                <a:gd name="T14" fmla="*/ 120 w 165"/>
                <a:gd name="T15" fmla="*/ 40 h 161"/>
                <a:gd name="T16" fmla="*/ 0 w 165"/>
                <a:gd name="T17"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0" y="113"/>
                  </a:moveTo>
                  <a:cubicBezTo>
                    <a:pt x="14" y="133"/>
                    <a:pt x="53" y="161"/>
                    <a:pt x="53" y="161"/>
                  </a:cubicBezTo>
                  <a:cubicBezTo>
                    <a:pt x="165" y="66"/>
                    <a:pt x="165" y="66"/>
                    <a:pt x="165" y="66"/>
                  </a:cubicBezTo>
                  <a:cubicBezTo>
                    <a:pt x="154" y="56"/>
                    <a:pt x="151" y="36"/>
                    <a:pt x="150" y="20"/>
                  </a:cubicBezTo>
                  <a:cubicBezTo>
                    <a:pt x="149" y="0"/>
                    <a:pt x="122" y="10"/>
                    <a:pt x="122" y="10"/>
                  </a:cubicBezTo>
                  <a:cubicBezTo>
                    <a:pt x="125" y="14"/>
                    <a:pt x="125" y="14"/>
                    <a:pt x="125" y="14"/>
                  </a:cubicBezTo>
                  <a:cubicBezTo>
                    <a:pt x="131" y="21"/>
                    <a:pt x="130" y="33"/>
                    <a:pt x="122" y="39"/>
                  </a:cubicBezTo>
                  <a:cubicBezTo>
                    <a:pt x="122" y="39"/>
                    <a:pt x="121" y="39"/>
                    <a:pt x="120" y="40"/>
                  </a:cubicBezTo>
                  <a:cubicBezTo>
                    <a:pt x="0" y="113"/>
                    <a:pt x="0" y="113"/>
                    <a:pt x="0" y="1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5" name="íṡļïďé"/>
            <p:cNvSpPr/>
            <p:nvPr/>
          </p:nvSpPr>
          <p:spPr bwMode="auto">
            <a:xfrm>
              <a:off x="4256" y="4043"/>
              <a:ext cx="3" cy="1"/>
            </a:xfrm>
            <a:custGeom>
              <a:avLst/>
              <a:gdLst>
                <a:gd name="T0" fmla="*/ 0 w 2"/>
                <a:gd name="T1" fmla="*/ 0 h 1"/>
                <a:gd name="T2" fmla="*/ 1 w 2"/>
                <a:gd name="T3" fmla="*/ 0 h 1"/>
                <a:gd name="T4" fmla="*/ 1 w 2"/>
                <a:gd name="T5" fmla="*/ 1 h 1"/>
                <a:gd name="T6" fmla="*/ 1 w 2"/>
                <a:gd name="T7" fmla="*/ 1 h 1"/>
                <a:gd name="T8" fmla="*/ 2 w 2"/>
                <a:gd name="T9" fmla="*/ 0 h 1"/>
                <a:gd name="T10" fmla="*/ 2 w 2"/>
                <a:gd name="T11" fmla="*/ 0 h 1"/>
                <a:gd name="T12" fmla="*/ 2 w 2"/>
                <a:gd name="T13" fmla="*/ 0 h 1"/>
                <a:gd name="T14" fmla="*/ 2 w 2"/>
                <a:gd name="T15" fmla="*/ 0 h 1"/>
                <a:gd name="T16" fmla="*/ 0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0"/>
                  </a:moveTo>
                  <a:cubicBezTo>
                    <a:pt x="1" y="0"/>
                    <a:pt x="1" y="0"/>
                    <a:pt x="1" y="0"/>
                  </a:cubicBezTo>
                  <a:cubicBezTo>
                    <a:pt x="1" y="0"/>
                    <a:pt x="1" y="1"/>
                    <a:pt x="1" y="1"/>
                  </a:cubicBezTo>
                  <a:cubicBezTo>
                    <a:pt x="1" y="1"/>
                    <a:pt x="1" y="1"/>
                    <a:pt x="1" y="1"/>
                  </a:cubicBezTo>
                  <a:cubicBezTo>
                    <a:pt x="2" y="0"/>
                    <a:pt x="2" y="0"/>
                    <a:pt x="2" y="0"/>
                  </a:cubicBezTo>
                  <a:cubicBezTo>
                    <a:pt x="2" y="0"/>
                    <a:pt x="2" y="0"/>
                    <a:pt x="2" y="0"/>
                  </a:cubicBezTo>
                  <a:cubicBezTo>
                    <a:pt x="2" y="0"/>
                    <a:pt x="2" y="0"/>
                    <a:pt x="2" y="0"/>
                  </a:cubicBezTo>
                  <a:cubicBezTo>
                    <a:pt x="2" y="0"/>
                    <a:pt x="2" y="0"/>
                    <a:pt x="2" y="0"/>
                  </a:cubicBezTo>
                  <a:cubicBezTo>
                    <a:pt x="2" y="0"/>
                    <a:pt x="1" y="0"/>
                    <a:pt x="0"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6" name="î$1íḋè"/>
            <p:cNvSpPr/>
            <p:nvPr/>
          </p:nvSpPr>
          <p:spPr bwMode="auto">
            <a:xfrm>
              <a:off x="4196" y="4043"/>
              <a:ext cx="65" cy="61"/>
            </a:xfrm>
            <a:custGeom>
              <a:avLst/>
              <a:gdLst>
                <a:gd name="T0" fmla="*/ 46 w 48"/>
                <a:gd name="T1" fmla="*/ 0 h 45"/>
                <a:gd name="T2" fmla="*/ 46 w 48"/>
                <a:gd name="T3" fmla="*/ 0 h 45"/>
                <a:gd name="T4" fmla="*/ 45 w 48"/>
                <a:gd name="T5" fmla="*/ 1 h 45"/>
                <a:gd name="T6" fmla="*/ 45 w 48"/>
                <a:gd name="T7" fmla="*/ 1 h 45"/>
                <a:gd name="T8" fmla="*/ 26 w 48"/>
                <a:gd name="T9" fmla="*/ 36 h 45"/>
                <a:gd name="T10" fmla="*/ 25 w 48"/>
                <a:gd name="T11" fmla="*/ 38 h 45"/>
                <a:gd name="T12" fmla="*/ 1 w 48"/>
                <a:gd name="T13" fmla="*/ 19 h 45"/>
                <a:gd name="T14" fmla="*/ 0 w 48"/>
                <a:gd name="T15" fmla="*/ 22 h 45"/>
                <a:gd name="T16" fmla="*/ 27 w 48"/>
                <a:gd name="T17" fmla="*/ 45 h 45"/>
                <a:gd name="T18" fmla="*/ 28 w 48"/>
                <a:gd name="T19" fmla="*/ 42 h 45"/>
                <a:gd name="T20" fmla="*/ 48 w 48"/>
                <a:gd name="T21" fmla="*/ 2 h 45"/>
                <a:gd name="T22" fmla="*/ 46 w 48"/>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5">
                  <a:moveTo>
                    <a:pt x="46" y="0"/>
                  </a:moveTo>
                  <a:cubicBezTo>
                    <a:pt x="46" y="0"/>
                    <a:pt x="46" y="0"/>
                    <a:pt x="46" y="0"/>
                  </a:cubicBezTo>
                  <a:cubicBezTo>
                    <a:pt x="45" y="1"/>
                    <a:pt x="45" y="1"/>
                    <a:pt x="45" y="1"/>
                  </a:cubicBezTo>
                  <a:cubicBezTo>
                    <a:pt x="45" y="1"/>
                    <a:pt x="45" y="1"/>
                    <a:pt x="45" y="1"/>
                  </a:cubicBezTo>
                  <a:cubicBezTo>
                    <a:pt x="36" y="11"/>
                    <a:pt x="25" y="26"/>
                    <a:pt x="26" y="36"/>
                  </a:cubicBezTo>
                  <a:cubicBezTo>
                    <a:pt x="26" y="38"/>
                    <a:pt x="26" y="38"/>
                    <a:pt x="25" y="38"/>
                  </a:cubicBezTo>
                  <a:cubicBezTo>
                    <a:pt x="21" y="38"/>
                    <a:pt x="11" y="30"/>
                    <a:pt x="1" y="19"/>
                  </a:cubicBezTo>
                  <a:cubicBezTo>
                    <a:pt x="1" y="20"/>
                    <a:pt x="0" y="21"/>
                    <a:pt x="0" y="22"/>
                  </a:cubicBezTo>
                  <a:cubicBezTo>
                    <a:pt x="10" y="34"/>
                    <a:pt x="23" y="45"/>
                    <a:pt x="27" y="45"/>
                  </a:cubicBezTo>
                  <a:cubicBezTo>
                    <a:pt x="28" y="45"/>
                    <a:pt x="28" y="44"/>
                    <a:pt x="28" y="42"/>
                  </a:cubicBezTo>
                  <a:cubicBezTo>
                    <a:pt x="27" y="33"/>
                    <a:pt x="39" y="13"/>
                    <a:pt x="48" y="2"/>
                  </a:cubicBezTo>
                  <a:cubicBezTo>
                    <a:pt x="47" y="2"/>
                    <a:pt x="47" y="1"/>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7" name="íŝľíḋê"/>
            <p:cNvSpPr/>
            <p:nvPr/>
          </p:nvSpPr>
          <p:spPr bwMode="auto">
            <a:xfrm>
              <a:off x="4259" y="4043"/>
              <a:ext cx="4" cy="3"/>
            </a:xfrm>
            <a:custGeom>
              <a:avLst/>
              <a:gdLst>
                <a:gd name="T0" fmla="*/ 0 w 3"/>
                <a:gd name="T1" fmla="*/ 0 h 2"/>
                <a:gd name="T2" fmla="*/ 0 w 3"/>
                <a:gd name="T3" fmla="*/ 0 h 2"/>
                <a:gd name="T4" fmla="*/ 0 w 3"/>
                <a:gd name="T5" fmla="*/ 0 h 2"/>
                <a:gd name="T6" fmla="*/ 2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cubicBezTo>
                    <a:pt x="0" y="0"/>
                    <a:pt x="0" y="0"/>
                    <a:pt x="0" y="0"/>
                  </a:cubicBezTo>
                  <a:cubicBezTo>
                    <a:pt x="0" y="0"/>
                    <a:pt x="0" y="0"/>
                    <a:pt x="0" y="0"/>
                  </a:cubicBezTo>
                  <a:cubicBezTo>
                    <a:pt x="1" y="1"/>
                    <a:pt x="1" y="2"/>
                    <a:pt x="2" y="2"/>
                  </a:cubicBezTo>
                  <a:cubicBezTo>
                    <a:pt x="2" y="2"/>
                    <a:pt x="3" y="1"/>
                    <a:pt x="3" y="1"/>
                  </a:cubicBezTo>
                  <a:cubicBezTo>
                    <a:pt x="2" y="1"/>
                    <a:pt x="1"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8" name="îsļîḓê"/>
            <p:cNvSpPr/>
            <p:nvPr/>
          </p:nvSpPr>
          <p:spPr bwMode="auto">
            <a:xfrm>
              <a:off x="4186" y="4032"/>
              <a:ext cx="71" cy="74"/>
            </a:xfrm>
            <a:custGeom>
              <a:avLst/>
              <a:gdLst>
                <a:gd name="T0" fmla="*/ 0 w 53"/>
                <a:gd name="T1" fmla="*/ 18 h 55"/>
                <a:gd name="T2" fmla="*/ 34 w 53"/>
                <a:gd name="T3" fmla="*/ 45 h 55"/>
                <a:gd name="T4" fmla="*/ 53 w 53"/>
                <a:gd name="T5" fmla="*/ 9 h 55"/>
                <a:gd name="T6" fmla="*/ 14 w 53"/>
                <a:gd name="T7" fmla="*/ 4 h 55"/>
                <a:gd name="T8" fmla="*/ 0 w 53"/>
                <a:gd name="T9" fmla="*/ 18 h 55"/>
              </a:gdLst>
              <a:ahLst/>
              <a:cxnLst>
                <a:cxn ang="0">
                  <a:pos x="T0" y="T1"/>
                </a:cxn>
                <a:cxn ang="0">
                  <a:pos x="T2" y="T3"/>
                </a:cxn>
                <a:cxn ang="0">
                  <a:pos x="T4" y="T5"/>
                </a:cxn>
                <a:cxn ang="0">
                  <a:pos x="T6" y="T7"/>
                </a:cxn>
                <a:cxn ang="0">
                  <a:pos x="T8" y="T9"/>
                </a:cxn>
              </a:cxnLst>
              <a:rect l="0" t="0" r="r" b="b"/>
              <a:pathLst>
                <a:path w="53" h="55">
                  <a:moveTo>
                    <a:pt x="0" y="18"/>
                  </a:moveTo>
                  <a:cubicBezTo>
                    <a:pt x="14" y="35"/>
                    <a:pt x="35" y="55"/>
                    <a:pt x="34" y="45"/>
                  </a:cubicBezTo>
                  <a:cubicBezTo>
                    <a:pt x="33" y="35"/>
                    <a:pt x="45" y="19"/>
                    <a:pt x="53" y="9"/>
                  </a:cubicBezTo>
                  <a:cubicBezTo>
                    <a:pt x="41" y="4"/>
                    <a:pt x="25" y="0"/>
                    <a:pt x="14" y="4"/>
                  </a:cubicBezTo>
                  <a:cubicBezTo>
                    <a:pt x="9" y="7"/>
                    <a:pt x="4" y="12"/>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09" name="išḷîḓê"/>
            <p:cNvSpPr/>
            <p:nvPr/>
          </p:nvSpPr>
          <p:spPr bwMode="auto">
            <a:xfrm>
              <a:off x="4222" y="4155"/>
              <a:ext cx="25" cy="25"/>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0" name="îšḻïḓe"/>
            <p:cNvSpPr/>
            <p:nvPr/>
          </p:nvSpPr>
          <p:spPr bwMode="auto">
            <a:xfrm>
              <a:off x="4132" y="4478"/>
              <a:ext cx="25" cy="23"/>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1" name="íṡḻiḋe"/>
            <p:cNvSpPr/>
            <p:nvPr/>
          </p:nvSpPr>
          <p:spPr bwMode="auto">
            <a:xfrm>
              <a:off x="4031" y="4803"/>
              <a:ext cx="23" cy="25"/>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2" name="i$1ïḋe"/>
            <p:cNvSpPr/>
            <p:nvPr/>
          </p:nvSpPr>
          <p:spPr bwMode="auto">
            <a:xfrm>
              <a:off x="4028" y="5159"/>
              <a:ext cx="22" cy="23"/>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3" name="îşḷïďe"/>
            <p:cNvSpPr/>
            <p:nvPr/>
          </p:nvSpPr>
          <p:spPr bwMode="auto">
            <a:xfrm>
              <a:off x="4170" y="4308"/>
              <a:ext cx="25" cy="25"/>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4" name="išļîďe"/>
            <p:cNvSpPr/>
            <p:nvPr/>
          </p:nvSpPr>
          <p:spPr bwMode="auto">
            <a:xfrm>
              <a:off x="4089" y="4639"/>
              <a:ext cx="25" cy="23"/>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5" name="ïsľiḑè"/>
            <p:cNvSpPr/>
            <p:nvPr/>
          </p:nvSpPr>
          <p:spPr bwMode="auto">
            <a:xfrm>
              <a:off x="4012" y="4964"/>
              <a:ext cx="23" cy="23"/>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6" name="íṥḻíďê"/>
            <p:cNvSpPr/>
            <p:nvPr/>
          </p:nvSpPr>
          <p:spPr bwMode="auto">
            <a:xfrm>
              <a:off x="4029" y="5198"/>
              <a:ext cx="23" cy="25"/>
            </a:xfrm>
            <a:prstGeom prst="ellipse">
              <a:avLst/>
            </a:prstGeom>
            <a:solidFill>
              <a:srgbClr val="FF71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7" name="ïŝḻîḍé"/>
            <p:cNvSpPr/>
            <p:nvPr/>
          </p:nvSpPr>
          <p:spPr bwMode="auto">
            <a:xfrm>
              <a:off x="4484" y="3984"/>
              <a:ext cx="4" cy="3"/>
            </a:xfrm>
            <a:custGeom>
              <a:avLst/>
              <a:gdLst>
                <a:gd name="T0" fmla="*/ 0 w 3"/>
                <a:gd name="T1" fmla="*/ 0 h 2"/>
                <a:gd name="T2" fmla="*/ 0 w 3"/>
                <a:gd name="T3" fmla="*/ 0 h 2"/>
                <a:gd name="T4" fmla="*/ 3 w 3"/>
                <a:gd name="T5" fmla="*/ 2 h 2"/>
                <a:gd name="T6" fmla="*/ 3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0" y="0"/>
                    <a:pt x="0" y="0"/>
                  </a:cubicBezTo>
                  <a:cubicBezTo>
                    <a:pt x="1" y="0"/>
                    <a:pt x="2" y="1"/>
                    <a:pt x="3" y="2"/>
                  </a:cubicBezTo>
                  <a:cubicBezTo>
                    <a:pt x="3" y="1"/>
                    <a:pt x="3" y="1"/>
                    <a:pt x="3" y="1"/>
                  </a:cubicBezTo>
                  <a:cubicBezTo>
                    <a:pt x="2" y="0"/>
                    <a:pt x="1" y="0"/>
                    <a:pt x="0"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8" name="ï$ļîḓê"/>
            <p:cNvSpPr/>
            <p:nvPr/>
          </p:nvSpPr>
          <p:spPr bwMode="auto">
            <a:xfrm>
              <a:off x="4219" y="3984"/>
              <a:ext cx="269" cy="1185"/>
            </a:xfrm>
            <a:custGeom>
              <a:avLst/>
              <a:gdLst>
                <a:gd name="T0" fmla="*/ 0 w 199"/>
                <a:gd name="T1" fmla="*/ 634 h 882"/>
                <a:gd name="T2" fmla="*/ 114 w 199"/>
                <a:gd name="T3" fmla="*/ 875 h 882"/>
                <a:gd name="T4" fmla="*/ 146 w 199"/>
                <a:gd name="T5" fmla="*/ 882 h 882"/>
                <a:gd name="T6" fmla="*/ 149 w 199"/>
                <a:gd name="T7" fmla="*/ 882 h 882"/>
                <a:gd name="T8" fmla="*/ 118 w 199"/>
                <a:gd name="T9" fmla="*/ 875 h 882"/>
                <a:gd name="T10" fmla="*/ 4 w 199"/>
                <a:gd name="T11" fmla="*/ 635 h 882"/>
                <a:gd name="T12" fmla="*/ 0 w 199"/>
                <a:gd name="T13" fmla="*/ 634 h 882"/>
                <a:gd name="T14" fmla="*/ 196 w 199"/>
                <a:gd name="T15" fmla="*/ 0 h 882"/>
                <a:gd name="T16" fmla="*/ 194 w 199"/>
                <a:gd name="T17" fmla="*/ 3 h 882"/>
                <a:gd name="T18" fmla="*/ 194 w 199"/>
                <a:gd name="T19" fmla="*/ 3 h 882"/>
                <a:gd name="T20" fmla="*/ 194 w 199"/>
                <a:gd name="T21" fmla="*/ 3 h 882"/>
                <a:gd name="T22" fmla="*/ 194 w 199"/>
                <a:gd name="T23" fmla="*/ 4 h 882"/>
                <a:gd name="T24" fmla="*/ 103 w 199"/>
                <a:gd name="T25" fmla="*/ 194 h 882"/>
                <a:gd name="T26" fmla="*/ 32 w 199"/>
                <a:gd name="T27" fmla="*/ 390 h 882"/>
                <a:gd name="T28" fmla="*/ 8 w 199"/>
                <a:gd name="T29" fmla="*/ 500 h 882"/>
                <a:gd name="T30" fmla="*/ 13 w 199"/>
                <a:gd name="T31" fmla="*/ 500 h 882"/>
                <a:gd name="T32" fmla="*/ 37 w 199"/>
                <a:gd name="T33" fmla="*/ 390 h 882"/>
                <a:gd name="T34" fmla="*/ 107 w 199"/>
                <a:gd name="T35" fmla="*/ 194 h 882"/>
                <a:gd name="T36" fmla="*/ 198 w 199"/>
                <a:gd name="T37" fmla="*/ 4 h 882"/>
                <a:gd name="T38" fmla="*/ 199 w 199"/>
                <a:gd name="T39" fmla="*/ 2 h 882"/>
                <a:gd name="T40" fmla="*/ 196 w 199"/>
                <a:gd name="T41"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882">
                  <a:moveTo>
                    <a:pt x="0" y="634"/>
                  </a:moveTo>
                  <a:cubicBezTo>
                    <a:pt x="15" y="701"/>
                    <a:pt x="77" y="854"/>
                    <a:pt x="114" y="875"/>
                  </a:cubicBezTo>
                  <a:cubicBezTo>
                    <a:pt x="122" y="880"/>
                    <a:pt x="134" y="882"/>
                    <a:pt x="146" y="882"/>
                  </a:cubicBezTo>
                  <a:cubicBezTo>
                    <a:pt x="147" y="882"/>
                    <a:pt x="148" y="882"/>
                    <a:pt x="149" y="882"/>
                  </a:cubicBezTo>
                  <a:cubicBezTo>
                    <a:pt x="137" y="882"/>
                    <a:pt x="126" y="880"/>
                    <a:pt x="118" y="875"/>
                  </a:cubicBezTo>
                  <a:cubicBezTo>
                    <a:pt x="82" y="854"/>
                    <a:pt x="20" y="702"/>
                    <a:pt x="4" y="635"/>
                  </a:cubicBezTo>
                  <a:cubicBezTo>
                    <a:pt x="3" y="635"/>
                    <a:pt x="1" y="634"/>
                    <a:pt x="0" y="634"/>
                  </a:cubicBezTo>
                  <a:moveTo>
                    <a:pt x="196" y="0"/>
                  </a:moveTo>
                  <a:cubicBezTo>
                    <a:pt x="194" y="0"/>
                    <a:pt x="194" y="2"/>
                    <a:pt x="194" y="3"/>
                  </a:cubicBezTo>
                  <a:cubicBezTo>
                    <a:pt x="194" y="3"/>
                    <a:pt x="194" y="3"/>
                    <a:pt x="194" y="3"/>
                  </a:cubicBezTo>
                  <a:cubicBezTo>
                    <a:pt x="194" y="3"/>
                    <a:pt x="194" y="3"/>
                    <a:pt x="194" y="3"/>
                  </a:cubicBezTo>
                  <a:cubicBezTo>
                    <a:pt x="194" y="3"/>
                    <a:pt x="194" y="4"/>
                    <a:pt x="194" y="4"/>
                  </a:cubicBezTo>
                  <a:cubicBezTo>
                    <a:pt x="194" y="4"/>
                    <a:pt x="120" y="164"/>
                    <a:pt x="103" y="194"/>
                  </a:cubicBezTo>
                  <a:cubicBezTo>
                    <a:pt x="86" y="223"/>
                    <a:pt x="46" y="356"/>
                    <a:pt x="32" y="390"/>
                  </a:cubicBezTo>
                  <a:cubicBezTo>
                    <a:pt x="25" y="407"/>
                    <a:pt x="16" y="454"/>
                    <a:pt x="8" y="500"/>
                  </a:cubicBezTo>
                  <a:cubicBezTo>
                    <a:pt x="10" y="500"/>
                    <a:pt x="11" y="500"/>
                    <a:pt x="13" y="500"/>
                  </a:cubicBezTo>
                  <a:cubicBezTo>
                    <a:pt x="20" y="453"/>
                    <a:pt x="30" y="407"/>
                    <a:pt x="37" y="390"/>
                  </a:cubicBezTo>
                  <a:cubicBezTo>
                    <a:pt x="50" y="356"/>
                    <a:pt x="90" y="223"/>
                    <a:pt x="107" y="194"/>
                  </a:cubicBezTo>
                  <a:cubicBezTo>
                    <a:pt x="124" y="164"/>
                    <a:pt x="198" y="4"/>
                    <a:pt x="198" y="4"/>
                  </a:cubicBezTo>
                  <a:cubicBezTo>
                    <a:pt x="198" y="4"/>
                    <a:pt x="198" y="3"/>
                    <a:pt x="199" y="2"/>
                  </a:cubicBezTo>
                  <a:cubicBezTo>
                    <a:pt x="198" y="1"/>
                    <a:pt x="197" y="0"/>
                    <a:pt x="19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19" name="išḻïďê"/>
            <p:cNvSpPr/>
            <p:nvPr/>
          </p:nvSpPr>
          <p:spPr bwMode="auto">
            <a:xfrm>
              <a:off x="4481" y="3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0" name="íŝľïḋe"/>
            <p:cNvSpPr/>
            <p:nvPr/>
          </p:nvSpPr>
          <p:spPr bwMode="auto">
            <a:xfrm>
              <a:off x="4218" y="3971"/>
              <a:ext cx="526" cy="1222"/>
            </a:xfrm>
            <a:custGeom>
              <a:avLst/>
              <a:gdLst>
                <a:gd name="T0" fmla="*/ 199 w 390"/>
                <a:gd name="T1" fmla="*/ 14 h 909"/>
                <a:gd name="T2" fmla="*/ 217 w 390"/>
                <a:gd name="T3" fmla="*/ 23 h 909"/>
                <a:gd name="T4" fmla="*/ 273 w 390"/>
                <a:gd name="T5" fmla="*/ 66 h 909"/>
                <a:gd name="T6" fmla="*/ 359 w 390"/>
                <a:gd name="T7" fmla="*/ 150 h 909"/>
                <a:gd name="T8" fmla="*/ 376 w 390"/>
                <a:gd name="T9" fmla="*/ 331 h 909"/>
                <a:gd name="T10" fmla="*/ 255 w 390"/>
                <a:gd name="T11" fmla="*/ 554 h 909"/>
                <a:gd name="T12" fmla="*/ 276 w 390"/>
                <a:gd name="T13" fmla="*/ 626 h 909"/>
                <a:gd name="T14" fmla="*/ 265 w 390"/>
                <a:gd name="T15" fmla="*/ 731 h 909"/>
                <a:gd name="T16" fmla="*/ 273 w 390"/>
                <a:gd name="T17" fmla="*/ 783 h 909"/>
                <a:gd name="T18" fmla="*/ 260 w 390"/>
                <a:gd name="T19" fmla="*/ 835 h 909"/>
                <a:gd name="T20" fmla="*/ 259 w 390"/>
                <a:gd name="T21" fmla="*/ 859 h 909"/>
                <a:gd name="T22" fmla="*/ 119 w 390"/>
                <a:gd name="T23" fmla="*/ 885 h 909"/>
                <a:gd name="T24" fmla="*/ 2 w 390"/>
                <a:gd name="T25" fmla="*/ 622 h 909"/>
                <a:gd name="T26" fmla="*/ 38 w 390"/>
                <a:gd name="T27" fmla="*/ 400 h 909"/>
                <a:gd name="T28" fmla="*/ 108 w 390"/>
                <a:gd name="T29" fmla="*/ 204 h 909"/>
                <a:gd name="T30" fmla="*/ 199 w 390"/>
                <a:gd name="T31" fmla="*/ 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909">
                  <a:moveTo>
                    <a:pt x="199" y="14"/>
                  </a:moveTo>
                  <a:cubicBezTo>
                    <a:pt x="199" y="14"/>
                    <a:pt x="198" y="0"/>
                    <a:pt x="217" y="23"/>
                  </a:cubicBezTo>
                  <a:cubicBezTo>
                    <a:pt x="236" y="46"/>
                    <a:pt x="273" y="66"/>
                    <a:pt x="273" y="66"/>
                  </a:cubicBezTo>
                  <a:cubicBezTo>
                    <a:pt x="273" y="66"/>
                    <a:pt x="355" y="124"/>
                    <a:pt x="359" y="150"/>
                  </a:cubicBezTo>
                  <a:cubicBezTo>
                    <a:pt x="364" y="177"/>
                    <a:pt x="390" y="293"/>
                    <a:pt x="376" y="331"/>
                  </a:cubicBezTo>
                  <a:cubicBezTo>
                    <a:pt x="362" y="369"/>
                    <a:pt x="255" y="554"/>
                    <a:pt x="255" y="554"/>
                  </a:cubicBezTo>
                  <a:cubicBezTo>
                    <a:pt x="255" y="554"/>
                    <a:pt x="283" y="587"/>
                    <a:pt x="276" y="626"/>
                  </a:cubicBezTo>
                  <a:cubicBezTo>
                    <a:pt x="270" y="665"/>
                    <a:pt x="262" y="719"/>
                    <a:pt x="265" y="731"/>
                  </a:cubicBezTo>
                  <a:cubicBezTo>
                    <a:pt x="269" y="743"/>
                    <a:pt x="261" y="773"/>
                    <a:pt x="273" y="783"/>
                  </a:cubicBezTo>
                  <a:cubicBezTo>
                    <a:pt x="286" y="793"/>
                    <a:pt x="299" y="811"/>
                    <a:pt x="260" y="835"/>
                  </a:cubicBezTo>
                  <a:cubicBezTo>
                    <a:pt x="260" y="835"/>
                    <a:pt x="253" y="855"/>
                    <a:pt x="259" y="859"/>
                  </a:cubicBezTo>
                  <a:cubicBezTo>
                    <a:pt x="266" y="864"/>
                    <a:pt x="161" y="909"/>
                    <a:pt x="119" y="885"/>
                  </a:cubicBezTo>
                  <a:cubicBezTo>
                    <a:pt x="78" y="861"/>
                    <a:pt x="3" y="665"/>
                    <a:pt x="2" y="622"/>
                  </a:cubicBezTo>
                  <a:cubicBezTo>
                    <a:pt x="0" y="578"/>
                    <a:pt x="24" y="434"/>
                    <a:pt x="38" y="400"/>
                  </a:cubicBezTo>
                  <a:cubicBezTo>
                    <a:pt x="51" y="366"/>
                    <a:pt x="91" y="233"/>
                    <a:pt x="108" y="204"/>
                  </a:cubicBezTo>
                  <a:cubicBezTo>
                    <a:pt x="125" y="174"/>
                    <a:pt x="199" y="14"/>
                    <a:pt x="199" y="14"/>
                  </a:cubicBezTo>
                </a:path>
              </a:pathLst>
            </a:custGeom>
            <a:solidFill>
              <a:srgbClr val="4C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1" name="îšļîḍé"/>
            <p:cNvSpPr/>
            <p:nvPr/>
          </p:nvSpPr>
          <p:spPr bwMode="auto">
            <a:xfrm>
              <a:off x="4443" y="4158"/>
              <a:ext cx="83" cy="155"/>
            </a:xfrm>
            <a:custGeom>
              <a:avLst/>
              <a:gdLst>
                <a:gd name="T0" fmla="*/ 2 w 62"/>
                <a:gd name="T1" fmla="*/ 103 h 116"/>
                <a:gd name="T2" fmla="*/ 1 w 62"/>
                <a:gd name="T3" fmla="*/ 116 h 116"/>
                <a:gd name="T4" fmla="*/ 2 w 62"/>
                <a:gd name="T5" fmla="*/ 103 h 116"/>
                <a:gd name="T6" fmla="*/ 62 w 62"/>
                <a:gd name="T7" fmla="*/ 0 h 116"/>
                <a:gd name="T8" fmla="*/ 2 w 62"/>
                <a:gd name="T9" fmla="*/ 103 h 116"/>
                <a:gd name="T10" fmla="*/ 62 w 62"/>
                <a:gd name="T11" fmla="*/ 0 h 116"/>
              </a:gdLst>
              <a:ahLst/>
              <a:cxnLst>
                <a:cxn ang="0">
                  <a:pos x="T0" y="T1"/>
                </a:cxn>
                <a:cxn ang="0">
                  <a:pos x="T2" y="T3"/>
                </a:cxn>
                <a:cxn ang="0">
                  <a:pos x="T4" y="T5"/>
                </a:cxn>
                <a:cxn ang="0">
                  <a:pos x="T6" y="T7"/>
                </a:cxn>
                <a:cxn ang="0">
                  <a:pos x="T8" y="T9"/>
                </a:cxn>
                <a:cxn ang="0">
                  <a:pos x="T10" y="T11"/>
                </a:cxn>
              </a:cxnLst>
              <a:rect l="0" t="0" r="r" b="b"/>
              <a:pathLst>
                <a:path w="62" h="116">
                  <a:moveTo>
                    <a:pt x="2" y="103"/>
                  </a:moveTo>
                  <a:cubicBezTo>
                    <a:pt x="1" y="108"/>
                    <a:pt x="0" y="112"/>
                    <a:pt x="1" y="116"/>
                  </a:cubicBezTo>
                  <a:cubicBezTo>
                    <a:pt x="1" y="116"/>
                    <a:pt x="1" y="111"/>
                    <a:pt x="2" y="103"/>
                  </a:cubicBezTo>
                  <a:moveTo>
                    <a:pt x="62" y="0"/>
                  </a:moveTo>
                  <a:cubicBezTo>
                    <a:pt x="16" y="30"/>
                    <a:pt x="5" y="79"/>
                    <a:pt x="2" y="103"/>
                  </a:cubicBezTo>
                  <a:cubicBezTo>
                    <a:pt x="10" y="57"/>
                    <a:pt x="62" y="0"/>
                    <a:pt x="62"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2" name="iṡ1ïďè"/>
            <p:cNvSpPr/>
            <p:nvPr/>
          </p:nvSpPr>
          <p:spPr bwMode="auto">
            <a:xfrm>
              <a:off x="4311" y="4314"/>
              <a:ext cx="97" cy="336"/>
            </a:xfrm>
            <a:custGeom>
              <a:avLst/>
              <a:gdLst>
                <a:gd name="T0" fmla="*/ 72 w 72"/>
                <a:gd name="T1" fmla="*/ 0 h 250"/>
                <a:gd name="T2" fmla="*/ 17 w 72"/>
                <a:gd name="T3" fmla="*/ 143 h 250"/>
                <a:gd name="T4" fmla="*/ 0 w 72"/>
                <a:gd name="T5" fmla="*/ 250 h 250"/>
                <a:gd name="T6" fmla="*/ 8 w 72"/>
                <a:gd name="T7" fmla="*/ 248 h 250"/>
                <a:gd name="T8" fmla="*/ 14 w 72"/>
                <a:gd name="T9" fmla="*/ 245 h 250"/>
                <a:gd name="T10" fmla="*/ 16 w 72"/>
                <a:gd name="T11" fmla="*/ 246 h 250"/>
                <a:gd name="T12" fmla="*/ 18 w 72"/>
                <a:gd name="T13" fmla="*/ 245 h 250"/>
                <a:gd name="T14" fmla="*/ 22 w 72"/>
                <a:gd name="T15" fmla="*/ 246 h 250"/>
                <a:gd name="T16" fmla="*/ 31 w 72"/>
                <a:gd name="T17" fmla="*/ 182 h 250"/>
                <a:gd name="T18" fmla="*/ 72 w 72"/>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250">
                  <a:moveTo>
                    <a:pt x="72" y="0"/>
                  </a:moveTo>
                  <a:cubicBezTo>
                    <a:pt x="72" y="0"/>
                    <a:pt x="20" y="113"/>
                    <a:pt x="17" y="143"/>
                  </a:cubicBezTo>
                  <a:cubicBezTo>
                    <a:pt x="15" y="169"/>
                    <a:pt x="3" y="231"/>
                    <a:pt x="0" y="250"/>
                  </a:cubicBezTo>
                  <a:cubicBezTo>
                    <a:pt x="4" y="249"/>
                    <a:pt x="6" y="249"/>
                    <a:pt x="8" y="248"/>
                  </a:cubicBezTo>
                  <a:cubicBezTo>
                    <a:pt x="9" y="246"/>
                    <a:pt x="12" y="245"/>
                    <a:pt x="14" y="245"/>
                  </a:cubicBezTo>
                  <a:cubicBezTo>
                    <a:pt x="15" y="245"/>
                    <a:pt x="15" y="245"/>
                    <a:pt x="16" y="246"/>
                  </a:cubicBezTo>
                  <a:cubicBezTo>
                    <a:pt x="17" y="245"/>
                    <a:pt x="18" y="245"/>
                    <a:pt x="18" y="245"/>
                  </a:cubicBezTo>
                  <a:cubicBezTo>
                    <a:pt x="20" y="245"/>
                    <a:pt x="21" y="246"/>
                    <a:pt x="22" y="246"/>
                  </a:cubicBezTo>
                  <a:cubicBezTo>
                    <a:pt x="26" y="227"/>
                    <a:pt x="33" y="196"/>
                    <a:pt x="31" y="182"/>
                  </a:cubicBezTo>
                  <a:cubicBezTo>
                    <a:pt x="29" y="162"/>
                    <a:pt x="72" y="2"/>
                    <a:pt x="72"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3" name="iṡľiḓê"/>
            <p:cNvSpPr/>
            <p:nvPr/>
          </p:nvSpPr>
          <p:spPr bwMode="auto">
            <a:xfrm>
              <a:off x="4385" y="4927"/>
              <a:ext cx="137" cy="164"/>
            </a:xfrm>
            <a:custGeom>
              <a:avLst/>
              <a:gdLst>
                <a:gd name="T0" fmla="*/ 0 w 101"/>
                <a:gd name="T1" fmla="*/ 0 h 123"/>
                <a:gd name="T2" fmla="*/ 71 w 101"/>
                <a:gd name="T3" fmla="*/ 123 h 123"/>
                <a:gd name="T4" fmla="*/ 73 w 101"/>
                <a:gd name="T5" fmla="*/ 123 h 123"/>
                <a:gd name="T6" fmla="*/ 0 w 101"/>
                <a:gd name="T7" fmla="*/ 0 h 123"/>
              </a:gdLst>
              <a:ahLst/>
              <a:cxnLst>
                <a:cxn ang="0">
                  <a:pos x="T0" y="T1"/>
                </a:cxn>
                <a:cxn ang="0">
                  <a:pos x="T2" y="T3"/>
                </a:cxn>
                <a:cxn ang="0">
                  <a:pos x="T4" y="T5"/>
                </a:cxn>
                <a:cxn ang="0">
                  <a:pos x="T6" y="T7"/>
                </a:cxn>
              </a:cxnLst>
              <a:rect l="0" t="0" r="r" b="b"/>
              <a:pathLst>
                <a:path w="101" h="123">
                  <a:moveTo>
                    <a:pt x="0" y="0"/>
                  </a:moveTo>
                  <a:cubicBezTo>
                    <a:pt x="0" y="0"/>
                    <a:pt x="42" y="123"/>
                    <a:pt x="71" y="123"/>
                  </a:cubicBezTo>
                  <a:cubicBezTo>
                    <a:pt x="71" y="123"/>
                    <a:pt x="72" y="123"/>
                    <a:pt x="73" y="123"/>
                  </a:cubicBezTo>
                  <a:cubicBezTo>
                    <a:pt x="101" y="115"/>
                    <a:pt x="1" y="2"/>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4" name="ísľîdé"/>
            <p:cNvSpPr/>
            <p:nvPr/>
          </p:nvSpPr>
          <p:spPr bwMode="auto">
            <a:xfrm>
              <a:off x="4495" y="4887"/>
              <a:ext cx="61" cy="109"/>
            </a:xfrm>
            <a:custGeom>
              <a:avLst/>
              <a:gdLst>
                <a:gd name="T0" fmla="*/ 44 w 45"/>
                <a:gd name="T1" fmla="*/ 56 h 81"/>
                <a:gd name="T2" fmla="*/ 39 w 45"/>
                <a:gd name="T3" fmla="*/ 62 h 81"/>
                <a:gd name="T4" fmla="*/ 42 w 45"/>
                <a:gd name="T5" fmla="*/ 63 h 81"/>
                <a:gd name="T6" fmla="*/ 44 w 45"/>
                <a:gd name="T7" fmla="*/ 60 h 81"/>
                <a:gd name="T8" fmla="*/ 44 w 45"/>
                <a:gd name="T9" fmla="*/ 56 h 81"/>
                <a:gd name="T10" fmla="*/ 0 w 45"/>
                <a:gd name="T11" fmla="*/ 0 h 81"/>
                <a:gd name="T12" fmla="*/ 6 w 45"/>
                <a:gd name="T13" fmla="*/ 59 h 81"/>
                <a:gd name="T14" fmla="*/ 17 w 45"/>
                <a:gd name="T15" fmla="*/ 81 h 81"/>
                <a:gd name="T16" fmla="*/ 33 w 45"/>
                <a:gd name="T17" fmla="*/ 69 h 81"/>
                <a:gd name="T18" fmla="*/ 39 w 45"/>
                <a:gd name="T19" fmla="*/ 62 h 81"/>
                <a:gd name="T20" fmla="*/ 0 w 45"/>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44" y="56"/>
                  </a:moveTo>
                  <a:cubicBezTo>
                    <a:pt x="43" y="56"/>
                    <a:pt x="41" y="58"/>
                    <a:pt x="39" y="62"/>
                  </a:cubicBezTo>
                  <a:cubicBezTo>
                    <a:pt x="40" y="63"/>
                    <a:pt x="41" y="63"/>
                    <a:pt x="42" y="63"/>
                  </a:cubicBezTo>
                  <a:cubicBezTo>
                    <a:pt x="43" y="63"/>
                    <a:pt x="44" y="62"/>
                    <a:pt x="44" y="60"/>
                  </a:cubicBezTo>
                  <a:cubicBezTo>
                    <a:pt x="45" y="57"/>
                    <a:pt x="45" y="56"/>
                    <a:pt x="44" y="56"/>
                  </a:cubicBezTo>
                  <a:moveTo>
                    <a:pt x="0" y="0"/>
                  </a:moveTo>
                  <a:cubicBezTo>
                    <a:pt x="6" y="59"/>
                    <a:pt x="6" y="59"/>
                    <a:pt x="6" y="59"/>
                  </a:cubicBezTo>
                  <a:cubicBezTo>
                    <a:pt x="8" y="76"/>
                    <a:pt x="12" y="81"/>
                    <a:pt x="17" y="81"/>
                  </a:cubicBezTo>
                  <a:cubicBezTo>
                    <a:pt x="22" y="81"/>
                    <a:pt x="28" y="75"/>
                    <a:pt x="33" y="69"/>
                  </a:cubicBezTo>
                  <a:cubicBezTo>
                    <a:pt x="35" y="66"/>
                    <a:pt x="37" y="64"/>
                    <a:pt x="39" y="62"/>
                  </a:cubicBezTo>
                  <a:cubicBezTo>
                    <a:pt x="27" y="53"/>
                    <a:pt x="2" y="1"/>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5" name="íṣļïďe"/>
            <p:cNvSpPr/>
            <p:nvPr/>
          </p:nvSpPr>
          <p:spPr bwMode="auto">
            <a:xfrm>
              <a:off x="3993" y="4016"/>
              <a:ext cx="245" cy="629"/>
            </a:xfrm>
            <a:custGeom>
              <a:avLst/>
              <a:gdLst>
                <a:gd name="T0" fmla="*/ 2 w 183"/>
                <a:gd name="T1" fmla="*/ 463 h 468"/>
                <a:gd name="T2" fmla="*/ 0 w 183"/>
                <a:gd name="T3" fmla="*/ 468 h 468"/>
                <a:gd name="T4" fmla="*/ 2 w 183"/>
                <a:gd name="T5" fmla="*/ 467 h 468"/>
                <a:gd name="T6" fmla="*/ 2 w 183"/>
                <a:gd name="T7" fmla="*/ 463 h 468"/>
                <a:gd name="T8" fmla="*/ 183 w 183"/>
                <a:gd name="T9" fmla="*/ 15 h 468"/>
                <a:gd name="T10" fmla="*/ 182 w 183"/>
                <a:gd name="T11" fmla="*/ 15 h 468"/>
                <a:gd name="T12" fmla="*/ 182 w 183"/>
                <a:gd name="T13" fmla="*/ 15 h 468"/>
                <a:gd name="T14" fmla="*/ 183 w 183"/>
                <a:gd name="T15" fmla="*/ 15 h 468"/>
                <a:gd name="T16" fmla="*/ 161 w 183"/>
                <a:gd name="T17" fmla="*/ 0 h 468"/>
                <a:gd name="T18" fmla="*/ 160 w 183"/>
                <a:gd name="T19" fmla="*/ 0 h 468"/>
                <a:gd name="T20" fmla="*/ 178 w 183"/>
                <a:gd name="T21" fmla="*/ 3 h 468"/>
                <a:gd name="T22" fmla="*/ 161 w 183"/>
                <a:gd name="T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468">
                  <a:moveTo>
                    <a:pt x="2" y="463"/>
                  </a:moveTo>
                  <a:cubicBezTo>
                    <a:pt x="1" y="464"/>
                    <a:pt x="1" y="466"/>
                    <a:pt x="0" y="468"/>
                  </a:cubicBezTo>
                  <a:cubicBezTo>
                    <a:pt x="1" y="468"/>
                    <a:pt x="2" y="468"/>
                    <a:pt x="2" y="467"/>
                  </a:cubicBezTo>
                  <a:cubicBezTo>
                    <a:pt x="2" y="466"/>
                    <a:pt x="2" y="464"/>
                    <a:pt x="2" y="463"/>
                  </a:cubicBezTo>
                  <a:moveTo>
                    <a:pt x="183" y="15"/>
                  </a:moveTo>
                  <a:cubicBezTo>
                    <a:pt x="183" y="15"/>
                    <a:pt x="183" y="15"/>
                    <a:pt x="182" y="15"/>
                  </a:cubicBezTo>
                  <a:cubicBezTo>
                    <a:pt x="182" y="15"/>
                    <a:pt x="182" y="15"/>
                    <a:pt x="182" y="15"/>
                  </a:cubicBezTo>
                  <a:cubicBezTo>
                    <a:pt x="183" y="15"/>
                    <a:pt x="183" y="15"/>
                    <a:pt x="183" y="15"/>
                  </a:cubicBezTo>
                  <a:moveTo>
                    <a:pt x="161" y="0"/>
                  </a:moveTo>
                  <a:cubicBezTo>
                    <a:pt x="161" y="0"/>
                    <a:pt x="161" y="0"/>
                    <a:pt x="160" y="0"/>
                  </a:cubicBezTo>
                  <a:cubicBezTo>
                    <a:pt x="168" y="0"/>
                    <a:pt x="174" y="2"/>
                    <a:pt x="178" y="3"/>
                  </a:cubicBezTo>
                  <a:cubicBezTo>
                    <a:pt x="174" y="2"/>
                    <a:pt x="168" y="0"/>
                    <a:pt x="161"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6" name="îşľïdé"/>
            <p:cNvSpPr/>
            <p:nvPr/>
          </p:nvSpPr>
          <p:spPr bwMode="auto">
            <a:xfrm>
              <a:off x="3994" y="4036"/>
              <a:ext cx="243" cy="607"/>
            </a:xfrm>
            <a:custGeom>
              <a:avLst/>
              <a:gdLst>
                <a:gd name="T0" fmla="*/ 147 w 180"/>
                <a:gd name="T1" fmla="*/ 25 h 452"/>
                <a:gd name="T2" fmla="*/ 104 w 180"/>
                <a:gd name="T3" fmla="*/ 100 h 452"/>
                <a:gd name="T4" fmla="*/ 56 w 180"/>
                <a:gd name="T5" fmla="*/ 207 h 452"/>
                <a:gd name="T6" fmla="*/ 16 w 180"/>
                <a:gd name="T7" fmla="*/ 404 h 452"/>
                <a:gd name="T8" fmla="*/ 0 w 180"/>
                <a:gd name="T9" fmla="*/ 448 h 452"/>
                <a:gd name="T10" fmla="*/ 0 w 180"/>
                <a:gd name="T11" fmla="*/ 452 h 452"/>
                <a:gd name="T12" fmla="*/ 3 w 180"/>
                <a:gd name="T13" fmla="*/ 452 h 452"/>
                <a:gd name="T14" fmla="*/ 20 w 180"/>
                <a:gd name="T15" fmla="*/ 404 h 452"/>
                <a:gd name="T16" fmla="*/ 61 w 180"/>
                <a:gd name="T17" fmla="*/ 207 h 452"/>
                <a:gd name="T18" fmla="*/ 108 w 180"/>
                <a:gd name="T19" fmla="*/ 100 h 452"/>
                <a:gd name="T20" fmla="*/ 150 w 180"/>
                <a:gd name="T21" fmla="*/ 28 h 452"/>
                <a:gd name="T22" fmla="*/ 147 w 180"/>
                <a:gd name="T23" fmla="*/ 25 h 452"/>
                <a:gd name="T24" fmla="*/ 180 w 180"/>
                <a:gd name="T25" fmla="*/ 0 h 452"/>
                <a:gd name="T26" fmla="*/ 178 w 180"/>
                <a:gd name="T27" fmla="*/ 1 h 452"/>
                <a:gd name="T28" fmla="*/ 179 w 180"/>
                <a:gd name="T29" fmla="*/ 1 h 452"/>
                <a:gd name="T30" fmla="*/ 180 w 180"/>
                <a:gd name="T31" fmla="*/ 0 h 452"/>
                <a:gd name="T32" fmla="*/ 180 w 180"/>
                <a:gd name="T3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452">
                  <a:moveTo>
                    <a:pt x="147" y="25"/>
                  </a:moveTo>
                  <a:cubicBezTo>
                    <a:pt x="136" y="43"/>
                    <a:pt x="118" y="79"/>
                    <a:pt x="104" y="100"/>
                  </a:cubicBezTo>
                  <a:cubicBezTo>
                    <a:pt x="85" y="127"/>
                    <a:pt x="56" y="207"/>
                    <a:pt x="56" y="207"/>
                  </a:cubicBezTo>
                  <a:cubicBezTo>
                    <a:pt x="56" y="207"/>
                    <a:pt x="21" y="397"/>
                    <a:pt x="16" y="404"/>
                  </a:cubicBezTo>
                  <a:cubicBezTo>
                    <a:pt x="14" y="407"/>
                    <a:pt x="7" y="425"/>
                    <a:pt x="0" y="448"/>
                  </a:cubicBezTo>
                  <a:cubicBezTo>
                    <a:pt x="0" y="449"/>
                    <a:pt x="0" y="451"/>
                    <a:pt x="0" y="452"/>
                  </a:cubicBezTo>
                  <a:cubicBezTo>
                    <a:pt x="1" y="452"/>
                    <a:pt x="2" y="452"/>
                    <a:pt x="3" y="452"/>
                  </a:cubicBezTo>
                  <a:cubicBezTo>
                    <a:pt x="11" y="427"/>
                    <a:pt x="18" y="407"/>
                    <a:pt x="20" y="404"/>
                  </a:cubicBezTo>
                  <a:cubicBezTo>
                    <a:pt x="25" y="397"/>
                    <a:pt x="61" y="207"/>
                    <a:pt x="61" y="207"/>
                  </a:cubicBezTo>
                  <a:cubicBezTo>
                    <a:pt x="61" y="207"/>
                    <a:pt x="89" y="127"/>
                    <a:pt x="108" y="100"/>
                  </a:cubicBezTo>
                  <a:cubicBezTo>
                    <a:pt x="122" y="80"/>
                    <a:pt x="138" y="47"/>
                    <a:pt x="150" y="28"/>
                  </a:cubicBezTo>
                  <a:cubicBezTo>
                    <a:pt x="149" y="27"/>
                    <a:pt x="148" y="26"/>
                    <a:pt x="147" y="25"/>
                  </a:cubicBezTo>
                  <a:moveTo>
                    <a:pt x="180" y="0"/>
                  </a:moveTo>
                  <a:cubicBezTo>
                    <a:pt x="180" y="0"/>
                    <a:pt x="179" y="1"/>
                    <a:pt x="178" y="1"/>
                  </a:cubicBezTo>
                  <a:cubicBezTo>
                    <a:pt x="179" y="1"/>
                    <a:pt x="179" y="1"/>
                    <a:pt x="179" y="1"/>
                  </a:cubicBezTo>
                  <a:cubicBezTo>
                    <a:pt x="179" y="1"/>
                    <a:pt x="180" y="1"/>
                    <a:pt x="180" y="0"/>
                  </a:cubicBezTo>
                  <a:cubicBezTo>
                    <a:pt x="180" y="0"/>
                    <a:pt x="180" y="0"/>
                    <a:pt x="18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7" name="ïsḷïḍè"/>
            <p:cNvSpPr/>
            <p:nvPr/>
          </p:nvSpPr>
          <p:spPr bwMode="auto">
            <a:xfrm>
              <a:off x="4193" y="4065"/>
              <a:ext cx="4" cy="9"/>
            </a:xfrm>
            <a:custGeom>
              <a:avLst/>
              <a:gdLst>
                <a:gd name="T0" fmla="*/ 2 w 4"/>
                <a:gd name="T1" fmla="*/ 0 h 6"/>
                <a:gd name="T2" fmla="*/ 0 w 4"/>
                <a:gd name="T3" fmla="*/ 3 h 6"/>
                <a:gd name="T4" fmla="*/ 3 w 4"/>
                <a:gd name="T5" fmla="*/ 6 h 6"/>
                <a:gd name="T6" fmla="*/ 4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1" y="1"/>
                    <a:pt x="1" y="2"/>
                    <a:pt x="0" y="3"/>
                  </a:cubicBezTo>
                  <a:cubicBezTo>
                    <a:pt x="1" y="4"/>
                    <a:pt x="2" y="5"/>
                    <a:pt x="3" y="6"/>
                  </a:cubicBezTo>
                  <a:cubicBezTo>
                    <a:pt x="3" y="5"/>
                    <a:pt x="4" y="4"/>
                    <a:pt x="4" y="3"/>
                  </a:cubicBezTo>
                  <a:cubicBezTo>
                    <a:pt x="3" y="2"/>
                    <a:pt x="3" y="1"/>
                    <a:pt x="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8" name="ï$ḻîḑé"/>
            <p:cNvSpPr/>
            <p:nvPr/>
          </p:nvSpPr>
          <p:spPr bwMode="auto">
            <a:xfrm>
              <a:off x="4195" y="4038"/>
              <a:ext cx="41" cy="32"/>
            </a:xfrm>
            <a:custGeom>
              <a:avLst/>
              <a:gdLst>
                <a:gd name="T0" fmla="*/ 29 w 30"/>
                <a:gd name="T1" fmla="*/ 0 h 24"/>
                <a:gd name="T2" fmla="*/ 6 w 30"/>
                <a:gd name="T3" fmla="*/ 13 h 24"/>
                <a:gd name="T4" fmla="*/ 0 w 30"/>
                <a:gd name="T5" fmla="*/ 21 h 24"/>
                <a:gd name="T6" fmla="*/ 2 w 30"/>
                <a:gd name="T7" fmla="*/ 24 h 24"/>
                <a:gd name="T8" fmla="*/ 10 w 30"/>
                <a:gd name="T9" fmla="*/ 13 h 24"/>
                <a:gd name="T10" fmla="*/ 30 w 30"/>
                <a:gd name="T11" fmla="*/ 0 h 24"/>
                <a:gd name="T12" fmla="*/ 29 w 3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29" y="0"/>
                  </a:moveTo>
                  <a:cubicBezTo>
                    <a:pt x="24" y="2"/>
                    <a:pt x="13" y="7"/>
                    <a:pt x="6" y="13"/>
                  </a:cubicBezTo>
                  <a:cubicBezTo>
                    <a:pt x="4" y="15"/>
                    <a:pt x="2" y="18"/>
                    <a:pt x="0" y="21"/>
                  </a:cubicBezTo>
                  <a:cubicBezTo>
                    <a:pt x="1" y="22"/>
                    <a:pt x="1" y="23"/>
                    <a:pt x="2" y="24"/>
                  </a:cubicBezTo>
                  <a:cubicBezTo>
                    <a:pt x="5" y="19"/>
                    <a:pt x="8" y="15"/>
                    <a:pt x="10" y="13"/>
                  </a:cubicBezTo>
                  <a:cubicBezTo>
                    <a:pt x="16" y="8"/>
                    <a:pt x="23" y="4"/>
                    <a:pt x="30" y="0"/>
                  </a:cubicBezTo>
                  <a:cubicBezTo>
                    <a:pt x="30" y="0"/>
                    <a:pt x="30" y="0"/>
                    <a:pt x="2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9" name="îṡḻîḍe"/>
            <p:cNvSpPr/>
            <p:nvPr/>
          </p:nvSpPr>
          <p:spPr bwMode="auto">
            <a:xfrm>
              <a:off x="3909" y="4771"/>
              <a:ext cx="55" cy="151"/>
            </a:xfrm>
            <a:custGeom>
              <a:avLst/>
              <a:gdLst>
                <a:gd name="T0" fmla="*/ 5 w 41"/>
                <a:gd name="T1" fmla="*/ 101 h 112"/>
                <a:gd name="T2" fmla="*/ 1 w 41"/>
                <a:gd name="T3" fmla="*/ 107 h 112"/>
                <a:gd name="T4" fmla="*/ 0 w 41"/>
                <a:gd name="T5" fmla="*/ 112 h 112"/>
                <a:gd name="T6" fmla="*/ 1 w 41"/>
                <a:gd name="T7" fmla="*/ 112 h 112"/>
                <a:gd name="T8" fmla="*/ 3 w 41"/>
                <a:gd name="T9" fmla="*/ 110 h 112"/>
                <a:gd name="T10" fmla="*/ 5 w 41"/>
                <a:gd name="T11" fmla="*/ 101 h 112"/>
                <a:gd name="T12" fmla="*/ 39 w 41"/>
                <a:gd name="T13" fmla="*/ 0 h 112"/>
                <a:gd name="T14" fmla="*/ 39 w 41"/>
                <a:gd name="T15" fmla="*/ 3 h 112"/>
                <a:gd name="T16" fmla="*/ 41 w 41"/>
                <a:gd name="T17" fmla="*/ 0 h 112"/>
                <a:gd name="T18" fmla="*/ 39 w 41"/>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12">
                  <a:moveTo>
                    <a:pt x="5" y="101"/>
                  </a:moveTo>
                  <a:cubicBezTo>
                    <a:pt x="3" y="103"/>
                    <a:pt x="2" y="106"/>
                    <a:pt x="1" y="107"/>
                  </a:cubicBezTo>
                  <a:cubicBezTo>
                    <a:pt x="0" y="110"/>
                    <a:pt x="0" y="111"/>
                    <a:pt x="0" y="112"/>
                  </a:cubicBezTo>
                  <a:cubicBezTo>
                    <a:pt x="0" y="112"/>
                    <a:pt x="1" y="112"/>
                    <a:pt x="1" y="112"/>
                  </a:cubicBezTo>
                  <a:cubicBezTo>
                    <a:pt x="1" y="112"/>
                    <a:pt x="2" y="111"/>
                    <a:pt x="3" y="110"/>
                  </a:cubicBezTo>
                  <a:cubicBezTo>
                    <a:pt x="3" y="108"/>
                    <a:pt x="4" y="105"/>
                    <a:pt x="5" y="101"/>
                  </a:cubicBezTo>
                  <a:moveTo>
                    <a:pt x="39" y="0"/>
                  </a:moveTo>
                  <a:cubicBezTo>
                    <a:pt x="39" y="1"/>
                    <a:pt x="39" y="2"/>
                    <a:pt x="39" y="3"/>
                  </a:cubicBezTo>
                  <a:cubicBezTo>
                    <a:pt x="40" y="2"/>
                    <a:pt x="40" y="1"/>
                    <a:pt x="41" y="0"/>
                  </a:cubicBezTo>
                  <a:cubicBezTo>
                    <a:pt x="40" y="0"/>
                    <a:pt x="40" y="0"/>
                    <a:pt x="39"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0" name="îšḷïḋê"/>
            <p:cNvSpPr/>
            <p:nvPr/>
          </p:nvSpPr>
          <p:spPr bwMode="auto">
            <a:xfrm>
              <a:off x="3913" y="4771"/>
              <a:ext cx="55" cy="148"/>
            </a:xfrm>
            <a:custGeom>
              <a:avLst/>
              <a:gdLst>
                <a:gd name="T0" fmla="*/ 38 w 41"/>
                <a:gd name="T1" fmla="*/ 0 h 110"/>
                <a:gd name="T2" fmla="*/ 36 w 41"/>
                <a:gd name="T3" fmla="*/ 3 h 110"/>
                <a:gd name="T4" fmla="*/ 36 w 41"/>
                <a:gd name="T5" fmla="*/ 10 h 110"/>
                <a:gd name="T6" fmla="*/ 2 w 41"/>
                <a:gd name="T7" fmla="*/ 101 h 110"/>
                <a:gd name="T8" fmla="*/ 0 w 41"/>
                <a:gd name="T9" fmla="*/ 110 h 110"/>
                <a:gd name="T10" fmla="*/ 40 w 41"/>
                <a:gd name="T11" fmla="*/ 10 h 110"/>
                <a:gd name="T12" fmla="*/ 41 w 41"/>
                <a:gd name="T13" fmla="*/ 1 h 110"/>
                <a:gd name="T14" fmla="*/ 38 w 41"/>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10">
                  <a:moveTo>
                    <a:pt x="38" y="0"/>
                  </a:moveTo>
                  <a:cubicBezTo>
                    <a:pt x="37" y="1"/>
                    <a:pt x="37" y="2"/>
                    <a:pt x="36" y="3"/>
                  </a:cubicBezTo>
                  <a:cubicBezTo>
                    <a:pt x="36" y="6"/>
                    <a:pt x="36" y="8"/>
                    <a:pt x="36" y="10"/>
                  </a:cubicBezTo>
                  <a:cubicBezTo>
                    <a:pt x="36" y="36"/>
                    <a:pt x="15" y="80"/>
                    <a:pt x="2" y="101"/>
                  </a:cubicBezTo>
                  <a:cubicBezTo>
                    <a:pt x="1" y="105"/>
                    <a:pt x="0" y="108"/>
                    <a:pt x="0" y="110"/>
                  </a:cubicBezTo>
                  <a:cubicBezTo>
                    <a:pt x="9" y="99"/>
                    <a:pt x="41" y="41"/>
                    <a:pt x="40" y="10"/>
                  </a:cubicBezTo>
                  <a:cubicBezTo>
                    <a:pt x="40" y="8"/>
                    <a:pt x="40" y="4"/>
                    <a:pt x="41" y="1"/>
                  </a:cubicBezTo>
                  <a:cubicBezTo>
                    <a:pt x="40" y="1"/>
                    <a:pt x="39" y="1"/>
                    <a:pt x="3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1" name="iṡļïḋê"/>
            <p:cNvSpPr/>
            <p:nvPr/>
          </p:nvSpPr>
          <p:spPr bwMode="auto">
            <a:xfrm>
              <a:off x="3901" y="3990"/>
              <a:ext cx="338" cy="940"/>
            </a:xfrm>
            <a:custGeom>
              <a:avLst/>
              <a:gdLst>
                <a:gd name="T0" fmla="*/ 251 w 252"/>
                <a:gd name="T1" fmla="*/ 25 h 700"/>
                <a:gd name="T2" fmla="*/ 153 w 252"/>
                <a:gd name="T3" fmla="*/ 64 h 700"/>
                <a:gd name="T4" fmla="*/ 104 w 252"/>
                <a:gd name="T5" fmla="*/ 91 h 700"/>
                <a:gd name="T6" fmla="*/ 80 w 252"/>
                <a:gd name="T7" fmla="*/ 234 h 700"/>
                <a:gd name="T8" fmla="*/ 63 w 252"/>
                <a:gd name="T9" fmla="*/ 327 h 700"/>
                <a:gd name="T10" fmla="*/ 43 w 252"/>
                <a:gd name="T11" fmla="*/ 478 h 700"/>
                <a:gd name="T12" fmla="*/ 2 w 252"/>
                <a:gd name="T13" fmla="*/ 694 h 700"/>
                <a:gd name="T14" fmla="*/ 45 w 252"/>
                <a:gd name="T15" fmla="*/ 592 h 700"/>
                <a:gd name="T16" fmla="*/ 86 w 252"/>
                <a:gd name="T17" fmla="*/ 439 h 700"/>
                <a:gd name="T18" fmla="*/ 126 w 252"/>
                <a:gd name="T19" fmla="*/ 242 h 700"/>
                <a:gd name="T20" fmla="*/ 174 w 252"/>
                <a:gd name="T21" fmla="*/ 135 h 700"/>
                <a:gd name="T22" fmla="*/ 225 w 252"/>
                <a:gd name="T23" fmla="*/ 49 h 700"/>
                <a:gd name="T24" fmla="*/ 252 w 252"/>
                <a:gd name="T25" fmla="*/ 35 h 700"/>
                <a:gd name="T26" fmla="*/ 251 w 252"/>
                <a:gd name="T27" fmla="*/ 2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00">
                  <a:moveTo>
                    <a:pt x="251" y="25"/>
                  </a:moveTo>
                  <a:cubicBezTo>
                    <a:pt x="251" y="25"/>
                    <a:pt x="205" y="0"/>
                    <a:pt x="153" y="64"/>
                  </a:cubicBezTo>
                  <a:cubicBezTo>
                    <a:pt x="153" y="64"/>
                    <a:pt x="115" y="86"/>
                    <a:pt x="104" y="91"/>
                  </a:cubicBezTo>
                  <a:cubicBezTo>
                    <a:pt x="93" y="96"/>
                    <a:pt x="80" y="234"/>
                    <a:pt x="80" y="234"/>
                  </a:cubicBezTo>
                  <a:cubicBezTo>
                    <a:pt x="80" y="234"/>
                    <a:pt x="56" y="293"/>
                    <a:pt x="63" y="327"/>
                  </a:cubicBezTo>
                  <a:cubicBezTo>
                    <a:pt x="69" y="361"/>
                    <a:pt x="43" y="478"/>
                    <a:pt x="43" y="478"/>
                  </a:cubicBezTo>
                  <a:cubicBezTo>
                    <a:pt x="43" y="478"/>
                    <a:pt x="0" y="688"/>
                    <a:pt x="2" y="694"/>
                  </a:cubicBezTo>
                  <a:cubicBezTo>
                    <a:pt x="3" y="700"/>
                    <a:pt x="46" y="628"/>
                    <a:pt x="45" y="592"/>
                  </a:cubicBezTo>
                  <a:cubicBezTo>
                    <a:pt x="44" y="557"/>
                    <a:pt x="80" y="446"/>
                    <a:pt x="86" y="439"/>
                  </a:cubicBezTo>
                  <a:cubicBezTo>
                    <a:pt x="91" y="432"/>
                    <a:pt x="126" y="242"/>
                    <a:pt x="126" y="242"/>
                  </a:cubicBezTo>
                  <a:cubicBezTo>
                    <a:pt x="126" y="242"/>
                    <a:pt x="155" y="162"/>
                    <a:pt x="174" y="135"/>
                  </a:cubicBezTo>
                  <a:cubicBezTo>
                    <a:pt x="192" y="109"/>
                    <a:pt x="215" y="58"/>
                    <a:pt x="225" y="49"/>
                  </a:cubicBezTo>
                  <a:cubicBezTo>
                    <a:pt x="234" y="40"/>
                    <a:pt x="252" y="35"/>
                    <a:pt x="252" y="35"/>
                  </a:cubicBezTo>
                  <a:cubicBezTo>
                    <a:pt x="251" y="25"/>
                    <a:pt x="251" y="25"/>
                    <a:pt x="251" y="25"/>
                  </a:cubicBezTo>
                </a:path>
              </a:pathLst>
            </a:custGeom>
            <a:solidFill>
              <a:srgbClr val="4C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2" name="ïśľïdé"/>
            <p:cNvSpPr/>
            <p:nvPr/>
          </p:nvSpPr>
          <p:spPr bwMode="auto">
            <a:xfrm>
              <a:off x="3638" y="4566"/>
              <a:ext cx="327" cy="209"/>
            </a:xfrm>
            <a:custGeom>
              <a:avLst/>
              <a:gdLst>
                <a:gd name="T0" fmla="*/ 243 w 243"/>
                <a:gd name="T1" fmla="*/ 57 h 155"/>
                <a:gd name="T2" fmla="*/ 112 w 243"/>
                <a:gd name="T3" fmla="*/ 28 h 155"/>
                <a:gd name="T4" fmla="*/ 69 w 243"/>
                <a:gd name="T5" fmla="*/ 126 h 155"/>
                <a:gd name="T6" fmla="*/ 232 w 243"/>
                <a:gd name="T7" fmla="*/ 150 h 155"/>
                <a:gd name="T8" fmla="*/ 243 w 243"/>
                <a:gd name="T9" fmla="*/ 57 h 155"/>
              </a:gdLst>
              <a:ahLst/>
              <a:cxnLst>
                <a:cxn ang="0">
                  <a:pos x="T0" y="T1"/>
                </a:cxn>
                <a:cxn ang="0">
                  <a:pos x="T2" y="T3"/>
                </a:cxn>
                <a:cxn ang="0">
                  <a:pos x="T4" y="T5"/>
                </a:cxn>
                <a:cxn ang="0">
                  <a:pos x="T6" y="T7"/>
                </a:cxn>
                <a:cxn ang="0">
                  <a:pos x="T8" y="T9"/>
                </a:cxn>
              </a:cxnLst>
              <a:rect l="0" t="0" r="r" b="b"/>
              <a:pathLst>
                <a:path w="243" h="155">
                  <a:moveTo>
                    <a:pt x="243" y="57"/>
                  </a:moveTo>
                  <a:cubicBezTo>
                    <a:pt x="243" y="57"/>
                    <a:pt x="155" y="0"/>
                    <a:pt x="112" y="28"/>
                  </a:cubicBezTo>
                  <a:cubicBezTo>
                    <a:pt x="70" y="57"/>
                    <a:pt x="0" y="97"/>
                    <a:pt x="69" y="126"/>
                  </a:cubicBezTo>
                  <a:cubicBezTo>
                    <a:pt x="137" y="155"/>
                    <a:pt x="232" y="150"/>
                    <a:pt x="232" y="150"/>
                  </a:cubicBezTo>
                  <a:cubicBezTo>
                    <a:pt x="243" y="57"/>
                    <a:pt x="243" y="57"/>
                    <a:pt x="243" y="57"/>
                  </a:cubicBezTo>
                </a:path>
              </a:pathLst>
            </a:custGeom>
            <a:solidFill>
              <a:srgbClr val="FEC2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3" name="ïṣḷïďê"/>
            <p:cNvSpPr/>
            <p:nvPr/>
          </p:nvSpPr>
          <p:spPr bwMode="auto">
            <a:xfrm>
              <a:off x="4028" y="5316"/>
              <a:ext cx="134" cy="365"/>
            </a:xfrm>
            <a:custGeom>
              <a:avLst/>
              <a:gdLst>
                <a:gd name="T0" fmla="*/ 26 w 100"/>
                <a:gd name="T1" fmla="*/ 0 h 271"/>
                <a:gd name="T2" fmla="*/ 15 w 100"/>
                <a:gd name="T3" fmla="*/ 57 h 271"/>
                <a:gd name="T4" fmla="*/ 46 w 100"/>
                <a:gd name="T5" fmla="*/ 271 h 271"/>
                <a:gd name="T6" fmla="*/ 74 w 100"/>
                <a:gd name="T7" fmla="*/ 225 h 271"/>
                <a:gd name="T8" fmla="*/ 100 w 100"/>
                <a:gd name="T9" fmla="*/ 159 h 271"/>
                <a:gd name="T10" fmla="*/ 68 w 100"/>
                <a:gd name="T11" fmla="*/ 59 h 271"/>
                <a:gd name="T12" fmla="*/ 26 w 100"/>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00" h="271">
                  <a:moveTo>
                    <a:pt x="26" y="0"/>
                  </a:moveTo>
                  <a:cubicBezTo>
                    <a:pt x="26" y="0"/>
                    <a:pt x="0" y="24"/>
                    <a:pt x="15" y="57"/>
                  </a:cubicBezTo>
                  <a:cubicBezTo>
                    <a:pt x="28" y="85"/>
                    <a:pt x="39" y="226"/>
                    <a:pt x="46" y="271"/>
                  </a:cubicBezTo>
                  <a:cubicBezTo>
                    <a:pt x="57" y="253"/>
                    <a:pt x="70" y="232"/>
                    <a:pt x="74" y="225"/>
                  </a:cubicBezTo>
                  <a:cubicBezTo>
                    <a:pt x="79" y="216"/>
                    <a:pt x="92" y="180"/>
                    <a:pt x="100" y="159"/>
                  </a:cubicBezTo>
                  <a:cubicBezTo>
                    <a:pt x="91" y="139"/>
                    <a:pt x="68" y="80"/>
                    <a:pt x="68" y="59"/>
                  </a:cubicBezTo>
                  <a:cubicBezTo>
                    <a:pt x="68" y="33"/>
                    <a:pt x="26" y="0"/>
                    <a:pt x="26"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4" name="ïŝ1iḋé"/>
            <p:cNvSpPr/>
            <p:nvPr/>
          </p:nvSpPr>
          <p:spPr bwMode="auto">
            <a:xfrm>
              <a:off x="4240" y="5946"/>
              <a:ext cx="189" cy="36"/>
            </a:xfrm>
            <a:custGeom>
              <a:avLst/>
              <a:gdLst>
                <a:gd name="T0" fmla="*/ 47 w 140"/>
                <a:gd name="T1" fmla="*/ 0 h 27"/>
                <a:gd name="T2" fmla="*/ 13 w 140"/>
                <a:gd name="T3" fmla="*/ 10 h 27"/>
                <a:gd name="T4" fmla="*/ 57 w 140"/>
                <a:gd name="T5" fmla="*/ 27 h 27"/>
                <a:gd name="T6" fmla="*/ 140 w 140"/>
                <a:gd name="T7" fmla="*/ 22 h 27"/>
                <a:gd name="T8" fmla="*/ 47 w 140"/>
                <a:gd name="T9" fmla="*/ 0 h 27"/>
              </a:gdLst>
              <a:ahLst/>
              <a:cxnLst>
                <a:cxn ang="0">
                  <a:pos x="T0" y="T1"/>
                </a:cxn>
                <a:cxn ang="0">
                  <a:pos x="T2" y="T3"/>
                </a:cxn>
                <a:cxn ang="0">
                  <a:pos x="T4" y="T5"/>
                </a:cxn>
                <a:cxn ang="0">
                  <a:pos x="T6" y="T7"/>
                </a:cxn>
                <a:cxn ang="0">
                  <a:pos x="T8" y="T9"/>
                </a:cxn>
              </a:cxnLst>
              <a:rect l="0" t="0" r="r" b="b"/>
              <a:pathLst>
                <a:path w="140" h="27">
                  <a:moveTo>
                    <a:pt x="47" y="0"/>
                  </a:moveTo>
                  <a:cubicBezTo>
                    <a:pt x="33" y="0"/>
                    <a:pt x="21" y="2"/>
                    <a:pt x="13" y="10"/>
                  </a:cubicBezTo>
                  <a:cubicBezTo>
                    <a:pt x="0" y="24"/>
                    <a:pt x="26" y="27"/>
                    <a:pt x="57" y="27"/>
                  </a:cubicBezTo>
                  <a:cubicBezTo>
                    <a:pt x="94" y="27"/>
                    <a:pt x="140" y="22"/>
                    <a:pt x="140" y="22"/>
                  </a:cubicBezTo>
                  <a:cubicBezTo>
                    <a:pt x="140" y="22"/>
                    <a:pt x="87" y="0"/>
                    <a:pt x="47"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5" name="íşļíḋe"/>
            <p:cNvSpPr/>
            <p:nvPr/>
          </p:nvSpPr>
          <p:spPr bwMode="auto">
            <a:xfrm>
              <a:off x="4355" y="5999"/>
              <a:ext cx="134" cy="87"/>
            </a:xfrm>
            <a:custGeom>
              <a:avLst/>
              <a:gdLst>
                <a:gd name="T0" fmla="*/ 0 w 99"/>
                <a:gd name="T1" fmla="*/ 0 h 65"/>
                <a:gd name="T2" fmla="*/ 59 w 99"/>
                <a:gd name="T3" fmla="*/ 65 h 65"/>
                <a:gd name="T4" fmla="*/ 65 w 99"/>
                <a:gd name="T5" fmla="*/ 65 h 65"/>
                <a:gd name="T6" fmla="*/ 0 w 99"/>
                <a:gd name="T7" fmla="*/ 0 h 65"/>
              </a:gdLst>
              <a:ahLst/>
              <a:cxnLst>
                <a:cxn ang="0">
                  <a:pos x="T0" y="T1"/>
                </a:cxn>
                <a:cxn ang="0">
                  <a:pos x="T2" y="T3"/>
                </a:cxn>
                <a:cxn ang="0">
                  <a:pos x="T4" y="T5"/>
                </a:cxn>
                <a:cxn ang="0">
                  <a:pos x="T6" y="T7"/>
                </a:cxn>
              </a:cxnLst>
              <a:rect l="0" t="0" r="r" b="b"/>
              <a:pathLst>
                <a:path w="99" h="65">
                  <a:moveTo>
                    <a:pt x="0" y="0"/>
                  </a:moveTo>
                  <a:cubicBezTo>
                    <a:pt x="0" y="0"/>
                    <a:pt x="28" y="65"/>
                    <a:pt x="59" y="65"/>
                  </a:cubicBezTo>
                  <a:cubicBezTo>
                    <a:pt x="61" y="65"/>
                    <a:pt x="63" y="65"/>
                    <a:pt x="65" y="65"/>
                  </a:cubicBezTo>
                  <a:cubicBezTo>
                    <a:pt x="99" y="55"/>
                    <a:pt x="0" y="0"/>
                    <a:pt x="0"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6" name="ïşḻiḓe"/>
            <p:cNvSpPr/>
            <p:nvPr/>
          </p:nvSpPr>
          <p:spPr bwMode="auto">
            <a:xfrm>
              <a:off x="3958" y="5935"/>
              <a:ext cx="55" cy="17"/>
            </a:xfrm>
            <a:custGeom>
              <a:avLst/>
              <a:gdLst>
                <a:gd name="T0" fmla="*/ 0 w 42"/>
                <a:gd name="T1" fmla="*/ 0 h 13"/>
                <a:gd name="T2" fmla="*/ 18 w 42"/>
                <a:gd name="T3" fmla="*/ 13 h 13"/>
                <a:gd name="T4" fmla="*/ 26 w 42"/>
                <a:gd name="T5" fmla="*/ 11 h 13"/>
                <a:gd name="T6" fmla="*/ 0 w 42"/>
                <a:gd name="T7" fmla="*/ 0 h 13"/>
              </a:gdLst>
              <a:ahLst/>
              <a:cxnLst>
                <a:cxn ang="0">
                  <a:pos x="T0" y="T1"/>
                </a:cxn>
                <a:cxn ang="0">
                  <a:pos x="T2" y="T3"/>
                </a:cxn>
                <a:cxn ang="0">
                  <a:pos x="T4" y="T5"/>
                </a:cxn>
                <a:cxn ang="0">
                  <a:pos x="T6" y="T7"/>
                </a:cxn>
              </a:cxnLst>
              <a:rect l="0" t="0" r="r" b="b"/>
              <a:pathLst>
                <a:path w="42" h="13">
                  <a:moveTo>
                    <a:pt x="0" y="0"/>
                  </a:moveTo>
                  <a:cubicBezTo>
                    <a:pt x="0" y="0"/>
                    <a:pt x="7" y="13"/>
                    <a:pt x="18" y="13"/>
                  </a:cubicBezTo>
                  <a:cubicBezTo>
                    <a:pt x="21" y="13"/>
                    <a:pt x="23" y="12"/>
                    <a:pt x="26" y="11"/>
                  </a:cubicBezTo>
                  <a:cubicBezTo>
                    <a:pt x="42" y="2"/>
                    <a:pt x="0" y="0"/>
                    <a:pt x="0"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7" name="ïşḻïďè"/>
            <p:cNvSpPr/>
            <p:nvPr/>
          </p:nvSpPr>
          <p:spPr bwMode="auto">
            <a:xfrm>
              <a:off x="3885" y="5951"/>
              <a:ext cx="164" cy="84"/>
            </a:xfrm>
            <a:custGeom>
              <a:avLst/>
              <a:gdLst>
                <a:gd name="T0" fmla="*/ 0 w 122"/>
                <a:gd name="T1" fmla="*/ 1 h 63"/>
                <a:gd name="T2" fmla="*/ 90 w 122"/>
                <a:gd name="T3" fmla="*/ 63 h 63"/>
                <a:gd name="T4" fmla="*/ 99 w 122"/>
                <a:gd name="T5" fmla="*/ 60 h 63"/>
                <a:gd name="T6" fmla="*/ 0 w 122"/>
                <a:gd name="T7" fmla="*/ 1 h 63"/>
                <a:gd name="T8" fmla="*/ 0 w 122"/>
                <a:gd name="T9" fmla="*/ 0 h 63"/>
                <a:gd name="T10" fmla="*/ 0 w 122"/>
                <a:gd name="T11" fmla="*/ 1 h 63"/>
                <a:gd name="T12" fmla="*/ 0 w 122"/>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122" h="63">
                  <a:moveTo>
                    <a:pt x="0" y="1"/>
                  </a:moveTo>
                  <a:cubicBezTo>
                    <a:pt x="5" y="5"/>
                    <a:pt x="62" y="63"/>
                    <a:pt x="90" y="63"/>
                  </a:cubicBezTo>
                  <a:cubicBezTo>
                    <a:pt x="94" y="63"/>
                    <a:pt x="97" y="62"/>
                    <a:pt x="99" y="60"/>
                  </a:cubicBezTo>
                  <a:cubicBezTo>
                    <a:pt x="122" y="43"/>
                    <a:pt x="7" y="5"/>
                    <a:pt x="0" y="1"/>
                  </a:cubicBezTo>
                  <a:moveTo>
                    <a:pt x="0" y="0"/>
                  </a:moveTo>
                  <a:cubicBezTo>
                    <a:pt x="0" y="0"/>
                    <a:pt x="0" y="1"/>
                    <a:pt x="0" y="1"/>
                  </a:cubicBezTo>
                  <a:cubicBezTo>
                    <a:pt x="0" y="0"/>
                    <a:pt x="0" y="0"/>
                    <a:pt x="0"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8" name="iṧliḑê"/>
            <p:cNvSpPr/>
            <p:nvPr/>
          </p:nvSpPr>
          <p:spPr bwMode="auto">
            <a:xfrm>
              <a:off x="4286" y="6371"/>
              <a:ext cx="123" cy="44"/>
            </a:xfrm>
            <a:custGeom>
              <a:avLst/>
              <a:gdLst>
                <a:gd name="T0" fmla="*/ 5 w 92"/>
                <a:gd name="T1" fmla="*/ 0 h 33"/>
                <a:gd name="T2" fmla="*/ 11 w 92"/>
                <a:gd name="T3" fmla="*/ 12 h 33"/>
                <a:gd name="T4" fmla="*/ 65 w 92"/>
                <a:gd name="T5" fmla="*/ 33 h 33"/>
                <a:gd name="T6" fmla="*/ 92 w 92"/>
                <a:gd name="T7" fmla="*/ 28 h 33"/>
                <a:gd name="T8" fmla="*/ 5 w 92"/>
                <a:gd name="T9" fmla="*/ 0 h 33"/>
              </a:gdLst>
              <a:ahLst/>
              <a:cxnLst>
                <a:cxn ang="0">
                  <a:pos x="T0" y="T1"/>
                </a:cxn>
                <a:cxn ang="0">
                  <a:pos x="T2" y="T3"/>
                </a:cxn>
                <a:cxn ang="0">
                  <a:pos x="T4" y="T5"/>
                </a:cxn>
                <a:cxn ang="0">
                  <a:pos x="T6" y="T7"/>
                </a:cxn>
                <a:cxn ang="0">
                  <a:pos x="T8" y="T9"/>
                </a:cxn>
              </a:cxnLst>
              <a:rect l="0" t="0" r="r" b="b"/>
              <a:pathLst>
                <a:path w="92" h="33">
                  <a:moveTo>
                    <a:pt x="5" y="0"/>
                  </a:moveTo>
                  <a:cubicBezTo>
                    <a:pt x="0" y="0"/>
                    <a:pt x="1" y="3"/>
                    <a:pt x="11" y="12"/>
                  </a:cubicBezTo>
                  <a:cubicBezTo>
                    <a:pt x="30" y="28"/>
                    <a:pt x="50" y="33"/>
                    <a:pt x="65" y="33"/>
                  </a:cubicBezTo>
                  <a:cubicBezTo>
                    <a:pt x="81" y="33"/>
                    <a:pt x="92" y="28"/>
                    <a:pt x="92" y="28"/>
                  </a:cubicBezTo>
                  <a:cubicBezTo>
                    <a:pt x="78" y="26"/>
                    <a:pt x="19" y="0"/>
                    <a:pt x="5"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9" name="íŝḻïḋé"/>
            <p:cNvSpPr/>
            <p:nvPr/>
          </p:nvSpPr>
          <p:spPr bwMode="auto">
            <a:xfrm>
              <a:off x="4237" y="6458"/>
              <a:ext cx="105" cy="41"/>
            </a:xfrm>
            <a:custGeom>
              <a:avLst/>
              <a:gdLst>
                <a:gd name="T0" fmla="*/ 77 w 77"/>
                <a:gd name="T1" fmla="*/ 0 h 30"/>
                <a:gd name="T2" fmla="*/ 34 w 77"/>
                <a:gd name="T3" fmla="*/ 30 h 30"/>
                <a:gd name="T4" fmla="*/ 40 w 77"/>
                <a:gd name="T5" fmla="*/ 30 h 30"/>
                <a:gd name="T6" fmla="*/ 77 w 77"/>
                <a:gd name="T7" fmla="*/ 0 h 30"/>
              </a:gdLst>
              <a:ahLst/>
              <a:cxnLst>
                <a:cxn ang="0">
                  <a:pos x="T0" y="T1"/>
                </a:cxn>
                <a:cxn ang="0">
                  <a:pos x="T2" y="T3"/>
                </a:cxn>
                <a:cxn ang="0">
                  <a:pos x="T4" y="T5"/>
                </a:cxn>
                <a:cxn ang="0">
                  <a:pos x="T6" y="T7"/>
                </a:cxn>
              </a:cxnLst>
              <a:rect l="0" t="0" r="r" b="b"/>
              <a:pathLst>
                <a:path w="77" h="30">
                  <a:moveTo>
                    <a:pt x="77" y="0"/>
                  </a:moveTo>
                  <a:cubicBezTo>
                    <a:pt x="77" y="0"/>
                    <a:pt x="0" y="26"/>
                    <a:pt x="34" y="30"/>
                  </a:cubicBezTo>
                  <a:cubicBezTo>
                    <a:pt x="36" y="30"/>
                    <a:pt x="38" y="30"/>
                    <a:pt x="40" y="30"/>
                  </a:cubicBezTo>
                  <a:cubicBezTo>
                    <a:pt x="69" y="30"/>
                    <a:pt x="77" y="0"/>
                    <a:pt x="77"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0" name="îS1ïḑè"/>
            <p:cNvSpPr/>
            <p:nvPr/>
          </p:nvSpPr>
          <p:spPr bwMode="auto">
            <a:xfrm>
              <a:off x="4269" y="6519"/>
              <a:ext cx="109" cy="55"/>
            </a:xfrm>
            <a:custGeom>
              <a:avLst/>
              <a:gdLst>
                <a:gd name="T0" fmla="*/ 9 w 82"/>
                <a:gd name="T1" fmla="*/ 0 h 41"/>
                <a:gd name="T2" fmla="*/ 2 w 82"/>
                <a:gd name="T3" fmla="*/ 5 h 41"/>
                <a:gd name="T4" fmla="*/ 72 w 82"/>
                <a:gd name="T5" fmla="*/ 41 h 41"/>
                <a:gd name="T6" fmla="*/ 77 w 82"/>
                <a:gd name="T7" fmla="*/ 39 h 41"/>
                <a:gd name="T8" fmla="*/ 82 w 82"/>
                <a:gd name="T9" fmla="*/ 24 h 41"/>
                <a:gd name="T10" fmla="*/ 9 w 82"/>
                <a:gd name="T11" fmla="*/ 0 h 41"/>
              </a:gdLst>
              <a:ahLst/>
              <a:cxnLst>
                <a:cxn ang="0">
                  <a:pos x="T0" y="T1"/>
                </a:cxn>
                <a:cxn ang="0">
                  <a:pos x="T2" y="T3"/>
                </a:cxn>
                <a:cxn ang="0">
                  <a:pos x="T4" y="T5"/>
                </a:cxn>
                <a:cxn ang="0">
                  <a:pos x="T6" y="T7"/>
                </a:cxn>
                <a:cxn ang="0">
                  <a:pos x="T8" y="T9"/>
                </a:cxn>
                <a:cxn ang="0">
                  <a:pos x="T10" y="T11"/>
                </a:cxn>
              </a:cxnLst>
              <a:rect l="0" t="0" r="r" b="b"/>
              <a:pathLst>
                <a:path w="82" h="41">
                  <a:moveTo>
                    <a:pt x="9" y="0"/>
                  </a:moveTo>
                  <a:cubicBezTo>
                    <a:pt x="5" y="0"/>
                    <a:pt x="2" y="2"/>
                    <a:pt x="2" y="5"/>
                  </a:cubicBezTo>
                  <a:cubicBezTo>
                    <a:pt x="0" y="18"/>
                    <a:pt x="54" y="41"/>
                    <a:pt x="72" y="41"/>
                  </a:cubicBezTo>
                  <a:cubicBezTo>
                    <a:pt x="74" y="41"/>
                    <a:pt x="76" y="40"/>
                    <a:pt x="77" y="39"/>
                  </a:cubicBezTo>
                  <a:cubicBezTo>
                    <a:pt x="80" y="35"/>
                    <a:pt x="82" y="29"/>
                    <a:pt x="82" y="24"/>
                  </a:cubicBezTo>
                  <a:cubicBezTo>
                    <a:pt x="77" y="23"/>
                    <a:pt x="29" y="0"/>
                    <a:pt x="9"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1" name="íś1iďe"/>
            <p:cNvSpPr/>
            <p:nvPr/>
          </p:nvSpPr>
          <p:spPr bwMode="auto">
            <a:xfrm>
              <a:off x="3916" y="6480"/>
              <a:ext cx="147" cy="19"/>
            </a:xfrm>
            <a:custGeom>
              <a:avLst/>
              <a:gdLst>
                <a:gd name="T0" fmla="*/ 31 w 109"/>
                <a:gd name="T1" fmla="*/ 0 h 13"/>
                <a:gd name="T2" fmla="*/ 0 w 109"/>
                <a:gd name="T3" fmla="*/ 10 h 13"/>
                <a:gd name="T4" fmla="*/ 109 w 109"/>
                <a:gd name="T5" fmla="*/ 13 h 13"/>
                <a:gd name="T6" fmla="*/ 31 w 109"/>
                <a:gd name="T7" fmla="*/ 0 h 13"/>
              </a:gdLst>
              <a:ahLst/>
              <a:cxnLst>
                <a:cxn ang="0">
                  <a:pos x="T0" y="T1"/>
                </a:cxn>
                <a:cxn ang="0">
                  <a:pos x="T2" y="T3"/>
                </a:cxn>
                <a:cxn ang="0">
                  <a:pos x="T4" y="T5"/>
                </a:cxn>
                <a:cxn ang="0">
                  <a:pos x="T6" y="T7"/>
                </a:cxn>
              </a:cxnLst>
              <a:rect l="0" t="0" r="r" b="b"/>
              <a:pathLst>
                <a:path w="109" h="13">
                  <a:moveTo>
                    <a:pt x="31" y="0"/>
                  </a:moveTo>
                  <a:cubicBezTo>
                    <a:pt x="17" y="0"/>
                    <a:pt x="6" y="2"/>
                    <a:pt x="0" y="10"/>
                  </a:cubicBezTo>
                  <a:cubicBezTo>
                    <a:pt x="109" y="13"/>
                    <a:pt x="109" y="13"/>
                    <a:pt x="109" y="13"/>
                  </a:cubicBezTo>
                  <a:cubicBezTo>
                    <a:pt x="103" y="13"/>
                    <a:pt x="61" y="0"/>
                    <a:pt x="31"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2" name="ïşḻîdê"/>
            <p:cNvSpPr/>
            <p:nvPr/>
          </p:nvSpPr>
          <p:spPr bwMode="auto">
            <a:xfrm>
              <a:off x="3904" y="6509"/>
              <a:ext cx="57" cy="10"/>
            </a:xfrm>
            <a:custGeom>
              <a:avLst/>
              <a:gdLst>
                <a:gd name="T0" fmla="*/ 22 w 42"/>
                <a:gd name="T1" fmla="*/ 0 h 8"/>
                <a:gd name="T2" fmla="*/ 13 w 42"/>
                <a:gd name="T3" fmla="*/ 1 h 8"/>
                <a:gd name="T4" fmla="*/ 40 w 42"/>
                <a:gd name="T5" fmla="*/ 8 h 8"/>
                <a:gd name="T6" fmla="*/ 42 w 42"/>
                <a:gd name="T7" fmla="*/ 8 h 8"/>
                <a:gd name="T8" fmla="*/ 22 w 42"/>
                <a:gd name="T9" fmla="*/ 0 h 8"/>
              </a:gdLst>
              <a:ahLst/>
              <a:cxnLst>
                <a:cxn ang="0">
                  <a:pos x="T0" y="T1"/>
                </a:cxn>
                <a:cxn ang="0">
                  <a:pos x="T2" y="T3"/>
                </a:cxn>
                <a:cxn ang="0">
                  <a:pos x="T4" y="T5"/>
                </a:cxn>
                <a:cxn ang="0">
                  <a:pos x="T6" y="T7"/>
                </a:cxn>
                <a:cxn ang="0">
                  <a:pos x="T8" y="T9"/>
                </a:cxn>
              </a:cxnLst>
              <a:rect l="0" t="0" r="r" b="b"/>
              <a:pathLst>
                <a:path w="42" h="8">
                  <a:moveTo>
                    <a:pt x="22" y="0"/>
                  </a:moveTo>
                  <a:cubicBezTo>
                    <a:pt x="19" y="0"/>
                    <a:pt x="16" y="0"/>
                    <a:pt x="13" y="1"/>
                  </a:cubicBezTo>
                  <a:cubicBezTo>
                    <a:pt x="0" y="7"/>
                    <a:pt x="31" y="8"/>
                    <a:pt x="40" y="8"/>
                  </a:cubicBezTo>
                  <a:cubicBezTo>
                    <a:pt x="41" y="8"/>
                    <a:pt x="42" y="8"/>
                    <a:pt x="42" y="8"/>
                  </a:cubicBezTo>
                  <a:cubicBezTo>
                    <a:pt x="42" y="8"/>
                    <a:pt x="33" y="0"/>
                    <a:pt x="22" y="0"/>
                  </a:cubicBezTo>
                </a:path>
              </a:pathLst>
            </a:custGeom>
            <a:solidFill>
              <a:srgbClr val="B9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3" name="išḷïďè"/>
            <p:cNvSpPr/>
            <p:nvPr/>
          </p:nvSpPr>
          <p:spPr bwMode="auto">
            <a:xfrm>
              <a:off x="4183" y="6703"/>
              <a:ext cx="26" cy="28"/>
            </a:xfrm>
            <a:custGeom>
              <a:avLst/>
              <a:gdLst>
                <a:gd name="T0" fmla="*/ 19 w 19"/>
                <a:gd name="T1" fmla="*/ 0 h 20"/>
                <a:gd name="T2" fmla="*/ 0 w 19"/>
                <a:gd name="T3" fmla="*/ 20 h 20"/>
                <a:gd name="T4" fmla="*/ 19 w 19"/>
                <a:gd name="T5" fmla="*/ 0 h 20"/>
              </a:gdLst>
              <a:ahLst/>
              <a:cxnLst>
                <a:cxn ang="0">
                  <a:pos x="T0" y="T1"/>
                </a:cxn>
                <a:cxn ang="0">
                  <a:pos x="T2" y="T3"/>
                </a:cxn>
                <a:cxn ang="0">
                  <a:pos x="T4" y="T5"/>
                </a:cxn>
              </a:cxnLst>
              <a:rect l="0" t="0" r="r" b="b"/>
              <a:pathLst>
                <a:path w="19" h="20">
                  <a:moveTo>
                    <a:pt x="19" y="0"/>
                  </a:moveTo>
                  <a:cubicBezTo>
                    <a:pt x="0" y="20"/>
                    <a:pt x="0" y="20"/>
                    <a:pt x="0" y="20"/>
                  </a:cubicBezTo>
                  <a:cubicBezTo>
                    <a:pt x="10" y="17"/>
                    <a:pt x="17" y="10"/>
                    <a:pt x="19"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4" name="íSlïdé"/>
            <p:cNvSpPr/>
            <p:nvPr/>
          </p:nvSpPr>
          <p:spPr bwMode="auto">
            <a:xfrm>
              <a:off x="3635" y="6529"/>
              <a:ext cx="492" cy="277"/>
            </a:xfrm>
            <a:custGeom>
              <a:avLst/>
              <a:gdLst>
                <a:gd name="T0" fmla="*/ 3 w 366"/>
                <a:gd name="T1" fmla="*/ 182 h 207"/>
                <a:gd name="T2" fmla="*/ 123 w 366"/>
                <a:gd name="T3" fmla="*/ 201 h 207"/>
                <a:gd name="T4" fmla="*/ 237 w 366"/>
                <a:gd name="T5" fmla="*/ 173 h 207"/>
                <a:gd name="T6" fmla="*/ 342 w 366"/>
                <a:gd name="T7" fmla="*/ 155 h 207"/>
                <a:gd name="T8" fmla="*/ 347 w 366"/>
                <a:gd name="T9" fmla="*/ 120 h 207"/>
                <a:gd name="T10" fmla="*/ 347 w 366"/>
                <a:gd name="T11" fmla="*/ 117 h 207"/>
                <a:gd name="T12" fmla="*/ 344 w 366"/>
                <a:gd name="T13" fmla="*/ 65 h 207"/>
                <a:gd name="T14" fmla="*/ 341 w 366"/>
                <a:gd name="T15" fmla="*/ 20 h 207"/>
                <a:gd name="T16" fmla="*/ 224 w 366"/>
                <a:gd name="T17" fmla="*/ 32 h 207"/>
                <a:gd name="T18" fmla="*/ 195 w 366"/>
                <a:gd name="T19" fmla="*/ 3 h 207"/>
                <a:gd name="T20" fmla="*/ 181 w 366"/>
                <a:gd name="T21" fmla="*/ 31 h 207"/>
                <a:gd name="T22" fmla="*/ 126 w 366"/>
                <a:gd name="T23" fmla="*/ 91 h 207"/>
                <a:gd name="T24" fmla="*/ 86 w 366"/>
                <a:gd name="T25" fmla="*/ 116 h 207"/>
                <a:gd name="T26" fmla="*/ 16 w 366"/>
                <a:gd name="T27" fmla="*/ 139 h 207"/>
                <a:gd name="T28" fmla="*/ 0 w 366"/>
                <a:gd name="T29" fmla="*/ 161 h 207"/>
                <a:gd name="T30" fmla="*/ 3 w 366"/>
                <a:gd name="T31" fmla="*/ 18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207">
                  <a:moveTo>
                    <a:pt x="3" y="182"/>
                  </a:moveTo>
                  <a:cubicBezTo>
                    <a:pt x="8" y="205"/>
                    <a:pt x="86" y="207"/>
                    <a:pt x="123" y="201"/>
                  </a:cubicBezTo>
                  <a:cubicBezTo>
                    <a:pt x="160" y="195"/>
                    <a:pt x="237" y="173"/>
                    <a:pt x="237" y="173"/>
                  </a:cubicBezTo>
                  <a:cubicBezTo>
                    <a:pt x="237" y="173"/>
                    <a:pt x="318" y="165"/>
                    <a:pt x="342" y="155"/>
                  </a:cubicBezTo>
                  <a:cubicBezTo>
                    <a:pt x="366" y="145"/>
                    <a:pt x="347" y="120"/>
                    <a:pt x="347" y="120"/>
                  </a:cubicBezTo>
                  <a:cubicBezTo>
                    <a:pt x="347" y="120"/>
                    <a:pt x="347" y="119"/>
                    <a:pt x="347" y="117"/>
                  </a:cubicBezTo>
                  <a:cubicBezTo>
                    <a:pt x="348" y="108"/>
                    <a:pt x="349" y="74"/>
                    <a:pt x="344" y="65"/>
                  </a:cubicBezTo>
                  <a:cubicBezTo>
                    <a:pt x="337" y="55"/>
                    <a:pt x="341" y="20"/>
                    <a:pt x="341" y="20"/>
                  </a:cubicBezTo>
                  <a:cubicBezTo>
                    <a:pt x="341" y="20"/>
                    <a:pt x="226" y="42"/>
                    <a:pt x="224" y="32"/>
                  </a:cubicBezTo>
                  <a:cubicBezTo>
                    <a:pt x="222" y="21"/>
                    <a:pt x="204" y="6"/>
                    <a:pt x="195" y="3"/>
                  </a:cubicBezTo>
                  <a:cubicBezTo>
                    <a:pt x="187" y="0"/>
                    <a:pt x="181" y="31"/>
                    <a:pt x="181" y="31"/>
                  </a:cubicBezTo>
                  <a:cubicBezTo>
                    <a:pt x="181" y="31"/>
                    <a:pt x="129" y="75"/>
                    <a:pt x="126" y="91"/>
                  </a:cubicBezTo>
                  <a:cubicBezTo>
                    <a:pt x="122" y="107"/>
                    <a:pt x="86" y="116"/>
                    <a:pt x="86" y="116"/>
                  </a:cubicBezTo>
                  <a:cubicBezTo>
                    <a:pt x="86" y="116"/>
                    <a:pt x="30" y="131"/>
                    <a:pt x="16" y="139"/>
                  </a:cubicBezTo>
                  <a:cubicBezTo>
                    <a:pt x="7" y="143"/>
                    <a:pt x="1" y="151"/>
                    <a:pt x="0" y="161"/>
                  </a:cubicBezTo>
                  <a:cubicBezTo>
                    <a:pt x="0" y="168"/>
                    <a:pt x="1" y="175"/>
                    <a:pt x="3" y="182"/>
                  </a:cubicBezTo>
                </a:path>
              </a:pathLst>
            </a:custGeom>
            <a:solidFill>
              <a:srgbClr val="CA84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5" name="ísḷíḋé"/>
            <p:cNvSpPr/>
            <p:nvPr/>
          </p:nvSpPr>
          <p:spPr bwMode="auto">
            <a:xfrm>
              <a:off x="3635" y="6686"/>
              <a:ext cx="476" cy="118"/>
            </a:xfrm>
            <a:custGeom>
              <a:avLst/>
              <a:gdLst>
                <a:gd name="T0" fmla="*/ 347 w 354"/>
                <a:gd name="T1" fmla="*/ 0 h 87"/>
                <a:gd name="T2" fmla="*/ 231 w 354"/>
                <a:gd name="T3" fmla="*/ 26 h 87"/>
                <a:gd name="T4" fmla="*/ 137 w 354"/>
                <a:gd name="T5" fmla="*/ 50 h 87"/>
                <a:gd name="T6" fmla="*/ 59 w 354"/>
                <a:gd name="T7" fmla="*/ 55 h 87"/>
                <a:gd name="T8" fmla="*/ 1 w 354"/>
                <a:gd name="T9" fmla="*/ 44 h 87"/>
                <a:gd name="T10" fmla="*/ 3 w 354"/>
                <a:gd name="T11" fmla="*/ 65 h 87"/>
                <a:gd name="T12" fmla="*/ 82 w 354"/>
                <a:gd name="T13" fmla="*/ 87 h 87"/>
                <a:gd name="T14" fmla="*/ 123 w 354"/>
                <a:gd name="T15" fmla="*/ 84 h 87"/>
                <a:gd name="T16" fmla="*/ 237 w 354"/>
                <a:gd name="T17" fmla="*/ 56 h 87"/>
                <a:gd name="T18" fmla="*/ 342 w 354"/>
                <a:gd name="T19" fmla="*/ 38 h 87"/>
                <a:gd name="T20" fmla="*/ 354 w 354"/>
                <a:gd name="T21" fmla="*/ 22 h 87"/>
                <a:gd name="T22" fmla="*/ 347 w 354"/>
                <a:gd name="T23" fmla="*/ 3 h 87"/>
                <a:gd name="T24" fmla="*/ 347 w 354"/>
                <a:gd name="T25" fmla="*/ 0 h 87"/>
                <a:gd name="T26" fmla="*/ 347 w 354"/>
                <a:gd name="T27" fmla="*/ 0 h 87"/>
                <a:gd name="T28" fmla="*/ 347 w 354"/>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4" h="87">
                  <a:moveTo>
                    <a:pt x="347" y="0"/>
                  </a:moveTo>
                  <a:cubicBezTo>
                    <a:pt x="231" y="26"/>
                    <a:pt x="231" y="26"/>
                    <a:pt x="231" y="26"/>
                  </a:cubicBezTo>
                  <a:cubicBezTo>
                    <a:pt x="231" y="26"/>
                    <a:pt x="174" y="50"/>
                    <a:pt x="137" y="50"/>
                  </a:cubicBezTo>
                  <a:cubicBezTo>
                    <a:pt x="119" y="50"/>
                    <a:pt x="88" y="55"/>
                    <a:pt x="59" y="55"/>
                  </a:cubicBezTo>
                  <a:cubicBezTo>
                    <a:pt x="36" y="55"/>
                    <a:pt x="15" y="52"/>
                    <a:pt x="1" y="44"/>
                  </a:cubicBezTo>
                  <a:cubicBezTo>
                    <a:pt x="0" y="51"/>
                    <a:pt x="1" y="58"/>
                    <a:pt x="3" y="65"/>
                  </a:cubicBezTo>
                  <a:cubicBezTo>
                    <a:pt x="6" y="81"/>
                    <a:pt x="46" y="87"/>
                    <a:pt x="82" y="87"/>
                  </a:cubicBezTo>
                  <a:cubicBezTo>
                    <a:pt x="97" y="87"/>
                    <a:pt x="112" y="86"/>
                    <a:pt x="123" y="84"/>
                  </a:cubicBezTo>
                  <a:cubicBezTo>
                    <a:pt x="160" y="78"/>
                    <a:pt x="237" y="56"/>
                    <a:pt x="237" y="56"/>
                  </a:cubicBezTo>
                  <a:cubicBezTo>
                    <a:pt x="237" y="56"/>
                    <a:pt x="318" y="48"/>
                    <a:pt x="342" y="38"/>
                  </a:cubicBezTo>
                  <a:cubicBezTo>
                    <a:pt x="351" y="34"/>
                    <a:pt x="354" y="28"/>
                    <a:pt x="354" y="22"/>
                  </a:cubicBezTo>
                  <a:cubicBezTo>
                    <a:pt x="354" y="12"/>
                    <a:pt x="347" y="3"/>
                    <a:pt x="347" y="3"/>
                  </a:cubicBezTo>
                  <a:cubicBezTo>
                    <a:pt x="347" y="3"/>
                    <a:pt x="347" y="2"/>
                    <a:pt x="347" y="0"/>
                  </a:cubicBezTo>
                  <a:cubicBezTo>
                    <a:pt x="347" y="0"/>
                    <a:pt x="347" y="0"/>
                    <a:pt x="347" y="0"/>
                  </a:cubicBezTo>
                  <a:cubicBezTo>
                    <a:pt x="347" y="0"/>
                    <a:pt x="347" y="0"/>
                    <a:pt x="347"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6" name="ïšľíḑé"/>
            <p:cNvSpPr/>
            <p:nvPr/>
          </p:nvSpPr>
          <p:spPr bwMode="auto">
            <a:xfrm>
              <a:off x="3850" y="6657"/>
              <a:ext cx="36" cy="64"/>
            </a:xfrm>
            <a:custGeom>
              <a:avLst/>
              <a:gdLst>
                <a:gd name="T0" fmla="*/ 0 w 27"/>
                <a:gd name="T1" fmla="*/ 0 h 48"/>
                <a:gd name="T2" fmla="*/ 27 w 27"/>
                <a:gd name="T3" fmla="*/ 48 h 48"/>
                <a:gd name="T4" fmla="*/ 0 w 27"/>
                <a:gd name="T5" fmla="*/ 0 h 48"/>
              </a:gdLst>
              <a:ahLst/>
              <a:cxnLst>
                <a:cxn ang="0">
                  <a:pos x="T0" y="T1"/>
                </a:cxn>
                <a:cxn ang="0">
                  <a:pos x="T2" y="T3"/>
                </a:cxn>
                <a:cxn ang="0">
                  <a:pos x="T4" y="T5"/>
                </a:cxn>
              </a:cxnLst>
              <a:rect l="0" t="0" r="r" b="b"/>
              <a:pathLst>
                <a:path w="27" h="48">
                  <a:moveTo>
                    <a:pt x="0" y="0"/>
                  </a:moveTo>
                  <a:cubicBezTo>
                    <a:pt x="0" y="0"/>
                    <a:pt x="5" y="36"/>
                    <a:pt x="27" y="48"/>
                  </a:cubicBezTo>
                  <a:cubicBezTo>
                    <a:pt x="0" y="0"/>
                    <a:pt x="0" y="0"/>
                    <a:pt x="0" y="0"/>
                  </a:cubicBezTo>
                </a:path>
              </a:pathLst>
            </a:custGeom>
            <a:solidFill>
              <a:srgbClr val="B57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7" name="iSḷïḍé"/>
            <p:cNvSpPr/>
            <p:nvPr/>
          </p:nvSpPr>
          <p:spPr bwMode="auto">
            <a:xfrm>
              <a:off x="4047" y="3705"/>
              <a:ext cx="221" cy="135"/>
            </a:xfrm>
            <a:custGeom>
              <a:avLst/>
              <a:gdLst>
                <a:gd name="T0" fmla="*/ 56 w 164"/>
                <a:gd name="T1" fmla="*/ 0 h 100"/>
                <a:gd name="T2" fmla="*/ 37 w 164"/>
                <a:gd name="T3" fmla="*/ 6 h 100"/>
                <a:gd name="T4" fmla="*/ 12 w 164"/>
                <a:gd name="T5" fmla="*/ 17 h 100"/>
                <a:gd name="T6" fmla="*/ 7 w 164"/>
                <a:gd name="T7" fmla="*/ 16 h 100"/>
                <a:gd name="T8" fmla="*/ 1 w 164"/>
                <a:gd name="T9" fmla="*/ 14 h 100"/>
                <a:gd name="T10" fmla="*/ 0 w 164"/>
                <a:gd name="T11" fmla="*/ 16 h 100"/>
                <a:gd name="T12" fmla="*/ 7 w 164"/>
                <a:gd name="T13" fmla="*/ 19 h 100"/>
                <a:gd name="T14" fmla="*/ 12 w 164"/>
                <a:gd name="T15" fmla="*/ 19 h 100"/>
                <a:gd name="T16" fmla="*/ 37 w 164"/>
                <a:gd name="T17" fmla="*/ 9 h 100"/>
                <a:gd name="T18" fmla="*/ 56 w 164"/>
                <a:gd name="T19" fmla="*/ 2 h 100"/>
                <a:gd name="T20" fmla="*/ 67 w 164"/>
                <a:gd name="T21" fmla="*/ 6 h 100"/>
                <a:gd name="T22" fmla="*/ 80 w 164"/>
                <a:gd name="T23" fmla="*/ 45 h 100"/>
                <a:gd name="T24" fmla="*/ 105 w 164"/>
                <a:gd name="T25" fmla="*/ 54 h 100"/>
                <a:gd name="T26" fmla="*/ 117 w 164"/>
                <a:gd name="T27" fmla="*/ 78 h 100"/>
                <a:gd name="T28" fmla="*/ 132 w 164"/>
                <a:gd name="T29" fmla="*/ 100 h 100"/>
                <a:gd name="T30" fmla="*/ 137 w 164"/>
                <a:gd name="T31" fmla="*/ 100 h 100"/>
                <a:gd name="T32" fmla="*/ 147 w 164"/>
                <a:gd name="T33" fmla="*/ 99 h 100"/>
                <a:gd name="T34" fmla="*/ 157 w 164"/>
                <a:gd name="T35" fmla="*/ 97 h 100"/>
                <a:gd name="T36" fmla="*/ 157 w 164"/>
                <a:gd name="T37" fmla="*/ 97 h 100"/>
                <a:gd name="T38" fmla="*/ 159 w 164"/>
                <a:gd name="T39" fmla="*/ 97 h 100"/>
                <a:gd name="T40" fmla="*/ 163 w 164"/>
                <a:gd name="T41" fmla="*/ 96 h 100"/>
                <a:gd name="T42" fmla="*/ 163 w 164"/>
                <a:gd name="T43" fmla="*/ 92 h 100"/>
                <a:gd name="T44" fmla="*/ 163 w 164"/>
                <a:gd name="T45" fmla="*/ 92 h 100"/>
                <a:gd name="T46" fmla="*/ 163 w 164"/>
                <a:gd name="T47" fmla="*/ 94 h 100"/>
                <a:gd name="T48" fmla="*/ 159 w 164"/>
                <a:gd name="T49" fmla="*/ 95 h 100"/>
                <a:gd name="T50" fmla="*/ 157 w 164"/>
                <a:gd name="T51" fmla="*/ 95 h 100"/>
                <a:gd name="T52" fmla="*/ 157 w 164"/>
                <a:gd name="T53" fmla="*/ 95 h 100"/>
                <a:gd name="T54" fmla="*/ 146 w 164"/>
                <a:gd name="T55" fmla="*/ 96 h 100"/>
                <a:gd name="T56" fmla="*/ 136 w 164"/>
                <a:gd name="T57" fmla="*/ 98 h 100"/>
                <a:gd name="T58" fmla="*/ 132 w 164"/>
                <a:gd name="T59" fmla="*/ 98 h 100"/>
                <a:gd name="T60" fmla="*/ 117 w 164"/>
                <a:gd name="T61" fmla="*/ 76 h 100"/>
                <a:gd name="T62" fmla="*/ 105 w 164"/>
                <a:gd name="T63" fmla="*/ 51 h 100"/>
                <a:gd name="T64" fmla="*/ 80 w 164"/>
                <a:gd name="T65" fmla="*/ 43 h 100"/>
                <a:gd name="T66" fmla="*/ 67 w 164"/>
                <a:gd name="T67" fmla="*/ 4 h 100"/>
                <a:gd name="T68" fmla="*/ 56 w 164"/>
                <a:gd name="T6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00">
                  <a:moveTo>
                    <a:pt x="56" y="0"/>
                  </a:moveTo>
                  <a:cubicBezTo>
                    <a:pt x="49" y="0"/>
                    <a:pt x="42" y="3"/>
                    <a:pt x="37" y="6"/>
                  </a:cubicBezTo>
                  <a:cubicBezTo>
                    <a:pt x="29" y="11"/>
                    <a:pt x="20" y="17"/>
                    <a:pt x="12" y="17"/>
                  </a:cubicBezTo>
                  <a:cubicBezTo>
                    <a:pt x="10" y="17"/>
                    <a:pt x="8" y="17"/>
                    <a:pt x="7" y="16"/>
                  </a:cubicBezTo>
                  <a:cubicBezTo>
                    <a:pt x="5" y="16"/>
                    <a:pt x="3" y="15"/>
                    <a:pt x="1" y="14"/>
                  </a:cubicBezTo>
                  <a:cubicBezTo>
                    <a:pt x="1" y="14"/>
                    <a:pt x="0" y="15"/>
                    <a:pt x="0" y="16"/>
                  </a:cubicBezTo>
                  <a:cubicBezTo>
                    <a:pt x="2" y="17"/>
                    <a:pt x="5" y="18"/>
                    <a:pt x="7" y="19"/>
                  </a:cubicBezTo>
                  <a:cubicBezTo>
                    <a:pt x="8" y="19"/>
                    <a:pt x="10" y="19"/>
                    <a:pt x="12" y="19"/>
                  </a:cubicBezTo>
                  <a:cubicBezTo>
                    <a:pt x="20" y="19"/>
                    <a:pt x="29" y="13"/>
                    <a:pt x="37" y="9"/>
                  </a:cubicBezTo>
                  <a:cubicBezTo>
                    <a:pt x="42" y="5"/>
                    <a:pt x="49" y="2"/>
                    <a:pt x="56" y="2"/>
                  </a:cubicBezTo>
                  <a:cubicBezTo>
                    <a:pt x="60" y="2"/>
                    <a:pt x="64" y="3"/>
                    <a:pt x="67" y="6"/>
                  </a:cubicBezTo>
                  <a:cubicBezTo>
                    <a:pt x="77" y="16"/>
                    <a:pt x="69" y="36"/>
                    <a:pt x="80" y="45"/>
                  </a:cubicBezTo>
                  <a:cubicBezTo>
                    <a:pt x="87" y="51"/>
                    <a:pt x="98" y="49"/>
                    <a:pt x="105" y="54"/>
                  </a:cubicBezTo>
                  <a:cubicBezTo>
                    <a:pt x="113" y="58"/>
                    <a:pt x="115" y="69"/>
                    <a:pt x="117" y="78"/>
                  </a:cubicBezTo>
                  <a:cubicBezTo>
                    <a:pt x="119" y="87"/>
                    <a:pt x="123" y="97"/>
                    <a:pt x="132" y="100"/>
                  </a:cubicBezTo>
                  <a:cubicBezTo>
                    <a:pt x="133" y="100"/>
                    <a:pt x="135" y="100"/>
                    <a:pt x="137" y="100"/>
                  </a:cubicBezTo>
                  <a:cubicBezTo>
                    <a:pt x="140" y="100"/>
                    <a:pt x="143" y="100"/>
                    <a:pt x="147" y="99"/>
                  </a:cubicBezTo>
                  <a:cubicBezTo>
                    <a:pt x="150" y="98"/>
                    <a:pt x="153" y="97"/>
                    <a:pt x="157" y="97"/>
                  </a:cubicBezTo>
                  <a:cubicBezTo>
                    <a:pt x="157" y="97"/>
                    <a:pt x="157" y="97"/>
                    <a:pt x="157" y="97"/>
                  </a:cubicBezTo>
                  <a:cubicBezTo>
                    <a:pt x="158" y="97"/>
                    <a:pt x="159" y="97"/>
                    <a:pt x="159" y="97"/>
                  </a:cubicBezTo>
                  <a:cubicBezTo>
                    <a:pt x="160" y="97"/>
                    <a:pt x="162" y="97"/>
                    <a:pt x="163" y="96"/>
                  </a:cubicBezTo>
                  <a:cubicBezTo>
                    <a:pt x="163" y="95"/>
                    <a:pt x="164" y="93"/>
                    <a:pt x="163" y="92"/>
                  </a:cubicBezTo>
                  <a:cubicBezTo>
                    <a:pt x="163" y="92"/>
                    <a:pt x="163" y="92"/>
                    <a:pt x="163" y="92"/>
                  </a:cubicBezTo>
                  <a:cubicBezTo>
                    <a:pt x="163" y="92"/>
                    <a:pt x="163" y="93"/>
                    <a:pt x="163" y="94"/>
                  </a:cubicBezTo>
                  <a:cubicBezTo>
                    <a:pt x="162" y="95"/>
                    <a:pt x="160" y="95"/>
                    <a:pt x="159" y="95"/>
                  </a:cubicBezTo>
                  <a:cubicBezTo>
                    <a:pt x="159" y="95"/>
                    <a:pt x="158" y="95"/>
                    <a:pt x="157" y="95"/>
                  </a:cubicBezTo>
                  <a:cubicBezTo>
                    <a:pt x="157" y="95"/>
                    <a:pt x="157" y="95"/>
                    <a:pt x="157" y="95"/>
                  </a:cubicBezTo>
                  <a:cubicBezTo>
                    <a:pt x="153" y="95"/>
                    <a:pt x="150" y="96"/>
                    <a:pt x="146" y="96"/>
                  </a:cubicBezTo>
                  <a:cubicBezTo>
                    <a:pt x="143" y="97"/>
                    <a:pt x="140" y="98"/>
                    <a:pt x="136" y="98"/>
                  </a:cubicBezTo>
                  <a:cubicBezTo>
                    <a:pt x="135" y="98"/>
                    <a:pt x="133" y="98"/>
                    <a:pt x="132" y="98"/>
                  </a:cubicBezTo>
                  <a:cubicBezTo>
                    <a:pt x="123" y="95"/>
                    <a:pt x="119" y="85"/>
                    <a:pt x="117" y="76"/>
                  </a:cubicBezTo>
                  <a:cubicBezTo>
                    <a:pt x="115" y="67"/>
                    <a:pt x="113" y="56"/>
                    <a:pt x="105" y="51"/>
                  </a:cubicBezTo>
                  <a:cubicBezTo>
                    <a:pt x="98" y="46"/>
                    <a:pt x="87" y="49"/>
                    <a:pt x="80" y="43"/>
                  </a:cubicBezTo>
                  <a:cubicBezTo>
                    <a:pt x="69" y="34"/>
                    <a:pt x="77" y="13"/>
                    <a:pt x="67" y="4"/>
                  </a:cubicBezTo>
                  <a:cubicBezTo>
                    <a:pt x="64" y="1"/>
                    <a:pt x="60" y="0"/>
                    <a:pt x="56"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8" name="ïṧļïḑè"/>
            <p:cNvSpPr/>
            <p:nvPr/>
          </p:nvSpPr>
          <p:spPr bwMode="auto">
            <a:xfrm>
              <a:off x="4047" y="3727"/>
              <a:ext cx="1" cy="1"/>
            </a:xfrm>
            <a:prstGeom prst="ellipse">
              <a:avLst/>
            </a:pr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49" name="îşlîḑé"/>
            <p:cNvSpPr/>
            <p:nvPr/>
          </p:nvSpPr>
          <p:spPr bwMode="auto">
            <a:xfrm>
              <a:off x="4388" y="3849"/>
              <a:ext cx="1" cy="1"/>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0" y="1"/>
                    <a:pt x="0" y="1"/>
                  </a:cubicBezTo>
                  <a:cubicBezTo>
                    <a:pt x="0" y="1"/>
                    <a:pt x="1" y="0"/>
                    <a:pt x="1" y="0"/>
                  </a:cubicBezTo>
                  <a:cubicBezTo>
                    <a:pt x="1" y="0"/>
                    <a:pt x="1" y="0"/>
                    <a:pt x="1" y="0"/>
                  </a:cubicBezTo>
                </a:path>
              </a:pathLst>
            </a:custGeom>
            <a:solidFill>
              <a:srgbClr val="CD9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0" name="iṥlîďê"/>
            <p:cNvSpPr/>
            <p:nvPr/>
          </p:nvSpPr>
          <p:spPr bwMode="auto">
            <a:xfrm>
              <a:off x="4266" y="3754"/>
              <a:ext cx="123" cy="96"/>
            </a:xfrm>
            <a:custGeom>
              <a:avLst/>
              <a:gdLst>
                <a:gd name="T0" fmla="*/ 29 w 92"/>
                <a:gd name="T1" fmla="*/ 0 h 72"/>
                <a:gd name="T2" fmla="*/ 26 w 92"/>
                <a:gd name="T3" fmla="*/ 1 h 72"/>
                <a:gd name="T4" fmla="*/ 3 w 92"/>
                <a:gd name="T5" fmla="*/ 22 h 72"/>
                <a:gd name="T6" fmla="*/ 1 w 92"/>
                <a:gd name="T7" fmla="*/ 35 h 72"/>
                <a:gd name="T8" fmla="*/ 0 w 92"/>
                <a:gd name="T9" fmla="*/ 37 h 72"/>
                <a:gd name="T10" fmla="*/ 0 w 92"/>
                <a:gd name="T11" fmla="*/ 37 h 72"/>
                <a:gd name="T12" fmla="*/ 0 w 92"/>
                <a:gd name="T13" fmla="*/ 44 h 72"/>
                <a:gd name="T14" fmla="*/ 0 w 92"/>
                <a:gd name="T15" fmla="*/ 44 h 72"/>
                <a:gd name="T16" fmla="*/ 3 w 92"/>
                <a:gd name="T17" fmla="*/ 24 h 72"/>
                <a:gd name="T18" fmla="*/ 26 w 92"/>
                <a:gd name="T19" fmla="*/ 3 h 72"/>
                <a:gd name="T20" fmla="*/ 29 w 92"/>
                <a:gd name="T21" fmla="*/ 3 h 72"/>
                <a:gd name="T22" fmla="*/ 64 w 92"/>
                <a:gd name="T23" fmla="*/ 27 h 72"/>
                <a:gd name="T24" fmla="*/ 90 w 92"/>
                <a:gd name="T25" fmla="*/ 69 h 72"/>
                <a:gd name="T26" fmla="*/ 91 w 92"/>
                <a:gd name="T27" fmla="*/ 72 h 72"/>
                <a:gd name="T28" fmla="*/ 92 w 92"/>
                <a:gd name="T29" fmla="*/ 71 h 72"/>
                <a:gd name="T30" fmla="*/ 90 w 92"/>
                <a:gd name="T31" fmla="*/ 67 h 72"/>
                <a:gd name="T32" fmla="*/ 64 w 92"/>
                <a:gd name="T33" fmla="*/ 25 h 72"/>
                <a:gd name="T34" fmla="*/ 29 w 92"/>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72">
                  <a:moveTo>
                    <a:pt x="29" y="0"/>
                  </a:moveTo>
                  <a:cubicBezTo>
                    <a:pt x="28" y="0"/>
                    <a:pt x="27" y="0"/>
                    <a:pt x="26" y="1"/>
                  </a:cubicBezTo>
                  <a:cubicBezTo>
                    <a:pt x="15" y="2"/>
                    <a:pt x="7" y="11"/>
                    <a:pt x="3" y="22"/>
                  </a:cubicBezTo>
                  <a:cubicBezTo>
                    <a:pt x="2" y="26"/>
                    <a:pt x="1" y="30"/>
                    <a:pt x="1" y="35"/>
                  </a:cubicBezTo>
                  <a:cubicBezTo>
                    <a:pt x="0" y="36"/>
                    <a:pt x="0" y="37"/>
                    <a:pt x="0" y="37"/>
                  </a:cubicBezTo>
                  <a:cubicBezTo>
                    <a:pt x="0" y="37"/>
                    <a:pt x="0" y="37"/>
                    <a:pt x="0" y="37"/>
                  </a:cubicBezTo>
                  <a:cubicBezTo>
                    <a:pt x="0" y="39"/>
                    <a:pt x="0" y="42"/>
                    <a:pt x="0" y="44"/>
                  </a:cubicBezTo>
                  <a:cubicBezTo>
                    <a:pt x="0" y="44"/>
                    <a:pt x="0" y="44"/>
                    <a:pt x="0" y="44"/>
                  </a:cubicBezTo>
                  <a:cubicBezTo>
                    <a:pt x="0" y="37"/>
                    <a:pt x="1" y="30"/>
                    <a:pt x="3" y="24"/>
                  </a:cubicBezTo>
                  <a:cubicBezTo>
                    <a:pt x="7" y="14"/>
                    <a:pt x="15" y="4"/>
                    <a:pt x="26" y="3"/>
                  </a:cubicBezTo>
                  <a:cubicBezTo>
                    <a:pt x="27" y="3"/>
                    <a:pt x="28" y="3"/>
                    <a:pt x="29" y="3"/>
                  </a:cubicBezTo>
                  <a:cubicBezTo>
                    <a:pt x="43" y="3"/>
                    <a:pt x="55" y="15"/>
                    <a:pt x="64" y="27"/>
                  </a:cubicBezTo>
                  <a:cubicBezTo>
                    <a:pt x="73" y="40"/>
                    <a:pt x="82" y="54"/>
                    <a:pt x="90" y="69"/>
                  </a:cubicBezTo>
                  <a:cubicBezTo>
                    <a:pt x="90" y="70"/>
                    <a:pt x="91" y="71"/>
                    <a:pt x="91" y="72"/>
                  </a:cubicBezTo>
                  <a:cubicBezTo>
                    <a:pt x="91" y="71"/>
                    <a:pt x="91" y="71"/>
                    <a:pt x="92" y="71"/>
                  </a:cubicBezTo>
                  <a:cubicBezTo>
                    <a:pt x="91" y="69"/>
                    <a:pt x="90" y="68"/>
                    <a:pt x="90" y="67"/>
                  </a:cubicBezTo>
                  <a:cubicBezTo>
                    <a:pt x="82" y="52"/>
                    <a:pt x="73" y="38"/>
                    <a:pt x="64" y="25"/>
                  </a:cubicBezTo>
                  <a:cubicBezTo>
                    <a:pt x="55" y="13"/>
                    <a:pt x="43" y="0"/>
                    <a:pt x="29"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1" name="íṡḷiḑe"/>
            <p:cNvSpPr/>
            <p:nvPr/>
          </p:nvSpPr>
          <p:spPr bwMode="auto">
            <a:xfrm>
              <a:off x="3946" y="3484"/>
              <a:ext cx="507" cy="392"/>
            </a:xfrm>
            <a:custGeom>
              <a:avLst/>
              <a:gdLst>
                <a:gd name="T0" fmla="*/ 301 w 377"/>
                <a:gd name="T1" fmla="*/ 225 h 291"/>
                <a:gd name="T2" fmla="*/ 263 w 377"/>
                <a:gd name="T3" fmla="*/ 201 h 291"/>
                <a:gd name="T4" fmla="*/ 240 w 377"/>
                <a:gd name="T5" fmla="*/ 222 h 291"/>
                <a:gd name="T6" fmla="*/ 237 w 377"/>
                <a:gd name="T7" fmla="*/ 254 h 291"/>
                <a:gd name="T8" fmla="*/ 237 w 377"/>
                <a:gd name="T9" fmla="*/ 258 h 291"/>
                <a:gd name="T10" fmla="*/ 231 w 377"/>
                <a:gd name="T11" fmla="*/ 259 h 291"/>
                <a:gd name="T12" fmla="*/ 220 w 377"/>
                <a:gd name="T13" fmla="*/ 260 h 291"/>
                <a:gd name="T14" fmla="*/ 206 w 377"/>
                <a:gd name="T15" fmla="*/ 262 h 291"/>
                <a:gd name="T16" fmla="*/ 191 w 377"/>
                <a:gd name="T17" fmla="*/ 240 h 291"/>
                <a:gd name="T18" fmla="*/ 179 w 377"/>
                <a:gd name="T19" fmla="*/ 215 h 291"/>
                <a:gd name="T20" fmla="*/ 154 w 377"/>
                <a:gd name="T21" fmla="*/ 207 h 291"/>
                <a:gd name="T22" fmla="*/ 141 w 377"/>
                <a:gd name="T23" fmla="*/ 168 h 291"/>
                <a:gd name="T24" fmla="*/ 111 w 377"/>
                <a:gd name="T25" fmla="*/ 170 h 291"/>
                <a:gd name="T26" fmla="*/ 81 w 377"/>
                <a:gd name="T27" fmla="*/ 180 h 291"/>
                <a:gd name="T28" fmla="*/ 71 w 377"/>
                <a:gd name="T29" fmla="*/ 176 h 291"/>
                <a:gd name="T30" fmla="*/ 47 w 377"/>
                <a:gd name="T31" fmla="*/ 174 h 291"/>
                <a:gd name="T32" fmla="*/ 19 w 377"/>
                <a:gd name="T33" fmla="*/ 169 h 291"/>
                <a:gd name="T34" fmla="*/ 9 w 377"/>
                <a:gd name="T35" fmla="*/ 151 h 291"/>
                <a:gd name="T36" fmla="*/ 2 w 377"/>
                <a:gd name="T37" fmla="*/ 123 h 291"/>
                <a:gd name="T38" fmla="*/ 9 w 377"/>
                <a:gd name="T39" fmla="*/ 95 h 291"/>
                <a:gd name="T40" fmla="*/ 44 w 377"/>
                <a:gd name="T41" fmla="*/ 75 h 291"/>
                <a:gd name="T42" fmla="*/ 66 w 377"/>
                <a:gd name="T43" fmla="*/ 49 h 291"/>
                <a:gd name="T44" fmla="*/ 88 w 377"/>
                <a:gd name="T45" fmla="*/ 22 h 291"/>
                <a:gd name="T46" fmla="*/ 121 w 377"/>
                <a:gd name="T47" fmla="*/ 17 h 291"/>
                <a:gd name="T48" fmla="*/ 131 w 377"/>
                <a:gd name="T49" fmla="*/ 22 h 291"/>
                <a:gd name="T50" fmla="*/ 143 w 377"/>
                <a:gd name="T51" fmla="*/ 18 h 291"/>
                <a:gd name="T52" fmla="*/ 269 w 377"/>
                <a:gd name="T53" fmla="*/ 9 h 291"/>
                <a:gd name="T54" fmla="*/ 318 w 377"/>
                <a:gd name="T55" fmla="*/ 21 h 291"/>
                <a:gd name="T56" fmla="*/ 351 w 377"/>
                <a:gd name="T57" fmla="*/ 57 h 291"/>
                <a:gd name="T58" fmla="*/ 356 w 377"/>
                <a:gd name="T59" fmla="*/ 97 h 291"/>
                <a:gd name="T60" fmla="*/ 368 w 377"/>
                <a:gd name="T61" fmla="*/ 122 h 291"/>
                <a:gd name="T62" fmla="*/ 362 w 377"/>
                <a:gd name="T63" fmla="*/ 196 h 291"/>
                <a:gd name="T64" fmla="*/ 348 w 377"/>
                <a:gd name="T65" fmla="*/ 277 h 291"/>
                <a:gd name="T66" fmla="*/ 338 w 377"/>
                <a:gd name="T67" fmla="*/ 288 h 291"/>
                <a:gd name="T68" fmla="*/ 327 w 377"/>
                <a:gd name="T69" fmla="*/ 267 h 291"/>
                <a:gd name="T70" fmla="*/ 301 w 377"/>
                <a:gd name="T71" fmla="*/ 22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291">
                  <a:moveTo>
                    <a:pt x="301" y="225"/>
                  </a:moveTo>
                  <a:cubicBezTo>
                    <a:pt x="291" y="212"/>
                    <a:pt x="278" y="198"/>
                    <a:pt x="263" y="201"/>
                  </a:cubicBezTo>
                  <a:cubicBezTo>
                    <a:pt x="252" y="202"/>
                    <a:pt x="244" y="211"/>
                    <a:pt x="240" y="222"/>
                  </a:cubicBezTo>
                  <a:cubicBezTo>
                    <a:pt x="237" y="232"/>
                    <a:pt x="236" y="243"/>
                    <a:pt x="237" y="254"/>
                  </a:cubicBezTo>
                  <a:cubicBezTo>
                    <a:pt x="238" y="255"/>
                    <a:pt x="237" y="256"/>
                    <a:pt x="237" y="258"/>
                  </a:cubicBezTo>
                  <a:cubicBezTo>
                    <a:pt x="235" y="259"/>
                    <a:pt x="233" y="259"/>
                    <a:pt x="231" y="259"/>
                  </a:cubicBezTo>
                  <a:cubicBezTo>
                    <a:pt x="228" y="259"/>
                    <a:pt x="224" y="259"/>
                    <a:pt x="220" y="260"/>
                  </a:cubicBezTo>
                  <a:cubicBezTo>
                    <a:pt x="215" y="262"/>
                    <a:pt x="211" y="263"/>
                    <a:pt x="206" y="262"/>
                  </a:cubicBezTo>
                  <a:cubicBezTo>
                    <a:pt x="197" y="259"/>
                    <a:pt x="193" y="249"/>
                    <a:pt x="191" y="240"/>
                  </a:cubicBezTo>
                  <a:cubicBezTo>
                    <a:pt x="189" y="231"/>
                    <a:pt x="187" y="220"/>
                    <a:pt x="179" y="215"/>
                  </a:cubicBezTo>
                  <a:cubicBezTo>
                    <a:pt x="172" y="210"/>
                    <a:pt x="161" y="213"/>
                    <a:pt x="154" y="207"/>
                  </a:cubicBezTo>
                  <a:cubicBezTo>
                    <a:pt x="143" y="198"/>
                    <a:pt x="151" y="177"/>
                    <a:pt x="141" y="168"/>
                  </a:cubicBezTo>
                  <a:cubicBezTo>
                    <a:pt x="133" y="161"/>
                    <a:pt x="120" y="165"/>
                    <a:pt x="111" y="170"/>
                  </a:cubicBezTo>
                  <a:cubicBezTo>
                    <a:pt x="101" y="176"/>
                    <a:pt x="91" y="183"/>
                    <a:pt x="81" y="180"/>
                  </a:cubicBezTo>
                  <a:cubicBezTo>
                    <a:pt x="77" y="179"/>
                    <a:pt x="74" y="177"/>
                    <a:pt x="71" y="176"/>
                  </a:cubicBezTo>
                  <a:cubicBezTo>
                    <a:pt x="63" y="173"/>
                    <a:pt x="55" y="174"/>
                    <a:pt x="47" y="174"/>
                  </a:cubicBezTo>
                  <a:cubicBezTo>
                    <a:pt x="37" y="175"/>
                    <a:pt x="27" y="175"/>
                    <a:pt x="19" y="169"/>
                  </a:cubicBezTo>
                  <a:cubicBezTo>
                    <a:pt x="14" y="164"/>
                    <a:pt x="11" y="158"/>
                    <a:pt x="9" y="151"/>
                  </a:cubicBezTo>
                  <a:cubicBezTo>
                    <a:pt x="5" y="142"/>
                    <a:pt x="3" y="133"/>
                    <a:pt x="2" y="123"/>
                  </a:cubicBezTo>
                  <a:cubicBezTo>
                    <a:pt x="0" y="113"/>
                    <a:pt x="3" y="103"/>
                    <a:pt x="9" y="95"/>
                  </a:cubicBezTo>
                  <a:cubicBezTo>
                    <a:pt x="18" y="85"/>
                    <a:pt x="33" y="83"/>
                    <a:pt x="44" y="75"/>
                  </a:cubicBezTo>
                  <a:cubicBezTo>
                    <a:pt x="54" y="68"/>
                    <a:pt x="60" y="58"/>
                    <a:pt x="66" y="49"/>
                  </a:cubicBezTo>
                  <a:cubicBezTo>
                    <a:pt x="73" y="39"/>
                    <a:pt x="79" y="29"/>
                    <a:pt x="88" y="22"/>
                  </a:cubicBezTo>
                  <a:cubicBezTo>
                    <a:pt x="97" y="15"/>
                    <a:pt x="110" y="11"/>
                    <a:pt x="121" y="17"/>
                  </a:cubicBezTo>
                  <a:cubicBezTo>
                    <a:pt x="124" y="19"/>
                    <a:pt x="127" y="21"/>
                    <a:pt x="131" y="22"/>
                  </a:cubicBezTo>
                  <a:cubicBezTo>
                    <a:pt x="135" y="22"/>
                    <a:pt x="140" y="21"/>
                    <a:pt x="143" y="18"/>
                  </a:cubicBezTo>
                  <a:cubicBezTo>
                    <a:pt x="182" y="0"/>
                    <a:pt x="226" y="3"/>
                    <a:pt x="269" y="9"/>
                  </a:cubicBezTo>
                  <a:cubicBezTo>
                    <a:pt x="285" y="11"/>
                    <a:pt x="303" y="14"/>
                    <a:pt x="318" y="21"/>
                  </a:cubicBezTo>
                  <a:cubicBezTo>
                    <a:pt x="333" y="28"/>
                    <a:pt x="347" y="41"/>
                    <a:pt x="351" y="57"/>
                  </a:cubicBezTo>
                  <a:cubicBezTo>
                    <a:pt x="355" y="70"/>
                    <a:pt x="352" y="85"/>
                    <a:pt x="356" y="97"/>
                  </a:cubicBezTo>
                  <a:cubicBezTo>
                    <a:pt x="359" y="106"/>
                    <a:pt x="365" y="113"/>
                    <a:pt x="368" y="122"/>
                  </a:cubicBezTo>
                  <a:cubicBezTo>
                    <a:pt x="377" y="145"/>
                    <a:pt x="366" y="171"/>
                    <a:pt x="362" y="196"/>
                  </a:cubicBezTo>
                  <a:cubicBezTo>
                    <a:pt x="357" y="223"/>
                    <a:pt x="359" y="252"/>
                    <a:pt x="348" y="277"/>
                  </a:cubicBezTo>
                  <a:cubicBezTo>
                    <a:pt x="346" y="282"/>
                    <a:pt x="343" y="291"/>
                    <a:pt x="338" y="288"/>
                  </a:cubicBezTo>
                  <a:cubicBezTo>
                    <a:pt x="334" y="285"/>
                    <a:pt x="329" y="271"/>
                    <a:pt x="327" y="267"/>
                  </a:cubicBezTo>
                  <a:cubicBezTo>
                    <a:pt x="319" y="252"/>
                    <a:pt x="310" y="238"/>
                    <a:pt x="301" y="225"/>
                  </a:cubicBezTo>
                </a:path>
              </a:pathLst>
            </a:custGeom>
            <a:solidFill>
              <a:srgbClr val="9A5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2" name="îṣľiḑê"/>
            <p:cNvSpPr/>
            <p:nvPr/>
          </p:nvSpPr>
          <p:spPr bwMode="auto">
            <a:xfrm>
              <a:off x="4343" y="4197"/>
              <a:ext cx="231" cy="449"/>
            </a:xfrm>
            <a:custGeom>
              <a:avLst/>
              <a:gdLst>
                <a:gd name="T0" fmla="*/ 24 w 171"/>
                <a:gd name="T1" fmla="*/ 319 h 334"/>
                <a:gd name="T2" fmla="*/ 21 w 171"/>
                <a:gd name="T3" fmla="*/ 321 h 334"/>
                <a:gd name="T4" fmla="*/ 0 w 171"/>
                <a:gd name="T5" fmla="*/ 333 h 334"/>
                <a:gd name="T6" fmla="*/ 1 w 171"/>
                <a:gd name="T7" fmla="*/ 334 h 334"/>
                <a:gd name="T8" fmla="*/ 25 w 171"/>
                <a:gd name="T9" fmla="*/ 321 h 334"/>
                <a:gd name="T10" fmla="*/ 27 w 171"/>
                <a:gd name="T11" fmla="*/ 320 h 334"/>
                <a:gd name="T12" fmla="*/ 24 w 171"/>
                <a:gd name="T13" fmla="*/ 319 h 334"/>
                <a:gd name="T14" fmla="*/ 169 w 171"/>
                <a:gd name="T15" fmla="*/ 0 h 334"/>
                <a:gd name="T16" fmla="*/ 97 w 171"/>
                <a:gd name="T17" fmla="*/ 112 h 334"/>
                <a:gd name="T18" fmla="*/ 69 w 171"/>
                <a:gd name="T19" fmla="*/ 152 h 334"/>
                <a:gd name="T20" fmla="*/ 72 w 171"/>
                <a:gd name="T21" fmla="*/ 178 h 334"/>
                <a:gd name="T22" fmla="*/ 54 w 171"/>
                <a:gd name="T23" fmla="*/ 246 h 334"/>
                <a:gd name="T24" fmla="*/ 52 w 171"/>
                <a:gd name="T25" fmla="*/ 280 h 334"/>
                <a:gd name="T26" fmla="*/ 42 w 171"/>
                <a:gd name="T27" fmla="*/ 315 h 334"/>
                <a:gd name="T28" fmla="*/ 38 w 171"/>
                <a:gd name="T29" fmla="*/ 326 h 334"/>
                <a:gd name="T30" fmla="*/ 39 w 171"/>
                <a:gd name="T31" fmla="*/ 328 h 334"/>
                <a:gd name="T32" fmla="*/ 47 w 171"/>
                <a:gd name="T33" fmla="*/ 315 h 334"/>
                <a:gd name="T34" fmla="*/ 56 w 171"/>
                <a:gd name="T35" fmla="*/ 280 h 334"/>
                <a:gd name="T36" fmla="*/ 58 w 171"/>
                <a:gd name="T37" fmla="*/ 246 h 334"/>
                <a:gd name="T38" fmla="*/ 77 w 171"/>
                <a:gd name="T39" fmla="*/ 178 h 334"/>
                <a:gd name="T40" fmla="*/ 74 w 171"/>
                <a:gd name="T41" fmla="*/ 152 h 334"/>
                <a:gd name="T42" fmla="*/ 102 w 171"/>
                <a:gd name="T43" fmla="*/ 112 h 334"/>
                <a:gd name="T44" fmla="*/ 171 w 171"/>
                <a:gd name="T45" fmla="*/ 0 h 334"/>
                <a:gd name="T46" fmla="*/ 169 w 171"/>
                <a:gd name="T4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334">
                  <a:moveTo>
                    <a:pt x="24" y="319"/>
                  </a:moveTo>
                  <a:cubicBezTo>
                    <a:pt x="23" y="319"/>
                    <a:pt x="22" y="320"/>
                    <a:pt x="21" y="321"/>
                  </a:cubicBezTo>
                  <a:cubicBezTo>
                    <a:pt x="16" y="326"/>
                    <a:pt x="5" y="331"/>
                    <a:pt x="0" y="333"/>
                  </a:cubicBezTo>
                  <a:cubicBezTo>
                    <a:pt x="1" y="334"/>
                    <a:pt x="1" y="334"/>
                    <a:pt x="1" y="334"/>
                  </a:cubicBezTo>
                  <a:cubicBezTo>
                    <a:pt x="1" y="334"/>
                    <a:pt x="19" y="328"/>
                    <a:pt x="25" y="321"/>
                  </a:cubicBezTo>
                  <a:cubicBezTo>
                    <a:pt x="26" y="321"/>
                    <a:pt x="26" y="320"/>
                    <a:pt x="27" y="320"/>
                  </a:cubicBezTo>
                  <a:cubicBezTo>
                    <a:pt x="26" y="319"/>
                    <a:pt x="25" y="319"/>
                    <a:pt x="24" y="319"/>
                  </a:cubicBezTo>
                  <a:moveTo>
                    <a:pt x="169" y="0"/>
                  </a:moveTo>
                  <a:cubicBezTo>
                    <a:pt x="120" y="0"/>
                    <a:pt x="97" y="112"/>
                    <a:pt x="97" y="112"/>
                  </a:cubicBezTo>
                  <a:cubicBezTo>
                    <a:pt x="97" y="112"/>
                    <a:pt x="66" y="138"/>
                    <a:pt x="69" y="152"/>
                  </a:cubicBezTo>
                  <a:cubicBezTo>
                    <a:pt x="72" y="160"/>
                    <a:pt x="73" y="169"/>
                    <a:pt x="72" y="178"/>
                  </a:cubicBezTo>
                  <a:cubicBezTo>
                    <a:pt x="72" y="178"/>
                    <a:pt x="50" y="232"/>
                    <a:pt x="54" y="246"/>
                  </a:cubicBezTo>
                  <a:cubicBezTo>
                    <a:pt x="58" y="261"/>
                    <a:pt x="52" y="280"/>
                    <a:pt x="52" y="280"/>
                  </a:cubicBezTo>
                  <a:cubicBezTo>
                    <a:pt x="52" y="280"/>
                    <a:pt x="39" y="308"/>
                    <a:pt x="42" y="315"/>
                  </a:cubicBezTo>
                  <a:cubicBezTo>
                    <a:pt x="44" y="320"/>
                    <a:pt x="40" y="324"/>
                    <a:pt x="38" y="326"/>
                  </a:cubicBezTo>
                  <a:cubicBezTo>
                    <a:pt x="39" y="328"/>
                    <a:pt x="39" y="328"/>
                    <a:pt x="39" y="328"/>
                  </a:cubicBezTo>
                  <a:cubicBezTo>
                    <a:pt x="39" y="328"/>
                    <a:pt x="49" y="323"/>
                    <a:pt x="47" y="315"/>
                  </a:cubicBezTo>
                  <a:cubicBezTo>
                    <a:pt x="44" y="308"/>
                    <a:pt x="56" y="280"/>
                    <a:pt x="56" y="280"/>
                  </a:cubicBezTo>
                  <a:cubicBezTo>
                    <a:pt x="56" y="280"/>
                    <a:pt x="62" y="261"/>
                    <a:pt x="58" y="246"/>
                  </a:cubicBezTo>
                  <a:cubicBezTo>
                    <a:pt x="55" y="232"/>
                    <a:pt x="77" y="178"/>
                    <a:pt x="77" y="178"/>
                  </a:cubicBezTo>
                  <a:cubicBezTo>
                    <a:pt x="77" y="169"/>
                    <a:pt x="76" y="160"/>
                    <a:pt x="74" y="152"/>
                  </a:cubicBezTo>
                  <a:cubicBezTo>
                    <a:pt x="70" y="138"/>
                    <a:pt x="102" y="112"/>
                    <a:pt x="102" y="112"/>
                  </a:cubicBezTo>
                  <a:cubicBezTo>
                    <a:pt x="102" y="112"/>
                    <a:pt x="124" y="4"/>
                    <a:pt x="171" y="0"/>
                  </a:cubicBezTo>
                  <a:cubicBezTo>
                    <a:pt x="170" y="0"/>
                    <a:pt x="169" y="0"/>
                    <a:pt x="169"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3" name="îṡļîďè"/>
            <p:cNvSpPr/>
            <p:nvPr/>
          </p:nvSpPr>
          <p:spPr bwMode="auto">
            <a:xfrm>
              <a:off x="3954" y="4633"/>
              <a:ext cx="4" cy="6"/>
            </a:xfrm>
            <a:custGeom>
              <a:avLst/>
              <a:gdLst>
                <a:gd name="T0" fmla="*/ 4 w 4"/>
                <a:gd name="T1" fmla="*/ 0 h 4"/>
                <a:gd name="T2" fmla="*/ 0 w 4"/>
                <a:gd name="T3" fmla="*/ 3 h 4"/>
                <a:gd name="T4" fmla="*/ 2 w 4"/>
                <a:gd name="T5" fmla="*/ 4 h 4"/>
                <a:gd name="T6" fmla="*/ 4 w 4"/>
                <a:gd name="T7" fmla="*/ 3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3" y="1"/>
                    <a:pt x="1" y="2"/>
                    <a:pt x="0" y="3"/>
                  </a:cubicBezTo>
                  <a:cubicBezTo>
                    <a:pt x="0" y="3"/>
                    <a:pt x="1" y="4"/>
                    <a:pt x="2" y="4"/>
                  </a:cubicBezTo>
                  <a:cubicBezTo>
                    <a:pt x="2" y="4"/>
                    <a:pt x="3" y="3"/>
                    <a:pt x="4" y="3"/>
                  </a:cubicBezTo>
                  <a:cubicBezTo>
                    <a:pt x="4" y="2"/>
                    <a:pt x="4" y="1"/>
                    <a:pt x="4" y="0"/>
                  </a:cubicBezTo>
                </a:path>
              </a:pathLst>
            </a:custGeom>
            <a:solidFill>
              <a:srgbClr val="413E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4" name="ïśľíḑè"/>
            <p:cNvSpPr/>
            <p:nvPr/>
          </p:nvSpPr>
          <p:spPr bwMode="auto">
            <a:xfrm>
              <a:off x="3968" y="4771"/>
              <a:ext cx="71" cy="33"/>
            </a:xfrm>
            <a:custGeom>
              <a:avLst/>
              <a:gdLst>
                <a:gd name="T0" fmla="*/ 0 w 53"/>
                <a:gd name="T1" fmla="*/ 0 h 25"/>
                <a:gd name="T2" fmla="*/ 0 w 53"/>
                <a:gd name="T3" fmla="*/ 1 h 25"/>
                <a:gd name="T4" fmla="*/ 33 w 53"/>
                <a:gd name="T5" fmla="*/ 15 h 25"/>
                <a:gd name="T6" fmla="*/ 52 w 53"/>
                <a:gd name="T7" fmla="*/ 25 h 25"/>
                <a:gd name="T8" fmla="*/ 52 w 53"/>
                <a:gd name="T9" fmla="*/ 25 h 25"/>
                <a:gd name="T10" fmla="*/ 53 w 53"/>
                <a:gd name="T11" fmla="*/ 25 h 25"/>
                <a:gd name="T12" fmla="*/ 37 w 53"/>
                <a:gd name="T13" fmla="*/ 15 h 25"/>
                <a:gd name="T14" fmla="*/ 0 w 53"/>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5">
                  <a:moveTo>
                    <a:pt x="0" y="0"/>
                  </a:moveTo>
                  <a:cubicBezTo>
                    <a:pt x="0" y="0"/>
                    <a:pt x="0" y="1"/>
                    <a:pt x="0" y="1"/>
                  </a:cubicBezTo>
                  <a:cubicBezTo>
                    <a:pt x="12" y="4"/>
                    <a:pt x="28" y="9"/>
                    <a:pt x="33" y="15"/>
                  </a:cubicBezTo>
                  <a:cubicBezTo>
                    <a:pt x="38" y="23"/>
                    <a:pt x="47" y="25"/>
                    <a:pt x="52" y="25"/>
                  </a:cubicBezTo>
                  <a:cubicBezTo>
                    <a:pt x="52" y="25"/>
                    <a:pt x="52" y="25"/>
                    <a:pt x="52" y="25"/>
                  </a:cubicBezTo>
                  <a:cubicBezTo>
                    <a:pt x="53" y="25"/>
                    <a:pt x="53" y="25"/>
                    <a:pt x="53" y="25"/>
                  </a:cubicBezTo>
                  <a:cubicBezTo>
                    <a:pt x="48" y="24"/>
                    <a:pt x="41" y="22"/>
                    <a:pt x="37" y="15"/>
                  </a:cubicBezTo>
                  <a:cubicBezTo>
                    <a:pt x="32" y="8"/>
                    <a:pt x="13" y="3"/>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5" name="íślïḍe"/>
            <p:cNvSpPr/>
            <p:nvPr/>
          </p:nvSpPr>
          <p:spPr bwMode="auto">
            <a:xfrm>
              <a:off x="4038" y="4805"/>
              <a:ext cx="3" cy="0"/>
            </a:xfrm>
            <a:custGeom>
              <a:avLst/>
              <a:gdLst>
                <a:gd name="T0" fmla="*/ 1 w 2"/>
                <a:gd name="T1" fmla="*/ 0 w 2"/>
                <a:gd name="T2" fmla="*/ 2 w 2"/>
                <a:gd name="T3" fmla="*/ 1 w 2"/>
              </a:gdLst>
              <a:ahLst/>
              <a:cxnLst>
                <a:cxn ang="0">
                  <a:pos x="T0" y="0"/>
                </a:cxn>
                <a:cxn ang="0">
                  <a:pos x="T1" y="0"/>
                </a:cxn>
                <a:cxn ang="0">
                  <a:pos x="T2" y="0"/>
                </a:cxn>
                <a:cxn ang="0">
                  <a:pos x="T3" y="0"/>
                </a:cxn>
              </a:cxnLst>
              <a:rect l="0" t="0" r="r" b="b"/>
              <a:pathLst>
                <a:path w="2">
                  <a:moveTo>
                    <a:pt x="1" y="0"/>
                  </a:moveTo>
                  <a:cubicBezTo>
                    <a:pt x="1" y="0"/>
                    <a:pt x="1" y="0"/>
                    <a:pt x="0" y="0"/>
                  </a:cubicBezTo>
                  <a:cubicBezTo>
                    <a:pt x="1" y="0"/>
                    <a:pt x="2" y="0"/>
                    <a:pt x="2" y="0"/>
                  </a:cubicBezTo>
                  <a:cubicBezTo>
                    <a:pt x="2" y="0"/>
                    <a:pt x="2" y="0"/>
                    <a:pt x="1" y="0"/>
                  </a:cubicBezTo>
                </a:path>
              </a:pathLst>
            </a:custGeom>
            <a:solidFill>
              <a:srgbClr val="E565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6" name="íŝ1ïḑe"/>
            <p:cNvSpPr/>
            <p:nvPr/>
          </p:nvSpPr>
          <p:spPr bwMode="auto">
            <a:xfrm>
              <a:off x="3961" y="4770"/>
              <a:ext cx="3" cy="1"/>
            </a:xfrm>
            <a:custGeom>
              <a:avLst/>
              <a:gdLst>
                <a:gd name="T0" fmla="*/ 1 w 2"/>
                <a:gd name="T1" fmla="*/ 0 h 1"/>
                <a:gd name="T2" fmla="*/ 0 w 2"/>
                <a:gd name="T3" fmla="*/ 1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1" y="1"/>
                    <a:pt x="1" y="1"/>
                    <a:pt x="2" y="1"/>
                  </a:cubicBezTo>
                  <a:cubicBezTo>
                    <a:pt x="2" y="1"/>
                    <a:pt x="2" y="1"/>
                    <a:pt x="2" y="1"/>
                  </a:cubicBezTo>
                  <a:cubicBezTo>
                    <a:pt x="2" y="0"/>
                    <a:pt x="1" y="0"/>
                    <a:pt x="1" y="0"/>
                  </a:cubicBezTo>
                </a:path>
              </a:pathLst>
            </a:custGeom>
            <a:solidFill>
              <a:srgbClr val="4358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7" name="ïṣlíḍê"/>
            <p:cNvSpPr/>
            <p:nvPr/>
          </p:nvSpPr>
          <p:spPr bwMode="auto">
            <a:xfrm>
              <a:off x="3964" y="4771"/>
              <a:ext cx="4" cy="1"/>
            </a:xfrm>
            <a:custGeom>
              <a:avLst/>
              <a:gdLst>
                <a:gd name="T0" fmla="*/ 0 w 3"/>
                <a:gd name="T1" fmla="*/ 0 h 1"/>
                <a:gd name="T2" fmla="*/ 0 w 3"/>
                <a:gd name="T3" fmla="*/ 0 h 1"/>
                <a:gd name="T4" fmla="*/ 3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0"/>
                    <a:pt x="0" y="0"/>
                    <a:pt x="0" y="0"/>
                  </a:cubicBezTo>
                  <a:cubicBezTo>
                    <a:pt x="1" y="1"/>
                    <a:pt x="2" y="1"/>
                    <a:pt x="3" y="1"/>
                  </a:cubicBezTo>
                  <a:cubicBezTo>
                    <a:pt x="3" y="1"/>
                    <a:pt x="3" y="0"/>
                    <a:pt x="3" y="0"/>
                  </a:cubicBezTo>
                  <a:cubicBezTo>
                    <a:pt x="2" y="0"/>
                    <a:pt x="1"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8" name="ïṥľídè"/>
            <p:cNvSpPr/>
            <p:nvPr/>
          </p:nvSpPr>
          <p:spPr bwMode="auto">
            <a:xfrm>
              <a:off x="3945" y="4633"/>
              <a:ext cx="17" cy="138"/>
            </a:xfrm>
            <a:custGeom>
              <a:avLst/>
              <a:gdLst>
                <a:gd name="T0" fmla="*/ 4 w 13"/>
                <a:gd name="T1" fmla="*/ 101 h 103"/>
                <a:gd name="T2" fmla="*/ 4 w 13"/>
                <a:gd name="T3" fmla="*/ 101 h 103"/>
                <a:gd name="T4" fmla="*/ 0 w 13"/>
                <a:gd name="T5" fmla="*/ 101 h 103"/>
                <a:gd name="T6" fmla="*/ 12 w 13"/>
                <a:gd name="T7" fmla="*/ 103 h 103"/>
                <a:gd name="T8" fmla="*/ 13 w 13"/>
                <a:gd name="T9" fmla="*/ 102 h 103"/>
                <a:gd name="T10" fmla="*/ 4 w 13"/>
                <a:gd name="T11" fmla="*/ 101 h 103"/>
                <a:gd name="T12" fmla="*/ 10 w 13"/>
                <a:gd name="T13" fmla="*/ 0 h 103"/>
                <a:gd name="T14" fmla="*/ 10 w 13"/>
                <a:gd name="T15" fmla="*/ 0 h 103"/>
                <a:gd name="T16" fmla="*/ 10 w 13"/>
                <a:gd name="T17" fmla="*/ 3 h 103"/>
                <a:gd name="T18" fmla="*/ 12 w 13"/>
                <a:gd name="T19" fmla="*/ 2 h 103"/>
                <a:gd name="T20" fmla="*/ 10 w 13"/>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03">
                  <a:moveTo>
                    <a:pt x="4" y="101"/>
                  </a:moveTo>
                  <a:cubicBezTo>
                    <a:pt x="4" y="101"/>
                    <a:pt x="4" y="101"/>
                    <a:pt x="4" y="101"/>
                  </a:cubicBezTo>
                  <a:cubicBezTo>
                    <a:pt x="4" y="101"/>
                    <a:pt x="3" y="101"/>
                    <a:pt x="0" y="101"/>
                  </a:cubicBezTo>
                  <a:cubicBezTo>
                    <a:pt x="2" y="101"/>
                    <a:pt x="7" y="102"/>
                    <a:pt x="12" y="103"/>
                  </a:cubicBezTo>
                  <a:cubicBezTo>
                    <a:pt x="12" y="103"/>
                    <a:pt x="12" y="102"/>
                    <a:pt x="13" y="102"/>
                  </a:cubicBezTo>
                  <a:cubicBezTo>
                    <a:pt x="7" y="101"/>
                    <a:pt x="4" y="101"/>
                    <a:pt x="4" y="101"/>
                  </a:cubicBezTo>
                  <a:moveTo>
                    <a:pt x="10" y="0"/>
                  </a:moveTo>
                  <a:cubicBezTo>
                    <a:pt x="10" y="0"/>
                    <a:pt x="10" y="0"/>
                    <a:pt x="10" y="0"/>
                  </a:cubicBezTo>
                  <a:cubicBezTo>
                    <a:pt x="10" y="1"/>
                    <a:pt x="10" y="2"/>
                    <a:pt x="10" y="3"/>
                  </a:cubicBezTo>
                  <a:cubicBezTo>
                    <a:pt x="10" y="3"/>
                    <a:pt x="11" y="2"/>
                    <a:pt x="12" y="2"/>
                  </a:cubicBezTo>
                  <a:cubicBezTo>
                    <a:pt x="11" y="1"/>
                    <a:pt x="10" y="0"/>
                    <a:pt x="1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59" name="ïṡļiḓé"/>
            <p:cNvSpPr/>
            <p:nvPr/>
          </p:nvSpPr>
          <p:spPr bwMode="auto">
            <a:xfrm>
              <a:off x="3882" y="4637"/>
              <a:ext cx="74" cy="131"/>
            </a:xfrm>
            <a:custGeom>
              <a:avLst/>
              <a:gdLst>
                <a:gd name="T0" fmla="*/ 53 w 55"/>
                <a:gd name="T1" fmla="*/ 0 h 98"/>
                <a:gd name="T2" fmla="*/ 46 w 55"/>
                <a:gd name="T3" fmla="*/ 98 h 98"/>
                <a:gd name="T4" fmla="*/ 47 w 55"/>
                <a:gd name="T5" fmla="*/ 98 h 98"/>
                <a:gd name="T6" fmla="*/ 51 w 55"/>
                <a:gd name="T7" fmla="*/ 98 h 98"/>
                <a:gd name="T8" fmla="*/ 51 w 55"/>
                <a:gd name="T9" fmla="*/ 98 h 98"/>
                <a:gd name="T10" fmla="*/ 51 w 55"/>
                <a:gd name="T11" fmla="*/ 98 h 98"/>
                <a:gd name="T12" fmla="*/ 55 w 55"/>
                <a:gd name="T13" fmla="*/ 1 h 98"/>
                <a:gd name="T14" fmla="*/ 53 w 55"/>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98">
                  <a:moveTo>
                    <a:pt x="53" y="0"/>
                  </a:moveTo>
                  <a:cubicBezTo>
                    <a:pt x="0" y="31"/>
                    <a:pt x="46" y="98"/>
                    <a:pt x="46" y="98"/>
                  </a:cubicBezTo>
                  <a:cubicBezTo>
                    <a:pt x="46" y="98"/>
                    <a:pt x="47" y="98"/>
                    <a:pt x="47" y="98"/>
                  </a:cubicBezTo>
                  <a:cubicBezTo>
                    <a:pt x="50" y="98"/>
                    <a:pt x="51" y="98"/>
                    <a:pt x="51" y="98"/>
                  </a:cubicBezTo>
                  <a:cubicBezTo>
                    <a:pt x="51" y="98"/>
                    <a:pt x="51" y="98"/>
                    <a:pt x="51" y="98"/>
                  </a:cubicBezTo>
                  <a:cubicBezTo>
                    <a:pt x="51" y="98"/>
                    <a:pt x="51" y="98"/>
                    <a:pt x="51" y="98"/>
                  </a:cubicBezTo>
                  <a:cubicBezTo>
                    <a:pt x="51" y="98"/>
                    <a:pt x="6" y="32"/>
                    <a:pt x="55" y="1"/>
                  </a:cubicBezTo>
                  <a:cubicBezTo>
                    <a:pt x="54" y="1"/>
                    <a:pt x="53" y="0"/>
                    <a:pt x="53"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0" name="íSḷíḓè"/>
            <p:cNvSpPr/>
            <p:nvPr/>
          </p:nvSpPr>
          <p:spPr bwMode="auto">
            <a:xfrm>
              <a:off x="3999" y="4636"/>
              <a:ext cx="41" cy="9"/>
            </a:xfrm>
            <a:custGeom>
              <a:avLst/>
              <a:gdLst>
                <a:gd name="T0" fmla="*/ 27 w 30"/>
                <a:gd name="T1" fmla="*/ 0 h 7"/>
                <a:gd name="T2" fmla="*/ 10 w 30"/>
                <a:gd name="T3" fmla="*/ 3 h 7"/>
                <a:gd name="T4" fmla="*/ 0 w 30"/>
                <a:gd name="T5" fmla="*/ 6 h 7"/>
                <a:gd name="T6" fmla="*/ 0 w 30"/>
                <a:gd name="T7" fmla="*/ 7 h 7"/>
                <a:gd name="T8" fmla="*/ 14 w 30"/>
                <a:gd name="T9" fmla="*/ 3 h 7"/>
                <a:gd name="T10" fmla="*/ 30 w 30"/>
                <a:gd name="T11" fmla="*/ 0 h 7"/>
                <a:gd name="T12" fmla="*/ 27 w 3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0" h="7">
                  <a:moveTo>
                    <a:pt x="27" y="0"/>
                  </a:moveTo>
                  <a:cubicBezTo>
                    <a:pt x="22" y="0"/>
                    <a:pt x="17" y="1"/>
                    <a:pt x="10" y="3"/>
                  </a:cubicBezTo>
                  <a:cubicBezTo>
                    <a:pt x="6" y="4"/>
                    <a:pt x="3" y="5"/>
                    <a:pt x="0" y="6"/>
                  </a:cubicBezTo>
                  <a:cubicBezTo>
                    <a:pt x="0" y="6"/>
                    <a:pt x="0" y="7"/>
                    <a:pt x="0" y="7"/>
                  </a:cubicBezTo>
                  <a:cubicBezTo>
                    <a:pt x="4" y="6"/>
                    <a:pt x="8" y="5"/>
                    <a:pt x="14" y="3"/>
                  </a:cubicBezTo>
                  <a:cubicBezTo>
                    <a:pt x="20" y="1"/>
                    <a:pt x="25" y="0"/>
                    <a:pt x="30" y="0"/>
                  </a:cubicBezTo>
                  <a:cubicBezTo>
                    <a:pt x="29" y="0"/>
                    <a:pt x="28"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1" name="ïṣlíḓê"/>
            <p:cNvSpPr/>
            <p:nvPr/>
          </p:nvSpPr>
          <p:spPr bwMode="auto">
            <a:xfrm>
              <a:off x="3993" y="4643"/>
              <a:ext cx="1" cy="1"/>
            </a:xfrm>
            <a:custGeom>
              <a:avLst/>
              <a:gdLst>
                <a:gd name="T0" fmla="*/ 2 w 2"/>
                <a:gd name="T1" fmla="*/ 0 h 1"/>
                <a:gd name="T2" fmla="*/ 0 w 2"/>
                <a:gd name="T3" fmla="*/ 1 h 1"/>
                <a:gd name="T4" fmla="*/ 0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1"/>
                  </a:cubicBezTo>
                  <a:cubicBezTo>
                    <a:pt x="2" y="1"/>
                    <a:pt x="2" y="1"/>
                    <a:pt x="2" y="0"/>
                  </a:cubicBezTo>
                </a:path>
              </a:pathLst>
            </a:custGeom>
            <a:solidFill>
              <a:srgbClr val="4358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2" name="îṣḻíḓè"/>
            <p:cNvSpPr/>
            <p:nvPr/>
          </p:nvSpPr>
          <p:spPr bwMode="auto">
            <a:xfrm>
              <a:off x="3994" y="4643"/>
              <a:ext cx="4" cy="1"/>
            </a:xfrm>
            <a:custGeom>
              <a:avLst/>
              <a:gdLst>
                <a:gd name="T0" fmla="*/ 3 w 3"/>
                <a:gd name="T1" fmla="*/ 0 h 1"/>
                <a:gd name="T2" fmla="*/ 0 w 3"/>
                <a:gd name="T3" fmla="*/ 0 h 1"/>
                <a:gd name="T4" fmla="*/ 0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2" y="0"/>
                    <a:pt x="1" y="0"/>
                    <a:pt x="0" y="0"/>
                  </a:cubicBezTo>
                  <a:cubicBezTo>
                    <a:pt x="0" y="1"/>
                    <a:pt x="0" y="1"/>
                    <a:pt x="0" y="1"/>
                  </a:cubicBezTo>
                  <a:cubicBezTo>
                    <a:pt x="1" y="1"/>
                    <a:pt x="2" y="1"/>
                    <a:pt x="3" y="1"/>
                  </a:cubicBezTo>
                  <a:cubicBezTo>
                    <a:pt x="3" y="1"/>
                    <a:pt x="3" y="0"/>
                    <a:pt x="3"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3" name="iṩḻíḍe"/>
            <p:cNvSpPr/>
            <p:nvPr/>
          </p:nvSpPr>
          <p:spPr bwMode="auto">
            <a:xfrm>
              <a:off x="3988" y="4645"/>
              <a:ext cx="4" cy="0"/>
            </a:xfrm>
            <a:custGeom>
              <a:avLst/>
              <a:gdLst>
                <a:gd name="T0" fmla="*/ 3 w 3"/>
                <a:gd name="T1" fmla="*/ 0 w 3"/>
                <a:gd name="T2" fmla="*/ 2 w 3"/>
                <a:gd name="T3" fmla="*/ 3 w 3"/>
                <a:gd name="T4" fmla="*/ 3 w 3"/>
              </a:gdLst>
              <a:ahLst/>
              <a:cxnLst>
                <a:cxn ang="0">
                  <a:pos x="T0" y="0"/>
                </a:cxn>
                <a:cxn ang="0">
                  <a:pos x="T1" y="0"/>
                </a:cxn>
                <a:cxn ang="0">
                  <a:pos x="T2" y="0"/>
                </a:cxn>
                <a:cxn ang="0">
                  <a:pos x="T3" y="0"/>
                </a:cxn>
                <a:cxn ang="0">
                  <a:pos x="T4" y="0"/>
                </a:cxn>
              </a:cxnLst>
              <a:rect l="0" t="0" r="r" b="b"/>
              <a:pathLst>
                <a:path w="3">
                  <a:moveTo>
                    <a:pt x="3" y="0"/>
                  </a:moveTo>
                  <a:cubicBezTo>
                    <a:pt x="2" y="0"/>
                    <a:pt x="1" y="0"/>
                    <a:pt x="0" y="0"/>
                  </a:cubicBezTo>
                  <a:cubicBezTo>
                    <a:pt x="1" y="0"/>
                    <a:pt x="2" y="0"/>
                    <a:pt x="2" y="0"/>
                  </a:cubicBezTo>
                  <a:cubicBezTo>
                    <a:pt x="3" y="0"/>
                    <a:pt x="3" y="0"/>
                    <a:pt x="3" y="0"/>
                  </a:cubicBezTo>
                  <a:cubicBezTo>
                    <a:pt x="3" y="0"/>
                    <a:pt x="3" y="0"/>
                    <a:pt x="3"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4" name="ïslïďê"/>
            <p:cNvSpPr/>
            <p:nvPr/>
          </p:nvSpPr>
          <p:spPr bwMode="auto">
            <a:xfrm>
              <a:off x="4160" y="4656"/>
              <a:ext cx="71" cy="6"/>
            </a:xfrm>
            <a:custGeom>
              <a:avLst/>
              <a:gdLst>
                <a:gd name="T0" fmla="*/ 52 w 52"/>
                <a:gd name="T1" fmla="*/ 0 h 5"/>
                <a:gd name="T2" fmla="*/ 12 w 52"/>
                <a:gd name="T3" fmla="*/ 4 h 5"/>
                <a:gd name="T4" fmla="*/ 0 w 52"/>
                <a:gd name="T5" fmla="*/ 5 h 5"/>
                <a:gd name="T6" fmla="*/ 2 w 52"/>
                <a:gd name="T7" fmla="*/ 5 h 5"/>
                <a:gd name="T8" fmla="*/ 16 w 52"/>
                <a:gd name="T9" fmla="*/ 4 h 5"/>
                <a:gd name="T10" fmla="*/ 52 w 52"/>
                <a:gd name="T11" fmla="*/ 1 h 5"/>
                <a:gd name="T12" fmla="*/ 52 w 5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2" h="5">
                  <a:moveTo>
                    <a:pt x="52" y="0"/>
                  </a:moveTo>
                  <a:cubicBezTo>
                    <a:pt x="36" y="1"/>
                    <a:pt x="21" y="2"/>
                    <a:pt x="12" y="4"/>
                  </a:cubicBezTo>
                  <a:cubicBezTo>
                    <a:pt x="8" y="4"/>
                    <a:pt x="4" y="4"/>
                    <a:pt x="0" y="5"/>
                  </a:cubicBezTo>
                  <a:cubicBezTo>
                    <a:pt x="0" y="5"/>
                    <a:pt x="1" y="5"/>
                    <a:pt x="2" y="5"/>
                  </a:cubicBezTo>
                  <a:cubicBezTo>
                    <a:pt x="7" y="5"/>
                    <a:pt x="12" y="4"/>
                    <a:pt x="16" y="4"/>
                  </a:cubicBezTo>
                  <a:cubicBezTo>
                    <a:pt x="25" y="3"/>
                    <a:pt x="38" y="2"/>
                    <a:pt x="52" y="1"/>
                  </a:cubicBezTo>
                  <a:cubicBezTo>
                    <a:pt x="52" y="1"/>
                    <a:pt x="52" y="1"/>
                    <a:pt x="5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5" name="íṡ1îḑè"/>
            <p:cNvSpPr/>
            <p:nvPr/>
          </p:nvSpPr>
          <p:spPr bwMode="auto">
            <a:xfrm>
              <a:off x="4231" y="4656"/>
              <a:ext cx="6" cy="0"/>
            </a:xfrm>
            <a:custGeom>
              <a:avLst/>
              <a:gdLst>
                <a:gd name="T0" fmla="*/ 5 w 5"/>
                <a:gd name="T1" fmla="*/ 0 h 1"/>
                <a:gd name="T2" fmla="*/ 0 w 5"/>
                <a:gd name="T3" fmla="*/ 0 h 1"/>
                <a:gd name="T4" fmla="*/ 0 w 5"/>
                <a:gd name="T5" fmla="*/ 1 h 1"/>
                <a:gd name="T6" fmla="*/ 5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cubicBezTo>
                    <a:pt x="3" y="0"/>
                    <a:pt x="2" y="0"/>
                    <a:pt x="0" y="0"/>
                  </a:cubicBezTo>
                  <a:cubicBezTo>
                    <a:pt x="0" y="1"/>
                    <a:pt x="0" y="1"/>
                    <a:pt x="0" y="1"/>
                  </a:cubicBezTo>
                  <a:cubicBezTo>
                    <a:pt x="1" y="1"/>
                    <a:pt x="3" y="1"/>
                    <a:pt x="5" y="0"/>
                  </a:cubicBezTo>
                  <a:cubicBezTo>
                    <a:pt x="5" y="0"/>
                    <a:pt x="5" y="0"/>
                    <a:pt x="5"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6" name="íṣḻïḑê"/>
            <p:cNvSpPr/>
            <p:nvPr/>
          </p:nvSpPr>
          <p:spPr bwMode="auto">
            <a:xfrm>
              <a:off x="4237" y="4649"/>
              <a:ext cx="74" cy="7"/>
            </a:xfrm>
            <a:custGeom>
              <a:avLst/>
              <a:gdLst>
                <a:gd name="T0" fmla="*/ 55 w 55"/>
                <a:gd name="T1" fmla="*/ 0 h 5"/>
                <a:gd name="T2" fmla="*/ 0 w 55"/>
                <a:gd name="T3" fmla="*/ 5 h 5"/>
                <a:gd name="T4" fmla="*/ 0 w 55"/>
                <a:gd name="T5" fmla="*/ 5 h 5"/>
                <a:gd name="T6" fmla="*/ 55 w 55"/>
                <a:gd name="T7" fmla="*/ 1 h 5"/>
                <a:gd name="T8" fmla="*/ 55 w 55"/>
                <a:gd name="T9" fmla="*/ 0 h 5"/>
              </a:gdLst>
              <a:ahLst/>
              <a:cxnLst>
                <a:cxn ang="0">
                  <a:pos x="T0" y="T1"/>
                </a:cxn>
                <a:cxn ang="0">
                  <a:pos x="T2" y="T3"/>
                </a:cxn>
                <a:cxn ang="0">
                  <a:pos x="T4" y="T5"/>
                </a:cxn>
                <a:cxn ang="0">
                  <a:pos x="T6" y="T7"/>
                </a:cxn>
                <a:cxn ang="0">
                  <a:pos x="T8" y="T9"/>
                </a:cxn>
              </a:cxnLst>
              <a:rect l="0" t="0" r="r" b="b"/>
              <a:pathLst>
                <a:path w="55" h="5">
                  <a:moveTo>
                    <a:pt x="55" y="0"/>
                  </a:moveTo>
                  <a:cubicBezTo>
                    <a:pt x="43" y="2"/>
                    <a:pt x="21" y="4"/>
                    <a:pt x="0" y="5"/>
                  </a:cubicBezTo>
                  <a:cubicBezTo>
                    <a:pt x="0" y="5"/>
                    <a:pt x="0" y="5"/>
                    <a:pt x="0" y="5"/>
                  </a:cubicBezTo>
                  <a:cubicBezTo>
                    <a:pt x="20" y="4"/>
                    <a:pt x="41" y="3"/>
                    <a:pt x="55" y="1"/>
                  </a:cubicBezTo>
                  <a:cubicBezTo>
                    <a:pt x="55" y="1"/>
                    <a:pt x="55" y="0"/>
                    <a:pt x="55"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7" name="îṣḷîḓè"/>
            <p:cNvSpPr/>
            <p:nvPr/>
          </p:nvSpPr>
          <p:spPr bwMode="auto">
            <a:xfrm>
              <a:off x="4311" y="4642"/>
              <a:ext cx="22" cy="9"/>
            </a:xfrm>
            <a:custGeom>
              <a:avLst/>
              <a:gdLst>
                <a:gd name="T0" fmla="*/ 14 w 16"/>
                <a:gd name="T1" fmla="*/ 0 h 6"/>
                <a:gd name="T2" fmla="*/ 8 w 16"/>
                <a:gd name="T3" fmla="*/ 3 h 6"/>
                <a:gd name="T4" fmla="*/ 0 w 16"/>
                <a:gd name="T5" fmla="*/ 5 h 6"/>
                <a:gd name="T6" fmla="*/ 0 w 16"/>
                <a:gd name="T7" fmla="*/ 6 h 6"/>
                <a:gd name="T8" fmla="*/ 12 w 16"/>
                <a:gd name="T9" fmla="*/ 3 h 6"/>
                <a:gd name="T10" fmla="*/ 16 w 16"/>
                <a:gd name="T11" fmla="*/ 1 h 6"/>
                <a:gd name="T12" fmla="*/ 14 w 1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4" y="0"/>
                  </a:moveTo>
                  <a:cubicBezTo>
                    <a:pt x="12" y="0"/>
                    <a:pt x="9" y="1"/>
                    <a:pt x="8" y="3"/>
                  </a:cubicBezTo>
                  <a:cubicBezTo>
                    <a:pt x="6" y="4"/>
                    <a:pt x="4" y="4"/>
                    <a:pt x="0" y="5"/>
                  </a:cubicBezTo>
                  <a:cubicBezTo>
                    <a:pt x="0" y="5"/>
                    <a:pt x="0" y="6"/>
                    <a:pt x="0" y="6"/>
                  </a:cubicBezTo>
                  <a:cubicBezTo>
                    <a:pt x="6" y="5"/>
                    <a:pt x="11" y="4"/>
                    <a:pt x="12" y="3"/>
                  </a:cubicBezTo>
                  <a:cubicBezTo>
                    <a:pt x="13" y="2"/>
                    <a:pt x="15" y="1"/>
                    <a:pt x="16" y="1"/>
                  </a:cubicBezTo>
                  <a:cubicBezTo>
                    <a:pt x="15" y="0"/>
                    <a:pt x="15" y="0"/>
                    <a:pt x="14" y="0"/>
                  </a:cubicBezTo>
                </a:path>
              </a:pathLst>
            </a:custGeom>
            <a:solidFill>
              <a:srgbClr val="3D3B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8" name="íṥḷiďè"/>
            <p:cNvSpPr/>
            <p:nvPr/>
          </p:nvSpPr>
          <p:spPr bwMode="auto">
            <a:xfrm>
              <a:off x="4047" y="4803"/>
              <a:ext cx="173" cy="33"/>
            </a:xfrm>
            <a:custGeom>
              <a:avLst/>
              <a:gdLst>
                <a:gd name="T0" fmla="*/ 3 w 129"/>
                <a:gd name="T1" fmla="*/ 0 h 24"/>
                <a:gd name="T2" fmla="*/ 0 w 129"/>
                <a:gd name="T3" fmla="*/ 1 h 24"/>
                <a:gd name="T4" fmla="*/ 129 w 129"/>
                <a:gd name="T5" fmla="*/ 24 h 24"/>
                <a:gd name="T6" fmla="*/ 129 w 129"/>
                <a:gd name="T7" fmla="*/ 23 h 24"/>
                <a:gd name="T8" fmla="*/ 3 w 129"/>
                <a:gd name="T9" fmla="*/ 0 h 24"/>
              </a:gdLst>
              <a:ahLst/>
              <a:cxnLst>
                <a:cxn ang="0">
                  <a:pos x="T0" y="T1"/>
                </a:cxn>
                <a:cxn ang="0">
                  <a:pos x="T2" y="T3"/>
                </a:cxn>
                <a:cxn ang="0">
                  <a:pos x="T4" y="T5"/>
                </a:cxn>
                <a:cxn ang="0">
                  <a:pos x="T6" y="T7"/>
                </a:cxn>
                <a:cxn ang="0">
                  <a:pos x="T8" y="T9"/>
                </a:cxn>
              </a:cxnLst>
              <a:rect l="0" t="0" r="r" b="b"/>
              <a:pathLst>
                <a:path w="129" h="24">
                  <a:moveTo>
                    <a:pt x="3" y="0"/>
                  </a:moveTo>
                  <a:cubicBezTo>
                    <a:pt x="3" y="0"/>
                    <a:pt x="2" y="1"/>
                    <a:pt x="0" y="1"/>
                  </a:cubicBezTo>
                  <a:cubicBezTo>
                    <a:pt x="10" y="3"/>
                    <a:pt x="69" y="13"/>
                    <a:pt x="129" y="24"/>
                  </a:cubicBezTo>
                  <a:cubicBezTo>
                    <a:pt x="129" y="24"/>
                    <a:pt x="129" y="23"/>
                    <a:pt x="129" y="23"/>
                  </a:cubicBezTo>
                  <a:cubicBezTo>
                    <a:pt x="64" y="11"/>
                    <a:pt x="3" y="0"/>
                    <a:pt x="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9" name="îšļîḍé"/>
            <p:cNvSpPr/>
            <p:nvPr/>
          </p:nvSpPr>
          <p:spPr bwMode="auto">
            <a:xfrm>
              <a:off x="4219" y="4835"/>
              <a:ext cx="6" cy="3"/>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0" y="1"/>
                    <a:pt x="0" y="1"/>
                  </a:cubicBezTo>
                  <a:cubicBezTo>
                    <a:pt x="1" y="1"/>
                    <a:pt x="3" y="2"/>
                    <a:pt x="4" y="2"/>
                  </a:cubicBezTo>
                  <a:cubicBezTo>
                    <a:pt x="4" y="2"/>
                    <a:pt x="4" y="1"/>
                    <a:pt x="4" y="1"/>
                  </a:cubicBezTo>
                  <a:cubicBezTo>
                    <a:pt x="3" y="1"/>
                    <a:pt x="1"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0" name="işḷíďè"/>
            <p:cNvSpPr/>
            <p:nvPr/>
          </p:nvSpPr>
          <p:spPr bwMode="auto">
            <a:xfrm>
              <a:off x="4225" y="4837"/>
              <a:ext cx="203" cy="35"/>
            </a:xfrm>
            <a:custGeom>
              <a:avLst/>
              <a:gdLst>
                <a:gd name="T0" fmla="*/ 0 w 151"/>
                <a:gd name="T1" fmla="*/ 0 h 26"/>
                <a:gd name="T2" fmla="*/ 0 w 151"/>
                <a:gd name="T3" fmla="*/ 1 h 26"/>
                <a:gd name="T4" fmla="*/ 115 w 151"/>
                <a:gd name="T5" fmla="*/ 22 h 26"/>
                <a:gd name="T6" fmla="*/ 149 w 151"/>
                <a:gd name="T7" fmla="*/ 26 h 26"/>
                <a:gd name="T8" fmla="*/ 151 w 151"/>
                <a:gd name="T9" fmla="*/ 26 h 26"/>
                <a:gd name="T10" fmla="*/ 119 w 151"/>
                <a:gd name="T11" fmla="*/ 22 h 26"/>
                <a:gd name="T12" fmla="*/ 0 w 15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1" h="26">
                  <a:moveTo>
                    <a:pt x="0" y="0"/>
                  </a:moveTo>
                  <a:cubicBezTo>
                    <a:pt x="0" y="0"/>
                    <a:pt x="0" y="1"/>
                    <a:pt x="0" y="1"/>
                  </a:cubicBezTo>
                  <a:cubicBezTo>
                    <a:pt x="45" y="9"/>
                    <a:pt x="89" y="17"/>
                    <a:pt x="115" y="22"/>
                  </a:cubicBezTo>
                  <a:cubicBezTo>
                    <a:pt x="127" y="25"/>
                    <a:pt x="138" y="26"/>
                    <a:pt x="149" y="26"/>
                  </a:cubicBezTo>
                  <a:cubicBezTo>
                    <a:pt x="150" y="26"/>
                    <a:pt x="151" y="26"/>
                    <a:pt x="151" y="26"/>
                  </a:cubicBezTo>
                  <a:cubicBezTo>
                    <a:pt x="141" y="25"/>
                    <a:pt x="130" y="24"/>
                    <a:pt x="119" y="22"/>
                  </a:cubicBezTo>
                  <a:cubicBezTo>
                    <a:pt x="93" y="17"/>
                    <a:pt x="46" y="8"/>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1" name="ïs1íďe"/>
            <p:cNvSpPr/>
            <p:nvPr/>
          </p:nvSpPr>
          <p:spPr bwMode="auto">
            <a:xfrm>
              <a:off x="3885" y="4145"/>
              <a:ext cx="827" cy="738"/>
            </a:xfrm>
            <a:custGeom>
              <a:avLst/>
              <a:gdLst>
                <a:gd name="T0" fmla="*/ 595 w 615"/>
                <a:gd name="T1" fmla="*/ 167 h 549"/>
                <a:gd name="T2" fmla="*/ 615 w 615"/>
                <a:gd name="T3" fmla="*/ 224 h 549"/>
                <a:gd name="T4" fmla="*/ 545 w 615"/>
                <a:gd name="T5" fmla="*/ 437 h 549"/>
                <a:gd name="T6" fmla="*/ 490 w 615"/>
                <a:gd name="T7" fmla="*/ 521 h 549"/>
                <a:gd name="T8" fmla="*/ 372 w 615"/>
                <a:gd name="T9" fmla="*/ 536 h 549"/>
                <a:gd name="T10" fmla="*/ 123 w 615"/>
                <a:gd name="T11" fmla="*/ 490 h 549"/>
                <a:gd name="T12" fmla="*/ 99 w 615"/>
                <a:gd name="T13" fmla="*/ 481 h 549"/>
                <a:gd name="T14" fmla="*/ 49 w 615"/>
                <a:gd name="T15" fmla="*/ 464 h 549"/>
                <a:gd name="T16" fmla="*/ 60 w 615"/>
                <a:gd name="T17" fmla="*/ 363 h 549"/>
                <a:gd name="T18" fmla="*/ 99 w 615"/>
                <a:gd name="T19" fmla="*/ 368 h 549"/>
                <a:gd name="T20" fmla="*/ 140 w 615"/>
                <a:gd name="T21" fmla="*/ 377 h 549"/>
                <a:gd name="T22" fmla="*/ 221 w 615"/>
                <a:gd name="T23" fmla="*/ 384 h 549"/>
                <a:gd name="T24" fmla="*/ 329 w 615"/>
                <a:gd name="T25" fmla="*/ 373 h 549"/>
                <a:gd name="T26" fmla="*/ 342 w 615"/>
                <a:gd name="T27" fmla="*/ 373 h 549"/>
                <a:gd name="T28" fmla="*/ 366 w 615"/>
                <a:gd name="T29" fmla="*/ 360 h 549"/>
                <a:gd name="T30" fmla="*/ 380 w 615"/>
                <a:gd name="T31" fmla="*/ 367 h 549"/>
                <a:gd name="T32" fmla="*/ 388 w 615"/>
                <a:gd name="T33" fmla="*/ 354 h 549"/>
                <a:gd name="T34" fmla="*/ 397 w 615"/>
                <a:gd name="T35" fmla="*/ 319 h 549"/>
                <a:gd name="T36" fmla="*/ 399 w 615"/>
                <a:gd name="T37" fmla="*/ 285 h 549"/>
                <a:gd name="T38" fmla="*/ 418 w 615"/>
                <a:gd name="T39" fmla="*/ 217 h 549"/>
                <a:gd name="T40" fmla="*/ 415 w 615"/>
                <a:gd name="T41" fmla="*/ 191 h 549"/>
                <a:gd name="T42" fmla="*/ 443 w 615"/>
                <a:gd name="T43" fmla="*/ 151 h 549"/>
                <a:gd name="T44" fmla="*/ 540 w 615"/>
                <a:gd name="T45" fmla="*/ 49 h 549"/>
                <a:gd name="T46" fmla="*/ 595 w 615"/>
                <a:gd name="T47" fmla="*/ 16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5" h="549">
                  <a:moveTo>
                    <a:pt x="595" y="167"/>
                  </a:moveTo>
                  <a:cubicBezTo>
                    <a:pt x="615" y="224"/>
                    <a:pt x="615" y="224"/>
                    <a:pt x="615" y="224"/>
                  </a:cubicBezTo>
                  <a:cubicBezTo>
                    <a:pt x="615" y="224"/>
                    <a:pt x="567" y="400"/>
                    <a:pt x="545" y="437"/>
                  </a:cubicBezTo>
                  <a:cubicBezTo>
                    <a:pt x="523" y="474"/>
                    <a:pt x="490" y="521"/>
                    <a:pt x="490" y="521"/>
                  </a:cubicBezTo>
                  <a:cubicBezTo>
                    <a:pt x="490" y="521"/>
                    <a:pt x="436" y="549"/>
                    <a:pt x="372" y="536"/>
                  </a:cubicBezTo>
                  <a:cubicBezTo>
                    <a:pt x="308" y="524"/>
                    <a:pt x="123" y="490"/>
                    <a:pt x="123" y="490"/>
                  </a:cubicBezTo>
                  <a:cubicBezTo>
                    <a:pt x="123" y="490"/>
                    <a:pt x="107" y="493"/>
                    <a:pt x="99" y="481"/>
                  </a:cubicBezTo>
                  <a:cubicBezTo>
                    <a:pt x="91" y="470"/>
                    <a:pt x="49" y="464"/>
                    <a:pt x="49" y="464"/>
                  </a:cubicBezTo>
                  <a:cubicBezTo>
                    <a:pt x="49" y="464"/>
                    <a:pt x="0" y="393"/>
                    <a:pt x="60" y="363"/>
                  </a:cubicBezTo>
                  <a:cubicBezTo>
                    <a:pt x="60" y="363"/>
                    <a:pt x="67" y="379"/>
                    <a:pt x="99" y="368"/>
                  </a:cubicBezTo>
                  <a:cubicBezTo>
                    <a:pt x="131" y="357"/>
                    <a:pt x="140" y="377"/>
                    <a:pt x="140" y="377"/>
                  </a:cubicBezTo>
                  <a:cubicBezTo>
                    <a:pt x="140" y="377"/>
                    <a:pt x="192" y="387"/>
                    <a:pt x="221" y="384"/>
                  </a:cubicBezTo>
                  <a:cubicBezTo>
                    <a:pt x="250" y="380"/>
                    <a:pt x="322" y="379"/>
                    <a:pt x="329" y="373"/>
                  </a:cubicBezTo>
                  <a:cubicBezTo>
                    <a:pt x="333" y="369"/>
                    <a:pt x="339" y="370"/>
                    <a:pt x="342" y="373"/>
                  </a:cubicBezTo>
                  <a:cubicBezTo>
                    <a:pt x="342" y="373"/>
                    <a:pt x="360" y="367"/>
                    <a:pt x="366" y="360"/>
                  </a:cubicBezTo>
                  <a:cubicBezTo>
                    <a:pt x="372" y="353"/>
                    <a:pt x="380" y="367"/>
                    <a:pt x="380" y="367"/>
                  </a:cubicBezTo>
                  <a:cubicBezTo>
                    <a:pt x="380" y="367"/>
                    <a:pt x="390" y="362"/>
                    <a:pt x="388" y="354"/>
                  </a:cubicBezTo>
                  <a:cubicBezTo>
                    <a:pt x="385" y="347"/>
                    <a:pt x="397" y="319"/>
                    <a:pt x="397" y="319"/>
                  </a:cubicBezTo>
                  <a:cubicBezTo>
                    <a:pt x="397" y="319"/>
                    <a:pt x="403" y="300"/>
                    <a:pt x="399" y="285"/>
                  </a:cubicBezTo>
                  <a:cubicBezTo>
                    <a:pt x="396" y="271"/>
                    <a:pt x="418" y="217"/>
                    <a:pt x="418" y="217"/>
                  </a:cubicBezTo>
                  <a:cubicBezTo>
                    <a:pt x="418" y="208"/>
                    <a:pt x="417" y="199"/>
                    <a:pt x="415" y="191"/>
                  </a:cubicBezTo>
                  <a:cubicBezTo>
                    <a:pt x="411" y="177"/>
                    <a:pt x="443" y="151"/>
                    <a:pt x="443" y="151"/>
                  </a:cubicBezTo>
                  <a:cubicBezTo>
                    <a:pt x="443" y="151"/>
                    <a:pt x="474" y="0"/>
                    <a:pt x="540" y="49"/>
                  </a:cubicBezTo>
                  <a:cubicBezTo>
                    <a:pt x="606" y="99"/>
                    <a:pt x="595" y="167"/>
                    <a:pt x="595" y="167"/>
                  </a:cubicBezTo>
                </a:path>
              </a:pathLst>
            </a:custGeom>
            <a:solidFill>
              <a:srgbClr val="4C49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2" name="í$ḻiḓê"/>
            <p:cNvSpPr/>
            <p:nvPr/>
          </p:nvSpPr>
          <p:spPr bwMode="auto">
            <a:xfrm>
              <a:off x="4026" y="4690"/>
              <a:ext cx="35" cy="94"/>
            </a:xfrm>
            <a:custGeom>
              <a:avLst/>
              <a:gdLst>
                <a:gd name="T0" fmla="*/ 9 w 26"/>
                <a:gd name="T1" fmla="*/ 0 h 71"/>
                <a:gd name="T2" fmla="*/ 0 w 26"/>
                <a:gd name="T3" fmla="*/ 31 h 71"/>
                <a:gd name="T4" fmla="*/ 15 w 26"/>
                <a:gd name="T5" fmla="*/ 71 h 71"/>
                <a:gd name="T6" fmla="*/ 16 w 26"/>
                <a:gd name="T7" fmla="*/ 71 h 71"/>
                <a:gd name="T8" fmla="*/ 13 w 26"/>
                <a:gd name="T9" fmla="*/ 43 h 71"/>
                <a:gd name="T10" fmla="*/ 20 w 26"/>
                <a:gd name="T11" fmla="*/ 30 h 71"/>
                <a:gd name="T12" fmla="*/ 9 w 26"/>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26" h="71">
                  <a:moveTo>
                    <a:pt x="9" y="0"/>
                  </a:moveTo>
                  <a:cubicBezTo>
                    <a:pt x="9" y="0"/>
                    <a:pt x="0" y="21"/>
                    <a:pt x="0" y="31"/>
                  </a:cubicBezTo>
                  <a:cubicBezTo>
                    <a:pt x="0" y="42"/>
                    <a:pt x="10" y="68"/>
                    <a:pt x="15" y="71"/>
                  </a:cubicBezTo>
                  <a:cubicBezTo>
                    <a:pt x="16" y="71"/>
                    <a:pt x="16" y="71"/>
                    <a:pt x="16" y="71"/>
                  </a:cubicBezTo>
                  <a:cubicBezTo>
                    <a:pt x="21" y="71"/>
                    <a:pt x="22" y="54"/>
                    <a:pt x="13" y="43"/>
                  </a:cubicBezTo>
                  <a:cubicBezTo>
                    <a:pt x="4" y="31"/>
                    <a:pt x="14" y="34"/>
                    <a:pt x="20" y="30"/>
                  </a:cubicBezTo>
                  <a:cubicBezTo>
                    <a:pt x="26" y="26"/>
                    <a:pt x="10" y="5"/>
                    <a:pt x="9"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3" name="íṩľïḑè"/>
            <p:cNvSpPr/>
            <p:nvPr/>
          </p:nvSpPr>
          <p:spPr bwMode="auto">
            <a:xfrm>
              <a:off x="4334" y="4674"/>
              <a:ext cx="86" cy="92"/>
            </a:xfrm>
            <a:custGeom>
              <a:avLst/>
              <a:gdLst>
                <a:gd name="T0" fmla="*/ 0 w 64"/>
                <a:gd name="T1" fmla="*/ 0 h 69"/>
                <a:gd name="T2" fmla="*/ 40 w 64"/>
                <a:gd name="T3" fmla="*/ 67 h 69"/>
                <a:gd name="T4" fmla="*/ 47 w 64"/>
                <a:gd name="T5" fmla="*/ 69 h 69"/>
                <a:gd name="T6" fmla="*/ 0 w 64"/>
                <a:gd name="T7" fmla="*/ 0 h 69"/>
              </a:gdLst>
              <a:ahLst/>
              <a:cxnLst>
                <a:cxn ang="0">
                  <a:pos x="T0" y="T1"/>
                </a:cxn>
                <a:cxn ang="0">
                  <a:pos x="T2" y="T3"/>
                </a:cxn>
                <a:cxn ang="0">
                  <a:pos x="T4" y="T5"/>
                </a:cxn>
                <a:cxn ang="0">
                  <a:pos x="T6" y="T7"/>
                </a:cxn>
              </a:cxnLst>
              <a:rect l="0" t="0" r="r" b="b"/>
              <a:pathLst>
                <a:path w="64" h="69">
                  <a:moveTo>
                    <a:pt x="0" y="0"/>
                  </a:moveTo>
                  <a:cubicBezTo>
                    <a:pt x="0" y="0"/>
                    <a:pt x="4" y="52"/>
                    <a:pt x="40" y="67"/>
                  </a:cubicBezTo>
                  <a:cubicBezTo>
                    <a:pt x="43" y="68"/>
                    <a:pt x="46" y="69"/>
                    <a:pt x="47" y="69"/>
                  </a:cubicBezTo>
                  <a:cubicBezTo>
                    <a:pt x="64" y="69"/>
                    <a:pt x="0" y="0"/>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4" name="íśľïḓé"/>
            <p:cNvSpPr/>
            <p:nvPr/>
          </p:nvSpPr>
          <p:spPr bwMode="auto">
            <a:xfrm>
              <a:off x="4434" y="4651"/>
              <a:ext cx="71" cy="61"/>
            </a:xfrm>
            <a:custGeom>
              <a:avLst/>
              <a:gdLst>
                <a:gd name="T0" fmla="*/ 0 w 52"/>
                <a:gd name="T1" fmla="*/ 0 h 45"/>
                <a:gd name="T2" fmla="*/ 22 w 52"/>
                <a:gd name="T3" fmla="*/ 45 h 45"/>
                <a:gd name="T4" fmla="*/ 30 w 52"/>
                <a:gd name="T5" fmla="*/ 43 h 45"/>
                <a:gd name="T6" fmla="*/ 0 w 52"/>
                <a:gd name="T7" fmla="*/ 0 h 45"/>
              </a:gdLst>
              <a:ahLst/>
              <a:cxnLst>
                <a:cxn ang="0">
                  <a:pos x="T0" y="T1"/>
                </a:cxn>
                <a:cxn ang="0">
                  <a:pos x="T2" y="T3"/>
                </a:cxn>
                <a:cxn ang="0">
                  <a:pos x="T4" y="T5"/>
                </a:cxn>
                <a:cxn ang="0">
                  <a:pos x="T6" y="T7"/>
                </a:cxn>
              </a:cxnLst>
              <a:rect l="0" t="0" r="r" b="b"/>
              <a:pathLst>
                <a:path w="52" h="45">
                  <a:moveTo>
                    <a:pt x="0" y="0"/>
                  </a:moveTo>
                  <a:cubicBezTo>
                    <a:pt x="0" y="0"/>
                    <a:pt x="6" y="45"/>
                    <a:pt x="22" y="45"/>
                  </a:cubicBezTo>
                  <a:cubicBezTo>
                    <a:pt x="25" y="45"/>
                    <a:pt x="27" y="44"/>
                    <a:pt x="30" y="43"/>
                  </a:cubicBezTo>
                  <a:cubicBezTo>
                    <a:pt x="52" y="27"/>
                    <a:pt x="2" y="0"/>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5" name="ïṧlíďé"/>
            <p:cNvSpPr/>
            <p:nvPr/>
          </p:nvSpPr>
          <p:spPr bwMode="auto">
            <a:xfrm>
              <a:off x="4439" y="4601"/>
              <a:ext cx="97" cy="39"/>
            </a:xfrm>
            <a:custGeom>
              <a:avLst/>
              <a:gdLst>
                <a:gd name="T0" fmla="*/ 0 w 72"/>
                <a:gd name="T1" fmla="*/ 0 h 30"/>
                <a:gd name="T2" fmla="*/ 38 w 72"/>
                <a:gd name="T3" fmla="*/ 30 h 30"/>
                <a:gd name="T4" fmla="*/ 48 w 72"/>
                <a:gd name="T5" fmla="*/ 27 h 30"/>
                <a:gd name="T6" fmla="*/ 0 w 72"/>
                <a:gd name="T7" fmla="*/ 0 h 30"/>
              </a:gdLst>
              <a:ahLst/>
              <a:cxnLst>
                <a:cxn ang="0">
                  <a:pos x="T0" y="T1"/>
                </a:cxn>
                <a:cxn ang="0">
                  <a:pos x="T2" y="T3"/>
                </a:cxn>
                <a:cxn ang="0">
                  <a:pos x="T4" y="T5"/>
                </a:cxn>
                <a:cxn ang="0">
                  <a:pos x="T6" y="T7"/>
                </a:cxn>
              </a:cxnLst>
              <a:rect l="0" t="0" r="r" b="b"/>
              <a:pathLst>
                <a:path w="72" h="30">
                  <a:moveTo>
                    <a:pt x="0" y="0"/>
                  </a:moveTo>
                  <a:cubicBezTo>
                    <a:pt x="0" y="0"/>
                    <a:pt x="17" y="30"/>
                    <a:pt x="38" y="30"/>
                  </a:cubicBezTo>
                  <a:cubicBezTo>
                    <a:pt x="41" y="30"/>
                    <a:pt x="45" y="29"/>
                    <a:pt x="48" y="27"/>
                  </a:cubicBezTo>
                  <a:cubicBezTo>
                    <a:pt x="72" y="15"/>
                    <a:pt x="0" y="0"/>
                    <a:pt x="0" y="0"/>
                  </a:cubicBezTo>
                </a:path>
              </a:pathLst>
            </a:custGeom>
            <a:solidFill>
              <a:srgbClr val="4442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6" name="iṩḷíḓé"/>
            <p:cNvSpPr/>
            <p:nvPr/>
          </p:nvSpPr>
          <p:spPr bwMode="auto">
            <a:xfrm>
              <a:off x="4446" y="3667"/>
              <a:ext cx="1" cy="4"/>
            </a:xfrm>
            <a:custGeom>
              <a:avLst/>
              <a:gdLst>
                <a:gd name="T0" fmla="*/ 0 w 1"/>
                <a:gd name="T1" fmla="*/ 0 h 3"/>
                <a:gd name="T2" fmla="*/ 0 w 1"/>
                <a:gd name="T3" fmla="*/ 0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1" y="1"/>
                    <a:pt x="1" y="2"/>
                    <a:pt x="1" y="3"/>
                  </a:cubicBezTo>
                  <a:cubicBezTo>
                    <a:pt x="1" y="2"/>
                    <a:pt x="1"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7" name="íSļîḓê"/>
            <p:cNvSpPr/>
            <p:nvPr/>
          </p:nvSpPr>
          <p:spPr bwMode="auto">
            <a:xfrm>
              <a:off x="4266" y="3801"/>
              <a:ext cx="1" cy="3"/>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2"/>
                  </a:cubicBezTo>
                  <a:cubicBezTo>
                    <a:pt x="0" y="2"/>
                    <a:pt x="0" y="2"/>
                    <a:pt x="0" y="2"/>
                  </a:cubicBezTo>
                  <a:cubicBezTo>
                    <a:pt x="0" y="2"/>
                    <a:pt x="0" y="1"/>
                    <a:pt x="1" y="0"/>
                  </a:cubicBezTo>
                </a:path>
              </a:pathLst>
            </a:custGeom>
            <a:solidFill>
              <a:srgbClr val="CD9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8" name="íṣlîḍê"/>
            <p:cNvSpPr/>
            <p:nvPr/>
          </p:nvSpPr>
          <p:spPr bwMode="auto">
            <a:xfrm>
              <a:off x="4266" y="3667"/>
              <a:ext cx="182" cy="205"/>
            </a:xfrm>
            <a:custGeom>
              <a:avLst/>
              <a:gdLst>
                <a:gd name="T0" fmla="*/ 134 w 135"/>
                <a:gd name="T1" fmla="*/ 0 h 152"/>
                <a:gd name="T2" fmla="*/ 125 w 135"/>
                <a:gd name="T3" fmla="*/ 47 h 152"/>
                <a:gd name="T4" fmla="*/ 111 w 135"/>
                <a:gd name="T5" fmla="*/ 129 h 152"/>
                <a:gd name="T6" fmla="*/ 103 w 135"/>
                <a:gd name="T7" fmla="*/ 140 h 152"/>
                <a:gd name="T8" fmla="*/ 101 w 135"/>
                <a:gd name="T9" fmla="*/ 139 h 152"/>
                <a:gd name="T10" fmla="*/ 90 w 135"/>
                <a:gd name="T11" fmla="*/ 118 h 152"/>
                <a:gd name="T12" fmla="*/ 64 w 135"/>
                <a:gd name="T13" fmla="*/ 76 h 152"/>
                <a:gd name="T14" fmla="*/ 29 w 135"/>
                <a:gd name="T15" fmla="*/ 52 h 152"/>
                <a:gd name="T16" fmla="*/ 26 w 135"/>
                <a:gd name="T17" fmla="*/ 52 h 152"/>
                <a:gd name="T18" fmla="*/ 3 w 135"/>
                <a:gd name="T19" fmla="*/ 73 h 152"/>
                <a:gd name="T20" fmla="*/ 0 w 135"/>
                <a:gd name="T21" fmla="*/ 101 h 152"/>
                <a:gd name="T22" fmla="*/ 1 w 135"/>
                <a:gd name="T23" fmla="*/ 99 h 152"/>
                <a:gd name="T24" fmla="*/ 3 w 135"/>
                <a:gd name="T25" fmla="*/ 85 h 152"/>
                <a:gd name="T26" fmla="*/ 26 w 135"/>
                <a:gd name="T27" fmla="*/ 64 h 152"/>
                <a:gd name="T28" fmla="*/ 30 w 135"/>
                <a:gd name="T29" fmla="*/ 63 h 152"/>
                <a:gd name="T30" fmla="*/ 64 w 135"/>
                <a:gd name="T31" fmla="*/ 88 h 152"/>
                <a:gd name="T32" fmla="*/ 90 w 135"/>
                <a:gd name="T33" fmla="*/ 130 h 152"/>
                <a:gd name="T34" fmla="*/ 101 w 135"/>
                <a:gd name="T35" fmla="*/ 151 h 152"/>
                <a:gd name="T36" fmla="*/ 103 w 135"/>
                <a:gd name="T37" fmla="*/ 152 h 152"/>
                <a:gd name="T38" fmla="*/ 111 w 135"/>
                <a:gd name="T39" fmla="*/ 141 h 152"/>
                <a:gd name="T40" fmla="*/ 125 w 135"/>
                <a:gd name="T41" fmla="*/ 59 h 152"/>
                <a:gd name="T42" fmla="*/ 135 w 135"/>
                <a:gd name="T43" fmla="*/ 3 h 152"/>
                <a:gd name="T44" fmla="*/ 134 w 135"/>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152">
                  <a:moveTo>
                    <a:pt x="134" y="0"/>
                  </a:moveTo>
                  <a:cubicBezTo>
                    <a:pt x="133" y="15"/>
                    <a:pt x="128" y="32"/>
                    <a:pt x="125" y="47"/>
                  </a:cubicBezTo>
                  <a:cubicBezTo>
                    <a:pt x="120" y="74"/>
                    <a:pt x="122" y="103"/>
                    <a:pt x="111" y="129"/>
                  </a:cubicBezTo>
                  <a:cubicBezTo>
                    <a:pt x="109" y="133"/>
                    <a:pt x="107" y="140"/>
                    <a:pt x="103" y="140"/>
                  </a:cubicBezTo>
                  <a:cubicBezTo>
                    <a:pt x="102" y="140"/>
                    <a:pt x="101" y="140"/>
                    <a:pt x="101" y="139"/>
                  </a:cubicBezTo>
                  <a:cubicBezTo>
                    <a:pt x="96" y="137"/>
                    <a:pt x="92" y="123"/>
                    <a:pt x="90" y="118"/>
                  </a:cubicBezTo>
                  <a:cubicBezTo>
                    <a:pt x="82" y="104"/>
                    <a:pt x="73" y="89"/>
                    <a:pt x="64" y="76"/>
                  </a:cubicBezTo>
                  <a:cubicBezTo>
                    <a:pt x="55" y="64"/>
                    <a:pt x="43" y="52"/>
                    <a:pt x="29" y="52"/>
                  </a:cubicBezTo>
                  <a:cubicBezTo>
                    <a:pt x="28" y="52"/>
                    <a:pt x="27" y="52"/>
                    <a:pt x="26" y="52"/>
                  </a:cubicBezTo>
                  <a:cubicBezTo>
                    <a:pt x="15" y="54"/>
                    <a:pt x="7" y="63"/>
                    <a:pt x="3" y="73"/>
                  </a:cubicBezTo>
                  <a:cubicBezTo>
                    <a:pt x="1" y="82"/>
                    <a:pt x="0" y="91"/>
                    <a:pt x="0" y="101"/>
                  </a:cubicBezTo>
                  <a:cubicBezTo>
                    <a:pt x="0" y="100"/>
                    <a:pt x="0" y="100"/>
                    <a:pt x="1" y="99"/>
                  </a:cubicBezTo>
                  <a:cubicBezTo>
                    <a:pt x="1" y="94"/>
                    <a:pt x="2" y="89"/>
                    <a:pt x="3" y="85"/>
                  </a:cubicBezTo>
                  <a:cubicBezTo>
                    <a:pt x="7" y="75"/>
                    <a:pt x="15" y="65"/>
                    <a:pt x="26" y="64"/>
                  </a:cubicBezTo>
                  <a:cubicBezTo>
                    <a:pt x="27" y="64"/>
                    <a:pt x="28" y="63"/>
                    <a:pt x="30" y="63"/>
                  </a:cubicBezTo>
                  <a:cubicBezTo>
                    <a:pt x="44" y="63"/>
                    <a:pt x="55" y="76"/>
                    <a:pt x="64" y="88"/>
                  </a:cubicBezTo>
                  <a:cubicBezTo>
                    <a:pt x="73" y="101"/>
                    <a:pt x="82" y="115"/>
                    <a:pt x="90" y="130"/>
                  </a:cubicBezTo>
                  <a:cubicBezTo>
                    <a:pt x="92" y="134"/>
                    <a:pt x="97" y="149"/>
                    <a:pt x="101" y="151"/>
                  </a:cubicBezTo>
                  <a:cubicBezTo>
                    <a:pt x="101" y="152"/>
                    <a:pt x="102" y="152"/>
                    <a:pt x="103" y="152"/>
                  </a:cubicBezTo>
                  <a:cubicBezTo>
                    <a:pt x="107" y="152"/>
                    <a:pt x="109" y="145"/>
                    <a:pt x="111" y="141"/>
                  </a:cubicBezTo>
                  <a:cubicBezTo>
                    <a:pt x="122" y="115"/>
                    <a:pt x="120" y="86"/>
                    <a:pt x="125" y="59"/>
                  </a:cubicBezTo>
                  <a:cubicBezTo>
                    <a:pt x="128" y="40"/>
                    <a:pt x="135" y="21"/>
                    <a:pt x="135" y="3"/>
                  </a:cubicBezTo>
                  <a:cubicBezTo>
                    <a:pt x="135" y="2"/>
                    <a:pt x="135" y="1"/>
                    <a:pt x="134" y="0"/>
                  </a:cubicBezTo>
                </a:path>
              </a:pathLst>
            </a:custGeom>
            <a:solidFill>
              <a:srgbClr val="8A5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9" name="isľíďé"/>
            <p:cNvSpPr/>
            <p:nvPr/>
          </p:nvSpPr>
          <p:spPr bwMode="auto">
            <a:xfrm>
              <a:off x="4266" y="3812"/>
              <a:ext cx="0" cy="15"/>
            </a:xfrm>
            <a:custGeom>
              <a:avLst/>
              <a:gdLst>
                <a:gd name="T0" fmla="*/ 0 h 10"/>
                <a:gd name="T1" fmla="*/ 0 h 10"/>
                <a:gd name="T2" fmla="*/ 1 h 10"/>
                <a:gd name="T3" fmla="*/ 10 h 10"/>
                <a:gd name="T4" fmla="*/ 10 h 10"/>
                <a:gd name="T5" fmla="*/ 9 h 10"/>
                <a:gd name="T6" fmla="*/ 0 h 10"/>
              </a:gdLst>
              <a:ahLst/>
              <a:cxnLst>
                <a:cxn ang="0">
                  <a:pos x="0" y="T0"/>
                </a:cxn>
                <a:cxn ang="0">
                  <a:pos x="0" y="T1"/>
                </a:cxn>
                <a:cxn ang="0">
                  <a:pos x="0" y="T2"/>
                </a:cxn>
                <a:cxn ang="0">
                  <a:pos x="0" y="T3"/>
                </a:cxn>
                <a:cxn ang="0">
                  <a:pos x="0" y="T4"/>
                </a:cxn>
                <a:cxn ang="0">
                  <a:pos x="0" y="T5"/>
                </a:cxn>
                <a:cxn ang="0">
                  <a:pos x="0" y="T6"/>
                </a:cxn>
              </a:cxnLst>
              <a:rect l="0" t="0" r="r" b="b"/>
              <a:pathLst>
                <a:path h="10">
                  <a:moveTo>
                    <a:pt x="0" y="0"/>
                  </a:moveTo>
                  <a:cubicBezTo>
                    <a:pt x="0" y="0"/>
                    <a:pt x="0" y="0"/>
                    <a:pt x="0" y="0"/>
                  </a:cubicBezTo>
                  <a:cubicBezTo>
                    <a:pt x="0" y="1"/>
                    <a:pt x="0" y="1"/>
                    <a:pt x="0" y="1"/>
                  </a:cubicBezTo>
                  <a:cubicBezTo>
                    <a:pt x="0" y="4"/>
                    <a:pt x="0" y="7"/>
                    <a:pt x="0" y="10"/>
                  </a:cubicBezTo>
                  <a:cubicBezTo>
                    <a:pt x="0" y="10"/>
                    <a:pt x="0" y="10"/>
                    <a:pt x="0" y="10"/>
                  </a:cubicBezTo>
                  <a:cubicBezTo>
                    <a:pt x="0" y="10"/>
                    <a:pt x="0" y="9"/>
                    <a:pt x="0" y="9"/>
                  </a:cubicBezTo>
                  <a:cubicBezTo>
                    <a:pt x="0" y="6"/>
                    <a:pt x="0" y="3"/>
                    <a:pt x="0" y="0"/>
                  </a:cubicBezTo>
                </a:path>
              </a:pathLst>
            </a:custGeom>
            <a:solidFill>
              <a:srgbClr val="E4A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80" name="islíḍe"/>
            <p:cNvSpPr/>
            <p:nvPr/>
          </p:nvSpPr>
          <p:spPr bwMode="auto">
            <a:xfrm>
              <a:off x="4266" y="3812"/>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path>
              </a:pathLst>
            </a:custGeom>
            <a:solidFill>
              <a:srgbClr val="CD9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81" name="ï$lídè"/>
            <p:cNvSpPr/>
            <p:nvPr/>
          </p:nvSpPr>
          <p:spPr bwMode="auto">
            <a:xfrm>
              <a:off x="3948" y="3635"/>
              <a:ext cx="318" cy="200"/>
            </a:xfrm>
            <a:custGeom>
              <a:avLst/>
              <a:gdLst>
                <a:gd name="T0" fmla="*/ 1 w 236"/>
                <a:gd name="T1" fmla="*/ 0 h 149"/>
                <a:gd name="T2" fmla="*/ 1 w 236"/>
                <a:gd name="T3" fmla="*/ 10 h 149"/>
                <a:gd name="T4" fmla="*/ 8 w 236"/>
                <a:gd name="T5" fmla="*/ 38 h 149"/>
                <a:gd name="T6" fmla="*/ 18 w 236"/>
                <a:gd name="T7" fmla="*/ 56 h 149"/>
                <a:gd name="T8" fmla="*/ 37 w 236"/>
                <a:gd name="T9" fmla="*/ 62 h 149"/>
                <a:gd name="T10" fmla="*/ 46 w 236"/>
                <a:gd name="T11" fmla="*/ 61 h 149"/>
                <a:gd name="T12" fmla="*/ 56 w 236"/>
                <a:gd name="T13" fmla="*/ 61 h 149"/>
                <a:gd name="T14" fmla="*/ 70 w 236"/>
                <a:gd name="T15" fmla="*/ 63 h 149"/>
                <a:gd name="T16" fmla="*/ 80 w 236"/>
                <a:gd name="T17" fmla="*/ 67 h 149"/>
                <a:gd name="T18" fmla="*/ 85 w 236"/>
                <a:gd name="T19" fmla="*/ 68 h 149"/>
                <a:gd name="T20" fmla="*/ 110 w 236"/>
                <a:gd name="T21" fmla="*/ 58 h 149"/>
                <a:gd name="T22" fmla="*/ 129 w 236"/>
                <a:gd name="T23" fmla="*/ 51 h 149"/>
                <a:gd name="T24" fmla="*/ 140 w 236"/>
                <a:gd name="T25" fmla="*/ 55 h 149"/>
                <a:gd name="T26" fmla="*/ 153 w 236"/>
                <a:gd name="T27" fmla="*/ 94 h 149"/>
                <a:gd name="T28" fmla="*/ 178 w 236"/>
                <a:gd name="T29" fmla="*/ 103 h 149"/>
                <a:gd name="T30" fmla="*/ 190 w 236"/>
                <a:gd name="T31" fmla="*/ 127 h 149"/>
                <a:gd name="T32" fmla="*/ 205 w 236"/>
                <a:gd name="T33" fmla="*/ 148 h 149"/>
                <a:gd name="T34" fmla="*/ 209 w 236"/>
                <a:gd name="T35" fmla="*/ 149 h 149"/>
                <a:gd name="T36" fmla="*/ 219 w 236"/>
                <a:gd name="T37" fmla="*/ 147 h 149"/>
                <a:gd name="T38" fmla="*/ 230 w 236"/>
                <a:gd name="T39" fmla="*/ 146 h 149"/>
                <a:gd name="T40" fmla="*/ 230 w 236"/>
                <a:gd name="T41" fmla="*/ 146 h 149"/>
                <a:gd name="T42" fmla="*/ 232 w 236"/>
                <a:gd name="T43" fmla="*/ 146 h 149"/>
                <a:gd name="T44" fmla="*/ 236 w 236"/>
                <a:gd name="T45" fmla="*/ 145 h 149"/>
                <a:gd name="T46" fmla="*/ 236 w 236"/>
                <a:gd name="T47" fmla="*/ 142 h 149"/>
                <a:gd name="T48" fmla="*/ 236 w 236"/>
                <a:gd name="T49" fmla="*/ 142 h 149"/>
                <a:gd name="T50" fmla="*/ 236 w 236"/>
                <a:gd name="T51" fmla="*/ 133 h 149"/>
                <a:gd name="T52" fmla="*/ 236 w 236"/>
                <a:gd name="T53" fmla="*/ 132 h 149"/>
                <a:gd name="T54" fmla="*/ 236 w 236"/>
                <a:gd name="T55" fmla="*/ 133 h 149"/>
                <a:gd name="T56" fmla="*/ 232 w 236"/>
                <a:gd name="T57" fmla="*/ 134 h 149"/>
                <a:gd name="T58" fmla="*/ 230 w 236"/>
                <a:gd name="T59" fmla="*/ 134 h 149"/>
                <a:gd name="T60" fmla="*/ 230 w 236"/>
                <a:gd name="T61" fmla="*/ 134 h 149"/>
                <a:gd name="T62" fmla="*/ 220 w 236"/>
                <a:gd name="T63" fmla="*/ 136 h 149"/>
                <a:gd name="T64" fmla="*/ 210 w 236"/>
                <a:gd name="T65" fmla="*/ 137 h 149"/>
                <a:gd name="T66" fmla="*/ 205 w 236"/>
                <a:gd name="T67" fmla="*/ 137 h 149"/>
                <a:gd name="T68" fmla="*/ 190 w 236"/>
                <a:gd name="T69" fmla="*/ 115 h 149"/>
                <a:gd name="T70" fmla="*/ 178 w 236"/>
                <a:gd name="T71" fmla="*/ 91 h 149"/>
                <a:gd name="T72" fmla="*/ 153 w 236"/>
                <a:gd name="T73" fmla="*/ 82 h 149"/>
                <a:gd name="T74" fmla="*/ 140 w 236"/>
                <a:gd name="T75" fmla="*/ 43 h 149"/>
                <a:gd name="T76" fmla="*/ 129 w 236"/>
                <a:gd name="T77" fmla="*/ 39 h 149"/>
                <a:gd name="T78" fmla="*/ 110 w 236"/>
                <a:gd name="T79" fmla="*/ 46 h 149"/>
                <a:gd name="T80" fmla="*/ 85 w 236"/>
                <a:gd name="T81" fmla="*/ 56 h 149"/>
                <a:gd name="T82" fmla="*/ 80 w 236"/>
                <a:gd name="T83" fmla="*/ 56 h 149"/>
                <a:gd name="T84" fmla="*/ 70 w 236"/>
                <a:gd name="T85" fmla="*/ 51 h 149"/>
                <a:gd name="T86" fmla="*/ 56 w 236"/>
                <a:gd name="T87" fmla="*/ 49 h 149"/>
                <a:gd name="T88" fmla="*/ 46 w 236"/>
                <a:gd name="T89" fmla="*/ 50 h 149"/>
                <a:gd name="T90" fmla="*/ 37 w 236"/>
                <a:gd name="T91" fmla="*/ 50 h 149"/>
                <a:gd name="T92" fmla="*/ 18 w 236"/>
                <a:gd name="T93" fmla="*/ 44 h 149"/>
                <a:gd name="T94" fmla="*/ 8 w 236"/>
                <a:gd name="T95" fmla="*/ 27 h 149"/>
                <a:gd name="T96" fmla="*/ 1 w 236"/>
                <a:gd name="T9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 h="149">
                  <a:moveTo>
                    <a:pt x="1" y="0"/>
                  </a:moveTo>
                  <a:cubicBezTo>
                    <a:pt x="0" y="4"/>
                    <a:pt x="0" y="7"/>
                    <a:pt x="1" y="10"/>
                  </a:cubicBezTo>
                  <a:cubicBezTo>
                    <a:pt x="2" y="20"/>
                    <a:pt x="4" y="29"/>
                    <a:pt x="8" y="38"/>
                  </a:cubicBezTo>
                  <a:cubicBezTo>
                    <a:pt x="10" y="45"/>
                    <a:pt x="13" y="51"/>
                    <a:pt x="18" y="56"/>
                  </a:cubicBezTo>
                  <a:cubicBezTo>
                    <a:pt x="24" y="61"/>
                    <a:pt x="30" y="62"/>
                    <a:pt x="37" y="62"/>
                  </a:cubicBezTo>
                  <a:cubicBezTo>
                    <a:pt x="40" y="62"/>
                    <a:pt x="43" y="62"/>
                    <a:pt x="46" y="61"/>
                  </a:cubicBezTo>
                  <a:cubicBezTo>
                    <a:pt x="49" y="61"/>
                    <a:pt x="53" y="61"/>
                    <a:pt x="56" y="61"/>
                  </a:cubicBezTo>
                  <a:cubicBezTo>
                    <a:pt x="60" y="61"/>
                    <a:pt x="65" y="61"/>
                    <a:pt x="70" y="63"/>
                  </a:cubicBezTo>
                  <a:cubicBezTo>
                    <a:pt x="73" y="64"/>
                    <a:pt x="76" y="66"/>
                    <a:pt x="80" y="67"/>
                  </a:cubicBezTo>
                  <a:cubicBezTo>
                    <a:pt x="81" y="68"/>
                    <a:pt x="83" y="68"/>
                    <a:pt x="85" y="68"/>
                  </a:cubicBezTo>
                  <a:cubicBezTo>
                    <a:pt x="93" y="68"/>
                    <a:pt x="102" y="62"/>
                    <a:pt x="110" y="58"/>
                  </a:cubicBezTo>
                  <a:cubicBezTo>
                    <a:pt x="115" y="54"/>
                    <a:pt x="122" y="51"/>
                    <a:pt x="129" y="51"/>
                  </a:cubicBezTo>
                  <a:cubicBezTo>
                    <a:pt x="133" y="51"/>
                    <a:pt x="137" y="52"/>
                    <a:pt x="140" y="55"/>
                  </a:cubicBezTo>
                  <a:cubicBezTo>
                    <a:pt x="150" y="65"/>
                    <a:pt x="142" y="85"/>
                    <a:pt x="153" y="94"/>
                  </a:cubicBezTo>
                  <a:cubicBezTo>
                    <a:pt x="160" y="100"/>
                    <a:pt x="171" y="98"/>
                    <a:pt x="178" y="103"/>
                  </a:cubicBezTo>
                  <a:cubicBezTo>
                    <a:pt x="186" y="107"/>
                    <a:pt x="188" y="118"/>
                    <a:pt x="190" y="127"/>
                  </a:cubicBezTo>
                  <a:cubicBezTo>
                    <a:pt x="192" y="136"/>
                    <a:pt x="196" y="146"/>
                    <a:pt x="205" y="148"/>
                  </a:cubicBezTo>
                  <a:cubicBezTo>
                    <a:pt x="206" y="149"/>
                    <a:pt x="208" y="149"/>
                    <a:pt x="209" y="149"/>
                  </a:cubicBezTo>
                  <a:cubicBezTo>
                    <a:pt x="213" y="149"/>
                    <a:pt x="216" y="148"/>
                    <a:pt x="219" y="147"/>
                  </a:cubicBezTo>
                  <a:cubicBezTo>
                    <a:pt x="223" y="147"/>
                    <a:pt x="226" y="146"/>
                    <a:pt x="230" y="146"/>
                  </a:cubicBezTo>
                  <a:cubicBezTo>
                    <a:pt x="230" y="146"/>
                    <a:pt x="230" y="146"/>
                    <a:pt x="230" y="146"/>
                  </a:cubicBezTo>
                  <a:cubicBezTo>
                    <a:pt x="231" y="146"/>
                    <a:pt x="232" y="146"/>
                    <a:pt x="232" y="146"/>
                  </a:cubicBezTo>
                  <a:cubicBezTo>
                    <a:pt x="233" y="146"/>
                    <a:pt x="235" y="146"/>
                    <a:pt x="236" y="145"/>
                  </a:cubicBezTo>
                  <a:cubicBezTo>
                    <a:pt x="236" y="144"/>
                    <a:pt x="236" y="143"/>
                    <a:pt x="236" y="142"/>
                  </a:cubicBezTo>
                  <a:cubicBezTo>
                    <a:pt x="236" y="142"/>
                    <a:pt x="236" y="142"/>
                    <a:pt x="236" y="142"/>
                  </a:cubicBezTo>
                  <a:cubicBezTo>
                    <a:pt x="236" y="139"/>
                    <a:pt x="236" y="136"/>
                    <a:pt x="236" y="133"/>
                  </a:cubicBezTo>
                  <a:cubicBezTo>
                    <a:pt x="236" y="133"/>
                    <a:pt x="236" y="133"/>
                    <a:pt x="236" y="132"/>
                  </a:cubicBezTo>
                  <a:cubicBezTo>
                    <a:pt x="236" y="132"/>
                    <a:pt x="236" y="133"/>
                    <a:pt x="236" y="133"/>
                  </a:cubicBezTo>
                  <a:cubicBezTo>
                    <a:pt x="235" y="134"/>
                    <a:pt x="233" y="134"/>
                    <a:pt x="232" y="134"/>
                  </a:cubicBezTo>
                  <a:cubicBezTo>
                    <a:pt x="232" y="134"/>
                    <a:pt x="231" y="134"/>
                    <a:pt x="230" y="134"/>
                  </a:cubicBezTo>
                  <a:cubicBezTo>
                    <a:pt x="230" y="134"/>
                    <a:pt x="230" y="134"/>
                    <a:pt x="230" y="134"/>
                  </a:cubicBezTo>
                  <a:cubicBezTo>
                    <a:pt x="226" y="134"/>
                    <a:pt x="223" y="135"/>
                    <a:pt x="220" y="136"/>
                  </a:cubicBezTo>
                  <a:cubicBezTo>
                    <a:pt x="216" y="136"/>
                    <a:pt x="213" y="137"/>
                    <a:pt x="210" y="137"/>
                  </a:cubicBezTo>
                  <a:cubicBezTo>
                    <a:pt x="208" y="137"/>
                    <a:pt x="206" y="137"/>
                    <a:pt x="205" y="137"/>
                  </a:cubicBezTo>
                  <a:cubicBezTo>
                    <a:pt x="196" y="134"/>
                    <a:pt x="192" y="124"/>
                    <a:pt x="190" y="115"/>
                  </a:cubicBezTo>
                  <a:cubicBezTo>
                    <a:pt x="188" y="106"/>
                    <a:pt x="186" y="95"/>
                    <a:pt x="178" y="91"/>
                  </a:cubicBezTo>
                  <a:cubicBezTo>
                    <a:pt x="171" y="86"/>
                    <a:pt x="160" y="88"/>
                    <a:pt x="153" y="82"/>
                  </a:cubicBezTo>
                  <a:cubicBezTo>
                    <a:pt x="142" y="73"/>
                    <a:pt x="150" y="53"/>
                    <a:pt x="140" y="43"/>
                  </a:cubicBezTo>
                  <a:cubicBezTo>
                    <a:pt x="137" y="41"/>
                    <a:pt x="133" y="39"/>
                    <a:pt x="129" y="39"/>
                  </a:cubicBezTo>
                  <a:cubicBezTo>
                    <a:pt x="122" y="39"/>
                    <a:pt x="115" y="42"/>
                    <a:pt x="110" y="46"/>
                  </a:cubicBezTo>
                  <a:cubicBezTo>
                    <a:pt x="102" y="50"/>
                    <a:pt x="93" y="56"/>
                    <a:pt x="85" y="56"/>
                  </a:cubicBezTo>
                  <a:cubicBezTo>
                    <a:pt x="83" y="56"/>
                    <a:pt x="81" y="56"/>
                    <a:pt x="80" y="56"/>
                  </a:cubicBezTo>
                  <a:cubicBezTo>
                    <a:pt x="76" y="55"/>
                    <a:pt x="73" y="53"/>
                    <a:pt x="70" y="51"/>
                  </a:cubicBezTo>
                  <a:cubicBezTo>
                    <a:pt x="65" y="50"/>
                    <a:pt x="60" y="49"/>
                    <a:pt x="56" y="49"/>
                  </a:cubicBezTo>
                  <a:cubicBezTo>
                    <a:pt x="53" y="49"/>
                    <a:pt x="49" y="49"/>
                    <a:pt x="46" y="50"/>
                  </a:cubicBezTo>
                  <a:cubicBezTo>
                    <a:pt x="43" y="50"/>
                    <a:pt x="40" y="50"/>
                    <a:pt x="37" y="50"/>
                  </a:cubicBezTo>
                  <a:cubicBezTo>
                    <a:pt x="30" y="50"/>
                    <a:pt x="24" y="49"/>
                    <a:pt x="18" y="44"/>
                  </a:cubicBezTo>
                  <a:cubicBezTo>
                    <a:pt x="13" y="39"/>
                    <a:pt x="10" y="33"/>
                    <a:pt x="8" y="27"/>
                  </a:cubicBezTo>
                  <a:cubicBezTo>
                    <a:pt x="5" y="18"/>
                    <a:pt x="2" y="9"/>
                    <a:pt x="1" y="0"/>
                  </a:cubicBezTo>
                </a:path>
              </a:pathLst>
            </a:custGeom>
            <a:solidFill>
              <a:srgbClr val="8A5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rgbClr val="C00000"/>
                </a:solidFill>
                <a:latin typeface="微软雅黑" panose="020B0503020204020204" charset="-122"/>
                <a:ea typeface="微软雅黑" panose="020B0503020204020204" charset="-122"/>
              </a:rPr>
              <a:t>危险识别与风险控制</a:t>
            </a:r>
            <a:endParaRPr lang="zh-CN" altLang="en-US" sz="2135" b="1">
              <a:solidFill>
                <a:srgbClr val="C00000"/>
              </a:solidFill>
              <a:latin typeface="微软雅黑" panose="020B0503020204020204" charset="-122"/>
              <a:ea typeface="微软雅黑" panose="020B0503020204020204" charset="-122"/>
            </a:endParaRPr>
          </a:p>
        </p:txBody>
      </p:sp>
      <p:sp>
        <p:nvSpPr>
          <p:cNvPr id="3" name="文本框 2"/>
          <p:cNvSpPr txBox="1"/>
          <p:nvPr/>
        </p:nvSpPr>
        <p:spPr>
          <a:xfrm>
            <a:off x="5262033" y="1811020"/>
            <a:ext cx="5088467" cy="4362450"/>
          </a:xfrm>
          <a:prstGeom prst="rect">
            <a:avLst/>
          </a:prstGeom>
          <a:noFill/>
        </p:spPr>
        <p:txBody>
          <a:bodyPr wrap="square" rtlCol="0" anchor="t">
            <a:spAutoFit/>
          </a:bodyPr>
          <a:lstStyle/>
          <a:p>
            <a:pPr>
              <a:lnSpc>
                <a:spcPct val="12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承包方应根据具体的活动过程，开展</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431800" indent="-179705" fontAlgn="auto">
              <a:lnSpc>
                <a:spcPct val="12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危险源辨识</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431800" indent="-179705" fontAlgn="auto">
              <a:lnSpc>
                <a:spcPct val="12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风险评价</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431800" indent="-179705" fontAlgn="auto">
              <a:lnSpc>
                <a:spcPct val="12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风险控制</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2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承包方针对具体人员、设备和作业环境，应</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431800" indent="-179705" fontAlgn="auto">
              <a:lnSpc>
                <a:spcPct val="12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明确作业方法、流程及操作要领</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431800" indent="-179705" fontAlgn="auto">
              <a:lnSpc>
                <a:spcPct val="12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提出安全防护措施</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431800" indent="-179705" fontAlgn="auto">
              <a:lnSpc>
                <a:spcPct val="12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编制应急预案</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2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发包方应审查</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431800" indent="-71755" fontAlgn="auto">
              <a:lnSpc>
                <a:spcPct val="12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危险辨识、风险评估的结果</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431800" indent="-71755" fontAlgn="auto">
              <a:lnSpc>
                <a:spcPct val="12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安全控制措施</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431800" indent="-71755" fontAlgn="auto">
              <a:lnSpc>
                <a:spcPct val="12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应急预案</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2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双方要进行安全技术交底</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1、承包商概念和作用</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008380" y="1645073"/>
            <a:ext cx="10574020" cy="2248535"/>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所谓业务外包：指企业</a:t>
            </a:r>
            <a:r>
              <a:rPr lang="zh-CN" altLang="en-US" sz="1865" b="1">
                <a:solidFill>
                  <a:srgbClr val="C00000"/>
                </a:solidFill>
                <a:latin typeface="微软雅黑" panose="020B0503020204020204" charset="-122"/>
                <a:ea typeface="微软雅黑" panose="020B0503020204020204" charset="-122"/>
              </a:rPr>
              <a:t>基于契约</a:t>
            </a:r>
            <a:r>
              <a:rPr lang="zh-CN" altLang="en-US" sz="1865">
                <a:solidFill>
                  <a:schemeClr val="tx1">
                    <a:lumMod val="75000"/>
                    <a:lumOff val="25000"/>
                  </a:schemeClr>
                </a:solidFill>
                <a:latin typeface="微软雅黑" panose="020B0503020204020204" charset="-122"/>
                <a:ea typeface="微软雅黑" panose="020B0503020204020204" charset="-122"/>
              </a:rPr>
              <a:t>，将一些</a:t>
            </a:r>
            <a:r>
              <a:rPr lang="zh-CN" altLang="en-US" sz="1865" b="1">
                <a:solidFill>
                  <a:srgbClr val="C00000"/>
                </a:solidFill>
                <a:latin typeface="微软雅黑" panose="020B0503020204020204" charset="-122"/>
                <a:ea typeface="微软雅黑" panose="020B0503020204020204" charset="-122"/>
              </a:rPr>
              <a:t>非核心的、辅助性的</a:t>
            </a:r>
            <a:r>
              <a:rPr lang="zh-CN" altLang="en-US" sz="1865">
                <a:solidFill>
                  <a:schemeClr val="tx1">
                    <a:lumMod val="75000"/>
                    <a:lumOff val="25000"/>
                  </a:schemeClr>
                </a:solidFill>
                <a:latin typeface="微软雅黑" panose="020B0503020204020204" charset="-122"/>
                <a:ea typeface="微软雅黑" panose="020B0503020204020204" charset="-122"/>
              </a:rPr>
              <a:t>功能或业务</a:t>
            </a:r>
            <a:r>
              <a:rPr lang="zh-CN" altLang="en-US" sz="1865" b="1">
                <a:solidFill>
                  <a:srgbClr val="C00000"/>
                </a:solidFill>
                <a:latin typeface="微软雅黑" panose="020B0503020204020204" charset="-122"/>
                <a:ea typeface="微软雅黑" panose="020B0503020204020204" charset="-122"/>
              </a:rPr>
              <a:t>外包</a:t>
            </a:r>
            <a:r>
              <a:rPr lang="zh-CN" altLang="en-US" sz="1865">
                <a:solidFill>
                  <a:schemeClr val="tx1">
                    <a:lumMod val="75000"/>
                    <a:lumOff val="25000"/>
                  </a:schemeClr>
                </a:solidFill>
                <a:latin typeface="微软雅黑" panose="020B0503020204020204" charset="-122"/>
                <a:ea typeface="微软雅黑" panose="020B0503020204020204" charset="-122"/>
              </a:rPr>
              <a:t>给外部的</a:t>
            </a:r>
            <a:r>
              <a:rPr lang="zh-CN" altLang="en-US" sz="1865" b="1">
                <a:solidFill>
                  <a:srgbClr val="C00000"/>
                </a:solidFill>
                <a:latin typeface="微软雅黑" panose="020B0503020204020204" charset="-122"/>
                <a:ea typeface="微软雅黑" panose="020B0503020204020204" charset="-122"/>
              </a:rPr>
              <a:t>专业化厂商</a:t>
            </a:r>
            <a:r>
              <a:rPr lang="zh-CN" altLang="en-US" sz="1865">
                <a:solidFill>
                  <a:schemeClr val="tx1">
                    <a:lumMod val="75000"/>
                    <a:lumOff val="25000"/>
                  </a:schemeClr>
                </a:solidFill>
                <a:latin typeface="微软雅黑" panose="020B0503020204020204" charset="-122"/>
                <a:ea typeface="微软雅黑" panose="020B0503020204020204" charset="-122"/>
              </a:rPr>
              <a:t>，利用他们的专长和优势来提高企业的</a:t>
            </a:r>
            <a:r>
              <a:rPr lang="zh-CN" altLang="en-US" sz="1865" b="1">
                <a:solidFill>
                  <a:srgbClr val="C00000"/>
                </a:solidFill>
                <a:latin typeface="微软雅黑" panose="020B0503020204020204" charset="-122"/>
                <a:ea typeface="微软雅黑" panose="020B0503020204020204" charset="-122"/>
              </a:rPr>
              <a:t>整体效率和竞争力</a:t>
            </a:r>
            <a:r>
              <a:rPr lang="zh-CN" altLang="en-US" sz="1865">
                <a:solidFill>
                  <a:schemeClr val="tx1">
                    <a:lumMod val="75000"/>
                    <a:lumOff val="25000"/>
                  </a:schemeClr>
                </a:solidFill>
                <a:latin typeface="微软雅黑" panose="020B0503020204020204" charset="-122"/>
                <a:ea typeface="微软雅黑" panose="020B0503020204020204" charset="-122"/>
              </a:rPr>
              <a:t>。（美国学者C. K. Prahalad ；Gary Hamel，《企业核心能力》1990 ）</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承包商：指合同情况下的</a:t>
            </a:r>
            <a:r>
              <a:rPr lang="zh-CN" altLang="en-US" sz="1865" b="1">
                <a:solidFill>
                  <a:srgbClr val="C00000"/>
                </a:solidFill>
                <a:latin typeface="微软雅黑" panose="020B0503020204020204" charset="-122"/>
                <a:ea typeface="微软雅黑" panose="020B0503020204020204" charset="-122"/>
              </a:rPr>
              <a:t>供方</a:t>
            </a:r>
            <a:r>
              <a:rPr lang="zh-CN" altLang="en-US" sz="1865">
                <a:solidFill>
                  <a:schemeClr val="tx1">
                    <a:lumMod val="75000"/>
                    <a:lumOff val="25000"/>
                  </a:schemeClr>
                </a:solidFill>
                <a:latin typeface="微软雅黑" panose="020B0503020204020204" charset="-122"/>
                <a:ea typeface="微软雅黑" panose="020B0503020204020204" charset="-122"/>
              </a:rPr>
              <a:t>，即由发包方或操作者</a:t>
            </a:r>
            <a:r>
              <a:rPr lang="zh-CN" altLang="en-US" sz="1865" b="1">
                <a:solidFill>
                  <a:srgbClr val="C00000"/>
                </a:solidFill>
                <a:latin typeface="微软雅黑" panose="020B0503020204020204" charset="-122"/>
                <a:ea typeface="微软雅黑" panose="020B0503020204020204" charset="-122"/>
              </a:rPr>
              <a:t>雇用</a:t>
            </a:r>
            <a:r>
              <a:rPr lang="zh-CN" altLang="en-US" sz="1865">
                <a:solidFill>
                  <a:schemeClr val="tx1">
                    <a:lumMod val="75000"/>
                    <a:lumOff val="25000"/>
                  </a:schemeClr>
                </a:solidFill>
                <a:latin typeface="微软雅黑" panose="020B0503020204020204" charset="-122"/>
                <a:ea typeface="微软雅黑" panose="020B0503020204020204" charset="-122"/>
              </a:rPr>
              <a:t>来完成某些工作或提供服务的</a:t>
            </a:r>
            <a:r>
              <a:rPr lang="zh-CN" altLang="en-US" sz="1865" b="1">
                <a:solidFill>
                  <a:srgbClr val="C00000"/>
                </a:solidFill>
                <a:latin typeface="微软雅黑" panose="020B0503020204020204" charset="-122"/>
                <a:ea typeface="微软雅黑" panose="020B0503020204020204" charset="-122"/>
              </a:rPr>
              <a:t>个人、部门或合作者</a:t>
            </a:r>
            <a:r>
              <a:rPr lang="zh-CN" altLang="en-US" sz="1865">
                <a:solidFill>
                  <a:schemeClr val="tx1">
                    <a:lumMod val="75000"/>
                    <a:lumOff val="25000"/>
                  </a:schemeClr>
                </a:solidFill>
                <a:latin typeface="微软雅黑" panose="020B0503020204020204" charset="-122"/>
                <a:ea typeface="微软雅黑" panose="020B0503020204020204" charset="-122"/>
              </a:rPr>
              <a:t>。（AQ/T 3005《石油化工项目管理方安全管理实施导则》）</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1853" y="4787053"/>
            <a:ext cx="12203853" cy="1904153"/>
            <a:chOff x="1277144" y="2582863"/>
            <a:chExt cx="9637713" cy="1692276"/>
          </a:xfrm>
          <a:solidFill>
            <a:schemeClr val="bg1">
              <a:lumMod val="75000"/>
            </a:schemeClr>
          </a:solidFill>
        </p:grpSpPr>
        <p:sp>
          <p:nvSpPr>
            <p:cNvPr id="5" name="ïṣ1íḑê"/>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 name="ïṩḻíďê"/>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íŝlíḍè"/>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îṡľîḑê"/>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íŝ1iď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iṣļíďê"/>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íṣ1ídé"/>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ľídê"/>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íS1ïde"/>
          <p:cNvSpPr/>
          <p:nvPr/>
        </p:nvSpPr>
        <p:spPr>
          <a:xfrm>
            <a:off x="0" y="4623647"/>
            <a:ext cx="12192000" cy="2222500"/>
          </a:xfrm>
          <a:prstGeom prst="rect">
            <a:avLst/>
          </a:prstGeom>
          <a:solidFill>
            <a:schemeClr val="bg1">
              <a:lumMod val="85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grpSp>
        <p:nvGrpSpPr>
          <p:cNvPr id="78" name="îṩḻîḍe"/>
          <p:cNvGrpSpPr/>
          <p:nvPr/>
        </p:nvGrpSpPr>
        <p:grpSpPr>
          <a:xfrm>
            <a:off x="4428913" y="1183640"/>
            <a:ext cx="5947833" cy="4951307"/>
            <a:chOff x="5695586" y="1271178"/>
            <a:chExt cx="3981074" cy="4862922"/>
          </a:xfrm>
        </p:grpSpPr>
        <p:sp>
          <p:nvSpPr>
            <p:cNvPr id="48" name="îšḻîḓê"/>
            <p:cNvSpPr/>
            <p:nvPr/>
          </p:nvSpPr>
          <p:spPr bwMode="auto">
            <a:xfrm>
              <a:off x="6887386" y="1271178"/>
              <a:ext cx="1597475" cy="4862922"/>
            </a:xfrm>
            <a:custGeom>
              <a:avLst/>
              <a:gdLst>
                <a:gd name="T0" fmla="*/ 1065 w 1065"/>
                <a:gd name="T1" fmla="*/ 3211 h 3242"/>
                <a:gd name="T2" fmla="*/ 574 w 1065"/>
                <a:gd name="T3" fmla="*/ 2846 h 3242"/>
                <a:gd name="T4" fmla="*/ 574 w 1065"/>
                <a:gd name="T5" fmla="*/ 0 h 3242"/>
                <a:gd name="T6" fmla="*/ 501 w 1065"/>
                <a:gd name="T7" fmla="*/ 0 h 3242"/>
                <a:gd name="T8" fmla="*/ 501 w 1065"/>
                <a:gd name="T9" fmla="*/ 2846 h 3242"/>
                <a:gd name="T10" fmla="*/ 0 w 1065"/>
                <a:gd name="T11" fmla="*/ 3211 h 3242"/>
                <a:gd name="T12" fmla="*/ 21 w 1065"/>
                <a:gd name="T13" fmla="*/ 3242 h 3242"/>
                <a:gd name="T14" fmla="*/ 501 w 1065"/>
                <a:gd name="T15" fmla="*/ 2887 h 3242"/>
                <a:gd name="T16" fmla="*/ 501 w 1065"/>
                <a:gd name="T17" fmla="*/ 2940 h 3242"/>
                <a:gd name="T18" fmla="*/ 512 w 1065"/>
                <a:gd name="T19" fmla="*/ 2940 h 3242"/>
                <a:gd name="T20" fmla="*/ 512 w 1065"/>
                <a:gd name="T21" fmla="*/ 3242 h 3242"/>
                <a:gd name="T22" fmla="*/ 554 w 1065"/>
                <a:gd name="T23" fmla="*/ 3242 h 3242"/>
                <a:gd name="T24" fmla="*/ 554 w 1065"/>
                <a:gd name="T25" fmla="*/ 2940 h 3242"/>
                <a:gd name="T26" fmla="*/ 574 w 1065"/>
                <a:gd name="T27" fmla="*/ 2940 h 3242"/>
                <a:gd name="T28" fmla="*/ 574 w 1065"/>
                <a:gd name="T29" fmla="*/ 2887 h 3242"/>
                <a:gd name="T30" fmla="*/ 1044 w 1065"/>
                <a:gd name="T31" fmla="*/ 3231 h 3242"/>
                <a:gd name="T32" fmla="*/ 1065 w 1065"/>
                <a:gd name="T33" fmla="*/ 3211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5" h="3242">
                  <a:moveTo>
                    <a:pt x="1065" y="3211"/>
                  </a:moveTo>
                  <a:lnTo>
                    <a:pt x="574" y="2846"/>
                  </a:lnTo>
                  <a:lnTo>
                    <a:pt x="574" y="0"/>
                  </a:lnTo>
                  <a:lnTo>
                    <a:pt x="501" y="0"/>
                  </a:lnTo>
                  <a:lnTo>
                    <a:pt x="501" y="2846"/>
                  </a:lnTo>
                  <a:lnTo>
                    <a:pt x="0" y="3211"/>
                  </a:lnTo>
                  <a:lnTo>
                    <a:pt x="21" y="3242"/>
                  </a:lnTo>
                  <a:lnTo>
                    <a:pt x="501" y="2887"/>
                  </a:lnTo>
                  <a:lnTo>
                    <a:pt x="501" y="2940"/>
                  </a:lnTo>
                  <a:lnTo>
                    <a:pt x="512" y="2940"/>
                  </a:lnTo>
                  <a:lnTo>
                    <a:pt x="512" y="3242"/>
                  </a:lnTo>
                  <a:lnTo>
                    <a:pt x="554" y="3242"/>
                  </a:lnTo>
                  <a:lnTo>
                    <a:pt x="554" y="2940"/>
                  </a:lnTo>
                  <a:lnTo>
                    <a:pt x="574" y="2940"/>
                  </a:lnTo>
                  <a:lnTo>
                    <a:pt x="574" y="2887"/>
                  </a:lnTo>
                  <a:lnTo>
                    <a:pt x="1044" y="3231"/>
                  </a:lnTo>
                  <a:lnTo>
                    <a:pt x="1065" y="3211"/>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sz="2400"/>
            </a:p>
          </p:txBody>
        </p:sp>
        <p:grpSp>
          <p:nvGrpSpPr>
            <p:cNvPr id="52" name="iṧļïḓe"/>
            <p:cNvGrpSpPr/>
            <p:nvPr/>
          </p:nvGrpSpPr>
          <p:grpSpPr>
            <a:xfrm>
              <a:off x="5695586" y="1588942"/>
              <a:ext cx="3981074" cy="4429683"/>
              <a:chOff x="3987584" y="1499064"/>
              <a:chExt cx="7989726" cy="5419156"/>
            </a:xfrm>
          </p:grpSpPr>
          <p:sp>
            <p:nvSpPr>
              <p:cNvPr id="49" name="ïṩḻíḋê"/>
              <p:cNvSpPr/>
              <p:nvPr/>
            </p:nvSpPr>
            <p:spPr bwMode="auto">
              <a:xfrm>
                <a:off x="4177835" y="1597742"/>
                <a:ext cx="7609225" cy="5320478"/>
              </a:xfrm>
              <a:prstGeom prst="rect">
                <a:avLst/>
              </a:prstGeom>
              <a:solidFill>
                <a:schemeClr val="bg1"/>
              </a:solidFill>
              <a:ln w="9525">
                <a:solidFill>
                  <a:schemeClr val="bg1">
                    <a:lumMod val="85000"/>
                  </a:schemeClr>
                </a:solidFill>
                <a:miter lim="800000"/>
              </a:ln>
            </p:spPr>
            <p:txBody>
              <a:bodyPr vert="horz" wrap="square" lIns="121920" tIns="60960" rIns="121920" bIns="60960" numCol="1" anchor="t" anchorCtr="0" compatLnSpc="1">
                <a:normAutofit/>
              </a:bodyPr>
              <a:lstStyle/>
              <a:p>
                <a:endParaRPr sz="2400" dirty="0"/>
              </a:p>
            </p:txBody>
          </p:sp>
          <p:sp>
            <p:nvSpPr>
              <p:cNvPr id="50" name="íṧľïďé"/>
              <p:cNvSpPr/>
              <p:nvPr/>
            </p:nvSpPr>
            <p:spPr bwMode="auto">
              <a:xfrm>
                <a:off x="3987584" y="1499064"/>
                <a:ext cx="7989726" cy="1492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p>
                <a:endParaRPr sz="2400"/>
              </a:p>
            </p:txBody>
          </p:sp>
        </p:grpSp>
      </p:grpSp>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rgbClr val="C00000"/>
                </a:solidFill>
                <a:latin typeface="微软雅黑" panose="020B0503020204020204" charset="-122"/>
                <a:ea typeface="微软雅黑" panose="020B0503020204020204" charset="-122"/>
              </a:rPr>
              <a:t>承包方人员培训</a:t>
            </a:r>
            <a:endParaRPr lang="zh-CN" altLang="en-US" sz="2135" b="1">
              <a:solidFill>
                <a:srgbClr val="C00000"/>
              </a:solidFill>
              <a:latin typeface="微软雅黑" panose="020B0503020204020204" charset="-122"/>
              <a:ea typeface="微软雅黑" panose="020B0503020204020204" charset="-122"/>
            </a:endParaRPr>
          </a:p>
        </p:txBody>
      </p:sp>
      <p:sp>
        <p:nvSpPr>
          <p:cNvPr id="3" name="文本框 2"/>
          <p:cNvSpPr txBox="1"/>
          <p:nvPr/>
        </p:nvSpPr>
        <p:spPr>
          <a:xfrm>
            <a:off x="4914900" y="1691640"/>
            <a:ext cx="5088467" cy="4203065"/>
          </a:xfrm>
          <a:prstGeom prst="rect">
            <a:avLst/>
          </a:prstGeom>
          <a:noFill/>
        </p:spPr>
        <p:txBody>
          <a:bodyPr wrap="square" rtlCol="0" anchor="t">
            <a:spAutoFit/>
          </a:bodyPr>
          <a:lstStyle/>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管理和作业人员都必须经过有效的安全培训</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告知安全管理制度和要求（提供制度复印件）</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告知作业过程主要危险和周边环境</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危险作业必须经过许可，禁止冒险作业</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应急预案与处置措施</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事故报告的要求</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rgbClr val="C00000"/>
                </a:solidFill>
                <a:latin typeface="微软雅黑" panose="020B0503020204020204" charset="-122"/>
                <a:ea typeface="微软雅黑" panose="020B0503020204020204" charset="-122"/>
              </a:rPr>
              <a:t>作业许可</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危险作业需要办理许可</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作业许可审批不得流于形式</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许可作业现场监督</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ts val="0"/>
              </a:spcBef>
              <a:spcAft>
                <a:spcPts val="0"/>
              </a:spcAft>
            </a:pPr>
            <a:r>
              <a:rPr lang="zh-CN" altLang="en-US" sz="1865" b="1">
                <a:solidFill>
                  <a:schemeClr val="tx1">
                    <a:lumMod val="75000"/>
                    <a:lumOff val="25000"/>
                  </a:schemeClr>
                </a:solidFill>
                <a:latin typeface="微软雅黑" panose="020B0503020204020204" charset="-122"/>
                <a:ea typeface="微软雅黑" panose="020B0503020204020204" charset="-122"/>
              </a:rPr>
              <a:t>许可作业应急处置方案</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nvGrpSpPr>
          <p:cNvPr id="33" name="iSḷíḍé"/>
          <p:cNvGrpSpPr/>
          <p:nvPr/>
        </p:nvGrpSpPr>
        <p:grpSpPr>
          <a:xfrm>
            <a:off x="1705187" y="1788160"/>
            <a:ext cx="2452793" cy="4346787"/>
            <a:chOff x="4405451" y="1681841"/>
            <a:chExt cx="2452688" cy="4346575"/>
          </a:xfrm>
        </p:grpSpPr>
        <p:sp>
          <p:nvSpPr>
            <p:cNvPr id="4" name="iṧ1ïdé"/>
            <p:cNvSpPr/>
            <p:nvPr/>
          </p:nvSpPr>
          <p:spPr bwMode="auto">
            <a:xfrm>
              <a:off x="4517440" y="5910941"/>
              <a:ext cx="2228711" cy="117475"/>
            </a:xfrm>
            <a:prstGeom prst="ellipse">
              <a:avLst/>
            </a:prstGeom>
            <a:solidFill>
              <a:schemeClr val="bg1">
                <a:lumMod val="85000"/>
              </a:schemeClr>
            </a:solidFill>
            <a:ln>
              <a:noFill/>
            </a:ln>
          </p:spPr>
          <p:txBody>
            <a:bodyPr wrap="square" lIns="121920" tIns="60960" rIns="121920" bIns="60960" anchor="ctr">
              <a:normAutofit fontScale="25000" lnSpcReduction="20000"/>
            </a:bodyPr>
            <a:lstStyle/>
            <a:p>
              <a:pPr algn="ctr"/>
              <a:endParaRPr sz="2400"/>
            </a:p>
          </p:txBody>
        </p:sp>
        <p:grpSp>
          <p:nvGrpSpPr>
            <p:cNvPr id="32" name="iṩḻïḑê"/>
            <p:cNvGrpSpPr/>
            <p:nvPr/>
          </p:nvGrpSpPr>
          <p:grpSpPr>
            <a:xfrm>
              <a:off x="4405451" y="1681841"/>
              <a:ext cx="2452688" cy="4287838"/>
              <a:chOff x="4405451" y="1681841"/>
              <a:chExt cx="2452688" cy="4287838"/>
            </a:xfrm>
          </p:grpSpPr>
          <p:sp>
            <p:nvSpPr>
              <p:cNvPr id="9" name="íšľïḋè"/>
              <p:cNvSpPr/>
              <p:nvPr/>
            </p:nvSpPr>
            <p:spPr bwMode="auto">
              <a:xfrm>
                <a:off x="5062676" y="2420029"/>
                <a:ext cx="744538" cy="1254125"/>
              </a:xfrm>
              <a:custGeom>
                <a:avLst/>
                <a:gdLst>
                  <a:gd name="T0" fmla="*/ 48 w 469"/>
                  <a:gd name="T1" fmla="*/ 51 h 790"/>
                  <a:gd name="T2" fmla="*/ 81 w 469"/>
                  <a:gd name="T3" fmla="*/ 0 h 790"/>
                  <a:gd name="T4" fmla="*/ 288 w 469"/>
                  <a:gd name="T5" fmla="*/ 7 h 790"/>
                  <a:gd name="T6" fmla="*/ 469 w 469"/>
                  <a:gd name="T7" fmla="*/ 734 h 790"/>
                  <a:gd name="T8" fmla="*/ 0 w 469"/>
                  <a:gd name="T9" fmla="*/ 790 h 790"/>
                  <a:gd name="T10" fmla="*/ 48 w 469"/>
                  <a:gd name="T11" fmla="*/ 51 h 790"/>
                </a:gdLst>
                <a:ahLst/>
                <a:cxnLst>
                  <a:cxn ang="0">
                    <a:pos x="T0" y="T1"/>
                  </a:cxn>
                  <a:cxn ang="0">
                    <a:pos x="T2" y="T3"/>
                  </a:cxn>
                  <a:cxn ang="0">
                    <a:pos x="T4" y="T5"/>
                  </a:cxn>
                  <a:cxn ang="0">
                    <a:pos x="T6" y="T7"/>
                  </a:cxn>
                  <a:cxn ang="0">
                    <a:pos x="T8" y="T9"/>
                  </a:cxn>
                  <a:cxn ang="0">
                    <a:pos x="T10" y="T11"/>
                  </a:cxn>
                </a:cxnLst>
                <a:rect l="0" t="0" r="r" b="b"/>
                <a:pathLst>
                  <a:path w="469" h="790">
                    <a:moveTo>
                      <a:pt x="48" y="51"/>
                    </a:moveTo>
                    <a:lnTo>
                      <a:pt x="81" y="0"/>
                    </a:lnTo>
                    <a:lnTo>
                      <a:pt x="288" y="7"/>
                    </a:lnTo>
                    <a:lnTo>
                      <a:pt x="469" y="734"/>
                    </a:lnTo>
                    <a:lnTo>
                      <a:pt x="0" y="790"/>
                    </a:lnTo>
                    <a:lnTo>
                      <a:pt x="48"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5" name="ïŝ1ïḍê"/>
              <p:cNvSpPr/>
              <p:nvPr/>
            </p:nvSpPr>
            <p:spPr bwMode="auto">
              <a:xfrm>
                <a:off x="4873764" y="2413679"/>
                <a:ext cx="328613" cy="1506538"/>
              </a:xfrm>
              <a:custGeom>
                <a:avLst/>
                <a:gdLst>
                  <a:gd name="T0" fmla="*/ 54 w 56"/>
                  <a:gd name="T1" fmla="*/ 5 h 257"/>
                  <a:gd name="T2" fmla="*/ 50 w 56"/>
                  <a:gd name="T3" fmla="*/ 145 h 257"/>
                  <a:gd name="T4" fmla="*/ 19 w 56"/>
                  <a:gd name="T5" fmla="*/ 256 h 257"/>
                  <a:gd name="T6" fmla="*/ 10 w 56"/>
                  <a:gd name="T7" fmla="*/ 257 h 257"/>
                  <a:gd name="T8" fmla="*/ 22 w 56"/>
                  <a:gd name="T9" fmla="*/ 139 h 257"/>
                  <a:gd name="T10" fmla="*/ 0 w 56"/>
                  <a:gd name="T11" fmla="*/ 29 h 257"/>
                  <a:gd name="T12" fmla="*/ 53 w 56"/>
                  <a:gd name="T13" fmla="*/ 0 h 257"/>
                  <a:gd name="T14" fmla="*/ 54 w 56"/>
                  <a:gd name="T15" fmla="*/ 5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57">
                    <a:moveTo>
                      <a:pt x="54" y="5"/>
                    </a:moveTo>
                    <a:cubicBezTo>
                      <a:pt x="56" y="38"/>
                      <a:pt x="53" y="126"/>
                      <a:pt x="50" y="145"/>
                    </a:cubicBezTo>
                    <a:cubicBezTo>
                      <a:pt x="47" y="163"/>
                      <a:pt x="45" y="256"/>
                      <a:pt x="19" y="256"/>
                    </a:cubicBezTo>
                    <a:cubicBezTo>
                      <a:pt x="14" y="256"/>
                      <a:pt x="10" y="257"/>
                      <a:pt x="10" y="257"/>
                    </a:cubicBezTo>
                    <a:cubicBezTo>
                      <a:pt x="22" y="139"/>
                      <a:pt x="22" y="139"/>
                      <a:pt x="22" y="139"/>
                    </a:cubicBezTo>
                    <a:cubicBezTo>
                      <a:pt x="22" y="139"/>
                      <a:pt x="0" y="31"/>
                      <a:pt x="0" y="29"/>
                    </a:cubicBezTo>
                    <a:cubicBezTo>
                      <a:pt x="0" y="28"/>
                      <a:pt x="53" y="0"/>
                      <a:pt x="53" y="0"/>
                    </a:cubicBezTo>
                    <a:lnTo>
                      <a:pt x="54" y="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1" name="îṥlîḋè"/>
              <p:cNvSpPr/>
              <p:nvPr/>
            </p:nvSpPr>
            <p:spPr bwMode="auto">
              <a:xfrm>
                <a:off x="4803914" y="2583541"/>
                <a:ext cx="252413" cy="633413"/>
              </a:xfrm>
              <a:custGeom>
                <a:avLst/>
                <a:gdLst>
                  <a:gd name="T0" fmla="*/ 12 w 43"/>
                  <a:gd name="T1" fmla="*/ 0 h 108"/>
                  <a:gd name="T2" fmla="*/ 0 w 43"/>
                  <a:gd name="T3" fmla="*/ 108 h 108"/>
                  <a:gd name="T4" fmla="*/ 43 w 43"/>
                  <a:gd name="T5" fmla="*/ 107 h 108"/>
                  <a:gd name="T6" fmla="*/ 32 w 43"/>
                  <a:gd name="T7" fmla="*/ 32 h 108"/>
                  <a:gd name="T8" fmla="*/ 12 w 43"/>
                  <a:gd name="T9" fmla="*/ 0 h 108"/>
                </a:gdLst>
                <a:ahLst/>
                <a:cxnLst>
                  <a:cxn ang="0">
                    <a:pos x="T0" y="T1"/>
                  </a:cxn>
                  <a:cxn ang="0">
                    <a:pos x="T2" y="T3"/>
                  </a:cxn>
                  <a:cxn ang="0">
                    <a:pos x="T4" y="T5"/>
                  </a:cxn>
                  <a:cxn ang="0">
                    <a:pos x="T6" y="T7"/>
                  </a:cxn>
                  <a:cxn ang="0">
                    <a:pos x="T8" y="T9"/>
                  </a:cxn>
                </a:cxnLst>
                <a:rect l="0" t="0" r="r" b="b"/>
                <a:pathLst>
                  <a:path w="43" h="108">
                    <a:moveTo>
                      <a:pt x="12" y="0"/>
                    </a:moveTo>
                    <a:cubicBezTo>
                      <a:pt x="3" y="6"/>
                      <a:pt x="0" y="108"/>
                      <a:pt x="0" y="108"/>
                    </a:cubicBezTo>
                    <a:cubicBezTo>
                      <a:pt x="43" y="107"/>
                      <a:pt x="43" y="107"/>
                      <a:pt x="43" y="107"/>
                    </a:cubicBezTo>
                    <a:cubicBezTo>
                      <a:pt x="32" y="32"/>
                      <a:pt x="32" y="32"/>
                      <a:pt x="32" y="32"/>
                    </a:cubicBezTo>
                    <a:lnTo>
                      <a:pt x="12"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2" name="í$1idê"/>
              <p:cNvSpPr/>
              <p:nvPr/>
            </p:nvSpPr>
            <p:spPr bwMode="auto">
              <a:xfrm>
                <a:off x="5291276" y="2496229"/>
                <a:ext cx="146050" cy="1112838"/>
              </a:xfrm>
              <a:custGeom>
                <a:avLst/>
                <a:gdLst>
                  <a:gd name="T0" fmla="*/ 0 w 25"/>
                  <a:gd name="T1" fmla="*/ 6 h 190"/>
                  <a:gd name="T2" fmla="*/ 7 w 25"/>
                  <a:gd name="T3" fmla="*/ 13 h 190"/>
                  <a:gd name="T4" fmla="*/ 2 w 25"/>
                  <a:gd name="T5" fmla="*/ 80 h 190"/>
                  <a:gd name="T6" fmla="*/ 4 w 25"/>
                  <a:gd name="T7" fmla="*/ 182 h 190"/>
                  <a:gd name="T8" fmla="*/ 15 w 25"/>
                  <a:gd name="T9" fmla="*/ 190 h 190"/>
                  <a:gd name="T10" fmla="*/ 25 w 25"/>
                  <a:gd name="T11" fmla="*/ 181 h 190"/>
                  <a:gd name="T12" fmla="*/ 17 w 25"/>
                  <a:gd name="T13" fmla="*/ 80 h 190"/>
                  <a:gd name="T14" fmla="*/ 13 w 25"/>
                  <a:gd name="T15" fmla="*/ 13 h 190"/>
                  <a:gd name="T16" fmla="*/ 19 w 25"/>
                  <a:gd name="T17" fmla="*/ 6 h 190"/>
                  <a:gd name="T18" fmla="*/ 10 w 25"/>
                  <a:gd name="T19" fmla="*/ 0 h 190"/>
                  <a:gd name="T20" fmla="*/ 0 w 25"/>
                  <a:gd name="T21" fmla="*/ 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0">
                    <a:moveTo>
                      <a:pt x="0" y="6"/>
                    </a:moveTo>
                    <a:cubicBezTo>
                      <a:pt x="7" y="13"/>
                      <a:pt x="7" y="13"/>
                      <a:pt x="7" y="13"/>
                    </a:cubicBezTo>
                    <a:cubicBezTo>
                      <a:pt x="7" y="13"/>
                      <a:pt x="4" y="54"/>
                      <a:pt x="2" y="80"/>
                    </a:cubicBezTo>
                    <a:cubicBezTo>
                      <a:pt x="0" y="105"/>
                      <a:pt x="4" y="182"/>
                      <a:pt x="4" y="182"/>
                    </a:cubicBezTo>
                    <a:cubicBezTo>
                      <a:pt x="15" y="190"/>
                      <a:pt x="15" y="190"/>
                      <a:pt x="15" y="190"/>
                    </a:cubicBezTo>
                    <a:cubicBezTo>
                      <a:pt x="25" y="181"/>
                      <a:pt x="25" y="181"/>
                      <a:pt x="25" y="181"/>
                    </a:cubicBezTo>
                    <a:cubicBezTo>
                      <a:pt x="25" y="181"/>
                      <a:pt x="20" y="103"/>
                      <a:pt x="17" y="80"/>
                    </a:cubicBezTo>
                    <a:cubicBezTo>
                      <a:pt x="15" y="51"/>
                      <a:pt x="13" y="13"/>
                      <a:pt x="13" y="13"/>
                    </a:cubicBezTo>
                    <a:cubicBezTo>
                      <a:pt x="19" y="6"/>
                      <a:pt x="19" y="6"/>
                      <a:pt x="19" y="6"/>
                    </a:cubicBezTo>
                    <a:cubicBezTo>
                      <a:pt x="10" y="0"/>
                      <a:pt x="10" y="0"/>
                      <a:pt x="10" y="0"/>
                    </a:cubicBezTo>
                    <a:lnTo>
                      <a:pt x="0" y="6"/>
                    </a:ln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6" name="îśļíḋê"/>
              <p:cNvSpPr/>
              <p:nvPr/>
            </p:nvSpPr>
            <p:spPr bwMode="auto">
              <a:xfrm>
                <a:off x="5038864" y="3585254"/>
                <a:ext cx="996950" cy="2162175"/>
              </a:xfrm>
              <a:custGeom>
                <a:avLst/>
                <a:gdLst>
                  <a:gd name="T0" fmla="*/ 4 w 170"/>
                  <a:gd name="T1" fmla="*/ 10 h 369"/>
                  <a:gd name="T2" fmla="*/ 131 w 170"/>
                  <a:gd name="T3" fmla="*/ 0 h 369"/>
                  <a:gd name="T4" fmla="*/ 169 w 170"/>
                  <a:gd name="T5" fmla="*/ 194 h 369"/>
                  <a:gd name="T6" fmla="*/ 165 w 170"/>
                  <a:gd name="T7" fmla="*/ 369 h 369"/>
                  <a:gd name="T8" fmla="*/ 124 w 170"/>
                  <a:gd name="T9" fmla="*/ 369 h 369"/>
                  <a:gd name="T10" fmla="*/ 121 w 170"/>
                  <a:gd name="T11" fmla="*/ 200 h 369"/>
                  <a:gd name="T12" fmla="*/ 74 w 170"/>
                  <a:gd name="T13" fmla="*/ 66 h 369"/>
                  <a:gd name="T14" fmla="*/ 75 w 170"/>
                  <a:gd name="T15" fmla="*/ 369 h 369"/>
                  <a:gd name="T16" fmla="*/ 39 w 170"/>
                  <a:gd name="T17" fmla="*/ 369 h 369"/>
                  <a:gd name="T18" fmla="*/ 6 w 170"/>
                  <a:gd name="T19" fmla="*/ 99 h 369"/>
                  <a:gd name="T20" fmla="*/ 4 w 170"/>
                  <a:gd name="T21" fmla="*/ 1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369">
                    <a:moveTo>
                      <a:pt x="4" y="10"/>
                    </a:moveTo>
                    <a:cubicBezTo>
                      <a:pt x="131" y="0"/>
                      <a:pt x="131" y="0"/>
                      <a:pt x="131" y="0"/>
                    </a:cubicBezTo>
                    <a:cubicBezTo>
                      <a:pt x="131" y="0"/>
                      <a:pt x="167" y="158"/>
                      <a:pt x="169" y="194"/>
                    </a:cubicBezTo>
                    <a:cubicBezTo>
                      <a:pt x="170" y="219"/>
                      <a:pt x="165" y="369"/>
                      <a:pt x="165" y="369"/>
                    </a:cubicBezTo>
                    <a:cubicBezTo>
                      <a:pt x="124" y="369"/>
                      <a:pt x="124" y="369"/>
                      <a:pt x="124" y="369"/>
                    </a:cubicBezTo>
                    <a:cubicBezTo>
                      <a:pt x="124" y="369"/>
                      <a:pt x="122" y="201"/>
                      <a:pt x="121" y="200"/>
                    </a:cubicBezTo>
                    <a:cubicBezTo>
                      <a:pt x="121" y="200"/>
                      <a:pt x="74" y="66"/>
                      <a:pt x="74" y="66"/>
                    </a:cubicBezTo>
                    <a:cubicBezTo>
                      <a:pt x="75" y="369"/>
                      <a:pt x="75" y="369"/>
                      <a:pt x="75" y="369"/>
                    </a:cubicBezTo>
                    <a:cubicBezTo>
                      <a:pt x="39" y="369"/>
                      <a:pt x="39" y="369"/>
                      <a:pt x="39" y="369"/>
                    </a:cubicBezTo>
                    <a:cubicBezTo>
                      <a:pt x="39" y="369"/>
                      <a:pt x="12" y="131"/>
                      <a:pt x="6" y="99"/>
                    </a:cubicBezTo>
                    <a:cubicBezTo>
                      <a:pt x="0" y="67"/>
                      <a:pt x="4" y="10"/>
                      <a:pt x="4" y="1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4" name="iśļidè"/>
              <p:cNvSpPr/>
              <p:nvPr/>
            </p:nvSpPr>
            <p:spPr bwMode="auto">
              <a:xfrm>
                <a:off x="5778639" y="5695041"/>
                <a:ext cx="498475" cy="274638"/>
              </a:xfrm>
              <a:custGeom>
                <a:avLst/>
                <a:gdLst>
                  <a:gd name="T0" fmla="*/ 34 w 85"/>
                  <a:gd name="T1" fmla="*/ 0 h 47"/>
                  <a:gd name="T2" fmla="*/ 36 w 85"/>
                  <a:gd name="T3" fmla="*/ 17 h 47"/>
                  <a:gd name="T4" fmla="*/ 67 w 85"/>
                  <a:gd name="T5" fmla="*/ 35 h 47"/>
                  <a:gd name="T6" fmla="*/ 85 w 85"/>
                  <a:gd name="T7" fmla="*/ 47 h 47"/>
                  <a:gd name="T8" fmla="*/ 0 w 85"/>
                  <a:gd name="T9" fmla="*/ 47 h 47"/>
                  <a:gd name="T10" fmla="*/ 3 w 85"/>
                  <a:gd name="T11" fmla="*/ 1 h 47"/>
                  <a:gd name="T12" fmla="*/ 34 w 8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85" h="47">
                    <a:moveTo>
                      <a:pt x="34" y="0"/>
                    </a:moveTo>
                    <a:cubicBezTo>
                      <a:pt x="36" y="17"/>
                      <a:pt x="36" y="17"/>
                      <a:pt x="36" y="17"/>
                    </a:cubicBezTo>
                    <a:cubicBezTo>
                      <a:pt x="36" y="17"/>
                      <a:pt x="63" y="32"/>
                      <a:pt x="67" y="35"/>
                    </a:cubicBezTo>
                    <a:cubicBezTo>
                      <a:pt x="72" y="38"/>
                      <a:pt x="84" y="35"/>
                      <a:pt x="85" y="47"/>
                    </a:cubicBezTo>
                    <a:cubicBezTo>
                      <a:pt x="0" y="47"/>
                      <a:pt x="0" y="47"/>
                      <a:pt x="0" y="47"/>
                    </a:cubicBezTo>
                    <a:cubicBezTo>
                      <a:pt x="3" y="1"/>
                      <a:pt x="3" y="1"/>
                      <a:pt x="3" y="1"/>
                    </a:cubicBezTo>
                    <a:lnTo>
                      <a:pt x="34" y="0"/>
                    </a:ln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7" name="íṡ1îḋê"/>
              <p:cNvSpPr/>
              <p:nvPr/>
            </p:nvSpPr>
            <p:spPr bwMode="auto">
              <a:xfrm>
                <a:off x="5162689" y="5695041"/>
                <a:ext cx="339725" cy="274638"/>
              </a:xfrm>
              <a:custGeom>
                <a:avLst/>
                <a:gdLst>
                  <a:gd name="T0" fmla="*/ 22 w 58"/>
                  <a:gd name="T1" fmla="*/ 1 h 47"/>
                  <a:gd name="T2" fmla="*/ 15 w 58"/>
                  <a:gd name="T3" fmla="*/ 26 h 47"/>
                  <a:gd name="T4" fmla="*/ 7 w 58"/>
                  <a:gd name="T5" fmla="*/ 47 h 47"/>
                  <a:gd name="T6" fmla="*/ 58 w 58"/>
                  <a:gd name="T7" fmla="*/ 47 h 47"/>
                  <a:gd name="T8" fmla="*/ 54 w 58"/>
                  <a:gd name="T9" fmla="*/ 28 h 47"/>
                  <a:gd name="T10" fmla="*/ 50 w 58"/>
                  <a:gd name="T11" fmla="*/ 0 h 47"/>
                  <a:gd name="T12" fmla="*/ 22 w 58"/>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58" h="47">
                    <a:moveTo>
                      <a:pt x="22" y="1"/>
                    </a:moveTo>
                    <a:cubicBezTo>
                      <a:pt x="23" y="6"/>
                      <a:pt x="18" y="22"/>
                      <a:pt x="15" y="26"/>
                    </a:cubicBezTo>
                    <a:cubicBezTo>
                      <a:pt x="13" y="29"/>
                      <a:pt x="0" y="35"/>
                      <a:pt x="7" y="47"/>
                    </a:cubicBezTo>
                    <a:cubicBezTo>
                      <a:pt x="58" y="47"/>
                      <a:pt x="58" y="47"/>
                      <a:pt x="58" y="47"/>
                    </a:cubicBezTo>
                    <a:cubicBezTo>
                      <a:pt x="58" y="47"/>
                      <a:pt x="58" y="36"/>
                      <a:pt x="54" y="28"/>
                    </a:cubicBezTo>
                    <a:cubicBezTo>
                      <a:pt x="50" y="19"/>
                      <a:pt x="50" y="0"/>
                      <a:pt x="50" y="0"/>
                    </a:cubicBezTo>
                    <a:lnTo>
                      <a:pt x="22" y="1"/>
                    </a:ln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8" name="iṣļídé"/>
              <p:cNvSpPr/>
              <p:nvPr/>
            </p:nvSpPr>
            <p:spPr bwMode="auto">
              <a:xfrm>
                <a:off x="6575564" y="2067604"/>
                <a:ext cx="282575" cy="300038"/>
              </a:xfrm>
              <a:custGeom>
                <a:avLst/>
                <a:gdLst>
                  <a:gd name="T0" fmla="*/ 45 w 48"/>
                  <a:gd name="T1" fmla="*/ 0 h 51"/>
                  <a:gd name="T2" fmla="*/ 48 w 48"/>
                  <a:gd name="T3" fmla="*/ 7 h 51"/>
                  <a:gd name="T4" fmla="*/ 42 w 48"/>
                  <a:gd name="T5" fmla="*/ 13 h 51"/>
                  <a:gd name="T6" fmla="*/ 45 w 48"/>
                  <a:gd name="T7" fmla="*/ 21 h 51"/>
                  <a:gd name="T8" fmla="*/ 31 w 48"/>
                  <a:gd name="T9" fmla="*/ 34 h 51"/>
                  <a:gd name="T10" fmla="*/ 12 w 48"/>
                  <a:gd name="T11" fmla="*/ 51 h 51"/>
                  <a:gd name="T12" fmla="*/ 0 w 48"/>
                  <a:gd name="T13" fmla="*/ 39 h 51"/>
                  <a:gd name="T14" fmla="*/ 5 w 48"/>
                  <a:gd name="T15" fmla="*/ 18 h 51"/>
                  <a:gd name="T16" fmla="*/ 7 w 48"/>
                  <a:gd name="T17" fmla="*/ 1 h 51"/>
                  <a:gd name="T18" fmla="*/ 15 w 48"/>
                  <a:gd name="T19" fmla="*/ 17 h 51"/>
                  <a:gd name="T20" fmla="*/ 45 w 48"/>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1">
                    <a:moveTo>
                      <a:pt x="45" y="0"/>
                    </a:moveTo>
                    <a:cubicBezTo>
                      <a:pt x="48" y="7"/>
                      <a:pt x="48" y="7"/>
                      <a:pt x="48" y="7"/>
                    </a:cubicBezTo>
                    <a:cubicBezTo>
                      <a:pt x="42" y="13"/>
                      <a:pt x="42" y="13"/>
                      <a:pt x="42" y="13"/>
                    </a:cubicBezTo>
                    <a:cubicBezTo>
                      <a:pt x="42" y="13"/>
                      <a:pt x="47" y="20"/>
                      <a:pt x="45" y="21"/>
                    </a:cubicBezTo>
                    <a:cubicBezTo>
                      <a:pt x="43" y="22"/>
                      <a:pt x="31" y="34"/>
                      <a:pt x="31" y="34"/>
                    </a:cubicBezTo>
                    <a:cubicBezTo>
                      <a:pt x="12" y="51"/>
                      <a:pt x="12" y="51"/>
                      <a:pt x="12" y="51"/>
                    </a:cubicBezTo>
                    <a:cubicBezTo>
                      <a:pt x="0" y="39"/>
                      <a:pt x="0" y="39"/>
                      <a:pt x="0" y="39"/>
                    </a:cubicBezTo>
                    <a:cubicBezTo>
                      <a:pt x="0" y="39"/>
                      <a:pt x="4" y="20"/>
                      <a:pt x="5" y="18"/>
                    </a:cubicBezTo>
                    <a:cubicBezTo>
                      <a:pt x="5" y="17"/>
                      <a:pt x="5" y="1"/>
                      <a:pt x="7" y="1"/>
                    </a:cubicBezTo>
                    <a:cubicBezTo>
                      <a:pt x="12" y="0"/>
                      <a:pt x="15" y="17"/>
                      <a:pt x="15" y="17"/>
                    </a:cubicBezTo>
                    <a:lnTo>
                      <a:pt x="45" y="0"/>
                    </a:lnTo>
                    <a:close/>
                  </a:path>
                </a:pathLst>
              </a:custGeom>
              <a:solidFill>
                <a:schemeClr val="bg1">
                  <a:lumMod val="95000"/>
                </a:schemeClr>
              </a:solidFill>
              <a:ln>
                <a:noFill/>
              </a:ln>
            </p:spPr>
            <p:txBody>
              <a:bodyPr wrap="square" lIns="121920" tIns="60960" rIns="121920" bIns="60960" anchor="ctr">
                <a:normAutofit fontScale="45000" lnSpcReduction="20000"/>
              </a:bodyPr>
              <a:lstStyle/>
              <a:p>
                <a:pPr algn="ctr"/>
                <a:endParaRPr sz="2400"/>
              </a:p>
            </p:txBody>
          </p:sp>
          <p:sp>
            <p:nvSpPr>
              <p:cNvPr id="18" name="îṡļïḓê"/>
              <p:cNvSpPr/>
              <p:nvPr/>
            </p:nvSpPr>
            <p:spPr bwMode="auto">
              <a:xfrm>
                <a:off x="6535876" y="2261279"/>
                <a:ext cx="169863" cy="146050"/>
              </a:xfrm>
              <a:custGeom>
                <a:avLst/>
                <a:gdLst>
                  <a:gd name="T0" fmla="*/ 0 w 107"/>
                  <a:gd name="T1" fmla="*/ 22 h 92"/>
                  <a:gd name="T2" fmla="*/ 14 w 107"/>
                  <a:gd name="T3" fmla="*/ 0 h 92"/>
                  <a:gd name="T4" fmla="*/ 107 w 107"/>
                  <a:gd name="T5" fmla="*/ 63 h 92"/>
                  <a:gd name="T6" fmla="*/ 85 w 107"/>
                  <a:gd name="T7" fmla="*/ 92 h 92"/>
                  <a:gd name="T8" fmla="*/ 0 w 107"/>
                  <a:gd name="T9" fmla="*/ 22 h 92"/>
                </a:gdLst>
                <a:ahLst/>
                <a:cxnLst>
                  <a:cxn ang="0">
                    <a:pos x="T0" y="T1"/>
                  </a:cxn>
                  <a:cxn ang="0">
                    <a:pos x="T2" y="T3"/>
                  </a:cxn>
                  <a:cxn ang="0">
                    <a:pos x="T4" y="T5"/>
                  </a:cxn>
                  <a:cxn ang="0">
                    <a:pos x="T6" y="T7"/>
                  </a:cxn>
                  <a:cxn ang="0">
                    <a:pos x="T8" y="T9"/>
                  </a:cxn>
                </a:cxnLst>
                <a:rect l="0" t="0" r="r" b="b"/>
                <a:pathLst>
                  <a:path w="107" h="92">
                    <a:moveTo>
                      <a:pt x="0" y="22"/>
                    </a:moveTo>
                    <a:lnTo>
                      <a:pt x="14" y="0"/>
                    </a:lnTo>
                    <a:lnTo>
                      <a:pt x="107" y="63"/>
                    </a:lnTo>
                    <a:lnTo>
                      <a:pt x="85" y="9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0" name="îsḷíḋe"/>
              <p:cNvSpPr/>
              <p:nvPr/>
            </p:nvSpPr>
            <p:spPr bwMode="auto">
              <a:xfrm>
                <a:off x="5473839" y="2267629"/>
                <a:ext cx="1236663" cy="1698625"/>
              </a:xfrm>
              <a:custGeom>
                <a:avLst/>
                <a:gdLst>
                  <a:gd name="T0" fmla="*/ 0 w 211"/>
                  <a:gd name="T1" fmla="*/ 21 h 290"/>
                  <a:gd name="T2" fmla="*/ 31 w 211"/>
                  <a:gd name="T3" fmla="*/ 28 h 290"/>
                  <a:gd name="T4" fmla="*/ 66 w 211"/>
                  <a:gd name="T5" fmla="*/ 34 h 290"/>
                  <a:gd name="T6" fmla="*/ 138 w 211"/>
                  <a:gd name="T7" fmla="*/ 60 h 290"/>
                  <a:gd name="T8" fmla="*/ 179 w 211"/>
                  <a:gd name="T9" fmla="*/ 0 h 290"/>
                  <a:gd name="T10" fmla="*/ 211 w 211"/>
                  <a:gd name="T11" fmla="*/ 24 h 290"/>
                  <a:gd name="T12" fmla="*/ 167 w 211"/>
                  <a:gd name="T13" fmla="*/ 93 h 290"/>
                  <a:gd name="T14" fmla="*/ 133 w 211"/>
                  <a:gd name="T15" fmla="*/ 106 h 290"/>
                  <a:gd name="T16" fmla="*/ 72 w 211"/>
                  <a:gd name="T17" fmla="*/ 90 h 290"/>
                  <a:gd name="T18" fmla="*/ 105 w 211"/>
                  <a:gd name="T19" fmla="*/ 223 h 290"/>
                  <a:gd name="T20" fmla="*/ 124 w 211"/>
                  <a:gd name="T21" fmla="*/ 279 h 290"/>
                  <a:gd name="T22" fmla="*/ 68 w 211"/>
                  <a:gd name="T23" fmla="*/ 259 h 290"/>
                  <a:gd name="T24" fmla="*/ 6 w 211"/>
                  <a:gd name="T25" fmla="*/ 101 h 290"/>
                  <a:gd name="T26" fmla="*/ 0 w 211"/>
                  <a:gd name="T27"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90">
                    <a:moveTo>
                      <a:pt x="0" y="21"/>
                    </a:moveTo>
                    <a:cubicBezTo>
                      <a:pt x="0" y="21"/>
                      <a:pt x="20" y="26"/>
                      <a:pt x="31" y="28"/>
                    </a:cubicBezTo>
                    <a:cubicBezTo>
                      <a:pt x="41" y="30"/>
                      <a:pt x="57" y="31"/>
                      <a:pt x="66" y="34"/>
                    </a:cubicBezTo>
                    <a:cubicBezTo>
                      <a:pt x="75" y="36"/>
                      <a:pt x="138" y="60"/>
                      <a:pt x="138" y="60"/>
                    </a:cubicBezTo>
                    <a:cubicBezTo>
                      <a:pt x="179" y="0"/>
                      <a:pt x="179" y="0"/>
                      <a:pt x="179" y="0"/>
                    </a:cubicBezTo>
                    <a:cubicBezTo>
                      <a:pt x="211" y="24"/>
                      <a:pt x="211" y="24"/>
                      <a:pt x="211" y="24"/>
                    </a:cubicBezTo>
                    <a:cubicBezTo>
                      <a:pt x="167" y="93"/>
                      <a:pt x="167" y="93"/>
                      <a:pt x="167" y="93"/>
                    </a:cubicBezTo>
                    <a:cubicBezTo>
                      <a:pt x="159" y="104"/>
                      <a:pt x="146" y="110"/>
                      <a:pt x="133" y="106"/>
                    </a:cubicBezTo>
                    <a:cubicBezTo>
                      <a:pt x="72" y="90"/>
                      <a:pt x="72" y="90"/>
                      <a:pt x="72" y="90"/>
                    </a:cubicBezTo>
                    <a:cubicBezTo>
                      <a:pt x="72" y="90"/>
                      <a:pt x="100" y="203"/>
                      <a:pt x="105" y="223"/>
                    </a:cubicBezTo>
                    <a:cubicBezTo>
                      <a:pt x="110" y="244"/>
                      <a:pt x="124" y="279"/>
                      <a:pt x="124" y="279"/>
                    </a:cubicBezTo>
                    <a:cubicBezTo>
                      <a:pt x="124" y="279"/>
                      <a:pt x="93" y="290"/>
                      <a:pt x="68" y="259"/>
                    </a:cubicBezTo>
                    <a:cubicBezTo>
                      <a:pt x="43" y="228"/>
                      <a:pt x="14" y="175"/>
                      <a:pt x="6" y="101"/>
                    </a:cubicBezTo>
                    <a:cubicBezTo>
                      <a:pt x="1" y="57"/>
                      <a:pt x="0" y="21"/>
                      <a:pt x="0" y="2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5" name="ïśľiḑe"/>
              <p:cNvSpPr/>
              <p:nvPr/>
            </p:nvSpPr>
            <p:spPr bwMode="auto">
              <a:xfrm>
                <a:off x="5226189" y="2302554"/>
                <a:ext cx="200025" cy="204788"/>
              </a:xfrm>
              <a:custGeom>
                <a:avLst/>
                <a:gdLst>
                  <a:gd name="T0" fmla="*/ 126 w 126"/>
                  <a:gd name="T1" fmla="*/ 7 h 129"/>
                  <a:gd name="T2" fmla="*/ 122 w 126"/>
                  <a:gd name="T3" fmla="*/ 100 h 129"/>
                  <a:gd name="T4" fmla="*/ 78 w 126"/>
                  <a:gd name="T5" fmla="*/ 129 h 129"/>
                  <a:gd name="T6" fmla="*/ 0 w 126"/>
                  <a:gd name="T7" fmla="*/ 100 h 129"/>
                  <a:gd name="T8" fmla="*/ 8 w 126"/>
                  <a:gd name="T9" fmla="*/ 0 h 129"/>
                  <a:gd name="T10" fmla="*/ 126 w 126"/>
                  <a:gd name="T11" fmla="*/ 7 h 129"/>
                </a:gdLst>
                <a:ahLst/>
                <a:cxnLst>
                  <a:cxn ang="0">
                    <a:pos x="T0" y="T1"/>
                  </a:cxn>
                  <a:cxn ang="0">
                    <a:pos x="T2" y="T3"/>
                  </a:cxn>
                  <a:cxn ang="0">
                    <a:pos x="T4" y="T5"/>
                  </a:cxn>
                  <a:cxn ang="0">
                    <a:pos x="T6" y="T7"/>
                  </a:cxn>
                  <a:cxn ang="0">
                    <a:pos x="T8" y="T9"/>
                  </a:cxn>
                  <a:cxn ang="0">
                    <a:pos x="T10" y="T11"/>
                  </a:cxn>
                </a:cxnLst>
                <a:rect l="0" t="0" r="r" b="b"/>
                <a:pathLst>
                  <a:path w="126" h="129">
                    <a:moveTo>
                      <a:pt x="126" y="7"/>
                    </a:moveTo>
                    <a:lnTo>
                      <a:pt x="122" y="100"/>
                    </a:lnTo>
                    <a:lnTo>
                      <a:pt x="78" y="129"/>
                    </a:lnTo>
                    <a:lnTo>
                      <a:pt x="0" y="100"/>
                    </a:lnTo>
                    <a:lnTo>
                      <a:pt x="8" y="0"/>
                    </a:lnTo>
                    <a:lnTo>
                      <a:pt x="126"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6" name="iŝľïḋê"/>
              <p:cNvSpPr/>
              <p:nvPr/>
            </p:nvSpPr>
            <p:spPr bwMode="auto">
              <a:xfrm>
                <a:off x="5180151" y="2367641"/>
                <a:ext cx="304800" cy="215900"/>
              </a:xfrm>
              <a:custGeom>
                <a:avLst/>
                <a:gdLst>
                  <a:gd name="T0" fmla="*/ 29 w 52"/>
                  <a:gd name="T1" fmla="*/ 22 h 37"/>
                  <a:gd name="T2" fmla="*/ 9 w 52"/>
                  <a:gd name="T3" fmla="*/ 2 h 37"/>
                  <a:gd name="T4" fmla="*/ 1 w 52"/>
                  <a:gd name="T5" fmla="*/ 5 h 37"/>
                  <a:gd name="T6" fmla="*/ 8 w 52"/>
                  <a:gd name="T7" fmla="*/ 36 h 37"/>
                  <a:gd name="T8" fmla="*/ 29 w 52"/>
                  <a:gd name="T9" fmla="*/ 27 h 37"/>
                  <a:gd name="T10" fmla="*/ 48 w 52"/>
                  <a:gd name="T11" fmla="*/ 36 h 37"/>
                  <a:gd name="T12" fmla="*/ 50 w 52"/>
                  <a:gd name="T13" fmla="*/ 2 h 37"/>
                  <a:gd name="T14" fmla="*/ 42 w 52"/>
                  <a:gd name="T15" fmla="*/ 0 h 37"/>
                  <a:gd name="T16" fmla="*/ 29 w 52"/>
                  <a:gd name="T1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7">
                    <a:moveTo>
                      <a:pt x="29" y="22"/>
                    </a:moveTo>
                    <a:cubicBezTo>
                      <a:pt x="9" y="2"/>
                      <a:pt x="9" y="2"/>
                      <a:pt x="9" y="2"/>
                    </a:cubicBezTo>
                    <a:cubicBezTo>
                      <a:pt x="9" y="2"/>
                      <a:pt x="3" y="2"/>
                      <a:pt x="1" y="5"/>
                    </a:cubicBezTo>
                    <a:cubicBezTo>
                      <a:pt x="0" y="8"/>
                      <a:pt x="6" y="35"/>
                      <a:pt x="8" y="36"/>
                    </a:cubicBezTo>
                    <a:cubicBezTo>
                      <a:pt x="9" y="37"/>
                      <a:pt x="26" y="27"/>
                      <a:pt x="29" y="27"/>
                    </a:cubicBezTo>
                    <a:cubicBezTo>
                      <a:pt x="29" y="27"/>
                      <a:pt x="45" y="36"/>
                      <a:pt x="48" y="36"/>
                    </a:cubicBezTo>
                    <a:cubicBezTo>
                      <a:pt x="51" y="36"/>
                      <a:pt x="52" y="6"/>
                      <a:pt x="50" y="2"/>
                    </a:cubicBezTo>
                    <a:cubicBezTo>
                      <a:pt x="48" y="0"/>
                      <a:pt x="42" y="0"/>
                      <a:pt x="42" y="0"/>
                    </a:cubicBezTo>
                    <a:lnTo>
                      <a:pt x="29"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7" name="íṣ1idè"/>
              <p:cNvSpPr/>
              <p:nvPr/>
            </p:nvSpPr>
            <p:spPr bwMode="auto">
              <a:xfrm>
                <a:off x="5238889" y="2302554"/>
                <a:ext cx="180975" cy="82550"/>
              </a:xfrm>
              <a:custGeom>
                <a:avLst/>
                <a:gdLst>
                  <a:gd name="T0" fmla="*/ 0 w 31"/>
                  <a:gd name="T1" fmla="*/ 10 h 14"/>
                  <a:gd name="T2" fmla="*/ 0 w 31"/>
                  <a:gd name="T3" fmla="*/ 0 h 14"/>
                  <a:gd name="T4" fmla="*/ 31 w 31"/>
                  <a:gd name="T5" fmla="*/ 2 h 14"/>
                  <a:gd name="T6" fmla="*/ 14 w 31"/>
                  <a:gd name="T7" fmla="*/ 13 h 14"/>
                  <a:gd name="T8" fmla="*/ 14 w 31"/>
                  <a:gd name="T9" fmla="*/ 13 h 14"/>
                  <a:gd name="T10" fmla="*/ 0 w 31"/>
                  <a:gd name="T11" fmla="*/ 10 h 14"/>
                </a:gdLst>
                <a:ahLst/>
                <a:cxnLst>
                  <a:cxn ang="0">
                    <a:pos x="T0" y="T1"/>
                  </a:cxn>
                  <a:cxn ang="0">
                    <a:pos x="T2" y="T3"/>
                  </a:cxn>
                  <a:cxn ang="0">
                    <a:pos x="T4" y="T5"/>
                  </a:cxn>
                  <a:cxn ang="0">
                    <a:pos x="T6" y="T7"/>
                  </a:cxn>
                  <a:cxn ang="0">
                    <a:pos x="T8" y="T9"/>
                  </a:cxn>
                  <a:cxn ang="0">
                    <a:pos x="T10" y="T11"/>
                  </a:cxn>
                </a:cxnLst>
                <a:rect l="0" t="0" r="r" b="b"/>
                <a:pathLst>
                  <a:path w="31" h="14">
                    <a:moveTo>
                      <a:pt x="0" y="10"/>
                    </a:moveTo>
                    <a:cubicBezTo>
                      <a:pt x="0" y="0"/>
                      <a:pt x="0" y="0"/>
                      <a:pt x="0" y="0"/>
                    </a:cubicBezTo>
                    <a:cubicBezTo>
                      <a:pt x="31" y="2"/>
                      <a:pt x="31" y="2"/>
                      <a:pt x="31" y="2"/>
                    </a:cubicBezTo>
                    <a:cubicBezTo>
                      <a:pt x="27" y="9"/>
                      <a:pt x="21" y="12"/>
                      <a:pt x="14" y="13"/>
                    </a:cubicBezTo>
                    <a:cubicBezTo>
                      <a:pt x="14" y="13"/>
                      <a:pt x="14" y="13"/>
                      <a:pt x="14" y="13"/>
                    </a:cubicBezTo>
                    <a:cubicBezTo>
                      <a:pt x="9" y="14"/>
                      <a:pt x="4" y="13"/>
                      <a:pt x="0" y="10"/>
                    </a:cubicBezTo>
                    <a:close/>
                  </a:path>
                </a:pathLst>
              </a:custGeom>
              <a:solidFill>
                <a:srgbClr val="1D71D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8" name="íś1ïḓê"/>
              <p:cNvSpPr/>
              <p:nvPr/>
            </p:nvSpPr>
            <p:spPr bwMode="auto">
              <a:xfrm>
                <a:off x="5027751" y="1716766"/>
                <a:ext cx="544513" cy="650875"/>
              </a:xfrm>
              <a:custGeom>
                <a:avLst/>
                <a:gdLst>
                  <a:gd name="T0" fmla="*/ 8 w 93"/>
                  <a:gd name="T1" fmla="*/ 54 h 111"/>
                  <a:gd name="T2" fmla="*/ 40 w 93"/>
                  <a:gd name="T3" fmla="*/ 5 h 111"/>
                  <a:gd name="T4" fmla="*/ 40 w 93"/>
                  <a:gd name="T5" fmla="*/ 5 h 111"/>
                  <a:gd name="T6" fmla="*/ 40 w 93"/>
                  <a:gd name="T7" fmla="*/ 5 h 111"/>
                  <a:gd name="T8" fmla="*/ 40 w 93"/>
                  <a:gd name="T9" fmla="*/ 5 h 111"/>
                  <a:gd name="T10" fmla="*/ 40 w 93"/>
                  <a:gd name="T11" fmla="*/ 5 h 111"/>
                  <a:gd name="T12" fmla="*/ 84 w 93"/>
                  <a:gd name="T13" fmla="*/ 45 h 111"/>
                  <a:gd name="T14" fmla="*/ 92 w 93"/>
                  <a:gd name="T15" fmla="*/ 56 h 111"/>
                  <a:gd name="T16" fmla="*/ 82 w 93"/>
                  <a:gd name="T17" fmla="*/ 69 h 111"/>
                  <a:gd name="T18" fmla="*/ 53 w 93"/>
                  <a:gd name="T19" fmla="*/ 109 h 111"/>
                  <a:gd name="T20" fmla="*/ 53 w 93"/>
                  <a:gd name="T21" fmla="*/ 109 h 111"/>
                  <a:gd name="T22" fmla="*/ 53 w 93"/>
                  <a:gd name="T23" fmla="*/ 109 h 111"/>
                  <a:gd name="T24" fmla="*/ 53 w 93"/>
                  <a:gd name="T25" fmla="*/ 109 h 111"/>
                  <a:gd name="T26" fmla="*/ 53 w 93"/>
                  <a:gd name="T27" fmla="*/ 109 h 111"/>
                  <a:gd name="T28" fmla="*/ 15 w 93"/>
                  <a:gd name="T29" fmla="*/ 77 h 111"/>
                  <a:gd name="T30" fmla="*/ 2 w 93"/>
                  <a:gd name="T31" fmla="*/ 67 h 111"/>
                  <a:gd name="T32" fmla="*/ 8 w 93"/>
                  <a:gd name="T33"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11">
                    <a:moveTo>
                      <a:pt x="8" y="54"/>
                    </a:moveTo>
                    <a:cubicBezTo>
                      <a:pt x="8" y="54"/>
                      <a:pt x="2" y="9"/>
                      <a:pt x="40" y="5"/>
                    </a:cubicBezTo>
                    <a:cubicBezTo>
                      <a:pt x="40" y="5"/>
                      <a:pt x="40" y="5"/>
                      <a:pt x="40" y="5"/>
                    </a:cubicBezTo>
                    <a:cubicBezTo>
                      <a:pt x="40" y="5"/>
                      <a:pt x="40" y="5"/>
                      <a:pt x="40" y="5"/>
                    </a:cubicBezTo>
                    <a:cubicBezTo>
                      <a:pt x="40" y="5"/>
                      <a:pt x="40" y="5"/>
                      <a:pt x="40" y="5"/>
                    </a:cubicBezTo>
                    <a:cubicBezTo>
                      <a:pt x="40" y="5"/>
                      <a:pt x="40" y="5"/>
                      <a:pt x="40" y="5"/>
                    </a:cubicBezTo>
                    <a:cubicBezTo>
                      <a:pt x="79" y="0"/>
                      <a:pt x="84" y="45"/>
                      <a:pt x="84" y="45"/>
                    </a:cubicBezTo>
                    <a:cubicBezTo>
                      <a:pt x="84" y="45"/>
                      <a:pt x="91" y="44"/>
                      <a:pt x="92" y="56"/>
                    </a:cubicBezTo>
                    <a:cubicBezTo>
                      <a:pt x="93" y="68"/>
                      <a:pt x="82" y="69"/>
                      <a:pt x="82" y="69"/>
                    </a:cubicBezTo>
                    <a:cubicBezTo>
                      <a:pt x="79" y="98"/>
                      <a:pt x="69" y="107"/>
                      <a:pt x="53" y="109"/>
                    </a:cubicBezTo>
                    <a:cubicBezTo>
                      <a:pt x="53" y="109"/>
                      <a:pt x="53" y="109"/>
                      <a:pt x="53" y="109"/>
                    </a:cubicBezTo>
                    <a:cubicBezTo>
                      <a:pt x="53" y="109"/>
                      <a:pt x="53" y="109"/>
                      <a:pt x="53" y="109"/>
                    </a:cubicBezTo>
                    <a:cubicBezTo>
                      <a:pt x="53" y="109"/>
                      <a:pt x="53" y="109"/>
                      <a:pt x="53" y="109"/>
                    </a:cubicBezTo>
                    <a:cubicBezTo>
                      <a:pt x="53" y="109"/>
                      <a:pt x="53" y="109"/>
                      <a:pt x="53" y="109"/>
                    </a:cubicBezTo>
                    <a:cubicBezTo>
                      <a:pt x="37" y="111"/>
                      <a:pt x="25" y="104"/>
                      <a:pt x="15" y="77"/>
                    </a:cubicBezTo>
                    <a:cubicBezTo>
                      <a:pt x="15" y="77"/>
                      <a:pt x="4" y="79"/>
                      <a:pt x="2" y="67"/>
                    </a:cubicBezTo>
                    <a:cubicBezTo>
                      <a:pt x="0" y="55"/>
                      <a:pt x="8" y="54"/>
                      <a:pt x="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9" name="íṩļîḍe"/>
              <p:cNvSpPr/>
              <p:nvPr/>
            </p:nvSpPr>
            <p:spPr bwMode="auto">
              <a:xfrm>
                <a:off x="5027751" y="1716766"/>
                <a:ext cx="544513" cy="650875"/>
              </a:xfrm>
              <a:custGeom>
                <a:avLst/>
                <a:gdLst>
                  <a:gd name="T0" fmla="*/ 8 w 93"/>
                  <a:gd name="T1" fmla="*/ 54 h 111"/>
                  <a:gd name="T2" fmla="*/ 40 w 93"/>
                  <a:gd name="T3" fmla="*/ 5 h 111"/>
                  <a:gd name="T4" fmla="*/ 40 w 93"/>
                  <a:gd name="T5" fmla="*/ 5 h 111"/>
                  <a:gd name="T6" fmla="*/ 40 w 93"/>
                  <a:gd name="T7" fmla="*/ 5 h 111"/>
                  <a:gd name="T8" fmla="*/ 40 w 93"/>
                  <a:gd name="T9" fmla="*/ 5 h 111"/>
                  <a:gd name="T10" fmla="*/ 40 w 93"/>
                  <a:gd name="T11" fmla="*/ 5 h 111"/>
                  <a:gd name="T12" fmla="*/ 84 w 93"/>
                  <a:gd name="T13" fmla="*/ 45 h 111"/>
                  <a:gd name="T14" fmla="*/ 92 w 93"/>
                  <a:gd name="T15" fmla="*/ 56 h 111"/>
                  <a:gd name="T16" fmla="*/ 82 w 93"/>
                  <a:gd name="T17" fmla="*/ 69 h 111"/>
                  <a:gd name="T18" fmla="*/ 53 w 93"/>
                  <a:gd name="T19" fmla="*/ 109 h 111"/>
                  <a:gd name="T20" fmla="*/ 53 w 93"/>
                  <a:gd name="T21" fmla="*/ 109 h 111"/>
                  <a:gd name="T22" fmla="*/ 53 w 93"/>
                  <a:gd name="T23" fmla="*/ 109 h 111"/>
                  <a:gd name="T24" fmla="*/ 53 w 93"/>
                  <a:gd name="T25" fmla="*/ 109 h 111"/>
                  <a:gd name="T26" fmla="*/ 53 w 93"/>
                  <a:gd name="T27" fmla="*/ 109 h 111"/>
                  <a:gd name="T28" fmla="*/ 15 w 93"/>
                  <a:gd name="T29" fmla="*/ 77 h 111"/>
                  <a:gd name="T30" fmla="*/ 2 w 93"/>
                  <a:gd name="T31" fmla="*/ 67 h 111"/>
                  <a:gd name="T32" fmla="*/ 8 w 93"/>
                  <a:gd name="T33"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11">
                    <a:moveTo>
                      <a:pt x="8" y="54"/>
                    </a:moveTo>
                    <a:cubicBezTo>
                      <a:pt x="8" y="54"/>
                      <a:pt x="2" y="9"/>
                      <a:pt x="40" y="5"/>
                    </a:cubicBezTo>
                    <a:cubicBezTo>
                      <a:pt x="40" y="5"/>
                      <a:pt x="40" y="5"/>
                      <a:pt x="40" y="5"/>
                    </a:cubicBezTo>
                    <a:cubicBezTo>
                      <a:pt x="40" y="5"/>
                      <a:pt x="40" y="5"/>
                      <a:pt x="40" y="5"/>
                    </a:cubicBezTo>
                    <a:cubicBezTo>
                      <a:pt x="40" y="5"/>
                      <a:pt x="40" y="5"/>
                      <a:pt x="40" y="5"/>
                    </a:cubicBezTo>
                    <a:cubicBezTo>
                      <a:pt x="40" y="5"/>
                      <a:pt x="40" y="5"/>
                      <a:pt x="40" y="5"/>
                    </a:cubicBezTo>
                    <a:cubicBezTo>
                      <a:pt x="79" y="0"/>
                      <a:pt x="84" y="45"/>
                      <a:pt x="84" y="45"/>
                    </a:cubicBezTo>
                    <a:cubicBezTo>
                      <a:pt x="84" y="45"/>
                      <a:pt x="91" y="44"/>
                      <a:pt x="92" y="56"/>
                    </a:cubicBezTo>
                    <a:cubicBezTo>
                      <a:pt x="93" y="68"/>
                      <a:pt x="82" y="69"/>
                      <a:pt x="82" y="69"/>
                    </a:cubicBezTo>
                    <a:cubicBezTo>
                      <a:pt x="79" y="98"/>
                      <a:pt x="69" y="107"/>
                      <a:pt x="53" y="109"/>
                    </a:cubicBezTo>
                    <a:cubicBezTo>
                      <a:pt x="53" y="109"/>
                      <a:pt x="53" y="109"/>
                      <a:pt x="53" y="109"/>
                    </a:cubicBezTo>
                    <a:cubicBezTo>
                      <a:pt x="53" y="109"/>
                      <a:pt x="53" y="109"/>
                      <a:pt x="53" y="109"/>
                    </a:cubicBezTo>
                    <a:cubicBezTo>
                      <a:pt x="53" y="109"/>
                      <a:pt x="53" y="109"/>
                      <a:pt x="53" y="109"/>
                    </a:cubicBezTo>
                    <a:cubicBezTo>
                      <a:pt x="53" y="109"/>
                      <a:pt x="53" y="109"/>
                      <a:pt x="53" y="109"/>
                    </a:cubicBezTo>
                    <a:cubicBezTo>
                      <a:pt x="37" y="111"/>
                      <a:pt x="25" y="104"/>
                      <a:pt x="15" y="77"/>
                    </a:cubicBezTo>
                    <a:cubicBezTo>
                      <a:pt x="15" y="77"/>
                      <a:pt x="4" y="79"/>
                      <a:pt x="2" y="67"/>
                    </a:cubicBezTo>
                    <a:cubicBezTo>
                      <a:pt x="0" y="55"/>
                      <a:pt x="8" y="54"/>
                      <a:pt x="8" y="54"/>
                    </a:cubicBezTo>
                    <a:close/>
                  </a:path>
                </a:pathLst>
              </a:custGeom>
              <a:solidFill>
                <a:schemeClr val="bg1">
                  <a:lumMod val="95000"/>
                </a:schemeClr>
              </a:solidFill>
              <a:ln>
                <a:noFill/>
              </a:ln>
            </p:spPr>
            <p:txBody>
              <a:bodyPr wrap="square" lIns="121920" tIns="60960" rIns="121920" bIns="60960" anchor="ctr">
                <a:normAutofit/>
              </a:bodyPr>
              <a:lstStyle/>
              <a:p>
                <a:pPr algn="ctr"/>
                <a:endParaRPr sz="2400"/>
              </a:p>
            </p:txBody>
          </p:sp>
          <p:sp>
            <p:nvSpPr>
              <p:cNvPr id="30" name="ïSliḓê"/>
              <p:cNvSpPr/>
              <p:nvPr/>
            </p:nvSpPr>
            <p:spPr bwMode="auto">
              <a:xfrm>
                <a:off x="5056326" y="1869166"/>
                <a:ext cx="100013" cy="315913"/>
              </a:xfrm>
              <a:custGeom>
                <a:avLst/>
                <a:gdLst>
                  <a:gd name="T0" fmla="*/ 0 w 17"/>
                  <a:gd name="T1" fmla="*/ 16 h 54"/>
                  <a:gd name="T2" fmla="*/ 6 w 17"/>
                  <a:gd name="T3" fmla="*/ 39 h 54"/>
                  <a:gd name="T4" fmla="*/ 11 w 17"/>
                  <a:gd name="T5" fmla="*/ 38 h 54"/>
                  <a:gd name="T6" fmla="*/ 11 w 17"/>
                  <a:gd name="T7" fmla="*/ 15 h 54"/>
                  <a:gd name="T8" fmla="*/ 0 w 17"/>
                  <a:gd name="T9" fmla="*/ 16 h 54"/>
                </a:gdLst>
                <a:ahLst/>
                <a:cxnLst>
                  <a:cxn ang="0">
                    <a:pos x="T0" y="T1"/>
                  </a:cxn>
                  <a:cxn ang="0">
                    <a:pos x="T2" y="T3"/>
                  </a:cxn>
                  <a:cxn ang="0">
                    <a:pos x="T4" y="T5"/>
                  </a:cxn>
                  <a:cxn ang="0">
                    <a:pos x="T6" y="T7"/>
                  </a:cxn>
                  <a:cxn ang="0">
                    <a:pos x="T8" y="T9"/>
                  </a:cxn>
                </a:cxnLst>
                <a:rect l="0" t="0" r="r" b="b"/>
                <a:pathLst>
                  <a:path w="17" h="54">
                    <a:moveTo>
                      <a:pt x="0" y="16"/>
                    </a:moveTo>
                    <a:cubicBezTo>
                      <a:pt x="0" y="16"/>
                      <a:pt x="1" y="30"/>
                      <a:pt x="6" y="39"/>
                    </a:cubicBezTo>
                    <a:cubicBezTo>
                      <a:pt x="10" y="49"/>
                      <a:pt x="14" y="54"/>
                      <a:pt x="11" y="38"/>
                    </a:cubicBezTo>
                    <a:cubicBezTo>
                      <a:pt x="11" y="38"/>
                      <a:pt x="17" y="30"/>
                      <a:pt x="11" y="15"/>
                    </a:cubicBezTo>
                    <a:cubicBezTo>
                      <a:pt x="6" y="0"/>
                      <a:pt x="0" y="16"/>
                      <a:pt x="0" y="16"/>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31" name="íS1ídè"/>
              <p:cNvSpPr/>
              <p:nvPr/>
            </p:nvSpPr>
            <p:spPr bwMode="auto">
              <a:xfrm>
                <a:off x="5443676" y="1816779"/>
                <a:ext cx="93663" cy="315913"/>
              </a:xfrm>
              <a:custGeom>
                <a:avLst/>
                <a:gdLst>
                  <a:gd name="T0" fmla="*/ 13 w 16"/>
                  <a:gd name="T1" fmla="*/ 14 h 54"/>
                  <a:gd name="T2" fmla="*/ 14 w 16"/>
                  <a:gd name="T3" fmla="*/ 38 h 54"/>
                  <a:gd name="T4" fmla="*/ 8 w 16"/>
                  <a:gd name="T5" fmla="*/ 38 h 54"/>
                  <a:gd name="T6" fmla="*/ 2 w 16"/>
                  <a:gd name="T7" fmla="*/ 16 h 54"/>
                  <a:gd name="T8" fmla="*/ 13 w 16"/>
                  <a:gd name="T9" fmla="*/ 14 h 54"/>
                </a:gdLst>
                <a:ahLst/>
                <a:cxnLst>
                  <a:cxn ang="0">
                    <a:pos x="T0" y="T1"/>
                  </a:cxn>
                  <a:cxn ang="0">
                    <a:pos x="T2" y="T3"/>
                  </a:cxn>
                  <a:cxn ang="0">
                    <a:pos x="T4" y="T5"/>
                  </a:cxn>
                  <a:cxn ang="0">
                    <a:pos x="T6" y="T7"/>
                  </a:cxn>
                  <a:cxn ang="0">
                    <a:pos x="T8" y="T9"/>
                  </a:cxn>
                </a:cxnLst>
                <a:rect l="0" t="0" r="r" b="b"/>
                <a:pathLst>
                  <a:path w="16" h="54">
                    <a:moveTo>
                      <a:pt x="13" y="14"/>
                    </a:moveTo>
                    <a:cubicBezTo>
                      <a:pt x="13" y="14"/>
                      <a:pt x="16" y="27"/>
                      <a:pt x="14" y="38"/>
                    </a:cubicBezTo>
                    <a:cubicBezTo>
                      <a:pt x="12" y="48"/>
                      <a:pt x="9" y="54"/>
                      <a:pt x="8" y="38"/>
                    </a:cubicBezTo>
                    <a:cubicBezTo>
                      <a:pt x="8" y="38"/>
                      <a:pt x="0" y="31"/>
                      <a:pt x="2" y="16"/>
                    </a:cubicBezTo>
                    <a:cubicBezTo>
                      <a:pt x="3" y="0"/>
                      <a:pt x="13" y="14"/>
                      <a:pt x="13" y="14"/>
                    </a:cubicBezTo>
                    <a:close/>
                  </a:path>
                </a:pathLst>
              </a:custGeom>
              <a:solidFill>
                <a:srgbClr val="011C63"/>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2500" lnSpcReduction="20000"/>
              </a:bodyPr>
              <a:lstStyle/>
              <a:p>
                <a:pPr algn="ctr"/>
                <a:endParaRPr sz="2400"/>
              </a:p>
            </p:txBody>
          </p:sp>
          <p:sp>
            <p:nvSpPr>
              <p:cNvPr id="34" name="işlîḑe"/>
              <p:cNvSpPr/>
              <p:nvPr/>
            </p:nvSpPr>
            <p:spPr bwMode="auto">
              <a:xfrm>
                <a:off x="5197614" y="2489879"/>
                <a:ext cx="100013" cy="93663"/>
              </a:xfrm>
              <a:custGeom>
                <a:avLst/>
                <a:gdLst>
                  <a:gd name="T0" fmla="*/ 5 w 17"/>
                  <a:gd name="T1" fmla="*/ 16 h 16"/>
                  <a:gd name="T2" fmla="*/ 4 w 17"/>
                  <a:gd name="T3" fmla="*/ 16 h 16"/>
                  <a:gd name="T4" fmla="*/ 0 w 17"/>
                  <a:gd name="T5" fmla="*/ 1 h 16"/>
                  <a:gd name="T6" fmla="*/ 1 w 17"/>
                  <a:gd name="T7" fmla="*/ 0 h 16"/>
                  <a:gd name="T8" fmla="*/ 2 w 17"/>
                  <a:gd name="T9" fmla="*/ 0 h 16"/>
                  <a:gd name="T10" fmla="*/ 5 w 17"/>
                  <a:gd name="T11" fmla="*/ 14 h 16"/>
                  <a:gd name="T12" fmla="*/ 16 w 17"/>
                  <a:gd name="T13" fmla="*/ 9 h 16"/>
                  <a:gd name="T14" fmla="*/ 17 w 17"/>
                  <a:gd name="T15" fmla="*/ 10 h 16"/>
                  <a:gd name="T16" fmla="*/ 17 w 17"/>
                  <a:gd name="T17" fmla="*/ 11 h 16"/>
                  <a:gd name="T18" fmla="*/ 5 w 17"/>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5" y="16"/>
                    </a:moveTo>
                    <a:cubicBezTo>
                      <a:pt x="5" y="16"/>
                      <a:pt x="4" y="16"/>
                      <a:pt x="4" y="16"/>
                    </a:cubicBezTo>
                    <a:cubicBezTo>
                      <a:pt x="2" y="14"/>
                      <a:pt x="0" y="3"/>
                      <a:pt x="0" y="1"/>
                    </a:cubicBezTo>
                    <a:cubicBezTo>
                      <a:pt x="0" y="0"/>
                      <a:pt x="0" y="0"/>
                      <a:pt x="1" y="0"/>
                    </a:cubicBezTo>
                    <a:cubicBezTo>
                      <a:pt x="1" y="0"/>
                      <a:pt x="1" y="0"/>
                      <a:pt x="2" y="0"/>
                    </a:cubicBezTo>
                    <a:cubicBezTo>
                      <a:pt x="2" y="6"/>
                      <a:pt x="4" y="13"/>
                      <a:pt x="5" y="14"/>
                    </a:cubicBezTo>
                    <a:cubicBezTo>
                      <a:pt x="6" y="15"/>
                      <a:pt x="11" y="12"/>
                      <a:pt x="16" y="9"/>
                    </a:cubicBezTo>
                    <a:cubicBezTo>
                      <a:pt x="16" y="9"/>
                      <a:pt x="17" y="9"/>
                      <a:pt x="17" y="10"/>
                    </a:cubicBezTo>
                    <a:cubicBezTo>
                      <a:pt x="17" y="10"/>
                      <a:pt x="17" y="11"/>
                      <a:pt x="17" y="11"/>
                    </a:cubicBezTo>
                    <a:cubicBezTo>
                      <a:pt x="14" y="13"/>
                      <a:pt x="8" y="16"/>
                      <a:pt x="5" y="16"/>
                    </a:cubicBezTo>
                    <a:close/>
                  </a:path>
                </a:pathLst>
              </a:custGeom>
              <a:solidFill>
                <a:srgbClr val="ADC2E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5" name="ïṩ1ídê"/>
              <p:cNvSpPr/>
              <p:nvPr/>
            </p:nvSpPr>
            <p:spPr bwMode="auto">
              <a:xfrm>
                <a:off x="5396051" y="2537504"/>
                <a:ext cx="82550" cy="46038"/>
              </a:xfrm>
              <a:custGeom>
                <a:avLst/>
                <a:gdLst>
                  <a:gd name="T0" fmla="*/ 10 w 14"/>
                  <a:gd name="T1" fmla="*/ 8 h 8"/>
                  <a:gd name="T2" fmla="*/ 0 w 14"/>
                  <a:gd name="T3" fmla="*/ 3 h 8"/>
                  <a:gd name="T4" fmla="*/ 0 w 14"/>
                  <a:gd name="T5" fmla="*/ 2 h 8"/>
                  <a:gd name="T6" fmla="*/ 1 w 14"/>
                  <a:gd name="T7" fmla="*/ 2 h 8"/>
                  <a:gd name="T8" fmla="*/ 10 w 14"/>
                  <a:gd name="T9" fmla="*/ 6 h 8"/>
                  <a:gd name="T10" fmla="*/ 12 w 14"/>
                  <a:gd name="T11" fmla="*/ 1 h 8"/>
                  <a:gd name="T12" fmla="*/ 13 w 14"/>
                  <a:gd name="T13" fmla="*/ 0 h 8"/>
                  <a:gd name="T14" fmla="*/ 13 w 14"/>
                  <a:gd name="T15" fmla="*/ 1 h 8"/>
                  <a:gd name="T16" fmla="*/ 10 w 14"/>
                  <a:gd name="T17" fmla="*/ 7 h 8"/>
                  <a:gd name="T18" fmla="*/ 10 w 1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10" y="8"/>
                    </a:moveTo>
                    <a:cubicBezTo>
                      <a:pt x="8" y="8"/>
                      <a:pt x="4" y="5"/>
                      <a:pt x="0" y="3"/>
                    </a:cubicBezTo>
                    <a:cubicBezTo>
                      <a:pt x="0" y="3"/>
                      <a:pt x="0" y="2"/>
                      <a:pt x="0" y="2"/>
                    </a:cubicBezTo>
                    <a:cubicBezTo>
                      <a:pt x="0" y="2"/>
                      <a:pt x="1" y="1"/>
                      <a:pt x="1" y="2"/>
                    </a:cubicBezTo>
                    <a:cubicBezTo>
                      <a:pt x="5" y="4"/>
                      <a:pt x="9" y="6"/>
                      <a:pt x="10" y="6"/>
                    </a:cubicBezTo>
                    <a:cubicBezTo>
                      <a:pt x="10" y="6"/>
                      <a:pt x="11" y="3"/>
                      <a:pt x="12" y="1"/>
                    </a:cubicBezTo>
                    <a:cubicBezTo>
                      <a:pt x="12" y="0"/>
                      <a:pt x="12" y="0"/>
                      <a:pt x="13" y="0"/>
                    </a:cubicBezTo>
                    <a:cubicBezTo>
                      <a:pt x="13" y="0"/>
                      <a:pt x="14" y="1"/>
                      <a:pt x="13" y="1"/>
                    </a:cubicBezTo>
                    <a:cubicBezTo>
                      <a:pt x="13" y="3"/>
                      <a:pt x="12" y="7"/>
                      <a:pt x="10" y="7"/>
                    </a:cubicBezTo>
                    <a:cubicBezTo>
                      <a:pt x="10" y="8"/>
                      <a:pt x="10" y="8"/>
                      <a:pt x="10" y="8"/>
                    </a:cubicBezTo>
                    <a:close/>
                  </a:path>
                </a:pathLst>
              </a:custGeom>
              <a:solidFill>
                <a:srgbClr val="ADC2E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 name="ïšļîḑe"/>
              <p:cNvSpPr/>
              <p:nvPr/>
            </p:nvSpPr>
            <p:spPr bwMode="auto">
              <a:xfrm>
                <a:off x="5238889" y="2372404"/>
                <a:ext cx="180975" cy="128588"/>
              </a:xfrm>
              <a:custGeom>
                <a:avLst/>
                <a:gdLst>
                  <a:gd name="T0" fmla="*/ 19 w 31"/>
                  <a:gd name="T1" fmla="*/ 22 h 22"/>
                  <a:gd name="T2" fmla="*/ 18 w 31"/>
                  <a:gd name="T3" fmla="*/ 22 h 22"/>
                  <a:gd name="T4" fmla="*/ 1 w 31"/>
                  <a:gd name="T5" fmla="*/ 4 h 22"/>
                  <a:gd name="T6" fmla="*/ 1 w 31"/>
                  <a:gd name="T7" fmla="*/ 3 h 22"/>
                  <a:gd name="T8" fmla="*/ 2 w 31"/>
                  <a:gd name="T9" fmla="*/ 3 h 22"/>
                  <a:gd name="T10" fmla="*/ 18 w 31"/>
                  <a:gd name="T11" fmla="*/ 20 h 22"/>
                  <a:gd name="T12" fmla="*/ 30 w 31"/>
                  <a:gd name="T13" fmla="*/ 1 h 22"/>
                  <a:gd name="T14" fmla="*/ 31 w 31"/>
                  <a:gd name="T15" fmla="*/ 0 h 22"/>
                  <a:gd name="T16" fmla="*/ 31 w 31"/>
                  <a:gd name="T17" fmla="*/ 2 h 22"/>
                  <a:gd name="T18" fmla="*/ 19 w 31"/>
                  <a:gd name="T19" fmla="*/ 22 h 22"/>
                  <a:gd name="T20" fmla="*/ 19 w 31"/>
                  <a:gd name="T21" fmla="*/ 22 h 22"/>
                  <a:gd name="T22" fmla="*/ 19 w 31"/>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2">
                    <a:moveTo>
                      <a:pt x="19" y="22"/>
                    </a:moveTo>
                    <a:cubicBezTo>
                      <a:pt x="18" y="22"/>
                      <a:pt x="18" y="22"/>
                      <a:pt x="18" y="22"/>
                    </a:cubicBezTo>
                    <a:cubicBezTo>
                      <a:pt x="1" y="4"/>
                      <a:pt x="1" y="4"/>
                      <a:pt x="1" y="4"/>
                    </a:cubicBezTo>
                    <a:cubicBezTo>
                      <a:pt x="0" y="3"/>
                      <a:pt x="1" y="3"/>
                      <a:pt x="1" y="3"/>
                    </a:cubicBezTo>
                    <a:cubicBezTo>
                      <a:pt x="1" y="2"/>
                      <a:pt x="2" y="2"/>
                      <a:pt x="2" y="3"/>
                    </a:cubicBezTo>
                    <a:cubicBezTo>
                      <a:pt x="18" y="20"/>
                      <a:pt x="18" y="20"/>
                      <a:pt x="18" y="20"/>
                    </a:cubicBezTo>
                    <a:cubicBezTo>
                      <a:pt x="30" y="1"/>
                      <a:pt x="30" y="1"/>
                      <a:pt x="30" y="1"/>
                    </a:cubicBezTo>
                    <a:cubicBezTo>
                      <a:pt x="30" y="0"/>
                      <a:pt x="30" y="0"/>
                      <a:pt x="31" y="0"/>
                    </a:cubicBezTo>
                    <a:cubicBezTo>
                      <a:pt x="31" y="1"/>
                      <a:pt x="31" y="1"/>
                      <a:pt x="31" y="2"/>
                    </a:cubicBezTo>
                    <a:cubicBezTo>
                      <a:pt x="19" y="22"/>
                      <a:pt x="19" y="22"/>
                      <a:pt x="19" y="22"/>
                    </a:cubicBezTo>
                    <a:cubicBezTo>
                      <a:pt x="19" y="22"/>
                      <a:pt x="19" y="22"/>
                      <a:pt x="19" y="22"/>
                    </a:cubicBezTo>
                    <a:cubicBezTo>
                      <a:pt x="19" y="22"/>
                      <a:pt x="19" y="22"/>
                      <a:pt x="19" y="22"/>
                    </a:cubicBezTo>
                    <a:close/>
                  </a:path>
                </a:pathLst>
              </a:custGeom>
              <a:solidFill>
                <a:srgbClr val="ADC2E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 name="îṥlíde"/>
              <p:cNvSpPr/>
              <p:nvPr/>
            </p:nvSpPr>
            <p:spPr bwMode="auto">
              <a:xfrm>
                <a:off x="4405451" y="2881991"/>
                <a:ext cx="803275" cy="979488"/>
              </a:xfrm>
              <a:custGeom>
                <a:avLst/>
                <a:gdLst>
                  <a:gd name="T0" fmla="*/ 506 w 506"/>
                  <a:gd name="T1" fmla="*/ 510 h 617"/>
                  <a:gd name="T2" fmla="*/ 351 w 506"/>
                  <a:gd name="T3" fmla="*/ 0 h 617"/>
                  <a:gd name="T4" fmla="*/ 0 w 506"/>
                  <a:gd name="T5" fmla="*/ 107 h 617"/>
                  <a:gd name="T6" fmla="*/ 162 w 506"/>
                  <a:gd name="T7" fmla="*/ 617 h 617"/>
                  <a:gd name="T8" fmla="*/ 506 w 506"/>
                  <a:gd name="T9" fmla="*/ 510 h 617"/>
                </a:gdLst>
                <a:ahLst/>
                <a:cxnLst>
                  <a:cxn ang="0">
                    <a:pos x="T0" y="T1"/>
                  </a:cxn>
                  <a:cxn ang="0">
                    <a:pos x="T2" y="T3"/>
                  </a:cxn>
                  <a:cxn ang="0">
                    <a:pos x="T4" y="T5"/>
                  </a:cxn>
                  <a:cxn ang="0">
                    <a:pos x="T6" y="T7"/>
                  </a:cxn>
                  <a:cxn ang="0">
                    <a:pos x="T8" y="T9"/>
                  </a:cxn>
                </a:cxnLst>
                <a:rect l="0" t="0" r="r" b="b"/>
                <a:pathLst>
                  <a:path w="506" h="617">
                    <a:moveTo>
                      <a:pt x="506" y="510"/>
                    </a:moveTo>
                    <a:lnTo>
                      <a:pt x="351" y="0"/>
                    </a:lnTo>
                    <a:lnTo>
                      <a:pt x="0" y="107"/>
                    </a:lnTo>
                    <a:lnTo>
                      <a:pt x="162" y="617"/>
                    </a:lnTo>
                    <a:lnTo>
                      <a:pt x="506" y="51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8" name="î$ḻiḓe"/>
              <p:cNvSpPr/>
              <p:nvPr/>
            </p:nvSpPr>
            <p:spPr bwMode="auto">
              <a:xfrm>
                <a:off x="4440376" y="3363004"/>
                <a:ext cx="158750" cy="287338"/>
              </a:xfrm>
              <a:custGeom>
                <a:avLst/>
                <a:gdLst>
                  <a:gd name="T0" fmla="*/ 18 w 27"/>
                  <a:gd name="T1" fmla="*/ 0 h 49"/>
                  <a:gd name="T2" fmla="*/ 1 w 27"/>
                  <a:gd name="T3" fmla="*/ 10 h 49"/>
                  <a:gd name="T4" fmla="*/ 4 w 27"/>
                  <a:gd name="T5" fmla="*/ 18 h 49"/>
                  <a:gd name="T6" fmla="*/ 1 w 27"/>
                  <a:gd name="T7" fmla="*/ 25 h 49"/>
                  <a:gd name="T8" fmla="*/ 5 w 27"/>
                  <a:gd name="T9" fmla="*/ 32 h 49"/>
                  <a:gd name="T10" fmla="*/ 10 w 27"/>
                  <a:gd name="T11" fmla="*/ 39 h 49"/>
                  <a:gd name="T12" fmla="*/ 14 w 27"/>
                  <a:gd name="T13" fmla="*/ 48 h 49"/>
                  <a:gd name="T14" fmla="*/ 26 w 27"/>
                  <a:gd name="T15" fmla="*/ 40 h 49"/>
                  <a:gd name="T16" fmla="*/ 21 w 27"/>
                  <a:gd name="T17" fmla="*/ 34 h 49"/>
                  <a:gd name="T18" fmla="*/ 23 w 27"/>
                  <a:gd name="T19" fmla="*/ 24 h 49"/>
                  <a:gd name="T20" fmla="*/ 19 w 27"/>
                  <a:gd name="T21" fmla="*/ 20 h 49"/>
                  <a:gd name="T22" fmla="*/ 22 w 27"/>
                  <a:gd name="T23" fmla="*/ 12 h 49"/>
                  <a:gd name="T24" fmla="*/ 18 w 27"/>
                  <a:gd name="T25" fmla="*/ 9 h 49"/>
                  <a:gd name="T26" fmla="*/ 18 w 27"/>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9">
                    <a:moveTo>
                      <a:pt x="18" y="0"/>
                    </a:moveTo>
                    <a:cubicBezTo>
                      <a:pt x="18" y="0"/>
                      <a:pt x="1" y="8"/>
                      <a:pt x="1" y="10"/>
                    </a:cubicBezTo>
                    <a:cubicBezTo>
                      <a:pt x="0" y="13"/>
                      <a:pt x="4" y="18"/>
                      <a:pt x="4" y="18"/>
                    </a:cubicBezTo>
                    <a:cubicBezTo>
                      <a:pt x="4" y="18"/>
                      <a:pt x="0" y="23"/>
                      <a:pt x="1" y="25"/>
                    </a:cubicBezTo>
                    <a:cubicBezTo>
                      <a:pt x="1" y="28"/>
                      <a:pt x="5" y="32"/>
                      <a:pt x="5" y="32"/>
                    </a:cubicBezTo>
                    <a:cubicBezTo>
                      <a:pt x="5" y="32"/>
                      <a:pt x="8" y="38"/>
                      <a:pt x="10" y="39"/>
                    </a:cubicBezTo>
                    <a:cubicBezTo>
                      <a:pt x="12" y="40"/>
                      <a:pt x="10" y="47"/>
                      <a:pt x="14" y="48"/>
                    </a:cubicBezTo>
                    <a:cubicBezTo>
                      <a:pt x="18" y="49"/>
                      <a:pt x="25" y="42"/>
                      <a:pt x="26" y="40"/>
                    </a:cubicBezTo>
                    <a:cubicBezTo>
                      <a:pt x="27" y="37"/>
                      <a:pt x="21" y="34"/>
                      <a:pt x="21" y="34"/>
                    </a:cubicBezTo>
                    <a:cubicBezTo>
                      <a:pt x="21" y="34"/>
                      <a:pt x="25" y="28"/>
                      <a:pt x="23" y="24"/>
                    </a:cubicBezTo>
                    <a:cubicBezTo>
                      <a:pt x="22" y="21"/>
                      <a:pt x="19" y="20"/>
                      <a:pt x="19" y="20"/>
                    </a:cubicBezTo>
                    <a:cubicBezTo>
                      <a:pt x="19" y="20"/>
                      <a:pt x="23" y="14"/>
                      <a:pt x="22" y="12"/>
                    </a:cubicBezTo>
                    <a:cubicBezTo>
                      <a:pt x="20" y="10"/>
                      <a:pt x="18" y="9"/>
                      <a:pt x="18" y="9"/>
                    </a:cubicBezTo>
                    <a:cubicBezTo>
                      <a:pt x="18" y="9"/>
                      <a:pt x="23" y="3"/>
                      <a:pt x="18" y="0"/>
                    </a:cubicBezTo>
                    <a:close/>
                  </a:path>
                </a:pathLst>
              </a:custGeom>
              <a:solidFill>
                <a:srgbClr val="FCFFF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sp>
            <p:nvSpPr>
              <p:cNvPr id="39" name="íšlîďê"/>
              <p:cNvSpPr/>
              <p:nvPr/>
            </p:nvSpPr>
            <p:spPr bwMode="auto">
              <a:xfrm>
                <a:off x="5021401" y="1681841"/>
                <a:ext cx="574675" cy="322263"/>
              </a:xfrm>
              <a:custGeom>
                <a:avLst/>
                <a:gdLst>
                  <a:gd name="T0" fmla="*/ 10 w 98"/>
                  <a:gd name="T1" fmla="*/ 53 h 55"/>
                  <a:gd name="T2" fmla="*/ 1 w 98"/>
                  <a:gd name="T3" fmla="*/ 41 h 55"/>
                  <a:gd name="T4" fmla="*/ 3 w 98"/>
                  <a:gd name="T5" fmla="*/ 27 h 55"/>
                  <a:gd name="T6" fmla="*/ 15 w 98"/>
                  <a:gd name="T7" fmla="*/ 19 h 55"/>
                  <a:gd name="T8" fmla="*/ 28 w 98"/>
                  <a:gd name="T9" fmla="*/ 2 h 55"/>
                  <a:gd name="T10" fmla="*/ 43 w 98"/>
                  <a:gd name="T11" fmla="*/ 2 h 55"/>
                  <a:gd name="T12" fmla="*/ 58 w 98"/>
                  <a:gd name="T13" fmla="*/ 5 h 55"/>
                  <a:gd name="T14" fmla="*/ 83 w 98"/>
                  <a:gd name="T15" fmla="*/ 2 h 55"/>
                  <a:gd name="T16" fmla="*/ 95 w 98"/>
                  <a:gd name="T17" fmla="*/ 13 h 55"/>
                  <a:gd name="T18" fmla="*/ 92 w 98"/>
                  <a:gd name="T19" fmla="*/ 36 h 55"/>
                  <a:gd name="T20" fmla="*/ 71 w 98"/>
                  <a:gd name="T21" fmla="*/ 45 h 55"/>
                  <a:gd name="T22" fmla="*/ 45 w 98"/>
                  <a:gd name="T23" fmla="*/ 41 h 55"/>
                  <a:gd name="T24" fmla="*/ 35 w 98"/>
                  <a:gd name="T25" fmla="*/ 46 h 55"/>
                  <a:gd name="T26" fmla="*/ 25 w 98"/>
                  <a:gd name="T27" fmla="*/ 52 h 55"/>
                  <a:gd name="T28" fmla="*/ 14 w 98"/>
                  <a:gd name="T29" fmla="*/ 50 h 55"/>
                  <a:gd name="T30" fmla="*/ 10 w 98"/>
                  <a:gd name="T31"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55">
                    <a:moveTo>
                      <a:pt x="10" y="53"/>
                    </a:moveTo>
                    <a:cubicBezTo>
                      <a:pt x="6" y="49"/>
                      <a:pt x="3" y="45"/>
                      <a:pt x="1" y="41"/>
                    </a:cubicBezTo>
                    <a:cubicBezTo>
                      <a:pt x="0" y="36"/>
                      <a:pt x="0" y="31"/>
                      <a:pt x="3" y="27"/>
                    </a:cubicBezTo>
                    <a:cubicBezTo>
                      <a:pt x="6" y="23"/>
                      <a:pt x="11" y="22"/>
                      <a:pt x="15" y="19"/>
                    </a:cubicBezTo>
                    <a:cubicBezTo>
                      <a:pt x="20" y="14"/>
                      <a:pt x="22" y="6"/>
                      <a:pt x="28" y="2"/>
                    </a:cubicBezTo>
                    <a:cubicBezTo>
                      <a:pt x="33" y="0"/>
                      <a:pt x="38" y="0"/>
                      <a:pt x="43" y="2"/>
                    </a:cubicBezTo>
                    <a:cubicBezTo>
                      <a:pt x="48" y="3"/>
                      <a:pt x="53" y="5"/>
                      <a:pt x="58" y="5"/>
                    </a:cubicBezTo>
                    <a:cubicBezTo>
                      <a:pt x="66" y="5"/>
                      <a:pt x="75" y="0"/>
                      <a:pt x="83" y="2"/>
                    </a:cubicBezTo>
                    <a:cubicBezTo>
                      <a:pt x="88" y="3"/>
                      <a:pt x="93" y="8"/>
                      <a:pt x="95" y="13"/>
                    </a:cubicBezTo>
                    <a:cubicBezTo>
                      <a:pt x="98" y="20"/>
                      <a:pt x="97" y="29"/>
                      <a:pt x="92" y="36"/>
                    </a:cubicBezTo>
                    <a:cubicBezTo>
                      <a:pt x="87" y="42"/>
                      <a:pt x="79" y="46"/>
                      <a:pt x="71" y="45"/>
                    </a:cubicBezTo>
                    <a:cubicBezTo>
                      <a:pt x="62" y="45"/>
                      <a:pt x="54" y="40"/>
                      <a:pt x="45" y="41"/>
                    </a:cubicBezTo>
                    <a:cubicBezTo>
                      <a:pt x="42" y="42"/>
                      <a:pt x="38" y="44"/>
                      <a:pt x="35" y="46"/>
                    </a:cubicBezTo>
                    <a:cubicBezTo>
                      <a:pt x="32" y="48"/>
                      <a:pt x="29" y="50"/>
                      <a:pt x="25" y="52"/>
                    </a:cubicBezTo>
                    <a:cubicBezTo>
                      <a:pt x="22" y="53"/>
                      <a:pt x="17" y="53"/>
                      <a:pt x="14" y="50"/>
                    </a:cubicBezTo>
                    <a:cubicBezTo>
                      <a:pt x="13" y="53"/>
                      <a:pt x="12" y="55"/>
                      <a:pt x="10" y="5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2500" lnSpcReduction="20000"/>
              </a:bodyPr>
              <a:lstStyle/>
              <a:p>
                <a:pPr algn="ctr"/>
                <a:endParaRPr sz="2400"/>
              </a:p>
            </p:txBody>
          </p:sp>
        </p:grpSp>
      </p:grpSp>
    </p:spTree>
  </p:cSld>
  <p:clrMapOvr>
    <a:masterClrMapping/>
  </p:clrMapOvr>
  <p:transition advTm="0">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131993"/>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a:t>
            </a:r>
            <a:r>
              <a:rPr lang="en-US" altLang="zh-CN" sz="2135" b="1">
                <a:solidFill>
                  <a:schemeClr val="tx1">
                    <a:lumMod val="75000"/>
                    <a:lumOff val="25000"/>
                  </a:schemeClr>
                </a:solidFill>
                <a:latin typeface="微软雅黑" panose="020B0503020204020204" charset="-122"/>
                <a:ea typeface="微软雅黑" panose="020B0503020204020204" charset="-122"/>
              </a:rPr>
              <a:t>5</a:t>
            </a:r>
            <a:r>
              <a:rPr lang="zh-CN" altLang="en-US" sz="2135" b="1">
                <a:solidFill>
                  <a:schemeClr val="tx1">
                    <a:lumMod val="75000"/>
                    <a:lumOff val="25000"/>
                  </a:schemeClr>
                </a:solidFill>
                <a:latin typeface="微软雅黑" panose="020B0503020204020204" charset="-122"/>
                <a:ea typeface="微软雅黑" panose="020B0503020204020204" charset="-122"/>
              </a:rPr>
              <a:t>）作业过程监督</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62" name="组合 61"/>
          <p:cNvGrpSpPr/>
          <p:nvPr/>
        </p:nvGrpSpPr>
        <p:grpSpPr>
          <a:xfrm>
            <a:off x="966047" y="2111587"/>
            <a:ext cx="10165080" cy="3478107"/>
            <a:chOff x="915" y="2607"/>
            <a:chExt cx="12006" cy="4108"/>
          </a:xfrm>
        </p:grpSpPr>
        <p:sp>
          <p:nvSpPr>
            <p:cNvPr id="8" name="Rectangle: Rounded Corners 4"/>
            <p:cNvSpPr/>
            <p:nvPr>
              <p:custDataLst>
                <p:tags r:id="rId1"/>
              </p:custDataLst>
            </p:nvPr>
          </p:nvSpPr>
          <p:spPr>
            <a:xfrm>
              <a:off x="2220" y="3727"/>
              <a:ext cx="4479" cy="748"/>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53"/>
            <p:cNvSpPr/>
            <p:nvPr>
              <p:custDataLst>
                <p:tags r:id="rId2"/>
              </p:custDataLst>
            </p:nvPr>
          </p:nvSpPr>
          <p:spPr>
            <a:xfrm>
              <a:off x="915" y="3727"/>
              <a:ext cx="1021" cy="748"/>
            </a:xfrm>
            <a:prstGeom prst="roundRect">
              <a:avLst>
                <a:gd name="adj" fmla="val 50000"/>
              </a:avLst>
            </a:prstGeom>
            <a:solidFill>
              <a:schemeClr val="tx1">
                <a:lumMod val="75000"/>
                <a:lumOff val="25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4"/>
            <p:cNvSpPr/>
            <p:nvPr>
              <p:custDataLst>
                <p:tags r:id="rId3"/>
              </p:custDataLst>
            </p:nvPr>
          </p:nvSpPr>
          <p:spPr>
            <a:xfrm>
              <a:off x="2220" y="4848"/>
              <a:ext cx="4479" cy="748"/>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53"/>
            <p:cNvSpPr/>
            <p:nvPr>
              <p:custDataLst>
                <p:tags r:id="rId4"/>
              </p:custDataLst>
            </p:nvPr>
          </p:nvSpPr>
          <p:spPr>
            <a:xfrm>
              <a:off x="915" y="4848"/>
              <a:ext cx="1021" cy="748"/>
            </a:xfrm>
            <a:prstGeom prst="roundRect">
              <a:avLst>
                <a:gd name="adj" fmla="val 50000"/>
              </a:avLst>
            </a:prstGeom>
            <a:solidFill>
              <a:srgbClr val="C00000"/>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4"/>
            <p:cNvSpPr/>
            <p:nvPr>
              <p:custDataLst>
                <p:tags r:id="rId5"/>
              </p:custDataLst>
            </p:nvPr>
          </p:nvSpPr>
          <p:spPr>
            <a:xfrm>
              <a:off x="2220" y="5967"/>
              <a:ext cx="4479" cy="748"/>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53"/>
            <p:cNvSpPr/>
            <p:nvPr>
              <p:custDataLst>
                <p:tags r:id="rId6"/>
              </p:custDataLst>
            </p:nvPr>
          </p:nvSpPr>
          <p:spPr>
            <a:xfrm>
              <a:off x="915" y="5967"/>
              <a:ext cx="1021" cy="748"/>
            </a:xfrm>
            <a:prstGeom prst="roundRect">
              <a:avLst>
                <a:gd name="adj" fmla="val 50000"/>
              </a:avLst>
            </a:prstGeom>
            <a:solidFill>
              <a:schemeClr val="tx1">
                <a:lumMod val="75000"/>
                <a:lumOff val="25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4"/>
            <p:cNvSpPr/>
            <p:nvPr>
              <p:custDataLst>
                <p:tags r:id="rId7"/>
              </p:custDataLst>
            </p:nvPr>
          </p:nvSpPr>
          <p:spPr>
            <a:xfrm>
              <a:off x="8443" y="3727"/>
              <a:ext cx="4479" cy="748"/>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53"/>
            <p:cNvSpPr/>
            <p:nvPr>
              <p:custDataLst>
                <p:tags r:id="rId8"/>
              </p:custDataLst>
            </p:nvPr>
          </p:nvSpPr>
          <p:spPr>
            <a:xfrm>
              <a:off x="7127" y="3727"/>
              <a:ext cx="1021" cy="748"/>
            </a:xfrm>
            <a:prstGeom prst="roundRect">
              <a:avLst>
                <a:gd name="adj" fmla="val 50000"/>
              </a:avLst>
            </a:prstGeom>
            <a:solidFill>
              <a:srgbClr val="C00000"/>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4"/>
            <p:cNvSpPr/>
            <p:nvPr>
              <p:custDataLst>
                <p:tags r:id="rId9"/>
              </p:custDataLst>
            </p:nvPr>
          </p:nvSpPr>
          <p:spPr>
            <a:xfrm>
              <a:off x="8443" y="4848"/>
              <a:ext cx="4479" cy="748"/>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53"/>
            <p:cNvSpPr/>
            <p:nvPr>
              <p:custDataLst>
                <p:tags r:id="rId10"/>
              </p:custDataLst>
            </p:nvPr>
          </p:nvSpPr>
          <p:spPr>
            <a:xfrm>
              <a:off x="7127" y="4848"/>
              <a:ext cx="1021" cy="748"/>
            </a:xfrm>
            <a:prstGeom prst="roundRect">
              <a:avLst>
                <a:gd name="adj" fmla="val 50000"/>
              </a:avLst>
            </a:prstGeom>
            <a:solidFill>
              <a:schemeClr val="tx1">
                <a:lumMod val="75000"/>
                <a:lumOff val="25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4"/>
            <p:cNvSpPr/>
            <p:nvPr>
              <p:custDataLst>
                <p:tags r:id="rId11"/>
              </p:custDataLst>
            </p:nvPr>
          </p:nvSpPr>
          <p:spPr>
            <a:xfrm>
              <a:off x="8443" y="5967"/>
              <a:ext cx="4479" cy="748"/>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53"/>
            <p:cNvSpPr/>
            <p:nvPr>
              <p:custDataLst>
                <p:tags r:id="rId12"/>
              </p:custDataLst>
            </p:nvPr>
          </p:nvSpPr>
          <p:spPr>
            <a:xfrm>
              <a:off x="7127" y="5967"/>
              <a:ext cx="1021" cy="748"/>
            </a:xfrm>
            <a:prstGeom prst="roundRect">
              <a:avLst>
                <a:gd name="adj" fmla="val 50000"/>
              </a:avLst>
            </a:prstGeom>
            <a:solidFill>
              <a:srgbClr val="C00000"/>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
            <p:cNvSpPr/>
            <p:nvPr>
              <p:custDataLst>
                <p:tags r:id="rId13"/>
              </p:custDataLst>
            </p:nvPr>
          </p:nvSpPr>
          <p:spPr>
            <a:xfrm>
              <a:off x="2220" y="2607"/>
              <a:ext cx="4479" cy="748"/>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53"/>
            <p:cNvSpPr/>
            <p:nvPr>
              <p:custDataLst>
                <p:tags r:id="rId14"/>
              </p:custDataLst>
            </p:nvPr>
          </p:nvSpPr>
          <p:spPr>
            <a:xfrm>
              <a:off x="915" y="2607"/>
              <a:ext cx="1021" cy="748"/>
            </a:xfrm>
            <a:prstGeom prst="roundRect">
              <a:avLst>
                <a:gd name="adj" fmla="val 50000"/>
              </a:avLst>
            </a:prstGeom>
            <a:solidFill>
              <a:srgbClr val="C00000"/>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
            <p:cNvSpPr/>
            <p:nvPr>
              <p:custDataLst>
                <p:tags r:id="rId15"/>
              </p:custDataLst>
            </p:nvPr>
          </p:nvSpPr>
          <p:spPr>
            <a:xfrm>
              <a:off x="8443" y="2607"/>
              <a:ext cx="4479" cy="748"/>
            </a:xfrm>
            <a:prstGeom prst="roundRect">
              <a:avLst>
                <a:gd name="adj" fmla="val 50000"/>
              </a:avLst>
            </a:prstGeom>
            <a:solidFill>
              <a:schemeClr val="bg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53"/>
            <p:cNvSpPr/>
            <p:nvPr>
              <p:custDataLst>
                <p:tags r:id="rId16"/>
              </p:custDataLst>
            </p:nvPr>
          </p:nvSpPr>
          <p:spPr>
            <a:xfrm>
              <a:off x="7127" y="2607"/>
              <a:ext cx="1021" cy="748"/>
            </a:xfrm>
            <a:prstGeom prst="roundRect">
              <a:avLst>
                <a:gd name="adj" fmla="val 50000"/>
              </a:avLst>
            </a:prstGeom>
            <a:solidFill>
              <a:schemeClr val="tx1">
                <a:lumMod val="75000"/>
                <a:lumOff val="25000"/>
              </a:schemeClr>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文本框 44"/>
            <p:cNvSpPr txBox="1"/>
            <p:nvPr>
              <p:custDataLst>
                <p:tags r:id="rId17"/>
              </p:custDataLst>
            </p:nvPr>
          </p:nvSpPr>
          <p:spPr>
            <a:xfrm>
              <a:off x="2615" y="2769"/>
              <a:ext cx="3687" cy="424"/>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人员教育培训</a:t>
              </a:r>
              <a:endPar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6" name="文本框 45"/>
            <p:cNvSpPr txBox="1"/>
            <p:nvPr>
              <p:custDataLst>
                <p:tags r:id="rId18"/>
              </p:custDataLst>
            </p:nvPr>
          </p:nvSpPr>
          <p:spPr>
            <a:xfrm>
              <a:off x="2615" y="3890"/>
              <a:ext cx="3687" cy="424"/>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安全措施落实</a:t>
              </a:r>
              <a:endPar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7" name="文本框 46"/>
            <p:cNvSpPr txBox="1"/>
            <p:nvPr>
              <p:custDataLst>
                <p:tags r:id="rId19"/>
              </p:custDataLst>
            </p:nvPr>
          </p:nvSpPr>
          <p:spPr>
            <a:xfrm>
              <a:off x="2615" y="5010"/>
              <a:ext cx="3687" cy="424"/>
            </a:xfrm>
            <a:prstGeom prst="rect">
              <a:avLst/>
            </a:prstGeom>
            <a:noFill/>
          </p:spPr>
          <p:txBody>
            <a:bodyPr wrap="square" rtlCol="0"/>
            <a:lstStyle>
              <a:defPPr>
                <a:defRPr lang="zh-CN"/>
              </a:defPPr>
              <a:lvl1pPr algn="ctr">
                <a:defRPr sz="2000"/>
              </a:lvl1p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行为观察</a:t>
              </a:r>
              <a:endPar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8" name="文本框 47"/>
            <p:cNvSpPr txBox="1"/>
            <p:nvPr>
              <p:custDataLst>
                <p:tags r:id="rId20"/>
              </p:custDataLst>
            </p:nvPr>
          </p:nvSpPr>
          <p:spPr>
            <a:xfrm>
              <a:off x="2617" y="6129"/>
              <a:ext cx="3687" cy="424"/>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设备设施维护保养</a:t>
              </a:r>
              <a:endPar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49" name="文本框 48"/>
            <p:cNvSpPr txBox="1"/>
            <p:nvPr>
              <p:custDataLst>
                <p:tags r:id="rId21"/>
              </p:custDataLst>
            </p:nvPr>
          </p:nvSpPr>
          <p:spPr>
            <a:xfrm>
              <a:off x="8840" y="2769"/>
              <a:ext cx="3687" cy="424"/>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法规与标准的符合性</a:t>
              </a:r>
              <a:endPar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50" name="文本框 49"/>
            <p:cNvSpPr txBox="1"/>
            <p:nvPr>
              <p:custDataLst>
                <p:tags r:id="rId22"/>
              </p:custDataLst>
            </p:nvPr>
          </p:nvSpPr>
          <p:spPr>
            <a:xfrm>
              <a:off x="8840" y="3890"/>
              <a:ext cx="3687" cy="424"/>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防护用品佩戴</a:t>
              </a:r>
              <a:endPar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51" name="文本框 50"/>
            <p:cNvSpPr txBox="1"/>
            <p:nvPr>
              <p:custDataLst>
                <p:tags r:id="rId23"/>
              </p:custDataLst>
            </p:nvPr>
          </p:nvSpPr>
          <p:spPr>
            <a:xfrm>
              <a:off x="8840" y="5010"/>
              <a:ext cx="3687" cy="424"/>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危险品控制</a:t>
              </a:r>
              <a:endPar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52" name="文本框 51"/>
            <p:cNvSpPr txBox="1"/>
            <p:nvPr>
              <p:custDataLst>
                <p:tags r:id="rId24"/>
              </p:custDataLst>
            </p:nvPr>
          </p:nvSpPr>
          <p:spPr>
            <a:xfrm>
              <a:off x="8840" y="6129"/>
              <a:ext cx="3687" cy="424"/>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rPr>
                <a:t>安全隐患及整改</a:t>
              </a:r>
              <a:endParaRPr kumimoji="0" lang="zh-CN" altLang="en-US" sz="1600" b="1" i="0" kern="1200" cap="none" spc="150" normalizeH="0" noProof="0" smtClean="0">
                <a:ln>
                  <a:noFill/>
                </a:ln>
                <a:solidFill>
                  <a:schemeClr val="tx1">
                    <a:lumMod val="75000"/>
                    <a:lumOff val="25000"/>
                  </a:schemeClr>
                </a:solidFill>
                <a:effectLst/>
                <a:latin typeface="Arial" panose="020B0604020202020204" pitchFamily="34" charset="0"/>
                <a:ea typeface="微软雅黑" panose="020B0503020204020204" charset="-122"/>
                <a:cs typeface="+mn-cs"/>
              </a:endParaRPr>
            </a:p>
          </p:txBody>
        </p:sp>
        <p:sp>
          <p:nvSpPr>
            <p:cNvPr id="53" name="spray_142275"/>
            <p:cNvSpPr>
              <a:spLocks noChangeAspect="1"/>
            </p:cNvSpPr>
            <p:nvPr>
              <p:custDataLst>
                <p:tags r:id="rId25"/>
              </p:custDataLst>
            </p:nvPr>
          </p:nvSpPr>
          <p:spPr bwMode="auto">
            <a:xfrm>
              <a:off x="1258" y="2751"/>
              <a:ext cx="430" cy="442"/>
            </a:xfrm>
            <a:custGeom>
              <a:avLst/>
              <a:gdLst>
                <a:gd name="T0" fmla="*/ 5574 w 5574"/>
                <a:gd name="T1" fmla="*/ 392 h 6463"/>
                <a:gd name="T2" fmla="*/ 5493 w 5574"/>
                <a:gd name="T3" fmla="*/ 0 h 6463"/>
                <a:gd name="T4" fmla="*/ 2200 w 5574"/>
                <a:gd name="T5" fmla="*/ 681 h 6463"/>
                <a:gd name="T6" fmla="*/ 2200 w 5574"/>
                <a:gd name="T7" fmla="*/ 263 h 6463"/>
                <a:gd name="T8" fmla="*/ 867 w 5574"/>
                <a:gd name="T9" fmla="*/ 263 h 6463"/>
                <a:gd name="T10" fmla="*/ 867 w 5574"/>
                <a:gd name="T11" fmla="*/ 1264 h 6463"/>
                <a:gd name="T12" fmla="*/ 280 w 5574"/>
                <a:gd name="T13" fmla="*/ 1761 h 6463"/>
                <a:gd name="T14" fmla="*/ 0 w 5574"/>
                <a:gd name="T15" fmla="*/ 2645 h 6463"/>
                <a:gd name="T16" fmla="*/ 0 w 5574"/>
                <a:gd name="T17" fmla="*/ 6463 h 6463"/>
                <a:gd name="T18" fmla="*/ 3067 w 5574"/>
                <a:gd name="T19" fmla="*/ 6463 h 6463"/>
                <a:gd name="T20" fmla="*/ 3067 w 5574"/>
                <a:gd name="T21" fmla="*/ 2645 h 6463"/>
                <a:gd name="T22" fmla="*/ 2787 w 5574"/>
                <a:gd name="T23" fmla="*/ 1761 h 6463"/>
                <a:gd name="T24" fmla="*/ 2200 w 5574"/>
                <a:gd name="T25" fmla="*/ 1264 h 6463"/>
                <a:gd name="T26" fmla="*/ 2200 w 5574"/>
                <a:gd name="T27" fmla="*/ 1178 h 6463"/>
                <a:gd name="T28" fmla="*/ 5493 w 5574"/>
                <a:gd name="T29" fmla="*/ 1858 h 6463"/>
                <a:gd name="T30" fmla="*/ 5574 w 5574"/>
                <a:gd name="T31" fmla="*/ 1467 h 6463"/>
                <a:gd name="T32" fmla="*/ 2975 w 5574"/>
                <a:gd name="T33" fmla="*/ 929 h 6463"/>
                <a:gd name="T34" fmla="*/ 5574 w 5574"/>
                <a:gd name="T35" fmla="*/ 392 h 6463"/>
                <a:gd name="T36" fmla="*/ 400 w 5574"/>
                <a:gd name="T37" fmla="*/ 6063 h 6463"/>
                <a:gd name="T38" fmla="*/ 400 w 5574"/>
                <a:gd name="T39" fmla="*/ 2845 h 6463"/>
                <a:gd name="T40" fmla="*/ 2667 w 5574"/>
                <a:gd name="T41" fmla="*/ 2845 h 6463"/>
                <a:gd name="T42" fmla="*/ 2667 w 5574"/>
                <a:gd name="T43" fmla="*/ 6063 h 6463"/>
                <a:gd name="T44" fmla="*/ 400 w 5574"/>
                <a:gd name="T45" fmla="*/ 6063 h 6463"/>
                <a:gd name="T46" fmla="*/ 2649 w 5574"/>
                <a:gd name="T47" fmla="*/ 2445 h 6463"/>
                <a:gd name="T48" fmla="*/ 418 w 5574"/>
                <a:gd name="T49" fmla="*/ 2445 h 6463"/>
                <a:gd name="T50" fmla="*/ 1105 w 5574"/>
                <a:gd name="T51" fmla="*/ 1596 h 6463"/>
                <a:gd name="T52" fmla="*/ 1963 w 5574"/>
                <a:gd name="T53" fmla="*/ 1596 h 6463"/>
                <a:gd name="T54" fmla="*/ 2649 w 5574"/>
                <a:gd name="T55" fmla="*/ 2445 h 6463"/>
                <a:gd name="T56" fmla="*/ 1800 w 5574"/>
                <a:gd name="T57" fmla="*/ 1196 h 6463"/>
                <a:gd name="T58" fmla="*/ 1267 w 5574"/>
                <a:gd name="T59" fmla="*/ 1196 h 6463"/>
                <a:gd name="T60" fmla="*/ 1267 w 5574"/>
                <a:gd name="T61" fmla="*/ 663 h 6463"/>
                <a:gd name="T62" fmla="*/ 1800 w 5574"/>
                <a:gd name="T63" fmla="*/ 663 h 6463"/>
                <a:gd name="T64" fmla="*/ 1800 w 5574"/>
                <a:gd name="T65" fmla="*/ 764 h 6463"/>
                <a:gd name="T66" fmla="*/ 1800 w 5574"/>
                <a:gd name="T67" fmla="*/ 1095 h 6463"/>
                <a:gd name="T68" fmla="*/ 1800 w 5574"/>
                <a:gd name="T69" fmla="*/ 1196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74" h="6463">
                  <a:moveTo>
                    <a:pt x="5574" y="392"/>
                  </a:moveTo>
                  <a:lnTo>
                    <a:pt x="5493" y="0"/>
                  </a:lnTo>
                  <a:lnTo>
                    <a:pt x="2200" y="681"/>
                  </a:lnTo>
                  <a:lnTo>
                    <a:pt x="2200" y="263"/>
                  </a:lnTo>
                  <a:lnTo>
                    <a:pt x="867" y="263"/>
                  </a:lnTo>
                  <a:lnTo>
                    <a:pt x="867" y="1264"/>
                  </a:lnTo>
                  <a:cubicBezTo>
                    <a:pt x="633" y="1377"/>
                    <a:pt x="432" y="1547"/>
                    <a:pt x="280" y="1761"/>
                  </a:cubicBezTo>
                  <a:cubicBezTo>
                    <a:pt x="97" y="2021"/>
                    <a:pt x="0" y="2327"/>
                    <a:pt x="0" y="2645"/>
                  </a:cubicBezTo>
                  <a:lnTo>
                    <a:pt x="0" y="6463"/>
                  </a:lnTo>
                  <a:lnTo>
                    <a:pt x="3067" y="6463"/>
                  </a:lnTo>
                  <a:lnTo>
                    <a:pt x="3067" y="2645"/>
                  </a:lnTo>
                  <a:cubicBezTo>
                    <a:pt x="3067" y="2327"/>
                    <a:pt x="2970" y="2021"/>
                    <a:pt x="2787" y="1761"/>
                  </a:cubicBezTo>
                  <a:cubicBezTo>
                    <a:pt x="2635" y="1547"/>
                    <a:pt x="2434" y="1377"/>
                    <a:pt x="2200" y="1264"/>
                  </a:cubicBezTo>
                  <a:lnTo>
                    <a:pt x="2200" y="1178"/>
                  </a:lnTo>
                  <a:lnTo>
                    <a:pt x="5493" y="1858"/>
                  </a:lnTo>
                  <a:lnTo>
                    <a:pt x="5574" y="1467"/>
                  </a:lnTo>
                  <a:lnTo>
                    <a:pt x="2975" y="929"/>
                  </a:lnTo>
                  <a:lnTo>
                    <a:pt x="5574" y="392"/>
                  </a:lnTo>
                  <a:close/>
                  <a:moveTo>
                    <a:pt x="400" y="6063"/>
                  </a:moveTo>
                  <a:lnTo>
                    <a:pt x="400" y="2845"/>
                  </a:lnTo>
                  <a:lnTo>
                    <a:pt x="2667" y="2845"/>
                  </a:lnTo>
                  <a:lnTo>
                    <a:pt x="2667" y="6063"/>
                  </a:lnTo>
                  <a:lnTo>
                    <a:pt x="400" y="6063"/>
                  </a:lnTo>
                  <a:close/>
                  <a:moveTo>
                    <a:pt x="2649" y="2445"/>
                  </a:moveTo>
                  <a:lnTo>
                    <a:pt x="418" y="2445"/>
                  </a:lnTo>
                  <a:cubicBezTo>
                    <a:pt x="487" y="2068"/>
                    <a:pt x="744" y="1743"/>
                    <a:pt x="1105" y="1596"/>
                  </a:cubicBezTo>
                  <a:lnTo>
                    <a:pt x="1963" y="1596"/>
                  </a:lnTo>
                  <a:cubicBezTo>
                    <a:pt x="2323" y="1743"/>
                    <a:pt x="2581" y="2068"/>
                    <a:pt x="2649" y="2445"/>
                  </a:cubicBezTo>
                  <a:close/>
                  <a:moveTo>
                    <a:pt x="1800" y="1196"/>
                  </a:moveTo>
                  <a:lnTo>
                    <a:pt x="1267" y="1196"/>
                  </a:lnTo>
                  <a:lnTo>
                    <a:pt x="1267" y="663"/>
                  </a:lnTo>
                  <a:lnTo>
                    <a:pt x="1800" y="663"/>
                  </a:lnTo>
                  <a:lnTo>
                    <a:pt x="1800" y="764"/>
                  </a:lnTo>
                  <a:lnTo>
                    <a:pt x="1800" y="1095"/>
                  </a:lnTo>
                  <a:lnTo>
                    <a:pt x="1800" y="1196"/>
                  </a:lnTo>
                  <a:close/>
                </a:path>
              </a:pathLst>
            </a:custGeom>
            <a:solidFill>
              <a:schemeClr val="bg1"/>
            </a:solidFill>
            <a:ln>
              <a:noFill/>
            </a:ln>
          </p:spPr>
        </p:sp>
        <p:sp>
          <p:nvSpPr>
            <p:cNvPr id="54" name="palette_152686"/>
            <p:cNvSpPr>
              <a:spLocks noChangeAspect="1"/>
            </p:cNvSpPr>
            <p:nvPr>
              <p:custDataLst>
                <p:tags r:id="rId26"/>
              </p:custDataLst>
            </p:nvPr>
          </p:nvSpPr>
          <p:spPr bwMode="auto">
            <a:xfrm>
              <a:off x="1156" y="4990"/>
              <a:ext cx="498" cy="442"/>
            </a:xfrm>
            <a:custGeom>
              <a:avLst/>
              <a:gdLst>
                <a:gd name="connsiteX0" fmla="*/ 518825 w 596097"/>
                <a:gd name="connsiteY0" fmla="*/ 144659 h 595503"/>
                <a:gd name="connsiteX1" fmla="*/ 532619 w 596097"/>
                <a:gd name="connsiteY1" fmla="*/ 150584 h 595503"/>
                <a:gd name="connsiteX2" fmla="*/ 532619 w 596097"/>
                <a:gd name="connsiteY2" fmla="*/ 178442 h 595503"/>
                <a:gd name="connsiteX3" fmla="*/ 366051 w 596097"/>
                <a:gd name="connsiteY3" fmla="*/ 345172 h 595503"/>
                <a:gd name="connsiteX4" fmla="*/ 351893 w 596097"/>
                <a:gd name="connsiteY4" fmla="*/ 350993 h 595503"/>
                <a:gd name="connsiteX5" fmla="*/ 337735 w 596097"/>
                <a:gd name="connsiteY5" fmla="*/ 345172 h 595503"/>
                <a:gd name="connsiteX6" fmla="*/ 337735 w 596097"/>
                <a:gd name="connsiteY6" fmla="*/ 317314 h 595503"/>
                <a:gd name="connsiteX7" fmla="*/ 504719 w 596097"/>
                <a:gd name="connsiteY7" fmla="*/ 150584 h 595503"/>
                <a:gd name="connsiteX8" fmla="*/ 518825 w 596097"/>
                <a:gd name="connsiteY8" fmla="*/ 144659 h 595503"/>
                <a:gd name="connsiteX9" fmla="*/ 475133 w 596097"/>
                <a:gd name="connsiteY9" fmla="*/ 100980 h 595503"/>
                <a:gd name="connsiteX10" fmla="*/ 489291 w 596097"/>
                <a:gd name="connsiteY10" fmla="*/ 106907 h 595503"/>
                <a:gd name="connsiteX11" fmla="*/ 489291 w 596097"/>
                <a:gd name="connsiteY11" fmla="*/ 135190 h 595503"/>
                <a:gd name="connsiteX12" fmla="*/ 322307 w 596097"/>
                <a:gd name="connsiteY12" fmla="*/ 301977 h 595503"/>
                <a:gd name="connsiteX13" fmla="*/ 308149 w 596097"/>
                <a:gd name="connsiteY13" fmla="*/ 307384 h 595503"/>
                <a:gd name="connsiteX14" fmla="*/ 293991 w 596097"/>
                <a:gd name="connsiteY14" fmla="*/ 301977 h 595503"/>
                <a:gd name="connsiteX15" fmla="*/ 293991 w 596097"/>
                <a:gd name="connsiteY15" fmla="*/ 273694 h 595503"/>
                <a:gd name="connsiteX16" fmla="*/ 460975 w 596097"/>
                <a:gd name="connsiteY16" fmla="*/ 106907 h 595503"/>
                <a:gd name="connsiteX17" fmla="*/ 475133 w 596097"/>
                <a:gd name="connsiteY17" fmla="*/ 100980 h 595503"/>
                <a:gd name="connsiteX18" fmla="*/ 431383 w 596097"/>
                <a:gd name="connsiteY18" fmla="*/ 57370 h 595503"/>
                <a:gd name="connsiteX19" fmla="*/ 445541 w 596097"/>
                <a:gd name="connsiteY19" fmla="*/ 63295 h 595503"/>
                <a:gd name="connsiteX20" fmla="*/ 445541 w 596097"/>
                <a:gd name="connsiteY20" fmla="*/ 91570 h 595503"/>
                <a:gd name="connsiteX21" fmla="*/ 278557 w 596097"/>
                <a:gd name="connsiteY21" fmla="*/ 258307 h 595503"/>
                <a:gd name="connsiteX22" fmla="*/ 264399 w 596097"/>
                <a:gd name="connsiteY22" fmla="*/ 264128 h 595503"/>
                <a:gd name="connsiteX23" fmla="*/ 250657 w 596097"/>
                <a:gd name="connsiteY23" fmla="*/ 258307 h 595503"/>
                <a:gd name="connsiteX24" fmla="*/ 250657 w 596097"/>
                <a:gd name="connsiteY24" fmla="*/ 230032 h 595503"/>
                <a:gd name="connsiteX25" fmla="*/ 417225 w 596097"/>
                <a:gd name="connsiteY25" fmla="*/ 63295 h 595503"/>
                <a:gd name="connsiteX26" fmla="*/ 431383 w 596097"/>
                <a:gd name="connsiteY26" fmla="*/ 57370 h 595503"/>
                <a:gd name="connsiteX27" fmla="*/ 373992 w 596097"/>
                <a:gd name="connsiteY27" fmla="*/ 0 h 595503"/>
                <a:gd name="connsiteX28" fmla="*/ 388098 w 596097"/>
                <a:gd name="connsiteY28" fmla="*/ 5925 h 595503"/>
                <a:gd name="connsiteX29" fmla="*/ 388098 w 596097"/>
                <a:gd name="connsiteY29" fmla="*/ 34198 h 595503"/>
                <a:gd name="connsiteX30" fmla="*/ 214870 w 596097"/>
                <a:gd name="connsiteY30" fmla="*/ 207163 h 595503"/>
                <a:gd name="connsiteX31" fmla="*/ 107435 w 596097"/>
                <a:gd name="connsiteY31" fmla="*/ 450395 h 595503"/>
                <a:gd name="connsiteX32" fmla="*/ 144912 w 596097"/>
                <a:gd name="connsiteY32" fmla="*/ 488231 h 595503"/>
                <a:gd name="connsiteX33" fmla="*/ 388931 w 596097"/>
                <a:gd name="connsiteY33" fmla="*/ 380960 h 595503"/>
                <a:gd name="connsiteX34" fmla="*/ 562159 w 596097"/>
                <a:gd name="connsiteY34" fmla="*/ 207995 h 595503"/>
                <a:gd name="connsiteX35" fmla="*/ 590476 w 596097"/>
                <a:gd name="connsiteY35" fmla="*/ 207995 h 595503"/>
                <a:gd name="connsiteX36" fmla="*/ 590476 w 596097"/>
                <a:gd name="connsiteY36" fmla="*/ 235852 h 595503"/>
                <a:gd name="connsiteX37" fmla="*/ 411834 w 596097"/>
                <a:gd name="connsiteY37" fmla="*/ 414222 h 595503"/>
                <a:gd name="connsiteX38" fmla="*/ 0 w 596097"/>
                <a:gd name="connsiteY38" fmla="*/ 595503 h 595503"/>
                <a:gd name="connsiteX39" fmla="*/ 181140 w 596097"/>
                <a:gd name="connsiteY39" fmla="*/ 184295 h 595503"/>
                <a:gd name="connsiteX40" fmla="*/ 360198 w 596097"/>
                <a:gd name="connsiteY40" fmla="*/ 5925 h 595503"/>
                <a:gd name="connsiteX41" fmla="*/ 373992 w 596097"/>
                <a:gd name="connsiteY41" fmla="*/ 0 h 5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97" h="595503">
                  <a:moveTo>
                    <a:pt x="518825" y="144659"/>
                  </a:moveTo>
                  <a:cubicBezTo>
                    <a:pt x="523875" y="144659"/>
                    <a:pt x="528872" y="146634"/>
                    <a:pt x="532619" y="150584"/>
                  </a:cubicBezTo>
                  <a:cubicBezTo>
                    <a:pt x="540531" y="158068"/>
                    <a:pt x="540531" y="170957"/>
                    <a:pt x="532619" y="178442"/>
                  </a:cubicBezTo>
                  <a:lnTo>
                    <a:pt x="366051" y="345172"/>
                  </a:lnTo>
                  <a:cubicBezTo>
                    <a:pt x="361887" y="348914"/>
                    <a:pt x="356890" y="350993"/>
                    <a:pt x="351893" y="350993"/>
                  </a:cubicBezTo>
                  <a:cubicBezTo>
                    <a:pt x="346480" y="350993"/>
                    <a:pt x="341483" y="348914"/>
                    <a:pt x="337735" y="345172"/>
                  </a:cubicBezTo>
                  <a:cubicBezTo>
                    <a:pt x="329823" y="337272"/>
                    <a:pt x="329823" y="324798"/>
                    <a:pt x="337735" y="317314"/>
                  </a:cubicBezTo>
                  <a:lnTo>
                    <a:pt x="504719" y="150584"/>
                  </a:lnTo>
                  <a:cubicBezTo>
                    <a:pt x="508675" y="146634"/>
                    <a:pt x="513776" y="144659"/>
                    <a:pt x="518825" y="144659"/>
                  </a:cubicBezTo>
                  <a:close/>
                  <a:moveTo>
                    <a:pt x="475133" y="100980"/>
                  </a:moveTo>
                  <a:cubicBezTo>
                    <a:pt x="480234" y="100980"/>
                    <a:pt x="485335" y="102956"/>
                    <a:pt x="489291" y="106907"/>
                  </a:cubicBezTo>
                  <a:cubicBezTo>
                    <a:pt x="497203" y="114809"/>
                    <a:pt x="497203" y="127287"/>
                    <a:pt x="489291" y="135190"/>
                  </a:cubicBezTo>
                  <a:lnTo>
                    <a:pt x="322307" y="301977"/>
                  </a:lnTo>
                  <a:cubicBezTo>
                    <a:pt x="318559" y="305720"/>
                    <a:pt x="313146" y="307384"/>
                    <a:pt x="308149" y="307384"/>
                  </a:cubicBezTo>
                  <a:cubicBezTo>
                    <a:pt x="303152" y="307384"/>
                    <a:pt x="298155" y="305720"/>
                    <a:pt x="293991" y="301977"/>
                  </a:cubicBezTo>
                  <a:cubicBezTo>
                    <a:pt x="286495" y="294074"/>
                    <a:pt x="286495" y="281181"/>
                    <a:pt x="293991" y="273694"/>
                  </a:cubicBezTo>
                  <a:lnTo>
                    <a:pt x="460975" y="106907"/>
                  </a:lnTo>
                  <a:cubicBezTo>
                    <a:pt x="464931" y="102956"/>
                    <a:pt x="470032" y="100980"/>
                    <a:pt x="475133" y="100980"/>
                  </a:cubicBezTo>
                  <a:close/>
                  <a:moveTo>
                    <a:pt x="431383" y="57370"/>
                  </a:moveTo>
                  <a:cubicBezTo>
                    <a:pt x="436484" y="57370"/>
                    <a:pt x="441585" y="59345"/>
                    <a:pt x="445541" y="63295"/>
                  </a:cubicBezTo>
                  <a:cubicBezTo>
                    <a:pt x="453453" y="71196"/>
                    <a:pt x="453453" y="83670"/>
                    <a:pt x="445541" y="91570"/>
                  </a:cubicBezTo>
                  <a:lnTo>
                    <a:pt x="278557" y="258307"/>
                  </a:lnTo>
                  <a:cubicBezTo>
                    <a:pt x="274809" y="262049"/>
                    <a:pt x="269812" y="264128"/>
                    <a:pt x="264399" y="264128"/>
                  </a:cubicBezTo>
                  <a:cubicBezTo>
                    <a:pt x="259402" y="264128"/>
                    <a:pt x="254405" y="262049"/>
                    <a:pt x="250657" y="258307"/>
                  </a:cubicBezTo>
                  <a:cubicBezTo>
                    <a:pt x="242745" y="250407"/>
                    <a:pt x="242745" y="237932"/>
                    <a:pt x="250657" y="230032"/>
                  </a:cubicBezTo>
                  <a:lnTo>
                    <a:pt x="417225" y="63295"/>
                  </a:lnTo>
                  <a:cubicBezTo>
                    <a:pt x="421181" y="59345"/>
                    <a:pt x="426282" y="57370"/>
                    <a:pt x="431383" y="57370"/>
                  </a:cubicBezTo>
                  <a:close/>
                  <a:moveTo>
                    <a:pt x="373992" y="0"/>
                  </a:moveTo>
                  <a:cubicBezTo>
                    <a:pt x="379041" y="0"/>
                    <a:pt x="384142" y="1975"/>
                    <a:pt x="388098" y="5925"/>
                  </a:cubicBezTo>
                  <a:cubicBezTo>
                    <a:pt x="396010" y="13825"/>
                    <a:pt x="396010" y="26298"/>
                    <a:pt x="388098" y="34198"/>
                  </a:cubicBezTo>
                  <a:lnTo>
                    <a:pt x="214870" y="207163"/>
                  </a:lnTo>
                  <a:lnTo>
                    <a:pt x="107435" y="450395"/>
                  </a:lnTo>
                  <a:lnTo>
                    <a:pt x="144912" y="488231"/>
                  </a:lnTo>
                  <a:lnTo>
                    <a:pt x="388931" y="380960"/>
                  </a:lnTo>
                  <a:lnTo>
                    <a:pt x="562159" y="207995"/>
                  </a:lnTo>
                  <a:cubicBezTo>
                    <a:pt x="570071" y="200095"/>
                    <a:pt x="582564" y="200095"/>
                    <a:pt x="590476" y="207995"/>
                  </a:cubicBezTo>
                  <a:cubicBezTo>
                    <a:pt x="597971" y="215479"/>
                    <a:pt x="597971" y="228368"/>
                    <a:pt x="590476" y="235852"/>
                  </a:cubicBezTo>
                  <a:lnTo>
                    <a:pt x="411834" y="414222"/>
                  </a:lnTo>
                  <a:lnTo>
                    <a:pt x="0" y="595503"/>
                  </a:lnTo>
                  <a:lnTo>
                    <a:pt x="181140" y="184295"/>
                  </a:lnTo>
                  <a:lnTo>
                    <a:pt x="360198" y="5925"/>
                  </a:lnTo>
                  <a:cubicBezTo>
                    <a:pt x="363946" y="1975"/>
                    <a:pt x="368943" y="0"/>
                    <a:pt x="373992"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Calibri" panose="020F0502020204030204"/>
                <a:ea typeface="等线" panose="02010600030101010101" charset="-122"/>
                <a:cs typeface="+mn-cs"/>
              </a:endParaRPr>
            </a:p>
          </p:txBody>
        </p:sp>
        <p:sp>
          <p:nvSpPr>
            <p:cNvPr id="55" name="palette_152686"/>
            <p:cNvSpPr>
              <a:spLocks noChangeAspect="1"/>
            </p:cNvSpPr>
            <p:nvPr>
              <p:custDataLst>
                <p:tags r:id="rId27"/>
              </p:custDataLst>
            </p:nvPr>
          </p:nvSpPr>
          <p:spPr bwMode="auto">
            <a:xfrm>
              <a:off x="1156" y="6129"/>
              <a:ext cx="498" cy="442"/>
            </a:xfrm>
            <a:custGeom>
              <a:avLst/>
              <a:gdLst>
                <a:gd name="connsiteX0" fmla="*/ 414501 w 604110"/>
                <a:gd name="connsiteY0" fmla="*/ 148187 h 603052"/>
                <a:gd name="connsiteX1" fmla="*/ 455711 w 604110"/>
                <a:gd name="connsiteY1" fmla="*/ 189292 h 603052"/>
                <a:gd name="connsiteX2" fmla="*/ 414501 w 604110"/>
                <a:gd name="connsiteY2" fmla="*/ 230397 h 603052"/>
                <a:gd name="connsiteX3" fmla="*/ 373291 w 604110"/>
                <a:gd name="connsiteY3" fmla="*/ 189292 h 603052"/>
                <a:gd name="connsiteX4" fmla="*/ 414501 w 604110"/>
                <a:gd name="connsiteY4" fmla="*/ 148187 h 603052"/>
                <a:gd name="connsiteX5" fmla="*/ 189609 w 604110"/>
                <a:gd name="connsiteY5" fmla="*/ 148187 h 603052"/>
                <a:gd name="connsiteX6" fmla="*/ 230819 w 604110"/>
                <a:gd name="connsiteY6" fmla="*/ 189292 h 603052"/>
                <a:gd name="connsiteX7" fmla="*/ 189609 w 604110"/>
                <a:gd name="connsiteY7" fmla="*/ 230397 h 603052"/>
                <a:gd name="connsiteX8" fmla="*/ 148399 w 604110"/>
                <a:gd name="connsiteY8" fmla="*/ 189292 h 603052"/>
                <a:gd name="connsiteX9" fmla="*/ 189609 w 604110"/>
                <a:gd name="connsiteY9" fmla="*/ 148187 h 603052"/>
                <a:gd name="connsiteX10" fmla="*/ 302055 w 604110"/>
                <a:gd name="connsiteY10" fmla="*/ 101685 h 603052"/>
                <a:gd name="connsiteX11" fmla="*/ 343230 w 604110"/>
                <a:gd name="connsiteY11" fmla="*/ 142825 h 603052"/>
                <a:gd name="connsiteX12" fmla="*/ 302055 w 604110"/>
                <a:gd name="connsiteY12" fmla="*/ 183965 h 603052"/>
                <a:gd name="connsiteX13" fmla="*/ 260880 w 604110"/>
                <a:gd name="connsiteY13" fmla="*/ 142825 h 603052"/>
                <a:gd name="connsiteX14" fmla="*/ 302055 w 604110"/>
                <a:gd name="connsiteY14" fmla="*/ 101685 h 603052"/>
                <a:gd name="connsiteX15" fmla="*/ 302055 w 604110"/>
                <a:gd name="connsiteY15" fmla="*/ 54823 h 603052"/>
                <a:gd name="connsiteX16" fmla="*/ 54919 w 604110"/>
                <a:gd name="connsiteY16" fmla="*/ 301526 h 603052"/>
                <a:gd name="connsiteX17" fmla="*/ 302055 w 604110"/>
                <a:gd name="connsiteY17" fmla="*/ 548229 h 603052"/>
                <a:gd name="connsiteX18" fmla="*/ 329515 w 604110"/>
                <a:gd name="connsiteY18" fmla="*/ 520818 h 603052"/>
                <a:gd name="connsiteX19" fmla="*/ 302055 w 604110"/>
                <a:gd name="connsiteY19" fmla="*/ 493406 h 603052"/>
                <a:gd name="connsiteX20" fmla="*/ 219676 w 604110"/>
                <a:gd name="connsiteY20" fmla="*/ 411172 h 603052"/>
                <a:gd name="connsiteX21" fmla="*/ 302055 w 604110"/>
                <a:gd name="connsiteY21" fmla="*/ 328937 h 603052"/>
                <a:gd name="connsiteX22" fmla="*/ 547681 w 604110"/>
                <a:gd name="connsiteY22" fmla="*/ 328937 h 603052"/>
                <a:gd name="connsiteX23" fmla="*/ 549191 w 604110"/>
                <a:gd name="connsiteY23" fmla="*/ 301526 h 603052"/>
                <a:gd name="connsiteX24" fmla="*/ 302055 w 604110"/>
                <a:gd name="connsiteY24" fmla="*/ 54823 h 603052"/>
                <a:gd name="connsiteX25" fmla="*/ 302055 w 604110"/>
                <a:gd name="connsiteY25" fmla="*/ 0 h 603052"/>
                <a:gd name="connsiteX26" fmla="*/ 604110 w 604110"/>
                <a:gd name="connsiteY26" fmla="*/ 301526 h 603052"/>
                <a:gd name="connsiteX27" fmla="*/ 598069 w 604110"/>
                <a:gd name="connsiteY27" fmla="*/ 361831 h 603052"/>
                <a:gd name="connsiteX28" fmla="*/ 571159 w 604110"/>
                <a:gd name="connsiteY28" fmla="*/ 383760 h 603052"/>
                <a:gd name="connsiteX29" fmla="*/ 302055 w 604110"/>
                <a:gd name="connsiteY29" fmla="*/ 383760 h 603052"/>
                <a:gd name="connsiteX30" fmla="*/ 274596 w 604110"/>
                <a:gd name="connsiteY30" fmla="*/ 411172 h 603052"/>
                <a:gd name="connsiteX31" fmla="*/ 302055 w 604110"/>
                <a:gd name="connsiteY31" fmla="*/ 438583 h 603052"/>
                <a:gd name="connsiteX32" fmla="*/ 384434 w 604110"/>
                <a:gd name="connsiteY32" fmla="*/ 520818 h 603052"/>
                <a:gd name="connsiteX33" fmla="*/ 302055 w 604110"/>
                <a:gd name="connsiteY33" fmla="*/ 603052 h 603052"/>
                <a:gd name="connsiteX34" fmla="*/ 0 w 604110"/>
                <a:gd name="connsiteY34" fmla="*/ 301526 h 603052"/>
                <a:gd name="connsiteX35" fmla="*/ 302055 w 604110"/>
                <a:gd name="connsiteY35"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4110" h="603052">
                  <a:moveTo>
                    <a:pt x="414501" y="148187"/>
                  </a:moveTo>
                  <a:cubicBezTo>
                    <a:pt x="437261" y="148187"/>
                    <a:pt x="455711" y="166590"/>
                    <a:pt x="455711" y="189292"/>
                  </a:cubicBezTo>
                  <a:cubicBezTo>
                    <a:pt x="455711" y="211994"/>
                    <a:pt x="437261" y="230397"/>
                    <a:pt x="414501" y="230397"/>
                  </a:cubicBezTo>
                  <a:cubicBezTo>
                    <a:pt x="391741" y="230397"/>
                    <a:pt x="373291" y="211994"/>
                    <a:pt x="373291" y="189292"/>
                  </a:cubicBezTo>
                  <a:cubicBezTo>
                    <a:pt x="373291" y="166590"/>
                    <a:pt x="391741" y="148187"/>
                    <a:pt x="414501" y="148187"/>
                  </a:cubicBezTo>
                  <a:close/>
                  <a:moveTo>
                    <a:pt x="189609" y="148187"/>
                  </a:moveTo>
                  <a:cubicBezTo>
                    <a:pt x="212369" y="148187"/>
                    <a:pt x="230819" y="166590"/>
                    <a:pt x="230819" y="189292"/>
                  </a:cubicBezTo>
                  <a:cubicBezTo>
                    <a:pt x="230819" y="211994"/>
                    <a:pt x="212369" y="230397"/>
                    <a:pt x="189609" y="230397"/>
                  </a:cubicBezTo>
                  <a:cubicBezTo>
                    <a:pt x="166849" y="230397"/>
                    <a:pt x="148399" y="211994"/>
                    <a:pt x="148399" y="189292"/>
                  </a:cubicBezTo>
                  <a:cubicBezTo>
                    <a:pt x="148399" y="166590"/>
                    <a:pt x="166849" y="148187"/>
                    <a:pt x="189609" y="148187"/>
                  </a:cubicBezTo>
                  <a:close/>
                  <a:moveTo>
                    <a:pt x="302055" y="101685"/>
                  </a:moveTo>
                  <a:cubicBezTo>
                    <a:pt x="324795" y="101685"/>
                    <a:pt x="343230" y="120104"/>
                    <a:pt x="343230" y="142825"/>
                  </a:cubicBezTo>
                  <a:cubicBezTo>
                    <a:pt x="343230" y="165546"/>
                    <a:pt x="324795" y="183965"/>
                    <a:pt x="302055" y="183965"/>
                  </a:cubicBezTo>
                  <a:cubicBezTo>
                    <a:pt x="279315" y="183965"/>
                    <a:pt x="260880" y="165546"/>
                    <a:pt x="260880" y="142825"/>
                  </a:cubicBezTo>
                  <a:cubicBezTo>
                    <a:pt x="260880" y="120104"/>
                    <a:pt x="279315" y="101685"/>
                    <a:pt x="302055" y="101685"/>
                  </a:cubicBezTo>
                  <a:close/>
                  <a:moveTo>
                    <a:pt x="302055" y="54823"/>
                  </a:moveTo>
                  <a:cubicBezTo>
                    <a:pt x="165718" y="54823"/>
                    <a:pt x="54919" y="165428"/>
                    <a:pt x="54919" y="301526"/>
                  </a:cubicBezTo>
                  <a:cubicBezTo>
                    <a:pt x="54919" y="437624"/>
                    <a:pt x="165718" y="548229"/>
                    <a:pt x="302055" y="548229"/>
                  </a:cubicBezTo>
                  <a:cubicBezTo>
                    <a:pt x="317158" y="548229"/>
                    <a:pt x="329515" y="535894"/>
                    <a:pt x="329515" y="520818"/>
                  </a:cubicBezTo>
                  <a:cubicBezTo>
                    <a:pt x="329515" y="505741"/>
                    <a:pt x="317158" y="493406"/>
                    <a:pt x="302055" y="493406"/>
                  </a:cubicBezTo>
                  <a:cubicBezTo>
                    <a:pt x="256610" y="493406"/>
                    <a:pt x="219676" y="456538"/>
                    <a:pt x="219676" y="411172"/>
                  </a:cubicBezTo>
                  <a:cubicBezTo>
                    <a:pt x="219676" y="365806"/>
                    <a:pt x="256610" y="328937"/>
                    <a:pt x="302055" y="328937"/>
                  </a:cubicBezTo>
                  <a:lnTo>
                    <a:pt x="547681" y="328937"/>
                  </a:lnTo>
                  <a:cubicBezTo>
                    <a:pt x="548642" y="319892"/>
                    <a:pt x="549191" y="310709"/>
                    <a:pt x="549191" y="301526"/>
                  </a:cubicBezTo>
                  <a:cubicBezTo>
                    <a:pt x="549191" y="165428"/>
                    <a:pt x="438392" y="54823"/>
                    <a:pt x="302055" y="54823"/>
                  </a:cubicBezTo>
                  <a:close/>
                  <a:moveTo>
                    <a:pt x="302055" y="0"/>
                  </a:moveTo>
                  <a:cubicBezTo>
                    <a:pt x="468597" y="0"/>
                    <a:pt x="604110" y="135276"/>
                    <a:pt x="604110" y="301526"/>
                  </a:cubicBezTo>
                  <a:cubicBezTo>
                    <a:pt x="604110" y="321810"/>
                    <a:pt x="602051" y="342095"/>
                    <a:pt x="598069" y="361831"/>
                  </a:cubicBezTo>
                  <a:cubicBezTo>
                    <a:pt x="595460" y="374578"/>
                    <a:pt x="584202" y="383760"/>
                    <a:pt x="571159" y="383760"/>
                  </a:cubicBezTo>
                  <a:lnTo>
                    <a:pt x="302055" y="383760"/>
                  </a:lnTo>
                  <a:cubicBezTo>
                    <a:pt x="286952" y="383760"/>
                    <a:pt x="274596" y="396096"/>
                    <a:pt x="274596" y="411172"/>
                  </a:cubicBezTo>
                  <a:cubicBezTo>
                    <a:pt x="274596" y="426248"/>
                    <a:pt x="286952" y="438583"/>
                    <a:pt x="302055" y="438583"/>
                  </a:cubicBezTo>
                  <a:cubicBezTo>
                    <a:pt x="347501" y="438583"/>
                    <a:pt x="384434" y="475452"/>
                    <a:pt x="384434" y="520818"/>
                  </a:cubicBezTo>
                  <a:cubicBezTo>
                    <a:pt x="384434" y="566184"/>
                    <a:pt x="347501" y="603052"/>
                    <a:pt x="302055" y="603052"/>
                  </a:cubicBezTo>
                  <a:cubicBezTo>
                    <a:pt x="135513" y="603052"/>
                    <a:pt x="0" y="467776"/>
                    <a:pt x="0" y="301526"/>
                  </a:cubicBezTo>
                  <a:cubicBezTo>
                    <a:pt x="0" y="135276"/>
                    <a:pt x="135513" y="0"/>
                    <a:pt x="302055" y="0"/>
                  </a:cubicBezTo>
                  <a:close/>
                </a:path>
              </a:pathLst>
            </a:custGeom>
            <a:solidFill>
              <a:schemeClr val="bg1"/>
            </a:solidFill>
            <a:ln>
              <a:noFill/>
            </a:ln>
          </p:spPr>
        </p:sp>
        <p:sp>
          <p:nvSpPr>
            <p:cNvPr id="56" name="spray-gun_272337"/>
            <p:cNvSpPr>
              <a:spLocks noChangeAspect="1"/>
            </p:cNvSpPr>
            <p:nvPr>
              <p:custDataLst>
                <p:tags r:id="rId28"/>
              </p:custDataLst>
            </p:nvPr>
          </p:nvSpPr>
          <p:spPr bwMode="auto">
            <a:xfrm>
              <a:off x="7393" y="2726"/>
              <a:ext cx="490" cy="442"/>
            </a:xfrm>
            <a:custGeom>
              <a:avLst/>
              <a:gdLst>
                <a:gd name="T0" fmla="*/ 6386 w 6696"/>
                <a:gd name="T1" fmla="*/ 4486 h 6827"/>
                <a:gd name="T2" fmla="*/ 5974 w 6696"/>
                <a:gd name="T3" fmla="*/ 2829 h 6827"/>
                <a:gd name="T4" fmla="*/ 4517 w 6696"/>
                <a:gd name="T5" fmla="*/ 3182 h 6827"/>
                <a:gd name="T6" fmla="*/ 3853 w 6696"/>
                <a:gd name="T7" fmla="*/ 2829 h 6827"/>
                <a:gd name="T8" fmla="*/ 3169 w 6696"/>
                <a:gd name="T9" fmla="*/ 2449 h 6827"/>
                <a:gd name="T10" fmla="*/ 4131 w 6696"/>
                <a:gd name="T11" fmla="*/ 526 h 6827"/>
                <a:gd name="T12" fmla="*/ 3644 w 6696"/>
                <a:gd name="T13" fmla="*/ 0 h 6827"/>
                <a:gd name="T14" fmla="*/ 1318 w 6696"/>
                <a:gd name="T15" fmla="*/ 157 h 6827"/>
                <a:gd name="T16" fmla="*/ 1642 w 6696"/>
                <a:gd name="T17" fmla="*/ 1953 h 6827"/>
                <a:gd name="T18" fmla="*/ 2152 w 6696"/>
                <a:gd name="T19" fmla="*/ 2829 h 6827"/>
                <a:gd name="T20" fmla="*/ 1203 w 6696"/>
                <a:gd name="T21" fmla="*/ 3251 h 6827"/>
                <a:gd name="T22" fmla="*/ 225 w 6696"/>
                <a:gd name="T23" fmla="*/ 3513 h 6827"/>
                <a:gd name="T24" fmla="*/ 225 w 6696"/>
                <a:gd name="T25" fmla="*/ 3962 h 6827"/>
                <a:gd name="T26" fmla="*/ 1203 w 6696"/>
                <a:gd name="T27" fmla="*/ 4224 h 6827"/>
                <a:gd name="T28" fmla="*/ 2433 w 6696"/>
                <a:gd name="T29" fmla="*/ 4646 h 6827"/>
                <a:gd name="T30" fmla="*/ 1974 w 6696"/>
                <a:gd name="T31" fmla="*/ 5574 h 6827"/>
                <a:gd name="T32" fmla="*/ 2343 w 6696"/>
                <a:gd name="T33" fmla="*/ 5830 h 6827"/>
                <a:gd name="T34" fmla="*/ 2877 w 6696"/>
                <a:gd name="T35" fmla="*/ 4992 h 6827"/>
                <a:gd name="T36" fmla="*/ 3853 w 6696"/>
                <a:gd name="T37" fmla="*/ 4646 h 6827"/>
                <a:gd name="T38" fmla="*/ 4512 w 6696"/>
                <a:gd name="T39" fmla="*/ 4292 h 6827"/>
                <a:gd name="T40" fmla="*/ 4207 w 6696"/>
                <a:gd name="T41" fmla="*/ 6350 h 6827"/>
                <a:gd name="T42" fmla="*/ 4615 w 6696"/>
                <a:gd name="T43" fmla="*/ 6827 h 6827"/>
                <a:gd name="T44" fmla="*/ 6583 w 6696"/>
                <a:gd name="T45" fmla="*/ 6682 h 6827"/>
                <a:gd name="T46" fmla="*/ 1637 w 6696"/>
                <a:gd name="T47" fmla="*/ 491 h 6827"/>
                <a:gd name="T48" fmla="*/ 1677 w 6696"/>
                <a:gd name="T49" fmla="*/ 448 h 6827"/>
                <a:gd name="T50" fmla="*/ 3673 w 6696"/>
                <a:gd name="T51" fmla="*/ 461 h 6827"/>
                <a:gd name="T52" fmla="*/ 2761 w 6696"/>
                <a:gd name="T53" fmla="*/ 2129 h 6827"/>
                <a:gd name="T54" fmla="*/ 2557 w 6696"/>
                <a:gd name="T55" fmla="*/ 2129 h 6827"/>
                <a:gd name="T56" fmla="*/ 2721 w 6696"/>
                <a:gd name="T57" fmla="*/ 2586 h 6827"/>
                <a:gd name="T58" fmla="*/ 2600 w 6696"/>
                <a:gd name="T59" fmla="*/ 2829 h 6827"/>
                <a:gd name="T60" fmla="*/ 2721 w 6696"/>
                <a:gd name="T61" fmla="*/ 2586 h 6827"/>
                <a:gd name="T62" fmla="*/ 3826 w 6696"/>
                <a:gd name="T63" fmla="*/ 4068 h 6827"/>
                <a:gd name="T64" fmla="*/ 1652 w 6696"/>
                <a:gd name="T65" fmla="*/ 4197 h 6827"/>
                <a:gd name="T66" fmla="*/ 3826 w 6696"/>
                <a:gd name="T67" fmla="*/ 3277 h 6827"/>
                <a:gd name="T68" fmla="*/ 4512 w 6696"/>
                <a:gd name="T69" fmla="*/ 3844 h 6827"/>
                <a:gd name="T70" fmla="*/ 4275 w 6696"/>
                <a:gd name="T71" fmla="*/ 3631 h 6827"/>
                <a:gd name="T72" fmla="*/ 4512 w 6696"/>
                <a:gd name="T73" fmla="*/ 3844 h 6827"/>
                <a:gd name="T74" fmla="*/ 4958 w 6696"/>
                <a:gd name="T75" fmla="*/ 4456 h 6827"/>
                <a:gd name="T76" fmla="*/ 5938 w 6696"/>
                <a:gd name="T77" fmla="*/ 3277 h 6827"/>
                <a:gd name="T78" fmla="*/ 6228 w 6696"/>
                <a:gd name="T79" fmla="*/ 637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96" h="6827">
                  <a:moveTo>
                    <a:pt x="6677" y="6350"/>
                  </a:moveTo>
                  <a:lnTo>
                    <a:pt x="6386" y="4486"/>
                  </a:lnTo>
                  <a:lnTo>
                    <a:pt x="6386" y="3241"/>
                  </a:lnTo>
                  <a:cubicBezTo>
                    <a:pt x="6386" y="3014"/>
                    <a:pt x="6201" y="2829"/>
                    <a:pt x="5974" y="2829"/>
                  </a:cubicBezTo>
                  <a:lnTo>
                    <a:pt x="4925" y="2829"/>
                  </a:lnTo>
                  <a:cubicBezTo>
                    <a:pt x="4717" y="2829"/>
                    <a:pt x="4545" y="2983"/>
                    <a:pt x="4517" y="3182"/>
                  </a:cubicBezTo>
                  <a:lnTo>
                    <a:pt x="4269" y="3182"/>
                  </a:lnTo>
                  <a:cubicBezTo>
                    <a:pt x="4236" y="2982"/>
                    <a:pt x="4062" y="2829"/>
                    <a:pt x="3853" y="2829"/>
                  </a:cubicBezTo>
                  <a:lnTo>
                    <a:pt x="3169" y="2829"/>
                  </a:lnTo>
                  <a:lnTo>
                    <a:pt x="3169" y="2449"/>
                  </a:lnTo>
                  <a:cubicBezTo>
                    <a:pt x="3358" y="2342"/>
                    <a:pt x="3532" y="2174"/>
                    <a:pt x="3679" y="1953"/>
                  </a:cubicBezTo>
                  <a:cubicBezTo>
                    <a:pt x="3928" y="1580"/>
                    <a:pt x="4088" y="1073"/>
                    <a:pt x="4131" y="526"/>
                  </a:cubicBezTo>
                  <a:cubicBezTo>
                    <a:pt x="4141" y="391"/>
                    <a:pt x="4095" y="257"/>
                    <a:pt x="4003" y="157"/>
                  </a:cubicBezTo>
                  <a:cubicBezTo>
                    <a:pt x="3911" y="57"/>
                    <a:pt x="3780" y="0"/>
                    <a:pt x="3644" y="0"/>
                  </a:cubicBezTo>
                  <a:lnTo>
                    <a:pt x="1677" y="0"/>
                  </a:lnTo>
                  <a:cubicBezTo>
                    <a:pt x="1541" y="0"/>
                    <a:pt x="1410" y="57"/>
                    <a:pt x="1318" y="157"/>
                  </a:cubicBezTo>
                  <a:cubicBezTo>
                    <a:pt x="1226" y="256"/>
                    <a:pt x="1180" y="391"/>
                    <a:pt x="1190" y="526"/>
                  </a:cubicBezTo>
                  <a:cubicBezTo>
                    <a:pt x="1233" y="1073"/>
                    <a:pt x="1393" y="1580"/>
                    <a:pt x="1642" y="1953"/>
                  </a:cubicBezTo>
                  <a:cubicBezTo>
                    <a:pt x="1789" y="2174"/>
                    <a:pt x="1963" y="2342"/>
                    <a:pt x="2152" y="2449"/>
                  </a:cubicBezTo>
                  <a:lnTo>
                    <a:pt x="2152" y="2829"/>
                  </a:lnTo>
                  <a:lnTo>
                    <a:pt x="1625" y="2829"/>
                  </a:lnTo>
                  <a:cubicBezTo>
                    <a:pt x="1393" y="2829"/>
                    <a:pt x="1203" y="3018"/>
                    <a:pt x="1203" y="3251"/>
                  </a:cubicBezTo>
                  <a:lnTo>
                    <a:pt x="1203" y="3513"/>
                  </a:lnTo>
                  <a:lnTo>
                    <a:pt x="225" y="3513"/>
                  </a:lnTo>
                  <a:cubicBezTo>
                    <a:pt x="101" y="3513"/>
                    <a:pt x="0" y="3614"/>
                    <a:pt x="0" y="3737"/>
                  </a:cubicBezTo>
                  <a:cubicBezTo>
                    <a:pt x="0" y="3861"/>
                    <a:pt x="101" y="3962"/>
                    <a:pt x="225" y="3962"/>
                  </a:cubicBezTo>
                  <a:lnTo>
                    <a:pt x="1203" y="3962"/>
                  </a:lnTo>
                  <a:lnTo>
                    <a:pt x="1203" y="4224"/>
                  </a:lnTo>
                  <a:cubicBezTo>
                    <a:pt x="1203" y="4457"/>
                    <a:pt x="1393" y="4646"/>
                    <a:pt x="1625" y="4646"/>
                  </a:cubicBezTo>
                  <a:lnTo>
                    <a:pt x="2433" y="4646"/>
                  </a:lnTo>
                  <a:lnTo>
                    <a:pt x="2429" y="4918"/>
                  </a:lnTo>
                  <a:lnTo>
                    <a:pt x="1974" y="5574"/>
                  </a:lnTo>
                  <a:cubicBezTo>
                    <a:pt x="1904" y="5676"/>
                    <a:pt x="1929" y="5815"/>
                    <a:pt x="2031" y="5886"/>
                  </a:cubicBezTo>
                  <a:cubicBezTo>
                    <a:pt x="2132" y="5957"/>
                    <a:pt x="2272" y="5931"/>
                    <a:pt x="2343" y="5830"/>
                  </a:cubicBezTo>
                  <a:lnTo>
                    <a:pt x="2837" y="5117"/>
                  </a:lnTo>
                  <a:cubicBezTo>
                    <a:pt x="2862" y="5080"/>
                    <a:pt x="2876" y="5037"/>
                    <a:pt x="2877" y="4992"/>
                  </a:cubicBezTo>
                  <a:lnTo>
                    <a:pt x="2882" y="4646"/>
                  </a:lnTo>
                  <a:lnTo>
                    <a:pt x="3853" y="4646"/>
                  </a:lnTo>
                  <a:cubicBezTo>
                    <a:pt x="4062" y="4646"/>
                    <a:pt x="4236" y="4492"/>
                    <a:pt x="4269" y="4292"/>
                  </a:cubicBezTo>
                  <a:lnTo>
                    <a:pt x="4512" y="4292"/>
                  </a:lnTo>
                  <a:lnTo>
                    <a:pt x="4512" y="4404"/>
                  </a:lnTo>
                  <a:lnTo>
                    <a:pt x="4207" y="6350"/>
                  </a:lnTo>
                  <a:cubicBezTo>
                    <a:pt x="4188" y="6469"/>
                    <a:pt x="4223" y="6590"/>
                    <a:pt x="4301" y="6682"/>
                  </a:cubicBezTo>
                  <a:cubicBezTo>
                    <a:pt x="4380" y="6774"/>
                    <a:pt x="4494" y="6827"/>
                    <a:pt x="4615" y="6827"/>
                  </a:cubicBezTo>
                  <a:lnTo>
                    <a:pt x="6270" y="6827"/>
                  </a:lnTo>
                  <a:cubicBezTo>
                    <a:pt x="6390" y="6827"/>
                    <a:pt x="6505" y="6774"/>
                    <a:pt x="6583" y="6682"/>
                  </a:cubicBezTo>
                  <a:cubicBezTo>
                    <a:pt x="6662" y="6591"/>
                    <a:pt x="6696" y="6470"/>
                    <a:pt x="6677" y="6350"/>
                  </a:cubicBezTo>
                  <a:close/>
                  <a:moveTo>
                    <a:pt x="1637" y="491"/>
                  </a:moveTo>
                  <a:cubicBezTo>
                    <a:pt x="1636" y="480"/>
                    <a:pt x="1640" y="469"/>
                    <a:pt x="1648" y="461"/>
                  </a:cubicBezTo>
                  <a:cubicBezTo>
                    <a:pt x="1655" y="453"/>
                    <a:pt x="1666" y="448"/>
                    <a:pt x="1677" y="448"/>
                  </a:cubicBezTo>
                  <a:lnTo>
                    <a:pt x="3644" y="448"/>
                  </a:lnTo>
                  <a:cubicBezTo>
                    <a:pt x="3655" y="448"/>
                    <a:pt x="3666" y="453"/>
                    <a:pt x="3673" y="461"/>
                  </a:cubicBezTo>
                  <a:cubicBezTo>
                    <a:pt x="3681" y="469"/>
                    <a:pt x="3685" y="480"/>
                    <a:pt x="3684" y="491"/>
                  </a:cubicBezTo>
                  <a:cubicBezTo>
                    <a:pt x="3636" y="1108"/>
                    <a:pt x="3340" y="2020"/>
                    <a:pt x="2761" y="2129"/>
                  </a:cubicBezTo>
                  <a:cubicBezTo>
                    <a:pt x="2694" y="2142"/>
                    <a:pt x="2627" y="2142"/>
                    <a:pt x="2560" y="2129"/>
                  </a:cubicBezTo>
                  <a:cubicBezTo>
                    <a:pt x="2559" y="2129"/>
                    <a:pt x="2558" y="2129"/>
                    <a:pt x="2557" y="2129"/>
                  </a:cubicBezTo>
                  <a:cubicBezTo>
                    <a:pt x="2066" y="2032"/>
                    <a:pt x="1699" y="1288"/>
                    <a:pt x="1637" y="491"/>
                  </a:cubicBezTo>
                  <a:close/>
                  <a:moveTo>
                    <a:pt x="2721" y="2586"/>
                  </a:moveTo>
                  <a:lnTo>
                    <a:pt x="2721" y="2829"/>
                  </a:lnTo>
                  <a:lnTo>
                    <a:pt x="2600" y="2829"/>
                  </a:lnTo>
                  <a:lnTo>
                    <a:pt x="2600" y="2586"/>
                  </a:lnTo>
                  <a:cubicBezTo>
                    <a:pt x="2637" y="2588"/>
                    <a:pt x="2680" y="2588"/>
                    <a:pt x="2721" y="2586"/>
                  </a:cubicBezTo>
                  <a:close/>
                  <a:moveTo>
                    <a:pt x="3826" y="3407"/>
                  </a:moveTo>
                  <a:lnTo>
                    <a:pt x="3826" y="4068"/>
                  </a:lnTo>
                  <a:lnTo>
                    <a:pt x="3826" y="4197"/>
                  </a:lnTo>
                  <a:lnTo>
                    <a:pt x="1652" y="4197"/>
                  </a:lnTo>
                  <a:lnTo>
                    <a:pt x="1652" y="3277"/>
                  </a:lnTo>
                  <a:lnTo>
                    <a:pt x="3826" y="3277"/>
                  </a:lnTo>
                  <a:lnTo>
                    <a:pt x="3826" y="3407"/>
                  </a:lnTo>
                  <a:close/>
                  <a:moveTo>
                    <a:pt x="4512" y="3844"/>
                  </a:moveTo>
                  <a:lnTo>
                    <a:pt x="4275" y="3844"/>
                  </a:lnTo>
                  <a:lnTo>
                    <a:pt x="4275" y="3631"/>
                  </a:lnTo>
                  <a:lnTo>
                    <a:pt x="4512" y="3631"/>
                  </a:lnTo>
                  <a:lnTo>
                    <a:pt x="4512" y="3844"/>
                  </a:lnTo>
                  <a:close/>
                  <a:moveTo>
                    <a:pt x="4656" y="6378"/>
                  </a:moveTo>
                  <a:lnTo>
                    <a:pt x="4958" y="4456"/>
                  </a:lnTo>
                  <a:cubicBezTo>
                    <a:pt x="4962" y="4432"/>
                    <a:pt x="4961" y="4517"/>
                    <a:pt x="4961" y="3277"/>
                  </a:cubicBezTo>
                  <a:lnTo>
                    <a:pt x="5938" y="3277"/>
                  </a:lnTo>
                  <a:cubicBezTo>
                    <a:pt x="5938" y="4604"/>
                    <a:pt x="5937" y="4513"/>
                    <a:pt x="5940" y="4538"/>
                  </a:cubicBezTo>
                  <a:lnTo>
                    <a:pt x="6228" y="6378"/>
                  </a:lnTo>
                  <a:lnTo>
                    <a:pt x="4656" y="6378"/>
                  </a:lnTo>
                  <a:close/>
                </a:path>
              </a:pathLst>
            </a:custGeom>
            <a:solidFill>
              <a:schemeClr val="bg1"/>
            </a:solidFill>
            <a:ln>
              <a:noFill/>
            </a:ln>
          </p:spPr>
        </p:sp>
        <p:sp>
          <p:nvSpPr>
            <p:cNvPr id="58" name="folded-paper_15054"/>
            <p:cNvSpPr>
              <a:spLocks noChangeAspect="1"/>
            </p:cNvSpPr>
            <p:nvPr>
              <p:custDataLst>
                <p:tags r:id="rId29"/>
              </p:custDataLst>
            </p:nvPr>
          </p:nvSpPr>
          <p:spPr bwMode="auto">
            <a:xfrm>
              <a:off x="7384" y="3870"/>
              <a:ext cx="498" cy="426"/>
            </a:xfrm>
            <a:custGeom>
              <a:avLst/>
              <a:gdLst>
                <a:gd name="T0" fmla="*/ 732 w 747"/>
                <a:gd name="T1" fmla="*/ 5 h 721"/>
                <a:gd name="T2" fmla="*/ 704 w 747"/>
                <a:gd name="T3" fmla="*/ 7 h 721"/>
                <a:gd name="T4" fmla="*/ 489 w 747"/>
                <a:gd name="T5" fmla="*/ 161 h 721"/>
                <a:gd name="T6" fmla="*/ 273 w 747"/>
                <a:gd name="T7" fmla="*/ 7 h 721"/>
                <a:gd name="T8" fmla="*/ 272 w 747"/>
                <a:gd name="T9" fmla="*/ 6 h 721"/>
                <a:gd name="T10" fmla="*/ 270 w 747"/>
                <a:gd name="T11" fmla="*/ 5 h 721"/>
                <a:gd name="T12" fmla="*/ 268 w 747"/>
                <a:gd name="T13" fmla="*/ 4 h 721"/>
                <a:gd name="T14" fmla="*/ 265 w 747"/>
                <a:gd name="T15" fmla="*/ 3 h 721"/>
                <a:gd name="T16" fmla="*/ 261 w 747"/>
                <a:gd name="T17" fmla="*/ 2 h 721"/>
                <a:gd name="T18" fmla="*/ 258 w 747"/>
                <a:gd name="T19" fmla="*/ 2 h 721"/>
                <a:gd name="T20" fmla="*/ 254 w 747"/>
                <a:gd name="T21" fmla="*/ 2 h 721"/>
                <a:gd name="T22" fmla="*/ 251 w 747"/>
                <a:gd name="T23" fmla="*/ 3 h 721"/>
                <a:gd name="T24" fmla="*/ 247 w 747"/>
                <a:gd name="T25" fmla="*/ 4 h 721"/>
                <a:gd name="T26" fmla="*/ 246 w 747"/>
                <a:gd name="T27" fmla="*/ 5 h 721"/>
                <a:gd name="T28" fmla="*/ 244 w 747"/>
                <a:gd name="T29" fmla="*/ 6 h 721"/>
                <a:gd name="T30" fmla="*/ 242 w 747"/>
                <a:gd name="T31" fmla="*/ 7 h 721"/>
                <a:gd name="T32" fmla="*/ 11 w 747"/>
                <a:gd name="T33" fmla="*/ 172 h 721"/>
                <a:gd name="T34" fmla="*/ 0 w 747"/>
                <a:gd name="T35" fmla="*/ 194 h 721"/>
                <a:gd name="T36" fmla="*/ 0 w 747"/>
                <a:gd name="T37" fmla="*/ 694 h 721"/>
                <a:gd name="T38" fmla="*/ 14 w 747"/>
                <a:gd name="T39" fmla="*/ 718 h 721"/>
                <a:gd name="T40" fmla="*/ 27 w 747"/>
                <a:gd name="T41" fmla="*/ 721 h 721"/>
                <a:gd name="T42" fmla="*/ 42 w 747"/>
                <a:gd name="T43" fmla="*/ 716 h 721"/>
                <a:gd name="T44" fmla="*/ 258 w 747"/>
                <a:gd name="T45" fmla="*/ 561 h 721"/>
                <a:gd name="T46" fmla="*/ 473 w 747"/>
                <a:gd name="T47" fmla="*/ 716 h 721"/>
                <a:gd name="T48" fmla="*/ 475 w 747"/>
                <a:gd name="T49" fmla="*/ 717 h 721"/>
                <a:gd name="T50" fmla="*/ 477 w 747"/>
                <a:gd name="T51" fmla="*/ 718 h 721"/>
                <a:gd name="T52" fmla="*/ 479 w 747"/>
                <a:gd name="T53" fmla="*/ 719 h 721"/>
                <a:gd name="T54" fmla="*/ 482 w 747"/>
                <a:gd name="T55" fmla="*/ 720 h 721"/>
                <a:gd name="T56" fmla="*/ 489 w 747"/>
                <a:gd name="T57" fmla="*/ 721 h 721"/>
                <a:gd name="T58" fmla="*/ 496 w 747"/>
                <a:gd name="T59" fmla="*/ 720 h 721"/>
                <a:gd name="T60" fmla="*/ 498 w 747"/>
                <a:gd name="T61" fmla="*/ 719 h 721"/>
                <a:gd name="T62" fmla="*/ 501 w 747"/>
                <a:gd name="T63" fmla="*/ 718 h 721"/>
                <a:gd name="T64" fmla="*/ 503 w 747"/>
                <a:gd name="T65" fmla="*/ 717 h 721"/>
                <a:gd name="T66" fmla="*/ 504 w 747"/>
                <a:gd name="T67" fmla="*/ 716 h 721"/>
                <a:gd name="T68" fmla="*/ 736 w 747"/>
                <a:gd name="T69" fmla="*/ 550 h 721"/>
                <a:gd name="T70" fmla="*/ 747 w 747"/>
                <a:gd name="T71" fmla="*/ 528 h 721"/>
                <a:gd name="T72" fmla="*/ 747 w 747"/>
                <a:gd name="T73" fmla="*/ 29 h 721"/>
                <a:gd name="T74" fmla="*/ 732 w 747"/>
                <a:gd name="T75" fmla="*/ 5 h 721"/>
                <a:gd name="T76" fmla="*/ 53 w 747"/>
                <a:gd name="T77" fmla="*/ 208 h 721"/>
                <a:gd name="T78" fmla="*/ 231 w 747"/>
                <a:gd name="T79" fmla="*/ 80 h 721"/>
                <a:gd name="T80" fmla="*/ 231 w 747"/>
                <a:gd name="T81" fmla="*/ 515 h 721"/>
                <a:gd name="T82" fmla="*/ 53 w 747"/>
                <a:gd name="T83" fmla="*/ 642 h 721"/>
                <a:gd name="T84" fmla="*/ 53 w 747"/>
                <a:gd name="T85" fmla="*/ 208 h 721"/>
                <a:gd name="T86" fmla="*/ 284 w 747"/>
                <a:gd name="T87" fmla="*/ 80 h 721"/>
                <a:gd name="T88" fmla="*/ 462 w 747"/>
                <a:gd name="T89" fmla="*/ 208 h 721"/>
                <a:gd name="T90" fmla="*/ 462 w 747"/>
                <a:gd name="T91" fmla="*/ 642 h 721"/>
                <a:gd name="T92" fmla="*/ 284 w 747"/>
                <a:gd name="T93" fmla="*/ 515 h 721"/>
                <a:gd name="T94" fmla="*/ 284 w 747"/>
                <a:gd name="T95" fmla="*/ 80 h 721"/>
                <a:gd name="T96" fmla="*/ 693 w 747"/>
                <a:gd name="T97" fmla="*/ 515 h 721"/>
                <a:gd name="T98" fmla="*/ 516 w 747"/>
                <a:gd name="T99" fmla="*/ 642 h 721"/>
                <a:gd name="T100" fmla="*/ 516 w 747"/>
                <a:gd name="T101" fmla="*/ 208 h 721"/>
                <a:gd name="T102" fmla="*/ 693 w 747"/>
                <a:gd name="T103" fmla="*/ 80 h 721"/>
                <a:gd name="T104" fmla="*/ 693 w 747"/>
                <a:gd name="T105" fmla="*/ 51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21">
                  <a:moveTo>
                    <a:pt x="732" y="5"/>
                  </a:moveTo>
                  <a:cubicBezTo>
                    <a:pt x="723" y="0"/>
                    <a:pt x="713" y="1"/>
                    <a:pt x="704" y="7"/>
                  </a:cubicBezTo>
                  <a:lnTo>
                    <a:pt x="489" y="161"/>
                  </a:lnTo>
                  <a:lnTo>
                    <a:pt x="273" y="7"/>
                  </a:lnTo>
                  <a:cubicBezTo>
                    <a:pt x="273" y="6"/>
                    <a:pt x="272" y="6"/>
                    <a:pt x="272" y="6"/>
                  </a:cubicBezTo>
                  <a:cubicBezTo>
                    <a:pt x="271" y="6"/>
                    <a:pt x="271" y="5"/>
                    <a:pt x="270" y="5"/>
                  </a:cubicBezTo>
                  <a:cubicBezTo>
                    <a:pt x="269" y="5"/>
                    <a:pt x="269" y="4"/>
                    <a:pt x="268" y="4"/>
                  </a:cubicBezTo>
                  <a:cubicBezTo>
                    <a:pt x="267" y="4"/>
                    <a:pt x="266" y="3"/>
                    <a:pt x="265" y="3"/>
                  </a:cubicBezTo>
                  <a:cubicBezTo>
                    <a:pt x="264" y="3"/>
                    <a:pt x="263" y="2"/>
                    <a:pt x="261" y="2"/>
                  </a:cubicBezTo>
                  <a:cubicBezTo>
                    <a:pt x="260" y="2"/>
                    <a:pt x="259" y="2"/>
                    <a:pt x="258" y="2"/>
                  </a:cubicBezTo>
                  <a:cubicBezTo>
                    <a:pt x="257" y="2"/>
                    <a:pt x="255" y="2"/>
                    <a:pt x="254" y="2"/>
                  </a:cubicBezTo>
                  <a:cubicBezTo>
                    <a:pt x="253" y="2"/>
                    <a:pt x="252" y="3"/>
                    <a:pt x="251" y="3"/>
                  </a:cubicBezTo>
                  <a:cubicBezTo>
                    <a:pt x="249" y="3"/>
                    <a:pt x="248" y="4"/>
                    <a:pt x="247" y="4"/>
                  </a:cubicBezTo>
                  <a:cubicBezTo>
                    <a:pt x="247" y="4"/>
                    <a:pt x="246" y="5"/>
                    <a:pt x="246" y="5"/>
                  </a:cubicBezTo>
                  <a:cubicBezTo>
                    <a:pt x="245" y="5"/>
                    <a:pt x="245" y="6"/>
                    <a:pt x="244" y="6"/>
                  </a:cubicBezTo>
                  <a:cubicBezTo>
                    <a:pt x="243" y="6"/>
                    <a:pt x="243" y="6"/>
                    <a:pt x="242" y="7"/>
                  </a:cubicBezTo>
                  <a:lnTo>
                    <a:pt x="11" y="172"/>
                  </a:lnTo>
                  <a:cubicBezTo>
                    <a:pt x="4" y="177"/>
                    <a:pt x="0" y="186"/>
                    <a:pt x="0" y="194"/>
                  </a:cubicBezTo>
                  <a:lnTo>
                    <a:pt x="0" y="694"/>
                  </a:lnTo>
                  <a:cubicBezTo>
                    <a:pt x="0" y="704"/>
                    <a:pt x="6" y="713"/>
                    <a:pt x="14" y="718"/>
                  </a:cubicBezTo>
                  <a:cubicBezTo>
                    <a:pt x="18" y="720"/>
                    <a:pt x="23" y="721"/>
                    <a:pt x="27" y="721"/>
                  </a:cubicBezTo>
                  <a:cubicBezTo>
                    <a:pt x="32" y="721"/>
                    <a:pt x="38" y="719"/>
                    <a:pt x="42" y="716"/>
                  </a:cubicBezTo>
                  <a:lnTo>
                    <a:pt x="258" y="561"/>
                  </a:lnTo>
                  <a:lnTo>
                    <a:pt x="473" y="716"/>
                  </a:lnTo>
                  <a:cubicBezTo>
                    <a:pt x="474" y="716"/>
                    <a:pt x="474" y="716"/>
                    <a:pt x="475" y="717"/>
                  </a:cubicBezTo>
                  <a:cubicBezTo>
                    <a:pt x="476" y="717"/>
                    <a:pt x="476" y="717"/>
                    <a:pt x="477" y="718"/>
                  </a:cubicBezTo>
                  <a:cubicBezTo>
                    <a:pt x="478" y="718"/>
                    <a:pt x="479" y="719"/>
                    <a:pt x="479" y="719"/>
                  </a:cubicBezTo>
                  <a:cubicBezTo>
                    <a:pt x="480" y="719"/>
                    <a:pt x="481" y="719"/>
                    <a:pt x="482" y="720"/>
                  </a:cubicBezTo>
                  <a:cubicBezTo>
                    <a:pt x="484" y="720"/>
                    <a:pt x="486" y="721"/>
                    <a:pt x="489" y="721"/>
                  </a:cubicBezTo>
                  <a:cubicBezTo>
                    <a:pt x="491" y="721"/>
                    <a:pt x="494" y="720"/>
                    <a:pt x="496" y="720"/>
                  </a:cubicBezTo>
                  <a:cubicBezTo>
                    <a:pt x="497" y="719"/>
                    <a:pt x="498" y="719"/>
                    <a:pt x="498" y="719"/>
                  </a:cubicBezTo>
                  <a:cubicBezTo>
                    <a:pt x="499" y="719"/>
                    <a:pt x="500" y="718"/>
                    <a:pt x="501" y="718"/>
                  </a:cubicBezTo>
                  <a:cubicBezTo>
                    <a:pt x="502" y="718"/>
                    <a:pt x="502" y="717"/>
                    <a:pt x="503" y="717"/>
                  </a:cubicBezTo>
                  <a:cubicBezTo>
                    <a:pt x="503" y="716"/>
                    <a:pt x="504" y="716"/>
                    <a:pt x="504" y="716"/>
                  </a:cubicBezTo>
                  <a:lnTo>
                    <a:pt x="736" y="550"/>
                  </a:lnTo>
                  <a:cubicBezTo>
                    <a:pt x="742" y="545"/>
                    <a:pt x="747" y="537"/>
                    <a:pt x="747" y="528"/>
                  </a:cubicBezTo>
                  <a:lnTo>
                    <a:pt x="747" y="29"/>
                  </a:lnTo>
                  <a:cubicBezTo>
                    <a:pt x="747" y="19"/>
                    <a:pt x="741" y="9"/>
                    <a:pt x="732" y="5"/>
                  </a:cubicBezTo>
                  <a:close/>
                  <a:moveTo>
                    <a:pt x="53" y="208"/>
                  </a:moveTo>
                  <a:lnTo>
                    <a:pt x="231" y="80"/>
                  </a:lnTo>
                  <a:lnTo>
                    <a:pt x="231" y="515"/>
                  </a:lnTo>
                  <a:lnTo>
                    <a:pt x="53" y="642"/>
                  </a:lnTo>
                  <a:lnTo>
                    <a:pt x="53" y="208"/>
                  </a:lnTo>
                  <a:close/>
                  <a:moveTo>
                    <a:pt x="284" y="80"/>
                  </a:moveTo>
                  <a:lnTo>
                    <a:pt x="462" y="208"/>
                  </a:lnTo>
                  <a:lnTo>
                    <a:pt x="462" y="642"/>
                  </a:lnTo>
                  <a:lnTo>
                    <a:pt x="284" y="515"/>
                  </a:lnTo>
                  <a:lnTo>
                    <a:pt x="284" y="80"/>
                  </a:lnTo>
                  <a:close/>
                  <a:moveTo>
                    <a:pt x="693" y="515"/>
                  </a:moveTo>
                  <a:lnTo>
                    <a:pt x="516" y="642"/>
                  </a:lnTo>
                  <a:lnTo>
                    <a:pt x="516" y="208"/>
                  </a:lnTo>
                  <a:lnTo>
                    <a:pt x="693" y="80"/>
                  </a:lnTo>
                  <a:lnTo>
                    <a:pt x="693" y="515"/>
                  </a:lnTo>
                  <a:close/>
                </a:path>
              </a:pathLst>
            </a:custGeom>
            <a:solidFill>
              <a:schemeClr val="bg1"/>
            </a:solidFill>
            <a:ln>
              <a:noFill/>
            </a:ln>
          </p:spPr>
        </p:sp>
        <p:sp>
          <p:nvSpPr>
            <p:cNvPr id="59" name="clip-doodle_16258"/>
            <p:cNvSpPr>
              <a:spLocks noChangeAspect="1"/>
            </p:cNvSpPr>
            <p:nvPr>
              <p:custDataLst>
                <p:tags r:id="rId30"/>
              </p:custDataLst>
            </p:nvPr>
          </p:nvSpPr>
          <p:spPr bwMode="auto">
            <a:xfrm>
              <a:off x="7393" y="4988"/>
              <a:ext cx="461" cy="442"/>
            </a:xfrm>
            <a:custGeom>
              <a:avLst/>
              <a:gdLst>
                <a:gd name="T0" fmla="*/ 2469 w 4138"/>
                <a:gd name="T1" fmla="*/ 4112 h 4483"/>
                <a:gd name="T2" fmla="*/ 3838 w 4138"/>
                <a:gd name="T3" fmla="*/ 3908 h 4483"/>
                <a:gd name="T4" fmla="*/ 2964 w 4138"/>
                <a:gd name="T5" fmla="*/ 2048 h 4483"/>
                <a:gd name="T6" fmla="*/ 1167 w 4138"/>
                <a:gd name="T7" fmla="*/ 1258 h 4483"/>
                <a:gd name="T8" fmla="*/ 1596 w 4138"/>
                <a:gd name="T9" fmla="*/ 2749 h 4483"/>
                <a:gd name="T10" fmla="*/ 2480 w 4138"/>
                <a:gd name="T11" fmla="*/ 3432 h 4483"/>
                <a:gd name="T12" fmla="*/ 3035 w 4138"/>
                <a:gd name="T13" fmla="*/ 3619 h 4483"/>
                <a:gd name="T14" fmla="*/ 3343 w 4138"/>
                <a:gd name="T15" fmla="*/ 3284 h 4483"/>
                <a:gd name="T16" fmla="*/ 2911 w 4138"/>
                <a:gd name="T17" fmla="*/ 2684 h 4483"/>
                <a:gd name="T18" fmla="*/ 2728 w 4138"/>
                <a:gd name="T19" fmla="*/ 2997 h 4483"/>
                <a:gd name="T20" fmla="*/ 2939 w 4138"/>
                <a:gd name="T21" fmla="*/ 3270 h 4483"/>
                <a:gd name="T22" fmla="*/ 2610 w 4138"/>
                <a:gd name="T23" fmla="*/ 3076 h 4483"/>
                <a:gd name="T24" fmla="*/ 1766 w 4138"/>
                <a:gd name="T25" fmla="*/ 2421 h 4483"/>
                <a:gd name="T26" fmla="*/ 1246 w 4138"/>
                <a:gd name="T27" fmla="*/ 1757 h 4483"/>
                <a:gd name="T28" fmla="*/ 2165 w 4138"/>
                <a:gd name="T29" fmla="*/ 1876 h 4483"/>
                <a:gd name="T30" fmla="*/ 3483 w 4138"/>
                <a:gd name="T31" fmla="*/ 3221 h 4483"/>
                <a:gd name="T32" fmla="*/ 3118 w 4138"/>
                <a:gd name="T33" fmla="*/ 3947 h 4483"/>
                <a:gd name="T34" fmla="*/ 2521 w 4138"/>
                <a:gd name="T35" fmla="*/ 3733 h 4483"/>
                <a:gd name="T36" fmla="*/ 1279 w 4138"/>
                <a:gd name="T37" fmla="*/ 2793 h 4483"/>
                <a:gd name="T38" fmla="*/ 681 w 4138"/>
                <a:gd name="T39" fmla="*/ 1489 h 4483"/>
                <a:gd name="T40" fmla="*/ 2797 w 4138"/>
                <a:gd name="T41" fmla="*/ 1355 h 4483"/>
                <a:gd name="T42" fmla="*/ 2980 w 4138"/>
                <a:gd name="T43" fmla="*/ 1042 h 4483"/>
                <a:gd name="T44" fmla="*/ 351 w 4138"/>
                <a:gd name="T45" fmla="*/ 1305 h 4483"/>
                <a:gd name="T46" fmla="*/ 2469 w 4138"/>
                <a:gd name="T47" fmla="*/ 4112 h 4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38" h="4483">
                  <a:moveTo>
                    <a:pt x="2469" y="4112"/>
                  </a:moveTo>
                  <a:cubicBezTo>
                    <a:pt x="2899" y="4322"/>
                    <a:pt x="3608" y="4483"/>
                    <a:pt x="3838" y="3908"/>
                  </a:cubicBezTo>
                  <a:cubicBezTo>
                    <a:pt x="4138" y="3158"/>
                    <a:pt x="3501" y="2471"/>
                    <a:pt x="2964" y="2048"/>
                  </a:cubicBezTo>
                  <a:cubicBezTo>
                    <a:pt x="2541" y="1715"/>
                    <a:pt x="1759" y="830"/>
                    <a:pt x="1167" y="1258"/>
                  </a:cubicBezTo>
                  <a:cubicBezTo>
                    <a:pt x="492" y="1745"/>
                    <a:pt x="1180" y="2407"/>
                    <a:pt x="1596" y="2749"/>
                  </a:cubicBezTo>
                  <a:cubicBezTo>
                    <a:pt x="1884" y="2985"/>
                    <a:pt x="2191" y="3197"/>
                    <a:pt x="2480" y="3432"/>
                  </a:cubicBezTo>
                  <a:cubicBezTo>
                    <a:pt x="2648" y="3570"/>
                    <a:pt x="2820" y="3656"/>
                    <a:pt x="3035" y="3619"/>
                  </a:cubicBezTo>
                  <a:cubicBezTo>
                    <a:pt x="3187" y="3594"/>
                    <a:pt x="3343" y="3444"/>
                    <a:pt x="3343" y="3284"/>
                  </a:cubicBezTo>
                  <a:cubicBezTo>
                    <a:pt x="3341" y="3009"/>
                    <a:pt x="3112" y="2836"/>
                    <a:pt x="2911" y="2684"/>
                  </a:cubicBezTo>
                  <a:cubicBezTo>
                    <a:pt x="2724" y="2543"/>
                    <a:pt x="2543" y="2858"/>
                    <a:pt x="2728" y="2997"/>
                  </a:cubicBezTo>
                  <a:cubicBezTo>
                    <a:pt x="2735" y="3003"/>
                    <a:pt x="3070" y="3229"/>
                    <a:pt x="2939" y="3270"/>
                  </a:cubicBezTo>
                  <a:cubicBezTo>
                    <a:pt x="2848" y="3298"/>
                    <a:pt x="2674" y="3126"/>
                    <a:pt x="2610" y="3076"/>
                  </a:cubicBezTo>
                  <a:cubicBezTo>
                    <a:pt x="2330" y="2856"/>
                    <a:pt x="2041" y="2647"/>
                    <a:pt x="1766" y="2421"/>
                  </a:cubicBezTo>
                  <a:cubicBezTo>
                    <a:pt x="1603" y="2288"/>
                    <a:pt x="1209" y="2005"/>
                    <a:pt x="1246" y="1757"/>
                  </a:cubicBezTo>
                  <a:cubicBezTo>
                    <a:pt x="1329" y="1199"/>
                    <a:pt x="1978" y="1725"/>
                    <a:pt x="2165" y="1876"/>
                  </a:cubicBezTo>
                  <a:cubicBezTo>
                    <a:pt x="2650" y="2266"/>
                    <a:pt x="3254" y="2614"/>
                    <a:pt x="3483" y="3221"/>
                  </a:cubicBezTo>
                  <a:cubicBezTo>
                    <a:pt x="3614" y="3568"/>
                    <a:pt x="3556" y="3956"/>
                    <a:pt x="3118" y="3947"/>
                  </a:cubicBezTo>
                  <a:cubicBezTo>
                    <a:pt x="2913" y="3943"/>
                    <a:pt x="2697" y="3824"/>
                    <a:pt x="2521" y="3733"/>
                  </a:cubicBezTo>
                  <a:cubicBezTo>
                    <a:pt x="2059" y="3494"/>
                    <a:pt x="1644" y="3162"/>
                    <a:pt x="1279" y="2793"/>
                  </a:cubicBezTo>
                  <a:cubicBezTo>
                    <a:pt x="932" y="2442"/>
                    <a:pt x="590" y="2007"/>
                    <a:pt x="681" y="1489"/>
                  </a:cubicBezTo>
                  <a:cubicBezTo>
                    <a:pt x="879" y="352"/>
                    <a:pt x="2183" y="976"/>
                    <a:pt x="2797" y="1355"/>
                  </a:cubicBezTo>
                  <a:cubicBezTo>
                    <a:pt x="2997" y="1478"/>
                    <a:pt x="3179" y="1164"/>
                    <a:pt x="2980" y="1042"/>
                  </a:cubicBezTo>
                  <a:cubicBezTo>
                    <a:pt x="2150" y="529"/>
                    <a:pt x="724" y="0"/>
                    <a:pt x="351" y="1305"/>
                  </a:cubicBezTo>
                  <a:cubicBezTo>
                    <a:pt x="0" y="2531"/>
                    <a:pt x="1530" y="3651"/>
                    <a:pt x="2469" y="4112"/>
                  </a:cubicBezTo>
                  <a:close/>
                </a:path>
              </a:pathLst>
            </a:custGeom>
            <a:solidFill>
              <a:schemeClr val="bg1"/>
            </a:solidFill>
            <a:ln>
              <a:noFill/>
            </a:ln>
          </p:spPr>
        </p:sp>
        <p:sp>
          <p:nvSpPr>
            <p:cNvPr id="60" name="big-pinterest-logo_80811"/>
            <p:cNvSpPr>
              <a:spLocks noChangeAspect="1"/>
            </p:cNvSpPr>
            <p:nvPr>
              <p:custDataLst>
                <p:tags r:id="rId31"/>
              </p:custDataLst>
            </p:nvPr>
          </p:nvSpPr>
          <p:spPr bwMode="auto">
            <a:xfrm>
              <a:off x="1244" y="3870"/>
              <a:ext cx="360" cy="442"/>
            </a:xfrm>
            <a:custGeom>
              <a:avLst/>
              <a:gdLst>
                <a:gd name="T0" fmla="*/ 3073 w 3141"/>
                <a:gd name="T1" fmla="*/ 1191 h 4356"/>
                <a:gd name="T2" fmla="*/ 2562 w 3141"/>
                <a:gd name="T3" fmla="*/ 327 h 4356"/>
                <a:gd name="T4" fmla="*/ 1533 w 3141"/>
                <a:gd name="T5" fmla="*/ 0 h 4356"/>
                <a:gd name="T6" fmla="*/ 0 w 3141"/>
                <a:gd name="T7" fmla="*/ 1457 h 4356"/>
                <a:gd name="T8" fmla="*/ 345 w 3141"/>
                <a:gd name="T9" fmla="*/ 2378 h 4356"/>
                <a:gd name="T10" fmla="*/ 646 w 3141"/>
                <a:gd name="T11" fmla="*/ 2401 h 4356"/>
                <a:gd name="T12" fmla="*/ 669 w 3141"/>
                <a:gd name="T13" fmla="*/ 2100 h 4356"/>
                <a:gd name="T14" fmla="*/ 426 w 3141"/>
                <a:gd name="T15" fmla="*/ 1457 h 4356"/>
                <a:gd name="T16" fmla="*/ 1533 w 3141"/>
                <a:gd name="T17" fmla="*/ 427 h 4356"/>
                <a:gd name="T18" fmla="*/ 2653 w 3141"/>
                <a:gd name="T19" fmla="*/ 1267 h 4356"/>
                <a:gd name="T20" fmla="*/ 2045 w 3141"/>
                <a:gd name="T21" fmla="*/ 2381 h 4356"/>
                <a:gd name="T22" fmla="*/ 1646 w 3141"/>
                <a:gd name="T23" fmla="*/ 2089 h 4356"/>
                <a:gd name="T24" fmla="*/ 1780 w 3141"/>
                <a:gd name="T25" fmla="*/ 1354 h 4356"/>
                <a:gd name="T26" fmla="*/ 1606 w 3141"/>
                <a:gd name="T27" fmla="*/ 811 h 4356"/>
                <a:gd name="T28" fmla="*/ 1281 w 3141"/>
                <a:gd name="T29" fmla="*/ 829 h 4356"/>
                <a:gd name="T30" fmla="*/ 1193 w 3141"/>
                <a:gd name="T31" fmla="*/ 2058 h 4356"/>
                <a:gd name="T32" fmla="*/ 1208 w 3141"/>
                <a:gd name="T33" fmla="*/ 2108 h 4356"/>
                <a:gd name="T34" fmla="*/ 818 w 3141"/>
                <a:gd name="T35" fmla="*/ 4101 h 4356"/>
                <a:gd name="T36" fmla="*/ 985 w 3141"/>
                <a:gd name="T37" fmla="*/ 4352 h 4356"/>
                <a:gd name="T38" fmla="*/ 1027 w 3141"/>
                <a:gd name="T39" fmla="*/ 4356 h 4356"/>
                <a:gd name="T40" fmla="*/ 1236 w 3141"/>
                <a:gd name="T41" fmla="*/ 4184 h 4356"/>
                <a:gd name="T42" fmla="*/ 1533 w 3141"/>
                <a:gd name="T43" fmla="*/ 2672 h 4356"/>
                <a:gd name="T44" fmla="*/ 2133 w 3141"/>
                <a:gd name="T45" fmla="*/ 2799 h 4356"/>
                <a:gd name="T46" fmla="*/ 2869 w 3141"/>
                <a:gd name="T47" fmla="*/ 2254 h 4356"/>
                <a:gd name="T48" fmla="*/ 3073 w 3141"/>
                <a:gd name="T49" fmla="*/ 1191 h 4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1" h="4356">
                  <a:moveTo>
                    <a:pt x="3073" y="1191"/>
                  </a:moveTo>
                  <a:cubicBezTo>
                    <a:pt x="3009" y="837"/>
                    <a:pt x="2832" y="538"/>
                    <a:pt x="2562" y="327"/>
                  </a:cubicBezTo>
                  <a:cubicBezTo>
                    <a:pt x="2289" y="113"/>
                    <a:pt x="1934" y="0"/>
                    <a:pt x="1533" y="0"/>
                  </a:cubicBezTo>
                  <a:cubicBezTo>
                    <a:pt x="688" y="0"/>
                    <a:pt x="0" y="653"/>
                    <a:pt x="0" y="1457"/>
                  </a:cubicBezTo>
                  <a:cubicBezTo>
                    <a:pt x="0" y="1792"/>
                    <a:pt x="122" y="2119"/>
                    <a:pt x="345" y="2378"/>
                  </a:cubicBezTo>
                  <a:cubicBezTo>
                    <a:pt x="422" y="2467"/>
                    <a:pt x="557" y="2478"/>
                    <a:pt x="646" y="2401"/>
                  </a:cubicBezTo>
                  <a:cubicBezTo>
                    <a:pt x="735" y="2324"/>
                    <a:pt x="746" y="2189"/>
                    <a:pt x="669" y="2100"/>
                  </a:cubicBezTo>
                  <a:cubicBezTo>
                    <a:pt x="510" y="1916"/>
                    <a:pt x="426" y="1693"/>
                    <a:pt x="426" y="1457"/>
                  </a:cubicBezTo>
                  <a:cubicBezTo>
                    <a:pt x="426" y="889"/>
                    <a:pt x="923" y="427"/>
                    <a:pt x="1533" y="427"/>
                  </a:cubicBezTo>
                  <a:cubicBezTo>
                    <a:pt x="2139" y="427"/>
                    <a:pt x="2557" y="741"/>
                    <a:pt x="2653" y="1267"/>
                  </a:cubicBezTo>
                  <a:cubicBezTo>
                    <a:pt x="2761" y="1855"/>
                    <a:pt x="2371" y="2312"/>
                    <a:pt x="2045" y="2381"/>
                  </a:cubicBezTo>
                  <a:cubicBezTo>
                    <a:pt x="1849" y="2423"/>
                    <a:pt x="1715" y="2324"/>
                    <a:pt x="1646" y="2089"/>
                  </a:cubicBezTo>
                  <a:cubicBezTo>
                    <a:pt x="1709" y="1757"/>
                    <a:pt x="1760" y="1481"/>
                    <a:pt x="1780" y="1354"/>
                  </a:cubicBezTo>
                  <a:cubicBezTo>
                    <a:pt x="1820" y="1103"/>
                    <a:pt x="1755" y="900"/>
                    <a:pt x="1606" y="811"/>
                  </a:cubicBezTo>
                  <a:cubicBezTo>
                    <a:pt x="1503" y="749"/>
                    <a:pt x="1379" y="756"/>
                    <a:pt x="1281" y="829"/>
                  </a:cubicBezTo>
                  <a:cubicBezTo>
                    <a:pt x="1063" y="992"/>
                    <a:pt x="1031" y="1440"/>
                    <a:pt x="1193" y="2058"/>
                  </a:cubicBezTo>
                  <a:cubicBezTo>
                    <a:pt x="1198" y="2074"/>
                    <a:pt x="1203" y="2092"/>
                    <a:pt x="1208" y="2108"/>
                  </a:cubicBezTo>
                  <a:cubicBezTo>
                    <a:pt x="1047" y="2949"/>
                    <a:pt x="821" y="4084"/>
                    <a:pt x="818" y="4101"/>
                  </a:cubicBezTo>
                  <a:cubicBezTo>
                    <a:pt x="795" y="4216"/>
                    <a:pt x="870" y="4329"/>
                    <a:pt x="985" y="4352"/>
                  </a:cubicBezTo>
                  <a:cubicBezTo>
                    <a:pt x="999" y="4354"/>
                    <a:pt x="1013" y="4356"/>
                    <a:pt x="1027" y="4356"/>
                  </a:cubicBezTo>
                  <a:cubicBezTo>
                    <a:pt x="1127" y="4356"/>
                    <a:pt x="1216" y="4286"/>
                    <a:pt x="1236" y="4184"/>
                  </a:cubicBezTo>
                  <a:cubicBezTo>
                    <a:pt x="1247" y="4130"/>
                    <a:pt x="1394" y="3391"/>
                    <a:pt x="1533" y="2672"/>
                  </a:cubicBezTo>
                  <a:cubicBezTo>
                    <a:pt x="1696" y="2800"/>
                    <a:pt x="1904" y="2847"/>
                    <a:pt x="2133" y="2799"/>
                  </a:cubicBezTo>
                  <a:cubicBezTo>
                    <a:pt x="2413" y="2739"/>
                    <a:pt x="2688" y="2535"/>
                    <a:pt x="2869" y="2254"/>
                  </a:cubicBezTo>
                  <a:cubicBezTo>
                    <a:pt x="3069" y="1942"/>
                    <a:pt x="3141" y="1565"/>
                    <a:pt x="3073" y="1191"/>
                  </a:cubicBezTo>
                  <a:close/>
                </a:path>
              </a:pathLst>
            </a:custGeom>
            <a:solidFill>
              <a:schemeClr val="bg1"/>
            </a:solidFill>
            <a:ln>
              <a:noFill/>
            </a:ln>
          </p:spPr>
        </p:sp>
        <p:sp>
          <p:nvSpPr>
            <p:cNvPr id="61" name="eraser-erasing_15960"/>
            <p:cNvSpPr>
              <a:spLocks noChangeAspect="1"/>
            </p:cNvSpPr>
            <p:nvPr>
              <p:custDataLst>
                <p:tags r:id="rId32"/>
              </p:custDataLst>
            </p:nvPr>
          </p:nvSpPr>
          <p:spPr bwMode="auto">
            <a:xfrm>
              <a:off x="7393" y="6111"/>
              <a:ext cx="497" cy="442"/>
            </a:xfrm>
            <a:custGeom>
              <a:avLst/>
              <a:gdLst>
                <a:gd name="T0" fmla="*/ 637 w 646"/>
                <a:gd name="T1" fmla="*/ 261 h 649"/>
                <a:gd name="T2" fmla="*/ 385 w 646"/>
                <a:gd name="T3" fmla="*/ 9 h 649"/>
                <a:gd name="T4" fmla="*/ 352 w 646"/>
                <a:gd name="T5" fmla="*/ 11 h 649"/>
                <a:gd name="T6" fmla="*/ 11 w 646"/>
                <a:gd name="T7" fmla="*/ 352 h 649"/>
                <a:gd name="T8" fmla="*/ 9 w 646"/>
                <a:gd name="T9" fmla="*/ 385 h 649"/>
                <a:gd name="T10" fmla="*/ 261 w 646"/>
                <a:gd name="T11" fmla="*/ 637 h 649"/>
                <a:gd name="T12" fmla="*/ 271 w 646"/>
                <a:gd name="T13" fmla="*/ 642 h 649"/>
                <a:gd name="T14" fmla="*/ 288 w 646"/>
                <a:gd name="T15" fmla="*/ 649 h 649"/>
                <a:gd name="T16" fmla="*/ 592 w 646"/>
                <a:gd name="T17" fmla="*/ 649 h 649"/>
                <a:gd name="T18" fmla="*/ 617 w 646"/>
                <a:gd name="T19" fmla="*/ 624 h 649"/>
                <a:gd name="T20" fmla="*/ 592 w 646"/>
                <a:gd name="T21" fmla="*/ 599 h 649"/>
                <a:gd name="T22" fmla="*/ 331 w 646"/>
                <a:gd name="T23" fmla="*/ 599 h 649"/>
                <a:gd name="T24" fmla="*/ 635 w 646"/>
                <a:gd name="T25" fmla="*/ 294 h 649"/>
                <a:gd name="T26" fmla="*/ 637 w 646"/>
                <a:gd name="T27" fmla="*/ 261 h 649"/>
                <a:gd name="T28" fmla="*/ 396 w 646"/>
                <a:gd name="T29" fmla="*/ 470 h 649"/>
                <a:gd name="T30" fmla="*/ 176 w 646"/>
                <a:gd name="T31" fmla="*/ 250 h 649"/>
                <a:gd name="T32" fmla="*/ 140 w 646"/>
                <a:gd name="T33" fmla="*/ 285 h 649"/>
                <a:gd name="T34" fmla="*/ 361 w 646"/>
                <a:gd name="T35" fmla="*/ 506 h 649"/>
                <a:gd name="T36" fmla="*/ 280 w 646"/>
                <a:gd name="T37" fmla="*/ 586 h 649"/>
                <a:gd name="T38" fmla="*/ 60 w 646"/>
                <a:gd name="T39" fmla="*/ 366 h 649"/>
                <a:gd name="T40" fmla="*/ 365 w 646"/>
                <a:gd name="T41" fmla="*/ 60 h 649"/>
                <a:gd name="T42" fmla="*/ 586 w 646"/>
                <a:gd name="T43" fmla="*/ 281 h 649"/>
                <a:gd name="T44" fmla="*/ 396 w 646"/>
                <a:gd name="T45" fmla="*/ 47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649">
                  <a:moveTo>
                    <a:pt x="637" y="261"/>
                  </a:moveTo>
                  <a:lnTo>
                    <a:pt x="385" y="9"/>
                  </a:lnTo>
                  <a:cubicBezTo>
                    <a:pt x="376" y="0"/>
                    <a:pt x="361" y="1"/>
                    <a:pt x="352" y="11"/>
                  </a:cubicBezTo>
                  <a:lnTo>
                    <a:pt x="11" y="352"/>
                  </a:lnTo>
                  <a:cubicBezTo>
                    <a:pt x="1" y="362"/>
                    <a:pt x="0" y="377"/>
                    <a:pt x="9" y="385"/>
                  </a:cubicBezTo>
                  <a:lnTo>
                    <a:pt x="261" y="637"/>
                  </a:lnTo>
                  <a:cubicBezTo>
                    <a:pt x="264" y="640"/>
                    <a:pt x="267" y="642"/>
                    <a:pt x="271" y="642"/>
                  </a:cubicBezTo>
                  <a:cubicBezTo>
                    <a:pt x="276" y="646"/>
                    <a:pt x="281" y="649"/>
                    <a:pt x="288" y="649"/>
                  </a:cubicBezTo>
                  <a:lnTo>
                    <a:pt x="592" y="649"/>
                  </a:lnTo>
                  <a:cubicBezTo>
                    <a:pt x="606" y="649"/>
                    <a:pt x="617" y="638"/>
                    <a:pt x="617" y="624"/>
                  </a:cubicBezTo>
                  <a:cubicBezTo>
                    <a:pt x="617" y="610"/>
                    <a:pt x="606" y="599"/>
                    <a:pt x="592" y="599"/>
                  </a:cubicBezTo>
                  <a:lnTo>
                    <a:pt x="331" y="599"/>
                  </a:lnTo>
                  <a:lnTo>
                    <a:pt x="635" y="294"/>
                  </a:lnTo>
                  <a:cubicBezTo>
                    <a:pt x="645" y="285"/>
                    <a:pt x="646" y="270"/>
                    <a:pt x="637" y="261"/>
                  </a:cubicBezTo>
                  <a:close/>
                  <a:moveTo>
                    <a:pt x="396" y="470"/>
                  </a:moveTo>
                  <a:lnTo>
                    <a:pt x="176" y="250"/>
                  </a:lnTo>
                  <a:lnTo>
                    <a:pt x="140" y="285"/>
                  </a:lnTo>
                  <a:lnTo>
                    <a:pt x="361" y="506"/>
                  </a:lnTo>
                  <a:lnTo>
                    <a:pt x="280" y="586"/>
                  </a:lnTo>
                  <a:lnTo>
                    <a:pt x="60" y="366"/>
                  </a:lnTo>
                  <a:lnTo>
                    <a:pt x="365" y="60"/>
                  </a:lnTo>
                  <a:lnTo>
                    <a:pt x="586" y="281"/>
                  </a:lnTo>
                  <a:lnTo>
                    <a:pt x="396" y="470"/>
                  </a:lnTo>
                  <a:close/>
                </a:path>
              </a:pathLst>
            </a:custGeom>
            <a:solidFill>
              <a:schemeClr val="bg1"/>
            </a:solidFill>
            <a:ln>
              <a:noFill/>
            </a:ln>
          </p:spPr>
        </p:sp>
      </p:grpSp>
    </p:spTree>
    <p:custDataLst>
      <p:tags r:id="rId33"/>
    </p:custDataLst>
  </p:cSld>
  <p:clrMapOvr>
    <a:masterClrMapping/>
  </p:clrMapOvr>
  <p:transition advTm="0">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3031067" y="1514687"/>
            <a:ext cx="6141720" cy="378460"/>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发包方定期检查、调查事故定期评估安全绩效</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nvGrpSpPr>
          <p:cNvPr id="18" name="组合 17"/>
          <p:cNvGrpSpPr/>
          <p:nvPr/>
        </p:nvGrpSpPr>
        <p:grpSpPr>
          <a:xfrm>
            <a:off x="695113" y="2527300"/>
            <a:ext cx="10845800" cy="3437467"/>
            <a:chOff x="821" y="2420"/>
            <a:chExt cx="12810" cy="4060"/>
          </a:xfrm>
        </p:grpSpPr>
        <p:grpSp>
          <p:nvGrpSpPr>
            <p:cNvPr id="3" name="21770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821" y="2420"/>
              <a:ext cx="12810" cy="4060"/>
              <a:chOff x="695524" y="2048623"/>
              <a:chExt cx="10845799" cy="3437777"/>
            </a:xfrm>
          </p:grpSpPr>
          <p:sp>
            <p:nvSpPr>
              <p:cNvPr id="20" name="iŝľiďê"/>
              <p:cNvSpPr/>
              <p:nvPr/>
            </p:nvSpPr>
            <p:spPr>
              <a:xfrm rot="5400000">
                <a:off x="8496921" y="1733779"/>
                <a:ext cx="2279262" cy="3809541"/>
              </a:xfrm>
              <a:custGeom>
                <a:avLst/>
                <a:gdLst>
                  <a:gd name="connsiteX0" fmla="*/ 0 w 2279262"/>
                  <a:gd name="connsiteY0" fmla="*/ 3573797 h 3573797"/>
                  <a:gd name="connsiteX1" fmla="*/ 0 w 2279262"/>
                  <a:gd name="connsiteY1" fmla="*/ 997177 h 3573797"/>
                  <a:gd name="connsiteX2" fmla="*/ 997177 w 2279262"/>
                  <a:gd name="connsiteY2" fmla="*/ 0 h 3573797"/>
                  <a:gd name="connsiteX3" fmla="*/ 1119585 w 2279262"/>
                  <a:gd name="connsiteY3" fmla="*/ 0 h 3573797"/>
                  <a:gd name="connsiteX4" fmla="*/ 2116762 w 2279262"/>
                  <a:gd name="connsiteY4" fmla="*/ 997177 h 3573797"/>
                  <a:gd name="connsiteX5" fmla="*/ 2116762 w 2279262"/>
                  <a:gd name="connsiteY5" fmla="*/ 1090999 h 3573797"/>
                  <a:gd name="connsiteX6" fmla="*/ 2279262 w 2279262"/>
                  <a:gd name="connsiteY6" fmla="*/ 1090999 h 3573797"/>
                  <a:gd name="connsiteX7" fmla="*/ 1995084 w 2279262"/>
                  <a:gd name="connsiteY7" fmla="*/ 1625827 h 3573797"/>
                  <a:gd name="connsiteX8" fmla="*/ 1710905 w 2279262"/>
                  <a:gd name="connsiteY8" fmla="*/ 1090999 h 3573797"/>
                  <a:gd name="connsiteX9" fmla="*/ 1873405 w 2279262"/>
                  <a:gd name="connsiteY9" fmla="*/ 1090999 h 3573797"/>
                  <a:gd name="connsiteX10" fmla="*/ 1873405 w 2279262"/>
                  <a:gd name="connsiteY10" fmla="*/ 997177 h 3573797"/>
                  <a:gd name="connsiteX11" fmla="*/ 1119585 w 2279262"/>
                  <a:gd name="connsiteY11" fmla="*/ 243357 h 3573797"/>
                  <a:gd name="connsiteX12" fmla="*/ 997177 w 2279262"/>
                  <a:gd name="connsiteY12" fmla="*/ 243357 h 3573797"/>
                  <a:gd name="connsiteX13" fmla="*/ 243357 w 2279262"/>
                  <a:gd name="connsiteY13" fmla="*/ 997177 h 3573797"/>
                  <a:gd name="connsiteX14" fmla="*/ 243357 w 2279262"/>
                  <a:gd name="connsiteY14" fmla="*/ 3573797 h 3573797"/>
                  <a:gd name="connsiteX15" fmla="*/ 0 w 2279262"/>
                  <a:gd name="connsiteY15" fmla="*/ 3573797 h 3573797"/>
                  <a:gd name="connsiteX0-1" fmla="*/ 2 w 2279262"/>
                  <a:gd name="connsiteY0-2" fmla="*/ 3809541 h 3809541"/>
                  <a:gd name="connsiteX1-3" fmla="*/ 0 w 2279262"/>
                  <a:gd name="connsiteY1-4" fmla="*/ 997177 h 3809541"/>
                  <a:gd name="connsiteX2-5" fmla="*/ 997177 w 2279262"/>
                  <a:gd name="connsiteY2-6" fmla="*/ 0 h 3809541"/>
                  <a:gd name="connsiteX3-7" fmla="*/ 1119585 w 2279262"/>
                  <a:gd name="connsiteY3-8" fmla="*/ 0 h 3809541"/>
                  <a:gd name="connsiteX4-9" fmla="*/ 2116762 w 2279262"/>
                  <a:gd name="connsiteY4-10" fmla="*/ 997177 h 3809541"/>
                  <a:gd name="connsiteX5-11" fmla="*/ 2116762 w 2279262"/>
                  <a:gd name="connsiteY5-12" fmla="*/ 1090999 h 3809541"/>
                  <a:gd name="connsiteX6-13" fmla="*/ 2279262 w 2279262"/>
                  <a:gd name="connsiteY6-14" fmla="*/ 1090999 h 3809541"/>
                  <a:gd name="connsiteX7-15" fmla="*/ 1995084 w 2279262"/>
                  <a:gd name="connsiteY7-16" fmla="*/ 1625827 h 3809541"/>
                  <a:gd name="connsiteX8-17" fmla="*/ 1710905 w 2279262"/>
                  <a:gd name="connsiteY8-18" fmla="*/ 1090999 h 3809541"/>
                  <a:gd name="connsiteX9-19" fmla="*/ 1873405 w 2279262"/>
                  <a:gd name="connsiteY9-20" fmla="*/ 1090999 h 3809541"/>
                  <a:gd name="connsiteX10-21" fmla="*/ 1873405 w 2279262"/>
                  <a:gd name="connsiteY10-22" fmla="*/ 997177 h 3809541"/>
                  <a:gd name="connsiteX11-23" fmla="*/ 1119585 w 2279262"/>
                  <a:gd name="connsiteY11-24" fmla="*/ 243357 h 3809541"/>
                  <a:gd name="connsiteX12-25" fmla="*/ 997177 w 2279262"/>
                  <a:gd name="connsiteY12-26" fmla="*/ 243357 h 3809541"/>
                  <a:gd name="connsiteX13-27" fmla="*/ 243357 w 2279262"/>
                  <a:gd name="connsiteY13-28" fmla="*/ 997177 h 3809541"/>
                  <a:gd name="connsiteX14-29" fmla="*/ 243357 w 2279262"/>
                  <a:gd name="connsiteY14-30" fmla="*/ 3573797 h 3809541"/>
                  <a:gd name="connsiteX15-31" fmla="*/ 2 w 2279262"/>
                  <a:gd name="connsiteY15-32" fmla="*/ 3809541 h 3809541"/>
                  <a:gd name="connsiteX0-33" fmla="*/ 2 w 2279262"/>
                  <a:gd name="connsiteY0-34" fmla="*/ 3809541 h 3809541"/>
                  <a:gd name="connsiteX1-35" fmla="*/ 0 w 2279262"/>
                  <a:gd name="connsiteY1-36" fmla="*/ 997177 h 3809541"/>
                  <a:gd name="connsiteX2-37" fmla="*/ 997177 w 2279262"/>
                  <a:gd name="connsiteY2-38" fmla="*/ 0 h 3809541"/>
                  <a:gd name="connsiteX3-39" fmla="*/ 1119585 w 2279262"/>
                  <a:gd name="connsiteY3-40" fmla="*/ 0 h 3809541"/>
                  <a:gd name="connsiteX4-41" fmla="*/ 2116762 w 2279262"/>
                  <a:gd name="connsiteY4-42" fmla="*/ 997177 h 3809541"/>
                  <a:gd name="connsiteX5-43" fmla="*/ 2116762 w 2279262"/>
                  <a:gd name="connsiteY5-44" fmla="*/ 1090999 h 3809541"/>
                  <a:gd name="connsiteX6-45" fmla="*/ 2279262 w 2279262"/>
                  <a:gd name="connsiteY6-46" fmla="*/ 1090999 h 3809541"/>
                  <a:gd name="connsiteX7-47" fmla="*/ 1995084 w 2279262"/>
                  <a:gd name="connsiteY7-48" fmla="*/ 1625827 h 3809541"/>
                  <a:gd name="connsiteX8-49" fmla="*/ 1710905 w 2279262"/>
                  <a:gd name="connsiteY8-50" fmla="*/ 1090999 h 3809541"/>
                  <a:gd name="connsiteX9-51" fmla="*/ 1873405 w 2279262"/>
                  <a:gd name="connsiteY9-52" fmla="*/ 1090999 h 3809541"/>
                  <a:gd name="connsiteX10-53" fmla="*/ 1873405 w 2279262"/>
                  <a:gd name="connsiteY10-54" fmla="*/ 997177 h 3809541"/>
                  <a:gd name="connsiteX11-55" fmla="*/ 1119585 w 2279262"/>
                  <a:gd name="connsiteY11-56" fmla="*/ 243357 h 3809541"/>
                  <a:gd name="connsiteX12-57" fmla="*/ 997177 w 2279262"/>
                  <a:gd name="connsiteY12-58" fmla="*/ 243357 h 3809541"/>
                  <a:gd name="connsiteX13-59" fmla="*/ 243357 w 2279262"/>
                  <a:gd name="connsiteY13-60" fmla="*/ 997177 h 3809541"/>
                  <a:gd name="connsiteX14-61" fmla="*/ 243359 w 2279262"/>
                  <a:gd name="connsiteY14-62" fmla="*/ 3671428 h 3809541"/>
                  <a:gd name="connsiteX15-63" fmla="*/ 2 w 2279262"/>
                  <a:gd name="connsiteY15-64" fmla="*/ 3809541 h 38095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279262" h="3809541">
                    <a:moveTo>
                      <a:pt x="2" y="3809541"/>
                    </a:moveTo>
                    <a:cubicBezTo>
                      <a:pt x="2" y="2950668"/>
                      <a:pt x="0" y="1856050"/>
                      <a:pt x="0" y="997177"/>
                    </a:cubicBezTo>
                    <a:cubicBezTo>
                      <a:pt x="0" y="446451"/>
                      <a:pt x="446451" y="0"/>
                      <a:pt x="997177" y="0"/>
                    </a:cubicBezTo>
                    <a:lnTo>
                      <a:pt x="1119585" y="0"/>
                    </a:lnTo>
                    <a:cubicBezTo>
                      <a:pt x="1670311" y="0"/>
                      <a:pt x="2116762" y="446451"/>
                      <a:pt x="2116762" y="997177"/>
                    </a:cubicBezTo>
                    <a:lnTo>
                      <a:pt x="2116762" y="1090999"/>
                    </a:lnTo>
                    <a:lnTo>
                      <a:pt x="2279262" y="1090999"/>
                    </a:lnTo>
                    <a:lnTo>
                      <a:pt x="1995084" y="1625827"/>
                    </a:lnTo>
                    <a:lnTo>
                      <a:pt x="1710905" y="1090999"/>
                    </a:lnTo>
                    <a:lnTo>
                      <a:pt x="1873405" y="1090999"/>
                    </a:lnTo>
                    <a:lnTo>
                      <a:pt x="1873405" y="997177"/>
                    </a:lnTo>
                    <a:cubicBezTo>
                      <a:pt x="1873405" y="580854"/>
                      <a:pt x="1535908" y="243357"/>
                      <a:pt x="1119585" y="243357"/>
                    </a:cubicBezTo>
                    <a:lnTo>
                      <a:pt x="997177" y="243357"/>
                    </a:lnTo>
                    <a:cubicBezTo>
                      <a:pt x="580854" y="243357"/>
                      <a:pt x="243357" y="580854"/>
                      <a:pt x="243357" y="997177"/>
                    </a:cubicBezTo>
                    <a:cubicBezTo>
                      <a:pt x="243358" y="1888594"/>
                      <a:pt x="243358" y="2780011"/>
                      <a:pt x="243359" y="3671428"/>
                    </a:cubicBezTo>
                    <a:lnTo>
                      <a:pt x="2" y="380954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400">
                  <a:solidFill>
                    <a:schemeClr val="tx1"/>
                  </a:solidFill>
                </a:endParaRPr>
              </a:p>
            </p:txBody>
          </p:sp>
          <p:sp>
            <p:nvSpPr>
              <p:cNvPr id="4" name="îṧḷïḍè"/>
              <p:cNvSpPr/>
              <p:nvPr/>
            </p:nvSpPr>
            <p:spPr>
              <a:xfrm rot="5400000" flipH="1" flipV="1">
                <a:off x="1415817" y="1778627"/>
                <a:ext cx="2279263" cy="3719850"/>
              </a:xfrm>
              <a:custGeom>
                <a:avLst/>
                <a:gdLst>
                  <a:gd name="connsiteX0" fmla="*/ 0 w 2279262"/>
                  <a:gd name="connsiteY0" fmla="*/ 3573797 h 3573797"/>
                  <a:gd name="connsiteX1" fmla="*/ 0 w 2279262"/>
                  <a:gd name="connsiteY1" fmla="*/ 997177 h 3573797"/>
                  <a:gd name="connsiteX2" fmla="*/ 997177 w 2279262"/>
                  <a:gd name="connsiteY2" fmla="*/ 0 h 3573797"/>
                  <a:gd name="connsiteX3" fmla="*/ 1119585 w 2279262"/>
                  <a:gd name="connsiteY3" fmla="*/ 0 h 3573797"/>
                  <a:gd name="connsiteX4" fmla="*/ 2116762 w 2279262"/>
                  <a:gd name="connsiteY4" fmla="*/ 997177 h 3573797"/>
                  <a:gd name="connsiteX5" fmla="*/ 2116762 w 2279262"/>
                  <a:gd name="connsiteY5" fmla="*/ 1090999 h 3573797"/>
                  <a:gd name="connsiteX6" fmla="*/ 2279262 w 2279262"/>
                  <a:gd name="connsiteY6" fmla="*/ 1090999 h 3573797"/>
                  <a:gd name="connsiteX7" fmla="*/ 1995084 w 2279262"/>
                  <a:gd name="connsiteY7" fmla="*/ 1625827 h 3573797"/>
                  <a:gd name="connsiteX8" fmla="*/ 1710905 w 2279262"/>
                  <a:gd name="connsiteY8" fmla="*/ 1090999 h 3573797"/>
                  <a:gd name="connsiteX9" fmla="*/ 1873405 w 2279262"/>
                  <a:gd name="connsiteY9" fmla="*/ 1090999 h 3573797"/>
                  <a:gd name="connsiteX10" fmla="*/ 1873405 w 2279262"/>
                  <a:gd name="connsiteY10" fmla="*/ 997177 h 3573797"/>
                  <a:gd name="connsiteX11" fmla="*/ 1119585 w 2279262"/>
                  <a:gd name="connsiteY11" fmla="*/ 243357 h 3573797"/>
                  <a:gd name="connsiteX12" fmla="*/ 997177 w 2279262"/>
                  <a:gd name="connsiteY12" fmla="*/ 243357 h 3573797"/>
                  <a:gd name="connsiteX13" fmla="*/ 243357 w 2279262"/>
                  <a:gd name="connsiteY13" fmla="*/ 997177 h 3573797"/>
                  <a:gd name="connsiteX14" fmla="*/ 243357 w 2279262"/>
                  <a:gd name="connsiteY14" fmla="*/ 3573797 h 3573797"/>
                  <a:gd name="connsiteX15" fmla="*/ 0 w 2279262"/>
                  <a:gd name="connsiteY15" fmla="*/ 3573797 h 3573797"/>
                  <a:gd name="connsiteX0-1" fmla="*/ 0 w 2279262"/>
                  <a:gd name="connsiteY0-2" fmla="*/ 3573797 h 3659525"/>
                  <a:gd name="connsiteX1-3" fmla="*/ 0 w 2279262"/>
                  <a:gd name="connsiteY1-4" fmla="*/ 997177 h 3659525"/>
                  <a:gd name="connsiteX2-5" fmla="*/ 997177 w 2279262"/>
                  <a:gd name="connsiteY2-6" fmla="*/ 0 h 3659525"/>
                  <a:gd name="connsiteX3-7" fmla="*/ 1119585 w 2279262"/>
                  <a:gd name="connsiteY3-8" fmla="*/ 0 h 3659525"/>
                  <a:gd name="connsiteX4-9" fmla="*/ 2116762 w 2279262"/>
                  <a:gd name="connsiteY4-10" fmla="*/ 997177 h 3659525"/>
                  <a:gd name="connsiteX5-11" fmla="*/ 2116762 w 2279262"/>
                  <a:gd name="connsiteY5-12" fmla="*/ 1090999 h 3659525"/>
                  <a:gd name="connsiteX6-13" fmla="*/ 2279262 w 2279262"/>
                  <a:gd name="connsiteY6-14" fmla="*/ 1090999 h 3659525"/>
                  <a:gd name="connsiteX7-15" fmla="*/ 1995084 w 2279262"/>
                  <a:gd name="connsiteY7-16" fmla="*/ 1625827 h 3659525"/>
                  <a:gd name="connsiteX8-17" fmla="*/ 1710905 w 2279262"/>
                  <a:gd name="connsiteY8-18" fmla="*/ 1090999 h 3659525"/>
                  <a:gd name="connsiteX9-19" fmla="*/ 1873405 w 2279262"/>
                  <a:gd name="connsiteY9-20" fmla="*/ 1090999 h 3659525"/>
                  <a:gd name="connsiteX10-21" fmla="*/ 1873405 w 2279262"/>
                  <a:gd name="connsiteY10-22" fmla="*/ 997177 h 3659525"/>
                  <a:gd name="connsiteX11-23" fmla="*/ 1119585 w 2279262"/>
                  <a:gd name="connsiteY11-24" fmla="*/ 243357 h 3659525"/>
                  <a:gd name="connsiteX12-25" fmla="*/ 997177 w 2279262"/>
                  <a:gd name="connsiteY12-26" fmla="*/ 243357 h 3659525"/>
                  <a:gd name="connsiteX13-27" fmla="*/ 243357 w 2279262"/>
                  <a:gd name="connsiteY13-28" fmla="*/ 997177 h 3659525"/>
                  <a:gd name="connsiteX14-29" fmla="*/ 243357 w 2279262"/>
                  <a:gd name="connsiteY14-30" fmla="*/ 3659525 h 3659525"/>
                  <a:gd name="connsiteX15-31" fmla="*/ 0 w 2279262"/>
                  <a:gd name="connsiteY15-32" fmla="*/ 3573797 h 3659525"/>
                  <a:gd name="connsiteX0-33" fmla="*/ 0 w 2279263"/>
                  <a:gd name="connsiteY0-34" fmla="*/ 3719850 h 3719850"/>
                  <a:gd name="connsiteX1-35" fmla="*/ 1 w 2279263"/>
                  <a:gd name="connsiteY1-36" fmla="*/ 997177 h 3719850"/>
                  <a:gd name="connsiteX2-37" fmla="*/ 997178 w 2279263"/>
                  <a:gd name="connsiteY2-38" fmla="*/ 0 h 3719850"/>
                  <a:gd name="connsiteX3-39" fmla="*/ 1119586 w 2279263"/>
                  <a:gd name="connsiteY3-40" fmla="*/ 0 h 3719850"/>
                  <a:gd name="connsiteX4-41" fmla="*/ 2116763 w 2279263"/>
                  <a:gd name="connsiteY4-42" fmla="*/ 997177 h 3719850"/>
                  <a:gd name="connsiteX5-43" fmla="*/ 2116763 w 2279263"/>
                  <a:gd name="connsiteY5-44" fmla="*/ 1090999 h 3719850"/>
                  <a:gd name="connsiteX6-45" fmla="*/ 2279263 w 2279263"/>
                  <a:gd name="connsiteY6-46" fmla="*/ 1090999 h 3719850"/>
                  <a:gd name="connsiteX7-47" fmla="*/ 1995085 w 2279263"/>
                  <a:gd name="connsiteY7-48" fmla="*/ 1625827 h 3719850"/>
                  <a:gd name="connsiteX8-49" fmla="*/ 1710906 w 2279263"/>
                  <a:gd name="connsiteY8-50" fmla="*/ 1090999 h 3719850"/>
                  <a:gd name="connsiteX9-51" fmla="*/ 1873406 w 2279263"/>
                  <a:gd name="connsiteY9-52" fmla="*/ 1090999 h 3719850"/>
                  <a:gd name="connsiteX10-53" fmla="*/ 1873406 w 2279263"/>
                  <a:gd name="connsiteY10-54" fmla="*/ 997177 h 3719850"/>
                  <a:gd name="connsiteX11-55" fmla="*/ 1119586 w 2279263"/>
                  <a:gd name="connsiteY11-56" fmla="*/ 243357 h 3719850"/>
                  <a:gd name="connsiteX12-57" fmla="*/ 997178 w 2279263"/>
                  <a:gd name="connsiteY12-58" fmla="*/ 243357 h 3719850"/>
                  <a:gd name="connsiteX13-59" fmla="*/ 243358 w 2279263"/>
                  <a:gd name="connsiteY13-60" fmla="*/ 997177 h 3719850"/>
                  <a:gd name="connsiteX14-61" fmla="*/ 243358 w 2279263"/>
                  <a:gd name="connsiteY14-62" fmla="*/ 3659525 h 3719850"/>
                  <a:gd name="connsiteX15-63" fmla="*/ 0 w 2279263"/>
                  <a:gd name="connsiteY15-64" fmla="*/ 3719850 h 37198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279263" h="3719850">
                    <a:moveTo>
                      <a:pt x="0" y="3719850"/>
                    </a:moveTo>
                    <a:cubicBezTo>
                      <a:pt x="0" y="2812292"/>
                      <a:pt x="1" y="1904735"/>
                      <a:pt x="1" y="997177"/>
                    </a:cubicBezTo>
                    <a:cubicBezTo>
                      <a:pt x="1" y="446451"/>
                      <a:pt x="446452" y="0"/>
                      <a:pt x="997178" y="0"/>
                    </a:cubicBezTo>
                    <a:lnTo>
                      <a:pt x="1119586" y="0"/>
                    </a:lnTo>
                    <a:cubicBezTo>
                      <a:pt x="1670312" y="0"/>
                      <a:pt x="2116763" y="446451"/>
                      <a:pt x="2116763" y="997177"/>
                    </a:cubicBezTo>
                    <a:lnTo>
                      <a:pt x="2116763" y="1090999"/>
                    </a:lnTo>
                    <a:lnTo>
                      <a:pt x="2279263" y="1090999"/>
                    </a:lnTo>
                    <a:lnTo>
                      <a:pt x="1995085" y="1625827"/>
                    </a:lnTo>
                    <a:lnTo>
                      <a:pt x="1710906" y="1090999"/>
                    </a:lnTo>
                    <a:lnTo>
                      <a:pt x="1873406" y="1090999"/>
                    </a:lnTo>
                    <a:lnTo>
                      <a:pt x="1873406" y="997177"/>
                    </a:lnTo>
                    <a:cubicBezTo>
                      <a:pt x="1873406" y="580854"/>
                      <a:pt x="1535909" y="243357"/>
                      <a:pt x="1119586" y="243357"/>
                    </a:cubicBezTo>
                    <a:lnTo>
                      <a:pt x="997178" y="243357"/>
                    </a:lnTo>
                    <a:cubicBezTo>
                      <a:pt x="580855" y="243357"/>
                      <a:pt x="243358" y="580854"/>
                      <a:pt x="243358" y="997177"/>
                    </a:cubicBezTo>
                    <a:lnTo>
                      <a:pt x="243358" y="3659525"/>
                    </a:lnTo>
                    <a:lnTo>
                      <a:pt x="0" y="37198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400">
                  <a:solidFill>
                    <a:schemeClr val="tx1"/>
                  </a:solidFill>
                </a:endParaRPr>
              </a:p>
            </p:txBody>
          </p:sp>
          <p:sp>
            <p:nvSpPr>
              <p:cNvPr id="47" name="íSḷïḍê"/>
              <p:cNvSpPr/>
              <p:nvPr/>
            </p:nvSpPr>
            <p:spPr>
              <a:xfrm>
                <a:off x="4152843" y="3292292"/>
                <a:ext cx="2187914" cy="2194108"/>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a:endParaRPr lang="zh-CN" altLang="en-US" sz="2400"/>
              </a:p>
            </p:txBody>
          </p:sp>
          <p:sp>
            <p:nvSpPr>
              <p:cNvPr id="5" name="íşḷíḋé"/>
              <p:cNvSpPr/>
              <p:nvPr/>
            </p:nvSpPr>
            <p:spPr bwMode="auto">
              <a:xfrm>
                <a:off x="5046387" y="3625039"/>
                <a:ext cx="400830" cy="350137"/>
              </a:xfrm>
              <a:custGeom>
                <a:avLst/>
                <a:gdLst>
                  <a:gd name="connsiteX0" fmla="*/ 360731 w 607639"/>
                  <a:gd name="connsiteY0" fmla="*/ 398130 h 530793"/>
                  <a:gd name="connsiteX1" fmla="*/ 398731 w 607639"/>
                  <a:gd name="connsiteY1" fmla="*/ 398130 h 530793"/>
                  <a:gd name="connsiteX2" fmla="*/ 398731 w 607639"/>
                  <a:gd name="connsiteY2" fmla="*/ 455027 h 530793"/>
                  <a:gd name="connsiteX3" fmla="*/ 417686 w 607639"/>
                  <a:gd name="connsiteY3" fmla="*/ 455027 h 530793"/>
                  <a:gd name="connsiteX4" fmla="*/ 436730 w 607639"/>
                  <a:gd name="connsiteY4" fmla="*/ 473963 h 530793"/>
                  <a:gd name="connsiteX5" fmla="*/ 417686 w 607639"/>
                  <a:gd name="connsiteY5" fmla="*/ 492899 h 530793"/>
                  <a:gd name="connsiteX6" fmla="*/ 379775 w 607639"/>
                  <a:gd name="connsiteY6" fmla="*/ 492899 h 530793"/>
                  <a:gd name="connsiteX7" fmla="*/ 360731 w 607639"/>
                  <a:gd name="connsiteY7" fmla="*/ 473963 h 530793"/>
                  <a:gd name="connsiteX8" fmla="*/ 284802 w 607639"/>
                  <a:gd name="connsiteY8" fmla="*/ 398130 h 530793"/>
                  <a:gd name="connsiteX9" fmla="*/ 322837 w 607639"/>
                  <a:gd name="connsiteY9" fmla="*/ 398130 h 530793"/>
                  <a:gd name="connsiteX10" fmla="*/ 322837 w 607639"/>
                  <a:gd name="connsiteY10" fmla="*/ 511867 h 530793"/>
                  <a:gd name="connsiteX11" fmla="*/ 303775 w 607639"/>
                  <a:gd name="connsiteY11" fmla="*/ 530793 h 530793"/>
                  <a:gd name="connsiteX12" fmla="*/ 284802 w 607639"/>
                  <a:gd name="connsiteY12" fmla="*/ 511867 h 530793"/>
                  <a:gd name="connsiteX13" fmla="*/ 208917 w 607639"/>
                  <a:gd name="connsiteY13" fmla="*/ 398130 h 530793"/>
                  <a:gd name="connsiteX14" fmla="*/ 246837 w 607639"/>
                  <a:gd name="connsiteY14" fmla="*/ 398130 h 530793"/>
                  <a:gd name="connsiteX15" fmla="*/ 246837 w 607639"/>
                  <a:gd name="connsiteY15" fmla="*/ 473963 h 530793"/>
                  <a:gd name="connsiteX16" fmla="*/ 227877 w 607639"/>
                  <a:gd name="connsiteY16" fmla="*/ 492899 h 530793"/>
                  <a:gd name="connsiteX17" fmla="*/ 189868 w 607639"/>
                  <a:gd name="connsiteY17" fmla="*/ 492899 h 530793"/>
                  <a:gd name="connsiteX18" fmla="*/ 170909 w 607639"/>
                  <a:gd name="connsiteY18" fmla="*/ 473963 h 530793"/>
                  <a:gd name="connsiteX19" fmla="*/ 189868 w 607639"/>
                  <a:gd name="connsiteY19" fmla="*/ 455027 h 530793"/>
                  <a:gd name="connsiteX20" fmla="*/ 208917 w 607639"/>
                  <a:gd name="connsiteY20" fmla="*/ 455027 h 530793"/>
                  <a:gd name="connsiteX21" fmla="*/ 379786 w 607639"/>
                  <a:gd name="connsiteY21" fmla="*/ 56873 h 530793"/>
                  <a:gd name="connsiteX22" fmla="*/ 360739 w 607639"/>
                  <a:gd name="connsiteY22" fmla="*/ 75801 h 530793"/>
                  <a:gd name="connsiteX23" fmla="*/ 379786 w 607639"/>
                  <a:gd name="connsiteY23" fmla="*/ 94729 h 530793"/>
                  <a:gd name="connsiteX24" fmla="*/ 436749 w 607639"/>
                  <a:gd name="connsiteY24" fmla="*/ 151602 h 530793"/>
                  <a:gd name="connsiteX25" fmla="*/ 455707 w 607639"/>
                  <a:gd name="connsiteY25" fmla="*/ 170619 h 530793"/>
                  <a:gd name="connsiteX26" fmla="*/ 474665 w 607639"/>
                  <a:gd name="connsiteY26" fmla="*/ 151602 h 530793"/>
                  <a:gd name="connsiteX27" fmla="*/ 379786 w 607639"/>
                  <a:gd name="connsiteY27" fmla="*/ 56873 h 530793"/>
                  <a:gd name="connsiteX28" fmla="*/ 379786 w 607639"/>
                  <a:gd name="connsiteY28" fmla="*/ 0 h 530793"/>
                  <a:gd name="connsiteX29" fmla="*/ 531006 w 607639"/>
                  <a:gd name="connsiteY29" fmla="*/ 139072 h 530793"/>
                  <a:gd name="connsiteX30" fmla="*/ 607639 w 607639"/>
                  <a:gd name="connsiteY30" fmla="*/ 246420 h 530793"/>
                  <a:gd name="connsiteX31" fmla="*/ 493712 w 607639"/>
                  <a:gd name="connsiteY31" fmla="*/ 360166 h 530793"/>
                  <a:gd name="connsiteX32" fmla="*/ 113927 w 607639"/>
                  <a:gd name="connsiteY32" fmla="*/ 360166 h 530793"/>
                  <a:gd name="connsiteX33" fmla="*/ 0 w 607639"/>
                  <a:gd name="connsiteY33" fmla="*/ 246420 h 530793"/>
                  <a:gd name="connsiteX34" fmla="*/ 113927 w 607639"/>
                  <a:gd name="connsiteY34" fmla="*/ 132674 h 530793"/>
                  <a:gd name="connsiteX35" fmla="*/ 139738 w 607639"/>
                  <a:gd name="connsiteY35" fmla="*/ 135695 h 530793"/>
                  <a:gd name="connsiteX36" fmla="*/ 227853 w 607639"/>
                  <a:gd name="connsiteY36" fmla="*/ 75801 h 530793"/>
                  <a:gd name="connsiteX37" fmla="*/ 247167 w 607639"/>
                  <a:gd name="connsiteY37" fmla="*/ 77756 h 530793"/>
                  <a:gd name="connsiteX38" fmla="*/ 379786 w 607639"/>
                  <a:gd name="connsiteY38" fmla="*/ 0 h 53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530793">
                    <a:moveTo>
                      <a:pt x="360731" y="398130"/>
                    </a:moveTo>
                    <a:lnTo>
                      <a:pt x="398731" y="398130"/>
                    </a:lnTo>
                    <a:lnTo>
                      <a:pt x="398731" y="455027"/>
                    </a:lnTo>
                    <a:lnTo>
                      <a:pt x="417686" y="455027"/>
                    </a:lnTo>
                    <a:cubicBezTo>
                      <a:pt x="428187" y="455027"/>
                      <a:pt x="436730" y="463473"/>
                      <a:pt x="436730" y="473963"/>
                    </a:cubicBezTo>
                    <a:cubicBezTo>
                      <a:pt x="436730" y="484453"/>
                      <a:pt x="428187" y="492899"/>
                      <a:pt x="417686" y="492899"/>
                    </a:cubicBezTo>
                    <a:lnTo>
                      <a:pt x="379775" y="492899"/>
                    </a:lnTo>
                    <a:cubicBezTo>
                      <a:pt x="369274" y="492899"/>
                      <a:pt x="360731" y="484453"/>
                      <a:pt x="360731" y="473963"/>
                    </a:cubicBezTo>
                    <a:close/>
                    <a:moveTo>
                      <a:pt x="284802" y="398130"/>
                    </a:moveTo>
                    <a:lnTo>
                      <a:pt x="322837" y="398130"/>
                    </a:lnTo>
                    <a:lnTo>
                      <a:pt x="322837" y="511867"/>
                    </a:lnTo>
                    <a:cubicBezTo>
                      <a:pt x="322837" y="522352"/>
                      <a:pt x="314286" y="530793"/>
                      <a:pt x="303775" y="530793"/>
                    </a:cubicBezTo>
                    <a:cubicBezTo>
                      <a:pt x="293353" y="530793"/>
                      <a:pt x="284802" y="522352"/>
                      <a:pt x="284802" y="511867"/>
                    </a:cubicBezTo>
                    <a:close/>
                    <a:moveTo>
                      <a:pt x="208917" y="398130"/>
                    </a:moveTo>
                    <a:lnTo>
                      <a:pt x="246837" y="398130"/>
                    </a:lnTo>
                    <a:lnTo>
                      <a:pt x="246837" y="473963"/>
                    </a:lnTo>
                    <a:cubicBezTo>
                      <a:pt x="246837" y="484453"/>
                      <a:pt x="238381" y="492899"/>
                      <a:pt x="227877" y="492899"/>
                    </a:cubicBezTo>
                    <a:lnTo>
                      <a:pt x="189868" y="492899"/>
                    </a:lnTo>
                    <a:cubicBezTo>
                      <a:pt x="179454" y="492899"/>
                      <a:pt x="170909" y="484453"/>
                      <a:pt x="170909" y="473963"/>
                    </a:cubicBezTo>
                    <a:cubicBezTo>
                      <a:pt x="170909" y="463473"/>
                      <a:pt x="179454" y="455027"/>
                      <a:pt x="189868" y="455027"/>
                    </a:cubicBezTo>
                    <a:lnTo>
                      <a:pt x="208917" y="455027"/>
                    </a:lnTo>
                    <a:close/>
                    <a:moveTo>
                      <a:pt x="379786" y="56873"/>
                    </a:moveTo>
                    <a:cubicBezTo>
                      <a:pt x="369283" y="56873"/>
                      <a:pt x="360739" y="65315"/>
                      <a:pt x="360739" y="75801"/>
                    </a:cubicBezTo>
                    <a:cubicBezTo>
                      <a:pt x="360739" y="86287"/>
                      <a:pt x="369283" y="94729"/>
                      <a:pt x="379786" y="94729"/>
                    </a:cubicBezTo>
                    <a:cubicBezTo>
                      <a:pt x="411205" y="94729"/>
                      <a:pt x="436749" y="120233"/>
                      <a:pt x="436749" y="151602"/>
                    </a:cubicBezTo>
                    <a:cubicBezTo>
                      <a:pt x="436749" y="162088"/>
                      <a:pt x="445205" y="170619"/>
                      <a:pt x="455707" y="170619"/>
                    </a:cubicBezTo>
                    <a:cubicBezTo>
                      <a:pt x="466210" y="170619"/>
                      <a:pt x="474665" y="162088"/>
                      <a:pt x="474665" y="151602"/>
                    </a:cubicBezTo>
                    <a:cubicBezTo>
                      <a:pt x="474665" y="99350"/>
                      <a:pt x="432121" y="56873"/>
                      <a:pt x="379786" y="56873"/>
                    </a:cubicBezTo>
                    <a:close/>
                    <a:moveTo>
                      <a:pt x="379786" y="0"/>
                    </a:moveTo>
                    <a:cubicBezTo>
                      <a:pt x="459356" y="0"/>
                      <a:pt x="524597" y="61227"/>
                      <a:pt x="531006" y="139072"/>
                    </a:cubicBezTo>
                    <a:cubicBezTo>
                      <a:pt x="575597" y="154534"/>
                      <a:pt x="607639" y="196656"/>
                      <a:pt x="607639" y="246420"/>
                    </a:cubicBezTo>
                    <a:cubicBezTo>
                      <a:pt x="607639" y="309247"/>
                      <a:pt x="556639" y="360166"/>
                      <a:pt x="493712" y="360166"/>
                    </a:cubicBezTo>
                    <a:lnTo>
                      <a:pt x="113927" y="360166"/>
                    </a:lnTo>
                    <a:cubicBezTo>
                      <a:pt x="51000" y="360166"/>
                      <a:pt x="0" y="309247"/>
                      <a:pt x="0" y="246420"/>
                    </a:cubicBezTo>
                    <a:cubicBezTo>
                      <a:pt x="0" y="183593"/>
                      <a:pt x="51000" y="132674"/>
                      <a:pt x="113927" y="132674"/>
                    </a:cubicBezTo>
                    <a:cubicBezTo>
                      <a:pt x="122827" y="132674"/>
                      <a:pt x="131461" y="133829"/>
                      <a:pt x="139738" y="135695"/>
                    </a:cubicBezTo>
                    <a:cubicBezTo>
                      <a:pt x="153712" y="100683"/>
                      <a:pt x="187801" y="75801"/>
                      <a:pt x="227853" y="75801"/>
                    </a:cubicBezTo>
                    <a:cubicBezTo>
                      <a:pt x="234440" y="75801"/>
                      <a:pt x="240937" y="76512"/>
                      <a:pt x="247167" y="77756"/>
                    </a:cubicBezTo>
                    <a:cubicBezTo>
                      <a:pt x="273157" y="31369"/>
                      <a:pt x="322733" y="0"/>
                      <a:pt x="379786" y="0"/>
                    </a:cubicBezTo>
                    <a:close/>
                  </a:path>
                </a:pathLst>
              </a:custGeom>
              <a:solidFill>
                <a:srgbClr val="C00000"/>
              </a:solidFill>
              <a:ln>
                <a:noFill/>
              </a:ln>
            </p:spPr>
            <p:txBody>
              <a:bodyPr vert="horz" wrap="square" lIns="121920" tIns="60960" rIns="121920" bIns="60960" numCol="1" anchor="t" anchorCtr="0" compatLnSpc="1">
                <a:normAutofit fontScale="5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46" name="íşḻidê"/>
              <p:cNvSpPr/>
              <p:nvPr/>
            </p:nvSpPr>
            <p:spPr>
              <a:xfrm>
                <a:off x="2363662" y="2048624"/>
                <a:ext cx="2187914" cy="2194108"/>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a:endParaRPr lang="zh-CN" altLang="en-US" sz="2400"/>
              </a:p>
            </p:txBody>
          </p:sp>
          <p:sp>
            <p:nvSpPr>
              <p:cNvPr id="6" name="íšḷíďè"/>
              <p:cNvSpPr/>
              <p:nvPr/>
            </p:nvSpPr>
            <p:spPr bwMode="auto">
              <a:xfrm>
                <a:off x="3263603" y="2362693"/>
                <a:ext cx="388033" cy="387493"/>
              </a:xfrm>
              <a:custGeom>
                <a:avLst/>
                <a:gdLst>
                  <a:gd name="connsiteX0" fmla="*/ 366373 w 606933"/>
                  <a:gd name="connsiteY0" fmla="*/ 246979 h 606087"/>
                  <a:gd name="connsiteX1" fmla="*/ 422546 w 606933"/>
                  <a:gd name="connsiteY1" fmla="*/ 303021 h 606087"/>
                  <a:gd name="connsiteX2" fmla="*/ 366373 w 606933"/>
                  <a:gd name="connsiteY2" fmla="*/ 358966 h 606087"/>
                  <a:gd name="connsiteX3" fmla="*/ 348452 w 606933"/>
                  <a:gd name="connsiteY3" fmla="*/ 341183 h 606087"/>
                  <a:gd name="connsiteX4" fmla="*/ 386703 w 606933"/>
                  <a:gd name="connsiteY4" fmla="*/ 303021 h 606087"/>
                  <a:gd name="connsiteX5" fmla="*/ 348452 w 606933"/>
                  <a:gd name="connsiteY5" fmla="*/ 264763 h 606087"/>
                  <a:gd name="connsiteX6" fmla="*/ 240597 w 606933"/>
                  <a:gd name="connsiteY6" fmla="*/ 246979 h 606087"/>
                  <a:gd name="connsiteX7" fmla="*/ 258411 w 606933"/>
                  <a:gd name="connsiteY7" fmla="*/ 264763 h 606087"/>
                  <a:gd name="connsiteX8" fmla="*/ 220183 w 606933"/>
                  <a:gd name="connsiteY8" fmla="*/ 303021 h 606087"/>
                  <a:gd name="connsiteX9" fmla="*/ 258411 w 606933"/>
                  <a:gd name="connsiteY9" fmla="*/ 341183 h 606087"/>
                  <a:gd name="connsiteX10" fmla="*/ 240597 w 606933"/>
                  <a:gd name="connsiteY10" fmla="*/ 358966 h 606087"/>
                  <a:gd name="connsiteX11" fmla="*/ 184458 w 606933"/>
                  <a:gd name="connsiteY11" fmla="*/ 303021 h 606087"/>
                  <a:gd name="connsiteX12" fmla="*/ 318612 w 606933"/>
                  <a:gd name="connsiteY12" fmla="*/ 231314 h 606087"/>
                  <a:gd name="connsiteX13" fmla="*/ 342313 w 606933"/>
                  <a:gd name="connsiteY13" fmla="*/ 239968 h 606087"/>
                  <a:gd name="connsiteX14" fmla="*/ 287686 w 606933"/>
                  <a:gd name="connsiteY14" fmla="*/ 389875 h 606087"/>
                  <a:gd name="connsiteX15" fmla="*/ 263985 w 606933"/>
                  <a:gd name="connsiteY15" fmla="*/ 381317 h 606087"/>
                  <a:gd name="connsiteX16" fmla="*/ 303467 w 606933"/>
                  <a:gd name="connsiteY16" fmla="*/ 138875 h 606087"/>
                  <a:gd name="connsiteX17" fmla="*/ 139069 w 606933"/>
                  <a:gd name="connsiteY17" fmla="*/ 303044 h 606087"/>
                  <a:gd name="connsiteX18" fmla="*/ 303467 w 606933"/>
                  <a:gd name="connsiteY18" fmla="*/ 467116 h 606087"/>
                  <a:gd name="connsiteX19" fmla="*/ 467768 w 606933"/>
                  <a:gd name="connsiteY19" fmla="*/ 303044 h 606087"/>
                  <a:gd name="connsiteX20" fmla="*/ 303467 w 606933"/>
                  <a:gd name="connsiteY20" fmla="*/ 138875 h 606087"/>
                  <a:gd name="connsiteX21" fmla="*/ 254735 w 606933"/>
                  <a:gd name="connsiteY21" fmla="*/ 0 h 606087"/>
                  <a:gd name="connsiteX22" fmla="*/ 352102 w 606933"/>
                  <a:gd name="connsiteY22" fmla="*/ 0 h 606087"/>
                  <a:gd name="connsiteX23" fmla="*/ 363852 w 606933"/>
                  <a:gd name="connsiteY23" fmla="*/ 70976 h 606087"/>
                  <a:gd name="connsiteX24" fmla="*/ 424911 w 606933"/>
                  <a:gd name="connsiteY24" fmla="*/ 96174 h 606087"/>
                  <a:gd name="connsiteX25" fmla="*/ 483659 w 606933"/>
                  <a:gd name="connsiteY25" fmla="*/ 54435 h 606087"/>
                  <a:gd name="connsiteX26" fmla="*/ 552423 w 606933"/>
                  <a:gd name="connsiteY26" fmla="*/ 123103 h 606087"/>
                  <a:gd name="connsiteX27" fmla="*/ 510529 w 606933"/>
                  <a:gd name="connsiteY27" fmla="*/ 181672 h 606087"/>
                  <a:gd name="connsiteX28" fmla="*/ 535858 w 606933"/>
                  <a:gd name="connsiteY28" fmla="*/ 242550 h 606087"/>
                  <a:gd name="connsiteX29" fmla="*/ 606933 w 606933"/>
                  <a:gd name="connsiteY29" fmla="*/ 254380 h 606087"/>
                  <a:gd name="connsiteX30" fmla="*/ 606933 w 606933"/>
                  <a:gd name="connsiteY30" fmla="*/ 351515 h 606087"/>
                  <a:gd name="connsiteX31" fmla="*/ 535858 w 606933"/>
                  <a:gd name="connsiteY31" fmla="*/ 363345 h 606087"/>
                  <a:gd name="connsiteX32" fmla="*/ 510529 w 606933"/>
                  <a:gd name="connsiteY32" fmla="*/ 424319 h 606087"/>
                  <a:gd name="connsiteX33" fmla="*/ 552423 w 606933"/>
                  <a:gd name="connsiteY33" fmla="*/ 482985 h 606087"/>
                  <a:gd name="connsiteX34" fmla="*/ 483659 w 606933"/>
                  <a:gd name="connsiteY34" fmla="*/ 551653 h 606087"/>
                  <a:gd name="connsiteX35" fmla="*/ 424911 w 606933"/>
                  <a:gd name="connsiteY35" fmla="*/ 509721 h 606087"/>
                  <a:gd name="connsiteX36" fmla="*/ 363852 w 606933"/>
                  <a:gd name="connsiteY36" fmla="*/ 535111 h 606087"/>
                  <a:gd name="connsiteX37" fmla="*/ 352102 w 606933"/>
                  <a:gd name="connsiteY37" fmla="*/ 606087 h 606087"/>
                  <a:gd name="connsiteX38" fmla="*/ 254735 w 606933"/>
                  <a:gd name="connsiteY38" fmla="*/ 606087 h 606087"/>
                  <a:gd name="connsiteX39" fmla="*/ 242985 w 606933"/>
                  <a:gd name="connsiteY39" fmla="*/ 535111 h 606087"/>
                  <a:gd name="connsiteX40" fmla="*/ 181926 w 606933"/>
                  <a:gd name="connsiteY40" fmla="*/ 509721 h 606087"/>
                  <a:gd name="connsiteX41" fmla="*/ 123274 w 606933"/>
                  <a:gd name="connsiteY41" fmla="*/ 551653 h 606087"/>
                  <a:gd name="connsiteX42" fmla="*/ 54510 w 606933"/>
                  <a:gd name="connsiteY42" fmla="*/ 482985 h 606087"/>
                  <a:gd name="connsiteX43" fmla="*/ 96308 w 606933"/>
                  <a:gd name="connsiteY43" fmla="*/ 424319 h 606087"/>
                  <a:gd name="connsiteX44" fmla="*/ 71075 w 606933"/>
                  <a:gd name="connsiteY44" fmla="*/ 363345 h 606087"/>
                  <a:gd name="connsiteX45" fmla="*/ 0 w 606933"/>
                  <a:gd name="connsiteY45" fmla="*/ 351515 h 606087"/>
                  <a:gd name="connsiteX46" fmla="*/ 0 w 606933"/>
                  <a:gd name="connsiteY46" fmla="*/ 254380 h 606087"/>
                  <a:gd name="connsiteX47" fmla="*/ 71075 w 606933"/>
                  <a:gd name="connsiteY47" fmla="*/ 242550 h 606087"/>
                  <a:gd name="connsiteX48" fmla="*/ 96308 w 606933"/>
                  <a:gd name="connsiteY48" fmla="*/ 181672 h 606087"/>
                  <a:gd name="connsiteX49" fmla="*/ 54510 w 606933"/>
                  <a:gd name="connsiteY49" fmla="*/ 123103 h 606087"/>
                  <a:gd name="connsiteX50" fmla="*/ 123274 w 606933"/>
                  <a:gd name="connsiteY50" fmla="*/ 54435 h 606087"/>
                  <a:gd name="connsiteX51" fmla="*/ 181926 w 606933"/>
                  <a:gd name="connsiteY51" fmla="*/ 96174 h 606087"/>
                  <a:gd name="connsiteX52" fmla="*/ 242985 w 606933"/>
                  <a:gd name="connsiteY52" fmla="*/ 70976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6933" h="606087">
                    <a:moveTo>
                      <a:pt x="366373" y="246979"/>
                    </a:moveTo>
                    <a:lnTo>
                      <a:pt x="422546" y="303021"/>
                    </a:lnTo>
                    <a:lnTo>
                      <a:pt x="366373" y="358966"/>
                    </a:lnTo>
                    <a:lnTo>
                      <a:pt x="348452" y="341183"/>
                    </a:lnTo>
                    <a:lnTo>
                      <a:pt x="386703" y="303021"/>
                    </a:lnTo>
                    <a:lnTo>
                      <a:pt x="348452" y="264763"/>
                    </a:lnTo>
                    <a:close/>
                    <a:moveTo>
                      <a:pt x="240597" y="246979"/>
                    </a:moveTo>
                    <a:lnTo>
                      <a:pt x="258411" y="264763"/>
                    </a:lnTo>
                    <a:lnTo>
                      <a:pt x="220183" y="303021"/>
                    </a:lnTo>
                    <a:lnTo>
                      <a:pt x="258411" y="341183"/>
                    </a:lnTo>
                    <a:lnTo>
                      <a:pt x="240597" y="358966"/>
                    </a:lnTo>
                    <a:lnTo>
                      <a:pt x="184458" y="303021"/>
                    </a:lnTo>
                    <a:close/>
                    <a:moveTo>
                      <a:pt x="318612" y="231314"/>
                    </a:moveTo>
                    <a:lnTo>
                      <a:pt x="342313" y="239968"/>
                    </a:lnTo>
                    <a:lnTo>
                      <a:pt x="287686" y="389875"/>
                    </a:lnTo>
                    <a:lnTo>
                      <a:pt x="263985" y="381317"/>
                    </a:lnTo>
                    <a:close/>
                    <a:moveTo>
                      <a:pt x="303467" y="138875"/>
                    </a:moveTo>
                    <a:cubicBezTo>
                      <a:pt x="212841" y="138875"/>
                      <a:pt x="139069" y="212544"/>
                      <a:pt x="139069" y="303044"/>
                    </a:cubicBezTo>
                    <a:cubicBezTo>
                      <a:pt x="139069" y="393543"/>
                      <a:pt x="212841" y="467116"/>
                      <a:pt x="303467" y="467116"/>
                    </a:cubicBezTo>
                    <a:cubicBezTo>
                      <a:pt x="394092" y="467116"/>
                      <a:pt x="467768" y="393543"/>
                      <a:pt x="467768" y="303044"/>
                    </a:cubicBezTo>
                    <a:cubicBezTo>
                      <a:pt x="467768" y="212544"/>
                      <a:pt x="394092" y="138875"/>
                      <a:pt x="303467" y="138875"/>
                    </a:cubicBezTo>
                    <a:close/>
                    <a:moveTo>
                      <a:pt x="254735" y="0"/>
                    </a:moveTo>
                    <a:lnTo>
                      <a:pt x="352102" y="0"/>
                    </a:lnTo>
                    <a:lnTo>
                      <a:pt x="363852" y="70976"/>
                    </a:lnTo>
                    <a:cubicBezTo>
                      <a:pt x="385232" y="76555"/>
                      <a:pt x="405746" y="85018"/>
                      <a:pt x="424911" y="96174"/>
                    </a:cubicBezTo>
                    <a:lnTo>
                      <a:pt x="483659" y="54435"/>
                    </a:lnTo>
                    <a:lnTo>
                      <a:pt x="552423" y="123103"/>
                    </a:lnTo>
                    <a:lnTo>
                      <a:pt x="510529" y="181672"/>
                    </a:lnTo>
                    <a:cubicBezTo>
                      <a:pt x="521797" y="200907"/>
                      <a:pt x="530272" y="221200"/>
                      <a:pt x="535858" y="242550"/>
                    </a:cubicBezTo>
                    <a:lnTo>
                      <a:pt x="606933" y="254380"/>
                    </a:lnTo>
                    <a:lnTo>
                      <a:pt x="606933" y="351515"/>
                    </a:lnTo>
                    <a:lnTo>
                      <a:pt x="535858" y="363345"/>
                    </a:lnTo>
                    <a:cubicBezTo>
                      <a:pt x="530272" y="384695"/>
                      <a:pt x="521797" y="405180"/>
                      <a:pt x="510529" y="424319"/>
                    </a:cubicBezTo>
                    <a:lnTo>
                      <a:pt x="552423" y="482985"/>
                    </a:lnTo>
                    <a:lnTo>
                      <a:pt x="483659" y="551653"/>
                    </a:lnTo>
                    <a:lnTo>
                      <a:pt x="424911" y="509721"/>
                    </a:lnTo>
                    <a:cubicBezTo>
                      <a:pt x="405746" y="521070"/>
                      <a:pt x="385232" y="529533"/>
                      <a:pt x="363852" y="535111"/>
                    </a:cubicBezTo>
                    <a:lnTo>
                      <a:pt x="352102" y="606087"/>
                    </a:lnTo>
                    <a:lnTo>
                      <a:pt x="254735" y="606087"/>
                    </a:lnTo>
                    <a:lnTo>
                      <a:pt x="242985" y="535111"/>
                    </a:lnTo>
                    <a:cubicBezTo>
                      <a:pt x="221605" y="529533"/>
                      <a:pt x="201187" y="521070"/>
                      <a:pt x="181926" y="509721"/>
                    </a:cubicBezTo>
                    <a:lnTo>
                      <a:pt x="123274" y="551653"/>
                    </a:lnTo>
                    <a:lnTo>
                      <a:pt x="54510" y="482985"/>
                    </a:lnTo>
                    <a:lnTo>
                      <a:pt x="96308" y="424319"/>
                    </a:lnTo>
                    <a:cubicBezTo>
                      <a:pt x="85136" y="405180"/>
                      <a:pt x="76661" y="384695"/>
                      <a:pt x="71075" y="363345"/>
                    </a:cubicBezTo>
                    <a:lnTo>
                      <a:pt x="0" y="351515"/>
                    </a:lnTo>
                    <a:lnTo>
                      <a:pt x="0" y="254380"/>
                    </a:lnTo>
                    <a:lnTo>
                      <a:pt x="71075" y="242550"/>
                    </a:lnTo>
                    <a:cubicBezTo>
                      <a:pt x="76661" y="221200"/>
                      <a:pt x="85136" y="200907"/>
                      <a:pt x="96308" y="181672"/>
                    </a:cubicBezTo>
                    <a:lnTo>
                      <a:pt x="54510" y="123103"/>
                    </a:lnTo>
                    <a:lnTo>
                      <a:pt x="123274" y="54435"/>
                    </a:lnTo>
                    <a:lnTo>
                      <a:pt x="181926" y="96174"/>
                    </a:lnTo>
                    <a:cubicBezTo>
                      <a:pt x="201187" y="85018"/>
                      <a:pt x="221605" y="76555"/>
                      <a:pt x="242985" y="70976"/>
                    </a:cubicBezTo>
                    <a:close/>
                  </a:path>
                </a:pathLst>
              </a:custGeom>
              <a:solidFill>
                <a:schemeClr val="tx1">
                  <a:lumMod val="75000"/>
                  <a:lumOff val="25000"/>
                </a:schemeClr>
              </a:solidFill>
              <a:ln>
                <a:noFill/>
              </a:ln>
            </p:spPr>
            <p:txBody>
              <a:bodyPr vert="horz" wrap="square" lIns="121920" tIns="60960" rIns="121920" bIns="60960" numCol="1" anchor="t" anchorCtr="0" compatLnSpc="1">
                <a:normAutofit fontScale="6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49" name="íşḻïḍè"/>
              <p:cNvSpPr/>
              <p:nvPr/>
            </p:nvSpPr>
            <p:spPr>
              <a:xfrm>
                <a:off x="5942024" y="2048623"/>
                <a:ext cx="2187914" cy="2194108"/>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a:endParaRPr lang="zh-CN" altLang="en-US" sz="2400"/>
              </a:p>
            </p:txBody>
          </p:sp>
          <p:sp>
            <p:nvSpPr>
              <p:cNvPr id="7" name="íṡḷïḍè"/>
              <p:cNvSpPr/>
              <p:nvPr/>
            </p:nvSpPr>
            <p:spPr bwMode="auto">
              <a:xfrm>
                <a:off x="6827225" y="2360959"/>
                <a:ext cx="417515" cy="390960"/>
              </a:xfrm>
              <a:custGeom>
                <a:avLst/>
                <a:gdLst>
                  <a:gd name="connsiteX0" fmla="*/ 480817 w 606022"/>
                  <a:gd name="connsiteY0" fmla="*/ 370979 h 567478"/>
                  <a:gd name="connsiteX1" fmla="*/ 409271 w 606022"/>
                  <a:gd name="connsiteY1" fmla="*/ 442433 h 567478"/>
                  <a:gd name="connsiteX2" fmla="*/ 480817 w 606022"/>
                  <a:gd name="connsiteY2" fmla="*/ 513887 h 567478"/>
                  <a:gd name="connsiteX3" fmla="*/ 553357 w 606022"/>
                  <a:gd name="connsiteY3" fmla="*/ 442433 h 567478"/>
                  <a:gd name="connsiteX4" fmla="*/ 480817 w 606022"/>
                  <a:gd name="connsiteY4" fmla="*/ 370979 h 567478"/>
                  <a:gd name="connsiteX5" fmla="*/ 124211 w 606022"/>
                  <a:gd name="connsiteY5" fmla="*/ 370979 h 567478"/>
                  <a:gd name="connsiteX6" fmla="*/ 52665 w 606022"/>
                  <a:gd name="connsiteY6" fmla="*/ 442433 h 567478"/>
                  <a:gd name="connsiteX7" fmla="*/ 124211 w 606022"/>
                  <a:gd name="connsiteY7" fmla="*/ 513887 h 567478"/>
                  <a:gd name="connsiteX8" fmla="*/ 196751 w 606022"/>
                  <a:gd name="connsiteY8" fmla="*/ 442433 h 567478"/>
                  <a:gd name="connsiteX9" fmla="*/ 124211 w 606022"/>
                  <a:gd name="connsiteY9" fmla="*/ 370979 h 567478"/>
                  <a:gd name="connsiteX10" fmla="*/ 480817 w 606022"/>
                  <a:gd name="connsiteY10" fmla="*/ 318380 h 567478"/>
                  <a:gd name="connsiteX11" fmla="*/ 606022 w 606022"/>
                  <a:gd name="connsiteY11" fmla="*/ 442433 h 567478"/>
                  <a:gd name="connsiteX12" fmla="*/ 480817 w 606022"/>
                  <a:gd name="connsiteY12" fmla="*/ 567478 h 567478"/>
                  <a:gd name="connsiteX13" fmla="*/ 356605 w 606022"/>
                  <a:gd name="connsiteY13" fmla="*/ 442433 h 567478"/>
                  <a:gd name="connsiteX14" fmla="*/ 480817 w 606022"/>
                  <a:gd name="connsiteY14" fmla="*/ 318380 h 567478"/>
                  <a:gd name="connsiteX15" fmla="*/ 124211 w 606022"/>
                  <a:gd name="connsiteY15" fmla="*/ 318380 h 567478"/>
                  <a:gd name="connsiteX16" fmla="*/ 249417 w 606022"/>
                  <a:gd name="connsiteY16" fmla="*/ 442433 h 567478"/>
                  <a:gd name="connsiteX17" fmla="*/ 124211 w 606022"/>
                  <a:gd name="connsiteY17" fmla="*/ 567478 h 567478"/>
                  <a:gd name="connsiteX18" fmla="*/ 0 w 606022"/>
                  <a:gd name="connsiteY18" fmla="*/ 442433 h 567478"/>
                  <a:gd name="connsiteX19" fmla="*/ 124211 w 606022"/>
                  <a:gd name="connsiteY19" fmla="*/ 318380 h 567478"/>
                  <a:gd name="connsiteX20" fmla="*/ 344763 w 606022"/>
                  <a:gd name="connsiteY20" fmla="*/ 85405 h 567478"/>
                  <a:gd name="connsiteX21" fmla="*/ 373577 w 606022"/>
                  <a:gd name="connsiteY21" fmla="*/ 102268 h 567478"/>
                  <a:gd name="connsiteX22" fmla="*/ 423258 w 606022"/>
                  <a:gd name="connsiteY22" fmla="*/ 176664 h 567478"/>
                  <a:gd name="connsiteX23" fmla="*/ 469958 w 606022"/>
                  <a:gd name="connsiteY23" fmla="*/ 178648 h 567478"/>
                  <a:gd name="connsiteX24" fmla="*/ 507715 w 606022"/>
                  <a:gd name="connsiteY24" fmla="*/ 219317 h 567478"/>
                  <a:gd name="connsiteX25" fmla="*/ 466977 w 606022"/>
                  <a:gd name="connsiteY25" fmla="*/ 257011 h 567478"/>
                  <a:gd name="connsiteX26" fmla="*/ 399412 w 606022"/>
                  <a:gd name="connsiteY26" fmla="*/ 255027 h 567478"/>
                  <a:gd name="connsiteX27" fmla="*/ 367616 w 606022"/>
                  <a:gd name="connsiteY27" fmla="*/ 237172 h 567478"/>
                  <a:gd name="connsiteX28" fmla="*/ 333833 w 606022"/>
                  <a:gd name="connsiteY28" fmla="*/ 185591 h 567478"/>
                  <a:gd name="connsiteX29" fmla="*/ 261300 w 606022"/>
                  <a:gd name="connsiteY29" fmla="*/ 255027 h 567478"/>
                  <a:gd name="connsiteX30" fmla="*/ 327871 w 606022"/>
                  <a:gd name="connsiteY30" fmla="*/ 314544 h 567478"/>
                  <a:gd name="connsiteX31" fmla="*/ 341782 w 606022"/>
                  <a:gd name="connsiteY31" fmla="*/ 344302 h 567478"/>
                  <a:gd name="connsiteX32" fmla="*/ 341782 w 606022"/>
                  <a:gd name="connsiteY32" fmla="*/ 497062 h 567478"/>
                  <a:gd name="connsiteX33" fmla="*/ 302038 w 606022"/>
                  <a:gd name="connsiteY33" fmla="*/ 536739 h 567478"/>
                  <a:gd name="connsiteX34" fmla="*/ 262293 w 606022"/>
                  <a:gd name="connsiteY34" fmla="*/ 497062 h 567478"/>
                  <a:gd name="connsiteX35" fmla="*/ 262293 w 606022"/>
                  <a:gd name="connsiteY35" fmla="*/ 362157 h 567478"/>
                  <a:gd name="connsiteX36" fmla="*/ 176843 w 606022"/>
                  <a:gd name="connsiteY36" fmla="*/ 285778 h 567478"/>
                  <a:gd name="connsiteX37" fmla="*/ 162933 w 606022"/>
                  <a:gd name="connsiteY37" fmla="*/ 257011 h 567478"/>
                  <a:gd name="connsiteX38" fmla="*/ 174856 w 606022"/>
                  <a:gd name="connsiteY38" fmla="*/ 228245 h 567478"/>
                  <a:gd name="connsiteX39" fmla="*/ 312967 w 606022"/>
                  <a:gd name="connsiteY39" fmla="*/ 96317 h 567478"/>
                  <a:gd name="connsiteX40" fmla="*/ 344763 w 606022"/>
                  <a:gd name="connsiteY40" fmla="*/ 85405 h 567478"/>
                  <a:gd name="connsiteX41" fmla="*/ 428675 w 606022"/>
                  <a:gd name="connsiteY41" fmla="*/ 0 h 567478"/>
                  <a:gd name="connsiteX42" fmla="*/ 480836 w 606022"/>
                  <a:gd name="connsiteY42" fmla="*/ 52559 h 567478"/>
                  <a:gd name="connsiteX43" fmla="*/ 428675 w 606022"/>
                  <a:gd name="connsiteY43" fmla="*/ 105118 h 567478"/>
                  <a:gd name="connsiteX44" fmla="*/ 376514 w 606022"/>
                  <a:gd name="connsiteY44" fmla="*/ 52559 h 567478"/>
                  <a:gd name="connsiteX45" fmla="*/ 428675 w 606022"/>
                  <a:gd name="connsiteY45" fmla="*/ 0 h 56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022" h="567478">
                    <a:moveTo>
                      <a:pt x="480817" y="370979"/>
                    </a:moveTo>
                    <a:cubicBezTo>
                      <a:pt x="441069" y="370979"/>
                      <a:pt x="409271" y="402736"/>
                      <a:pt x="409271" y="442433"/>
                    </a:cubicBezTo>
                    <a:cubicBezTo>
                      <a:pt x="409271" y="482130"/>
                      <a:pt x="441069" y="513887"/>
                      <a:pt x="480817" y="513887"/>
                    </a:cubicBezTo>
                    <a:cubicBezTo>
                      <a:pt x="520565" y="513887"/>
                      <a:pt x="553357" y="482130"/>
                      <a:pt x="553357" y="442433"/>
                    </a:cubicBezTo>
                    <a:cubicBezTo>
                      <a:pt x="553357" y="402736"/>
                      <a:pt x="520565" y="370979"/>
                      <a:pt x="480817" y="370979"/>
                    </a:cubicBezTo>
                    <a:close/>
                    <a:moveTo>
                      <a:pt x="124211" y="370979"/>
                    </a:moveTo>
                    <a:cubicBezTo>
                      <a:pt x="85457" y="370979"/>
                      <a:pt x="52665" y="402736"/>
                      <a:pt x="52665" y="442433"/>
                    </a:cubicBezTo>
                    <a:cubicBezTo>
                      <a:pt x="52665" y="482130"/>
                      <a:pt x="85457" y="513887"/>
                      <a:pt x="124211" y="513887"/>
                    </a:cubicBezTo>
                    <a:cubicBezTo>
                      <a:pt x="163959" y="513887"/>
                      <a:pt x="196751" y="482130"/>
                      <a:pt x="196751" y="442433"/>
                    </a:cubicBezTo>
                    <a:cubicBezTo>
                      <a:pt x="196751" y="402736"/>
                      <a:pt x="163959" y="370979"/>
                      <a:pt x="124211" y="370979"/>
                    </a:cubicBezTo>
                    <a:close/>
                    <a:moveTo>
                      <a:pt x="480817" y="318380"/>
                    </a:moveTo>
                    <a:cubicBezTo>
                      <a:pt x="549382" y="318380"/>
                      <a:pt x="606022" y="373956"/>
                      <a:pt x="606022" y="442433"/>
                    </a:cubicBezTo>
                    <a:cubicBezTo>
                      <a:pt x="606022" y="510910"/>
                      <a:pt x="549382" y="567478"/>
                      <a:pt x="480817" y="567478"/>
                    </a:cubicBezTo>
                    <a:cubicBezTo>
                      <a:pt x="412252" y="567478"/>
                      <a:pt x="356605" y="510910"/>
                      <a:pt x="356605" y="442433"/>
                    </a:cubicBezTo>
                    <a:cubicBezTo>
                      <a:pt x="356605" y="373956"/>
                      <a:pt x="412252" y="318380"/>
                      <a:pt x="480817" y="318380"/>
                    </a:cubicBezTo>
                    <a:close/>
                    <a:moveTo>
                      <a:pt x="124211" y="318380"/>
                    </a:moveTo>
                    <a:cubicBezTo>
                      <a:pt x="193770" y="318380"/>
                      <a:pt x="249417" y="373956"/>
                      <a:pt x="249417" y="442433"/>
                    </a:cubicBezTo>
                    <a:cubicBezTo>
                      <a:pt x="249417" y="510910"/>
                      <a:pt x="193770" y="567478"/>
                      <a:pt x="124211" y="567478"/>
                    </a:cubicBezTo>
                    <a:cubicBezTo>
                      <a:pt x="55647" y="567478"/>
                      <a:pt x="0" y="510910"/>
                      <a:pt x="0" y="442433"/>
                    </a:cubicBezTo>
                    <a:cubicBezTo>
                      <a:pt x="0" y="373956"/>
                      <a:pt x="55647" y="318380"/>
                      <a:pt x="124211" y="318380"/>
                    </a:cubicBezTo>
                    <a:close/>
                    <a:moveTo>
                      <a:pt x="344763" y="85405"/>
                    </a:moveTo>
                    <a:cubicBezTo>
                      <a:pt x="356686" y="86397"/>
                      <a:pt x="367616" y="93341"/>
                      <a:pt x="373577" y="102268"/>
                    </a:cubicBezTo>
                    <a:lnTo>
                      <a:pt x="423258" y="176664"/>
                    </a:lnTo>
                    <a:lnTo>
                      <a:pt x="469958" y="178648"/>
                    </a:lnTo>
                    <a:cubicBezTo>
                      <a:pt x="491817" y="179640"/>
                      <a:pt x="508708" y="197495"/>
                      <a:pt x="507715" y="219317"/>
                    </a:cubicBezTo>
                    <a:cubicBezTo>
                      <a:pt x="506721" y="241140"/>
                      <a:pt x="487843" y="258003"/>
                      <a:pt x="466977" y="257011"/>
                    </a:cubicBezTo>
                    <a:lnTo>
                      <a:pt x="399412" y="255027"/>
                    </a:lnTo>
                    <a:cubicBezTo>
                      <a:pt x="386495" y="255027"/>
                      <a:pt x="375565" y="248084"/>
                      <a:pt x="367616" y="237172"/>
                    </a:cubicBezTo>
                    <a:lnTo>
                      <a:pt x="333833" y="185591"/>
                    </a:lnTo>
                    <a:lnTo>
                      <a:pt x="261300" y="255027"/>
                    </a:lnTo>
                    <a:lnTo>
                      <a:pt x="327871" y="314544"/>
                    </a:lnTo>
                    <a:cubicBezTo>
                      <a:pt x="336814" y="322480"/>
                      <a:pt x="341782" y="332399"/>
                      <a:pt x="341782" y="344302"/>
                    </a:cubicBezTo>
                    <a:lnTo>
                      <a:pt x="341782" y="497062"/>
                    </a:lnTo>
                    <a:cubicBezTo>
                      <a:pt x="341782" y="518884"/>
                      <a:pt x="323897" y="536739"/>
                      <a:pt x="302038" y="536739"/>
                    </a:cubicBezTo>
                    <a:cubicBezTo>
                      <a:pt x="280178" y="536739"/>
                      <a:pt x="262293" y="518884"/>
                      <a:pt x="262293" y="497062"/>
                    </a:cubicBezTo>
                    <a:lnTo>
                      <a:pt x="262293" y="362157"/>
                    </a:lnTo>
                    <a:lnTo>
                      <a:pt x="176843" y="285778"/>
                    </a:lnTo>
                    <a:cubicBezTo>
                      <a:pt x="167901" y="278834"/>
                      <a:pt x="162933" y="267923"/>
                      <a:pt x="162933" y="257011"/>
                    </a:cubicBezTo>
                    <a:cubicBezTo>
                      <a:pt x="162933" y="246100"/>
                      <a:pt x="166907" y="235189"/>
                      <a:pt x="174856" y="228245"/>
                    </a:cubicBezTo>
                    <a:lnTo>
                      <a:pt x="312967" y="96317"/>
                    </a:lnTo>
                    <a:cubicBezTo>
                      <a:pt x="321910" y="87389"/>
                      <a:pt x="333833" y="84413"/>
                      <a:pt x="344763" y="85405"/>
                    </a:cubicBezTo>
                    <a:close/>
                    <a:moveTo>
                      <a:pt x="428675" y="0"/>
                    </a:moveTo>
                    <a:cubicBezTo>
                      <a:pt x="457483" y="0"/>
                      <a:pt x="480836" y="23531"/>
                      <a:pt x="480836" y="52559"/>
                    </a:cubicBezTo>
                    <a:cubicBezTo>
                      <a:pt x="480836" y="81587"/>
                      <a:pt x="457483" y="105118"/>
                      <a:pt x="428675" y="105118"/>
                    </a:cubicBezTo>
                    <a:cubicBezTo>
                      <a:pt x="399867" y="105118"/>
                      <a:pt x="376514" y="81587"/>
                      <a:pt x="376514" y="52559"/>
                    </a:cubicBezTo>
                    <a:cubicBezTo>
                      <a:pt x="376514" y="23531"/>
                      <a:pt x="399867" y="0"/>
                      <a:pt x="428675" y="0"/>
                    </a:cubicBezTo>
                    <a:close/>
                  </a:path>
                </a:pathLst>
              </a:custGeom>
              <a:solidFill>
                <a:srgbClr val="C00000"/>
              </a:solidFill>
              <a:ln>
                <a:noFill/>
              </a:ln>
            </p:spPr>
            <p:txBody>
              <a:bodyPr wrap="square" lIns="121920" tIns="60960" rIns="121920" bIns="60960">
                <a:normAutofit fontScale="7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sp>
            <p:nvSpPr>
              <p:cNvPr id="48" name="íṥļíďè"/>
              <p:cNvSpPr/>
              <p:nvPr/>
            </p:nvSpPr>
            <p:spPr>
              <a:xfrm>
                <a:off x="7731781" y="3292292"/>
                <a:ext cx="2187914" cy="2194108"/>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a:endParaRPr lang="zh-CN" altLang="en-US" sz="2400"/>
              </a:p>
            </p:txBody>
          </p:sp>
          <p:sp>
            <p:nvSpPr>
              <p:cNvPr id="27" name="ï$ḷiďê"/>
              <p:cNvSpPr/>
              <p:nvPr/>
            </p:nvSpPr>
            <p:spPr bwMode="auto">
              <a:xfrm>
                <a:off x="8662234" y="3597260"/>
                <a:ext cx="327010" cy="422366"/>
              </a:xfrm>
              <a:custGeom>
                <a:avLst/>
                <a:gdLst>
                  <a:gd name="connsiteX0" fmla="*/ 395752 w 467778"/>
                  <a:gd name="connsiteY0" fmla="*/ 423612 h 604181"/>
                  <a:gd name="connsiteX1" fmla="*/ 379568 w 467778"/>
                  <a:gd name="connsiteY1" fmla="*/ 431804 h 604181"/>
                  <a:gd name="connsiteX2" fmla="*/ 337191 w 467778"/>
                  <a:gd name="connsiteY2" fmla="*/ 481316 h 604181"/>
                  <a:gd name="connsiteX3" fmla="*/ 319813 w 467778"/>
                  <a:gd name="connsiteY3" fmla="*/ 464068 h 604181"/>
                  <a:gd name="connsiteX4" fmla="*/ 286277 w 467778"/>
                  <a:gd name="connsiteY4" fmla="*/ 464068 h 604181"/>
                  <a:gd name="connsiteX5" fmla="*/ 286277 w 467778"/>
                  <a:gd name="connsiteY5" fmla="*/ 497448 h 604181"/>
                  <a:gd name="connsiteX6" fmla="*/ 311276 w 467778"/>
                  <a:gd name="connsiteY6" fmla="*/ 522406 h 604181"/>
                  <a:gd name="connsiteX7" fmla="*/ 337800 w 467778"/>
                  <a:gd name="connsiteY7" fmla="*/ 533465 h 604181"/>
                  <a:gd name="connsiteX8" fmla="*/ 339325 w 467778"/>
                  <a:gd name="connsiteY8" fmla="*/ 533465 h 604181"/>
                  <a:gd name="connsiteX9" fmla="*/ 366357 w 467778"/>
                  <a:gd name="connsiteY9" fmla="*/ 520276 h 604181"/>
                  <a:gd name="connsiteX10" fmla="*/ 415645 w 467778"/>
                  <a:gd name="connsiteY10" fmla="*/ 462647 h 604181"/>
                  <a:gd name="connsiteX11" fmla="*/ 413003 w 467778"/>
                  <a:gd name="connsiteY11" fmla="*/ 429268 h 604181"/>
                  <a:gd name="connsiteX12" fmla="*/ 395752 w 467778"/>
                  <a:gd name="connsiteY12" fmla="*/ 423612 h 604181"/>
                  <a:gd name="connsiteX13" fmla="*/ 101754 w 467778"/>
                  <a:gd name="connsiteY13" fmla="*/ 294046 h 604181"/>
                  <a:gd name="connsiteX14" fmla="*/ 269914 w 467778"/>
                  <a:gd name="connsiteY14" fmla="*/ 294046 h 604181"/>
                  <a:gd name="connsiteX15" fmla="*/ 290235 w 467778"/>
                  <a:gd name="connsiteY15" fmla="*/ 314334 h 604181"/>
                  <a:gd name="connsiteX16" fmla="*/ 269914 w 467778"/>
                  <a:gd name="connsiteY16" fmla="*/ 334621 h 604181"/>
                  <a:gd name="connsiteX17" fmla="*/ 101754 w 467778"/>
                  <a:gd name="connsiteY17" fmla="*/ 334621 h 604181"/>
                  <a:gd name="connsiteX18" fmla="*/ 81432 w 467778"/>
                  <a:gd name="connsiteY18" fmla="*/ 314334 h 604181"/>
                  <a:gd name="connsiteX19" fmla="*/ 101754 w 467778"/>
                  <a:gd name="connsiteY19" fmla="*/ 294046 h 604181"/>
                  <a:gd name="connsiteX20" fmla="*/ 101754 w 467778"/>
                  <a:gd name="connsiteY20" fmla="*/ 209932 h 604181"/>
                  <a:gd name="connsiteX21" fmla="*/ 269914 w 467778"/>
                  <a:gd name="connsiteY21" fmla="*/ 209932 h 604181"/>
                  <a:gd name="connsiteX22" fmla="*/ 290235 w 467778"/>
                  <a:gd name="connsiteY22" fmla="*/ 230220 h 604181"/>
                  <a:gd name="connsiteX23" fmla="*/ 269914 w 467778"/>
                  <a:gd name="connsiteY23" fmla="*/ 250507 h 604181"/>
                  <a:gd name="connsiteX24" fmla="*/ 101754 w 467778"/>
                  <a:gd name="connsiteY24" fmla="*/ 250507 h 604181"/>
                  <a:gd name="connsiteX25" fmla="*/ 81432 w 467778"/>
                  <a:gd name="connsiteY25" fmla="*/ 230220 h 604181"/>
                  <a:gd name="connsiteX26" fmla="*/ 101754 w 467778"/>
                  <a:gd name="connsiteY26" fmla="*/ 209932 h 604181"/>
                  <a:gd name="connsiteX27" fmla="*/ 47459 w 467778"/>
                  <a:gd name="connsiteY27" fmla="*/ 142244 h 604181"/>
                  <a:gd name="connsiteX28" fmla="*/ 47459 w 467778"/>
                  <a:gd name="connsiteY28" fmla="*/ 470561 h 604181"/>
                  <a:gd name="connsiteX29" fmla="*/ 220627 w 467778"/>
                  <a:gd name="connsiteY29" fmla="*/ 470561 h 604181"/>
                  <a:gd name="connsiteX30" fmla="*/ 236887 w 467778"/>
                  <a:gd name="connsiteY30" fmla="*/ 418615 h 604181"/>
                  <a:gd name="connsiteX31" fmla="*/ 101726 w 467778"/>
                  <a:gd name="connsiteY31" fmla="*/ 418615 h 604181"/>
                  <a:gd name="connsiteX32" fmla="*/ 81402 w 467778"/>
                  <a:gd name="connsiteY32" fmla="*/ 398323 h 604181"/>
                  <a:gd name="connsiteX33" fmla="*/ 101726 w 467778"/>
                  <a:gd name="connsiteY33" fmla="*/ 378032 h 604181"/>
                  <a:gd name="connsiteX34" fmla="*/ 269915 w 467778"/>
                  <a:gd name="connsiteY34" fmla="*/ 378032 h 604181"/>
                  <a:gd name="connsiteX35" fmla="*/ 274793 w 467778"/>
                  <a:gd name="connsiteY35" fmla="*/ 378133 h 604181"/>
                  <a:gd name="connsiteX36" fmla="*/ 324284 w 467778"/>
                  <a:gd name="connsiteY36" fmla="*/ 358552 h 604181"/>
                  <a:gd name="connsiteX37" fmla="*/ 324284 w 467778"/>
                  <a:gd name="connsiteY37" fmla="*/ 142244 h 604181"/>
                  <a:gd name="connsiteX38" fmla="*/ 315240 w 467778"/>
                  <a:gd name="connsiteY38" fmla="*/ 142244 h 604181"/>
                  <a:gd name="connsiteX39" fmla="*/ 315240 w 467778"/>
                  <a:gd name="connsiteY39" fmla="*/ 153709 h 604181"/>
                  <a:gd name="connsiteX40" fmla="*/ 298370 w 467778"/>
                  <a:gd name="connsiteY40" fmla="*/ 170652 h 604181"/>
                  <a:gd name="connsiteX41" fmla="*/ 73272 w 467778"/>
                  <a:gd name="connsiteY41" fmla="*/ 170652 h 604181"/>
                  <a:gd name="connsiteX42" fmla="*/ 56402 w 467778"/>
                  <a:gd name="connsiteY42" fmla="*/ 153709 h 604181"/>
                  <a:gd name="connsiteX43" fmla="*/ 56402 w 467778"/>
                  <a:gd name="connsiteY43" fmla="*/ 142244 h 604181"/>
                  <a:gd name="connsiteX44" fmla="*/ 185872 w 467778"/>
                  <a:gd name="connsiteY44" fmla="*/ 0 h 604181"/>
                  <a:gd name="connsiteX45" fmla="*/ 253960 w 467778"/>
                  <a:gd name="connsiteY45" fmla="*/ 64730 h 604181"/>
                  <a:gd name="connsiteX46" fmla="*/ 298370 w 467778"/>
                  <a:gd name="connsiteY46" fmla="*/ 64730 h 604181"/>
                  <a:gd name="connsiteX47" fmla="*/ 315240 w 467778"/>
                  <a:gd name="connsiteY47" fmla="*/ 81572 h 604181"/>
                  <a:gd name="connsiteX48" fmla="*/ 315240 w 467778"/>
                  <a:gd name="connsiteY48" fmla="*/ 94863 h 604181"/>
                  <a:gd name="connsiteX49" fmla="*/ 334447 w 467778"/>
                  <a:gd name="connsiteY49" fmla="*/ 94863 h 604181"/>
                  <a:gd name="connsiteX50" fmla="*/ 371641 w 467778"/>
                  <a:gd name="connsiteY50" fmla="*/ 132098 h 604181"/>
                  <a:gd name="connsiteX51" fmla="*/ 371641 w 467778"/>
                  <a:gd name="connsiteY51" fmla="*/ 360074 h 604181"/>
                  <a:gd name="connsiteX52" fmla="*/ 467778 w 467778"/>
                  <a:gd name="connsiteY52" fmla="*/ 480606 h 604181"/>
                  <a:gd name="connsiteX53" fmla="*/ 343999 w 467778"/>
                  <a:gd name="connsiteY53" fmla="*/ 604181 h 604181"/>
                  <a:gd name="connsiteX54" fmla="*/ 225912 w 467778"/>
                  <a:gd name="connsiteY54" fmla="*/ 517942 h 604181"/>
                  <a:gd name="connsiteX55" fmla="*/ 37296 w 467778"/>
                  <a:gd name="connsiteY55" fmla="*/ 517942 h 604181"/>
                  <a:gd name="connsiteX56" fmla="*/ 0 w 467778"/>
                  <a:gd name="connsiteY56" fmla="*/ 480707 h 604181"/>
                  <a:gd name="connsiteX57" fmla="*/ 0 w 467778"/>
                  <a:gd name="connsiteY57" fmla="*/ 132098 h 604181"/>
                  <a:gd name="connsiteX58" fmla="*/ 37296 w 467778"/>
                  <a:gd name="connsiteY58" fmla="*/ 94863 h 604181"/>
                  <a:gd name="connsiteX59" fmla="*/ 56402 w 467778"/>
                  <a:gd name="connsiteY59" fmla="*/ 94863 h 604181"/>
                  <a:gd name="connsiteX60" fmla="*/ 56402 w 467778"/>
                  <a:gd name="connsiteY60" fmla="*/ 81572 h 604181"/>
                  <a:gd name="connsiteX61" fmla="*/ 73272 w 467778"/>
                  <a:gd name="connsiteY61" fmla="*/ 64730 h 604181"/>
                  <a:gd name="connsiteX62" fmla="*/ 117682 w 467778"/>
                  <a:gd name="connsiteY62" fmla="*/ 64730 h 604181"/>
                  <a:gd name="connsiteX63" fmla="*/ 185872 w 467778"/>
                  <a:gd name="connsiteY63" fmla="*/ 0 h 6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67778" h="604181">
                    <a:moveTo>
                      <a:pt x="395752" y="423612"/>
                    </a:moveTo>
                    <a:cubicBezTo>
                      <a:pt x="389705" y="424068"/>
                      <a:pt x="383837" y="426833"/>
                      <a:pt x="379568" y="431804"/>
                    </a:cubicBezTo>
                    <a:lnTo>
                      <a:pt x="337191" y="481316"/>
                    </a:lnTo>
                    <a:lnTo>
                      <a:pt x="319813" y="464068"/>
                    </a:lnTo>
                    <a:cubicBezTo>
                      <a:pt x="310565" y="454734"/>
                      <a:pt x="295626" y="454734"/>
                      <a:pt x="286277" y="464068"/>
                    </a:cubicBezTo>
                    <a:cubicBezTo>
                      <a:pt x="277029" y="473301"/>
                      <a:pt x="277029" y="488215"/>
                      <a:pt x="286277" y="497448"/>
                    </a:cubicBezTo>
                    <a:lnTo>
                      <a:pt x="311276" y="522406"/>
                    </a:lnTo>
                    <a:cubicBezTo>
                      <a:pt x="318390" y="529508"/>
                      <a:pt x="327943" y="533465"/>
                      <a:pt x="337800" y="533465"/>
                    </a:cubicBezTo>
                    <a:cubicBezTo>
                      <a:pt x="338309" y="533465"/>
                      <a:pt x="338817" y="533465"/>
                      <a:pt x="339325" y="533465"/>
                    </a:cubicBezTo>
                    <a:cubicBezTo>
                      <a:pt x="349690" y="533059"/>
                      <a:pt x="359548" y="528189"/>
                      <a:pt x="366357" y="520276"/>
                    </a:cubicBezTo>
                    <a:lnTo>
                      <a:pt x="415645" y="462647"/>
                    </a:lnTo>
                    <a:cubicBezTo>
                      <a:pt x="424181" y="452705"/>
                      <a:pt x="422962" y="437689"/>
                      <a:pt x="413003" y="429268"/>
                    </a:cubicBezTo>
                    <a:cubicBezTo>
                      <a:pt x="408023" y="425007"/>
                      <a:pt x="401798" y="423155"/>
                      <a:pt x="395752" y="423612"/>
                    </a:cubicBezTo>
                    <a:close/>
                    <a:moveTo>
                      <a:pt x="101754" y="294046"/>
                    </a:moveTo>
                    <a:lnTo>
                      <a:pt x="269914" y="294046"/>
                    </a:lnTo>
                    <a:cubicBezTo>
                      <a:pt x="281192" y="294046"/>
                      <a:pt x="290235" y="303074"/>
                      <a:pt x="290235" y="314334"/>
                    </a:cubicBezTo>
                    <a:cubicBezTo>
                      <a:pt x="290235" y="325492"/>
                      <a:pt x="281192" y="334621"/>
                      <a:pt x="269914" y="334621"/>
                    </a:cubicBezTo>
                    <a:lnTo>
                      <a:pt x="101754" y="334621"/>
                    </a:lnTo>
                    <a:cubicBezTo>
                      <a:pt x="90475" y="334621"/>
                      <a:pt x="81432" y="325492"/>
                      <a:pt x="81432" y="314334"/>
                    </a:cubicBezTo>
                    <a:cubicBezTo>
                      <a:pt x="81432" y="303074"/>
                      <a:pt x="90475" y="294046"/>
                      <a:pt x="101754" y="294046"/>
                    </a:cubicBezTo>
                    <a:close/>
                    <a:moveTo>
                      <a:pt x="101754" y="209932"/>
                    </a:moveTo>
                    <a:lnTo>
                      <a:pt x="269914" y="209932"/>
                    </a:lnTo>
                    <a:cubicBezTo>
                      <a:pt x="281192" y="209932"/>
                      <a:pt x="290235" y="219061"/>
                      <a:pt x="290235" y="230220"/>
                    </a:cubicBezTo>
                    <a:cubicBezTo>
                      <a:pt x="290235" y="241479"/>
                      <a:pt x="281192" y="250507"/>
                      <a:pt x="269914" y="250507"/>
                    </a:cubicBezTo>
                    <a:lnTo>
                      <a:pt x="101754" y="250507"/>
                    </a:lnTo>
                    <a:cubicBezTo>
                      <a:pt x="90475" y="250507"/>
                      <a:pt x="81432" y="241479"/>
                      <a:pt x="81432" y="230220"/>
                    </a:cubicBezTo>
                    <a:cubicBezTo>
                      <a:pt x="81432" y="219061"/>
                      <a:pt x="90475" y="209932"/>
                      <a:pt x="101754" y="209932"/>
                    </a:cubicBezTo>
                    <a:close/>
                    <a:moveTo>
                      <a:pt x="47459" y="142244"/>
                    </a:moveTo>
                    <a:lnTo>
                      <a:pt x="47459" y="470561"/>
                    </a:lnTo>
                    <a:lnTo>
                      <a:pt x="220627" y="470561"/>
                    </a:lnTo>
                    <a:cubicBezTo>
                      <a:pt x="222050" y="451792"/>
                      <a:pt x="227843" y="434138"/>
                      <a:pt x="236887" y="418615"/>
                    </a:cubicBezTo>
                    <a:lnTo>
                      <a:pt x="101726" y="418615"/>
                    </a:lnTo>
                    <a:cubicBezTo>
                      <a:pt x="90446" y="418615"/>
                      <a:pt x="81402" y="409484"/>
                      <a:pt x="81402" y="398323"/>
                    </a:cubicBezTo>
                    <a:cubicBezTo>
                      <a:pt x="81402" y="387061"/>
                      <a:pt x="90446" y="378032"/>
                      <a:pt x="101726" y="378032"/>
                    </a:cubicBezTo>
                    <a:lnTo>
                      <a:pt x="269915" y="378032"/>
                    </a:lnTo>
                    <a:cubicBezTo>
                      <a:pt x="271440" y="378032"/>
                      <a:pt x="272761" y="378032"/>
                      <a:pt x="274793" y="378133"/>
                    </a:cubicBezTo>
                    <a:cubicBezTo>
                      <a:pt x="289529" y="368089"/>
                      <a:pt x="305992" y="361494"/>
                      <a:pt x="324284" y="358552"/>
                    </a:cubicBezTo>
                    <a:lnTo>
                      <a:pt x="324284" y="142244"/>
                    </a:lnTo>
                    <a:lnTo>
                      <a:pt x="315240" y="142244"/>
                    </a:lnTo>
                    <a:lnTo>
                      <a:pt x="315240" y="153709"/>
                    </a:lnTo>
                    <a:cubicBezTo>
                      <a:pt x="315240" y="163043"/>
                      <a:pt x="307720" y="170652"/>
                      <a:pt x="298370" y="170652"/>
                    </a:cubicBezTo>
                    <a:lnTo>
                      <a:pt x="73272" y="170652"/>
                    </a:lnTo>
                    <a:cubicBezTo>
                      <a:pt x="64024" y="170652"/>
                      <a:pt x="56402" y="163043"/>
                      <a:pt x="56402" y="153709"/>
                    </a:cubicBezTo>
                    <a:lnTo>
                      <a:pt x="56402" y="142244"/>
                    </a:lnTo>
                    <a:close/>
                    <a:moveTo>
                      <a:pt x="185872" y="0"/>
                    </a:moveTo>
                    <a:cubicBezTo>
                      <a:pt x="222253" y="0"/>
                      <a:pt x="252131" y="28713"/>
                      <a:pt x="253960" y="64730"/>
                    </a:cubicBezTo>
                    <a:lnTo>
                      <a:pt x="298370" y="64730"/>
                    </a:lnTo>
                    <a:cubicBezTo>
                      <a:pt x="307720" y="64730"/>
                      <a:pt x="315240" y="72339"/>
                      <a:pt x="315240" y="81572"/>
                    </a:cubicBezTo>
                    <a:lnTo>
                      <a:pt x="315240" y="94863"/>
                    </a:lnTo>
                    <a:lnTo>
                      <a:pt x="334447" y="94863"/>
                    </a:lnTo>
                    <a:cubicBezTo>
                      <a:pt x="354975" y="94863"/>
                      <a:pt x="371641" y="111604"/>
                      <a:pt x="371641" y="132098"/>
                    </a:cubicBezTo>
                    <a:lnTo>
                      <a:pt x="371641" y="360074"/>
                    </a:lnTo>
                    <a:cubicBezTo>
                      <a:pt x="426722" y="372654"/>
                      <a:pt x="467778" y="421963"/>
                      <a:pt x="467778" y="480606"/>
                    </a:cubicBezTo>
                    <a:cubicBezTo>
                      <a:pt x="467778" y="548785"/>
                      <a:pt x="412291" y="604181"/>
                      <a:pt x="343999" y="604181"/>
                    </a:cubicBezTo>
                    <a:cubicBezTo>
                      <a:pt x="288716" y="604181"/>
                      <a:pt x="241867" y="567859"/>
                      <a:pt x="225912" y="517942"/>
                    </a:cubicBezTo>
                    <a:lnTo>
                      <a:pt x="37296" y="517942"/>
                    </a:lnTo>
                    <a:cubicBezTo>
                      <a:pt x="16667" y="517942"/>
                      <a:pt x="0" y="501201"/>
                      <a:pt x="0" y="480707"/>
                    </a:cubicBezTo>
                    <a:lnTo>
                      <a:pt x="0" y="132098"/>
                    </a:lnTo>
                    <a:cubicBezTo>
                      <a:pt x="0" y="111604"/>
                      <a:pt x="16667" y="94863"/>
                      <a:pt x="37296" y="94863"/>
                    </a:cubicBezTo>
                    <a:lnTo>
                      <a:pt x="56402" y="94863"/>
                    </a:lnTo>
                    <a:lnTo>
                      <a:pt x="56402" y="81572"/>
                    </a:lnTo>
                    <a:cubicBezTo>
                      <a:pt x="56402" y="72339"/>
                      <a:pt x="64024" y="64730"/>
                      <a:pt x="73272" y="64730"/>
                    </a:cubicBezTo>
                    <a:lnTo>
                      <a:pt x="117682" y="64730"/>
                    </a:lnTo>
                    <a:cubicBezTo>
                      <a:pt x="119511" y="28713"/>
                      <a:pt x="149388" y="0"/>
                      <a:pt x="185872" y="0"/>
                    </a:cubicBezTo>
                    <a:close/>
                  </a:path>
                </a:pathLst>
              </a:custGeom>
              <a:solidFill>
                <a:schemeClr val="tx1">
                  <a:lumMod val="75000"/>
                  <a:lumOff val="25000"/>
                </a:schemeClr>
              </a:solidFill>
              <a:ln>
                <a:noFill/>
              </a:ln>
            </p:spPr>
            <p:txBody>
              <a:bodyPr wrap="square" lIns="121920" tIns="60960" rIns="121920" bIns="60960">
                <a:normAutofit fontScale="7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8" name="文本框 7"/>
            <p:cNvSpPr txBox="1"/>
            <p:nvPr/>
          </p:nvSpPr>
          <p:spPr>
            <a:xfrm>
              <a:off x="3244" y="3250"/>
              <a:ext cx="1661" cy="1127"/>
            </a:xfrm>
            <a:prstGeom prst="rect">
              <a:avLst/>
            </a:prstGeom>
            <a:noFill/>
          </p:spPr>
          <p:txBody>
            <a:bodyPr wrap="square" rtlCol="0" anchor="t">
              <a:spAutoFit/>
            </a:bodyPr>
            <a:lstStyle/>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处理处罚措施</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9" name="文本框 8"/>
            <p:cNvSpPr txBox="1"/>
            <p:nvPr/>
          </p:nvSpPr>
          <p:spPr>
            <a:xfrm>
              <a:off x="5357" y="4845"/>
              <a:ext cx="1661" cy="1127"/>
            </a:xfrm>
            <a:prstGeom prst="rect">
              <a:avLst/>
            </a:prstGeom>
            <a:noFill/>
          </p:spPr>
          <p:txBody>
            <a:bodyPr wrap="square" rtlCol="0" anchor="t">
              <a:spAutoFit/>
            </a:bodyPr>
            <a:lstStyle/>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验证整改落实</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11" name="文本框 10"/>
            <p:cNvSpPr txBox="1"/>
            <p:nvPr/>
          </p:nvSpPr>
          <p:spPr>
            <a:xfrm>
              <a:off x="7479" y="3470"/>
              <a:ext cx="1661" cy="1127"/>
            </a:xfrm>
            <a:prstGeom prst="rect">
              <a:avLst/>
            </a:prstGeom>
            <a:noFill/>
          </p:spPr>
          <p:txBody>
            <a:bodyPr wrap="square" rtlCol="0" anchor="t">
              <a:spAutoFit/>
            </a:bodyPr>
            <a:lstStyle/>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发包方</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隐患排查</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12" name="文本框 11"/>
            <p:cNvSpPr txBox="1"/>
            <p:nvPr/>
          </p:nvSpPr>
          <p:spPr>
            <a:xfrm>
              <a:off x="9593" y="4845"/>
              <a:ext cx="1661" cy="1127"/>
            </a:xfrm>
            <a:prstGeom prst="rect">
              <a:avLst/>
            </a:prstGeom>
            <a:noFill/>
          </p:spPr>
          <p:txBody>
            <a:bodyPr wrap="square" rtlCol="0" anchor="t">
              <a:spAutoFit/>
            </a:bodyPr>
            <a:lstStyle/>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通知承</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包商整改</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a:t>
            </a:r>
            <a:r>
              <a:rPr lang="en-US" altLang="zh-CN" sz="2135" b="1">
                <a:solidFill>
                  <a:schemeClr val="tx1">
                    <a:lumMod val="75000"/>
                    <a:lumOff val="25000"/>
                  </a:schemeClr>
                </a:solidFill>
                <a:latin typeface="微软雅黑" panose="020B0503020204020204" charset="-122"/>
                <a:ea typeface="微软雅黑" panose="020B0503020204020204" charset="-122"/>
              </a:rPr>
              <a:t>6</a:t>
            </a:r>
            <a:r>
              <a:rPr lang="zh-CN" altLang="en-US" sz="2135" b="1">
                <a:solidFill>
                  <a:schemeClr val="tx1">
                    <a:lumMod val="75000"/>
                    <a:lumOff val="25000"/>
                  </a:schemeClr>
                </a:solidFill>
                <a:latin typeface="微软雅黑" panose="020B0503020204020204" charset="-122"/>
                <a:ea typeface="微软雅黑" panose="020B0503020204020204" charset="-122"/>
              </a:rPr>
              <a:t>）完工验收</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3" name="25960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2861" y="1307936"/>
            <a:ext cx="12205024" cy="4489449"/>
            <a:chOff x="-12862" y="829140"/>
            <a:chExt cx="12205024" cy="4489450"/>
          </a:xfrm>
        </p:grpSpPr>
        <p:sp>
          <p:nvSpPr>
            <p:cNvPr id="4" name="ïṥḻiḓé"/>
            <p:cNvSpPr/>
            <p:nvPr/>
          </p:nvSpPr>
          <p:spPr bwMode="auto">
            <a:xfrm>
              <a:off x="-12862" y="829140"/>
              <a:ext cx="12205024" cy="4489450"/>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3175" cap="flat">
              <a:solidFill>
                <a:schemeClr val="tx1">
                  <a:lumMod val="50000"/>
                  <a:lumOff val="50000"/>
                </a:schemeClr>
              </a:solidFill>
              <a:prstDash val="dash"/>
              <a:miter lim="800000"/>
            </a:ln>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grpSp>
          <p:nvGrpSpPr>
            <p:cNvPr id="128" name="íṩḷiḍe"/>
            <p:cNvGrpSpPr/>
            <p:nvPr/>
          </p:nvGrpSpPr>
          <p:grpSpPr>
            <a:xfrm>
              <a:off x="2409786" y="2784935"/>
              <a:ext cx="892180" cy="892180"/>
              <a:chOff x="2504440" y="2022470"/>
              <a:chExt cx="663580" cy="663580"/>
            </a:xfrm>
          </p:grpSpPr>
          <p:sp>
            <p:nvSpPr>
              <p:cNvPr id="79" name="iSḷîḋe"/>
              <p:cNvSpPr/>
              <p:nvPr/>
            </p:nvSpPr>
            <p:spPr>
              <a:xfrm>
                <a:off x="2504440" y="2022470"/>
                <a:ext cx="663580" cy="663580"/>
              </a:xfrm>
              <a:prstGeom prst="ellipse">
                <a:avLst/>
              </a:prstGeom>
              <a:solidFill>
                <a:schemeClr val="bg1"/>
              </a:solidFill>
              <a:ln w="3175" cap="rnd">
                <a:noFill/>
                <a:prstDash val="solid"/>
                <a:round/>
              </a:ln>
              <a:effectLst>
                <a:outerShdw blurRad="127000" dist="38100" dir="5400000" sx="101000" sy="101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i="1">
                  <a:solidFill>
                    <a:schemeClr val="tx1"/>
                  </a:solidFill>
                </a:endParaRPr>
              </a:p>
            </p:txBody>
          </p:sp>
          <p:sp>
            <p:nvSpPr>
              <p:cNvPr id="80" name="íṧ1íḓè"/>
              <p:cNvSpPr/>
              <p:nvPr/>
            </p:nvSpPr>
            <p:spPr>
              <a:xfrm>
                <a:off x="2685416" y="2238898"/>
                <a:ext cx="301626" cy="230721"/>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rgbClr val="C00000"/>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i="1">
                  <a:solidFill>
                    <a:schemeClr val="tx1"/>
                  </a:solidFill>
                </a:endParaRPr>
              </a:p>
            </p:txBody>
          </p:sp>
        </p:grpSp>
        <p:grpSp>
          <p:nvGrpSpPr>
            <p:cNvPr id="156" name="ïŝļîḋè"/>
            <p:cNvGrpSpPr/>
            <p:nvPr/>
          </p:nvGrpSpPr>
          <p:grpSpPr>
            <a:xfrm>
              <a:off x="4832434" y="3454950"/>
              <a:ext cx="892180" cy="892180"/>
              <a:chOff x="2504440" y="2022470"/>
              <a:chExt cx="663580" cy="663580"/>
            </a:xfrm>
          </p:grpSpPr>
          <p:sp>
            <p:nvSpPr>
              <p:cNvPr id="160" name="îŝľidé"/>
              <p:cNvSpPr/>
              <p:nvPr/>
            </p:nvSpPr>
            <p:spPr>
              <a:xfrm>
                <a:off x="2504440" y="2022470"/>
                <a:ext cx="663580" cy="663580"/>
              </a:xfrm>
              <a:prstGeom prst="ellipse">
                <a:avLst/>
              </a:prstGeom>
              <a:solidFill>
                <a:schemeClr val="bg1"/>
              </a:solidFill>
              <a:ln w="3175" cap="rnd">
                <a:noFill/>
                <a:prstDash val="solid"/>
                <a:round/>
              </a:ln>
              <a:effectLst>
                <a:outerShdw blurRad="127000" dist="38100" dir="5400000" sx="101000" sy="101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i="1">
                  <a:solidFill>
                    <a:schemeClr val="tx1"/>
                  </a:solidFill>
                </a:endParaRPr>
              </a:p>
            </p:txBody>
          </p:sp>
          <p:sp>
            <p:nvSpPr>
              <p:cNvPr id="161" name="íŝļiḑé"/>
              <p:cNvSpPr/>
              <p:nvPr/>
            </p:nvSpPr>
            <p:spPr>
              <a:xfrm>
                <a:off x="2685416" y="2238898"/>
                <a:ext cx="301626" cy="230721"/>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tx1">
                  <a:lumMod val="75000"/>
                  <a:lumOff val="25000"/>
                </a:schemeClr>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i="1">
                  <a:solidFill>
                    <a:schemeClr val="tx1"/>
                  </a:solidFill>
                </a:endParaRPr>
              </a:p>
            </p:txBody>
          </p:sp>
        </p:grpSp>
        <p:grpSp>
          <p:nvGrpSpPr>
            <p:cNvPr id="163" name="îṣḷíḑé"/>
            <p:cNvGrpSpPr/>
            <p:nvPr/>
          </p:nvGrpSpPr>
          <p:grpSpPr>
            <a:xfrm>
              <a:off x="7300976" y="1959440"/>
              <a:ext cx="892180" cy="892180"/>
              <a:chOff x="2504440" y="2022470"/>
              <a:chExt cx="663580" cy="663580"/>
            </a:xfrm>
          </p:grpSpPr>
          <p:sp>
            <p:nvSpPr>
              <p:cNvPr id="167" name="iSľíḍê"/>
              <p:cNvSpPr/>
              <p:nvPr/>
            </p:nvSpPr>
            <p:spPr>
              <a:xfrm>
                <a:off x="2504440" y="2022470"/>
                <a:ext cx="663580" cy="663580"/>
              </a:xfrm>
              <a:prstGeom prst="ellipse">
                <a:avLst/>
              </a:prstGeom>
              <a:solidFill>
                <a:schemeClr val="bg1"/>
              </a:solidFill>
              <a:ln w="3175" cap="rnd">
                <a:noFill/>
                <a:prstDash val="solid"/>
                <a:round/>
              </a:ln>
              <a:effectLst>
                <a:outerShdw blurRad="127000" dist="38100" dir="5400000" sx="101000" sy="101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i="1">
                  <a:solidFill>
                    <a:schemeClr val="tx1"/>
                  </a:solidFill>
                </a:endParaRPr>
              </a:p>
            </p:txBody>
          </p:sp>
          <p:sp>
            <p:nvSpPr>
              <p:cNvPr id="168" name="i$ḻíďè"/>
              <p:cNvSpPr/>
              <p:nvPr/>
            </p:nvSpPr>
            <p:spPr>
              <a:xfrm>
                <a:off x="2685416" y="2238898"/>
                <a:ext cx="301626" cy="230721"/>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rgbClr val="C00000"/>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i="1">
                  <a:solidFill>
                    <a:schemeClr val="tx1"/>
                  </a:solidFill>
                </a:endParaRPr>
              </a:p>
            </p:txBody>
          </p:sp>
        </p:grpSp>
        <p:grpSp>
          <p:nvGrpSpPr>
            <p:cNvPr id="170" name="ïşliḋê"/>
            <p:cNvGrpSpPr/>
            <p:nvPr/>
          </p:nvGrpSpPr>
          <p:grpSpPr>
            <a:xfrm>
              <a:off x="9401901" y="2451091"/>
              <a:ext cx="892180" cy="892180"/>
              <a:chOff x="2504440" y="2022470"/>
              <a:chExt cx="663580" cy="663580"/>
            </a:xfrm>
          </p:grpSpPr>
          <p:sp>
            <p:nvSpPr>
              <p:cNvPr id="174" name="ïšļîḍê"/>
              <p:cNvSpPr/>
              <p:nvPr/>
            </p:nvSpPr>
            <p:spPr>
              <a:xfrm>
                <a:off x="2504440" y="2022470"/>
                <a:ext cx="663580" cy="663580"/>
              </a:xfrm>
              <a:prstGeom prst="ellipse">
                <a:avLst/>
              </a:prstGeom>
              <a:solidFill>
                <a:schemeClr val="bg1"/>
              </a:solidFill>
              <a:ln w="3175" cap="rnd">
                <a:noFill/>
                <a:prstDash val="solid"/>
                <a:round/>
              </a:ln>
              <a:effectLst>
                <a:outerShdw blurRad="127000" dist="38100" dir="5400000" sx="101000" sy="101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i="1">
                  <a:solidFill>
                    <a:schemeClr val="tx1"/>
                  </a:solidFill>
                </a:endParaRPr>
              </a:p>
            </p:txBody>
          </p:sp>
          <p:sp>
            <p:nvSpPr>
              <p:cNvPr id="175" name="ïṧḻide"/>
              <p:cNvSpPr/>
              <p:nvPr/>
            </p:nvSpPr>
            <p:spPr>
              <a:xfrm>
                <a:off x="2685416" y="2238898"/>
                <a:ext cx="301626" cy="230721"/>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tx1">
                  <a:lumMod val="75000"/>
                  <a:lumOff val="25000"/>
                </a:schemeClr>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i="1">
                  <a:solidFill>
                    <a:schemeClr val="tx1"/>
                  </a:solidFill>
                </a:endParaRPr>
              </a:p>
            </p:txBody>
          </p:sp>
        </p:grpSp>
      </p:grpSp>
      <p:sp>
        <p:nvSpPr>
          <p:cNvPr id="5" name="文本框 4"/>
          <p:cNvSpPr txBox="1"/>
          <p:nvPr/>
        </p:nvSpPr>
        <p:spPr>
          <a:xfrm>
            <a:off x="2085340" y="2771140"/>
            <a:ext cx="1634913" cy="378460"/>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验收准备</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4461087" y="5074073"/>
            <a:ext cx="1634913" cy="378460"/>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发包方验收</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6929120" y="1982047"/>
            <a:ext cx="1634913" cy="378460"/>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不合格整改</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9030547" y="4125807"/>
            <a:ext cx="1634913" cy="378460"/>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整改验收</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a:t>
            </a:r>
            <a:r>
              <a:rPr lang="en-US" altLang="zh-CN" sz="2135" b="1">
                <a:solidFill>
                  <a:schemeClr val="tx1">
                    <a:lumMod val="75000"/>
                    <a:lumOff val="25000"/>
                  </a:schemeClr>
                </a:solidFill>
                <a:latin typeface="微软雅黑" panose="020B0503020204020204" charset="-122"/>
                <a:ea typeface="微软雅黑" panose="020B0503020204020204" charset="-122"/>
              </a:rPr>
              <a:t>6</a:t>
            </a:r>
            <a:r>
              <a:rPr lang="zh-CN" altLang="en-US" sz="2135" b="1">
                <a:solidFill>
                  <a:schemeClr val="tx1">
                    <a:lumMod val="75000"/>
                    <a:lumOff val="25000"/>
                  </a:schemeClr>
                </a:solidFill>
                <a:latin typeface="微软雅黑" panose="020B0503020204020204" charset="-122"/>
                <a:ea typeface="微软雅黑" panose="020B0503020204020204" charset="-122"/>
              </a:rPr>
              <a:t>）完工验收</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1007533" y="1883833"/>
            <a:ext cx="33866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验收内容：</a:t>
            </a:r>
            <a:endParaRPr lang="zh-CN" altLang="en-US" sz="1865" b="1">
              <a:solidFill>
                <a:srgbClr val="C00000"/>
              </a:solidFill>
              <a:latin typeface="微软雅黑" panose="020B0503020204020204" charset="-122"/>
              <a:ea typeface="微软雅黑" panose="020B0503020204020204" charset="-122"/>
            </a:endParaRPr>
          </a:p>
        </p:txBody>
      </p:sp>
      <p:grpSp>
        <p:nvGrpSpPr>
          <p:cNvPr id="12" name="组合 11"/>
          <p:cNvGrpSpPr/>
          <p:nvPr/>
        </p:nvGrpSpPr>
        <p:grpSpPr>
          <a:xfrm>
            <a:off x="827193" y="2853267"/>
            <a:ext cx="9826413" cy="2004060"/>
            <a:chOff x="977" y="3370"/>
            <a:chExt cx="11606" cy="2367"/>
          </a:xfrm>
        </p:grpSpPr>
        <p:sp>
          <p:nvSpPr>
            <p:cNvPr id="8" name="任意多边形 7"/>
            <p:cNvSpPr/>
            <p:nvPr>
              <p:custDataLst>
                <p:tags r:id="rId1"/>
              </p:custDataLst>
            </p:nvPr>
          </p:nvSpPr>
          <p:spPr>
            <a:xfrm>
              <a:off x="977" y="3385"/>
              <a:ext cx="738" cy="499"/>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865" b="1" dirty="0">
                  <a:solidFill>
                    <a:schemeClr val="bg1"/>
                  </a:solidFill>
                  <a:latin typeface="微软雅黑" panose="020B0503020204020204" charset="-122"/>
                  <a:ea typeface="微软雅黑" panose="020B0503020204020204" charset="-122"/>
                </a:rPr>
                <a:t>01</a:t>
              </a:r>
              <a:endParaRPr lang="en-US" altLang="zh-CN" sz="1865" b="1" dirty="0">
                <a:solidFill>
                  <a:schemeClr val="bg1"/>
                </a:solidFill>
                <a:latin typeface="微软雅黑" panose="020B0503020204020204" charset="-122"/>
                <a:ea typeface="微软雅黑" panose="020B0503020204020204" charset="-122"/>
              </a:endParaRPr>
            </a:p>
          </p:txBody>
        </p:sp>
        <p:sp>
          <p:nvSpPr>
            <p:cNvPr id="9" name="矩形 8"/>
            <p:cNvSpPr/>
            <p:nvPr>
              <p:custDataLst>
                <p:tags r:id="rId2"/>
              </p:custDataLst>
            </p:nvPr>
          </p:nvSpPr>
          <p:spPr>
            <a:xfrm>
              <a:off x="1715" y="3385"/>
              <a:ext cx="1807" cy="2352"/>
            </a:xfrm>
            <a:prstGeom prst="rect">
              <a:avLst/>
            </a:prstGeom>
            <a:solidFill>
              <a:schemeClr val="bg1"/>
            </a:solidFill>
            <a:ln w="9525">
              <a:solidFill>
                <a:schemeClr val="tx1">
                  <a:lumMod val="75000"/>
                  <a:lumOff val="2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lvl="0" indent="0" algn="ctr">
                <a:lnSpc>
                  <a:spcPct val="170000"/>
                </a:lnSpc>
                <a:spcBef>
                  <a:spcPts val="0"/>
                </a:spcBef>
                <a:spcAft>
                  <a:spcPts val="0"/>
                </a:spcAft>
                <a:buSzPct val="100000"/>
              </a:pPr>
              <a:r>
                <a:rPr lang="zh-CN" altLang="en-US" sz="1735" b="1">
                  <a:solidFill>
                    <a:schemeClr val="tx1">
                      <a:lumMod val="75000"/>
                      <a:lumOff val="25000"/>
                    </a:schemeClr>
                  </a:solidFill>
                  <a:latin typeface="微软雅黑" panose="020B0503020204020204" charset="-122"/>
                  <a:ea typeface="微软雅黑" panose="020B0503020204020204" charset="-122"/>
                </a:rPr>
                <a:t>安全设施符合设计要求</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7" name="直角三角形 6"/>
            <p:cNvSpPr/>
            <p:nvPr>
              <p:custDataLst>
                <p:tags r:id="rId3"/>
              </p:custDataLst>
            </p:nvPr>
          </p:nvSpPr>
          <p:spPr>
            <a:xfrm rot="16200000">
              <a:off x="3234" y="5449"/>
              <a:ext cx="288" cy="28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charset="-122"/>
                <a:ea typeface="微软雅黑" panose="020B0503020204020204" charset="-122"/>
              </a:endParaRPr>
            </a:p>
          </p:txBody>
        </p:sp>
        <p:sp>
          <p:nvSpPr>
            <p:cNvPr id="42" name="任意多边形 41"/>
            <p:cNvSpPr/>
            <p:nvPr>
              <p:custDataLst>
                <p:tags r:id="rId4"/>
              </p:custDataLst>
            </p:nvPr>
          </p:nvSpPr>
          <p:spPr>
            <a:xfrm>
              <a:off x="3997" y="3385"/>
              <a:ext cx="738" cy="499"/>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865" b="1" dirty="0">
                  <a:solidFill>
                    <a:schemeClr val="bg1"/>
                  </a:solidFill>
                  <a:latin typeface="微软雅黑" panose="020B0503020204020204" charset="-122"/>
                  <a:ea typeface="微软雅黑" panose="020B0503020204020204" charset="-122"/>
                </a:rPr>
                <a:t>02</a:t>
              </a:r>
              <a:endParaRPr lang="en-US" altLang="zh-CN" sz="1865" b="1" dirty="0">
                <a:solidFill>
                  <a:schemeClr val="bg1"/>
                </a:solidFill>
                <a:latin typeface="微软雅黑" panose="020B0503020204020204" charset="-122"/>
                <a:ea typeface="微软雅黑" panose="020B0503020204020204" charset="-122"/>
              </a:endParaRPr>
            </a:p>
          </p:txBody>
        </p:sp>
        <p:sp>
          <p:nvSpPr>
            <p:cNvPr id="43" name="矩形 42"/>
            <p:cNvSpPr/>
            <p:nvPr>
              <p:custDataLst>
                <p:tags r:id="rId5"/>
              </p:custDataLst>
            </p:nvPr>
          </p:nvSpPr>
          <p:spPr>
            <a:xfrm>
              <a:off x="4735" y="3385"/>
              <a:ext cx="1807" cy="2352"/>
            </a:xfrm>
            <a:prstGeom prst="rect">
              <a:avLst/>
            </a:prstGeom>
            <a:solidFill>
              <a:schemeClr val="bg1"/>
            </a:solidFill>
            <a:ln w="9525">
              <a:solidFill>
                <a:schemeClr val="tx1">
                  <a:lumMod val="75000"/>
                  <a:lumOff val="2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lvl="0" indent="0" algn="ctr">
                <a:lnSpc>
                  <a:spcPct val="170000"/>
                </a:lnSpc>
                <a:spcBef>
                  <a:spcPts val="0"/>
                </a:spcBef>
                <a:spcAft>
                  <a:spcPts val="0"/>
                </a:spcAft>
                <a:buSzPct val="100000"/>
              </a:pPr>
              <a:r>
                <a:rPr lang="zh-CN" altLang="en-US" sz="1735" b="1">
                  <a:solidFill>
                    <a:schemeClr val="tx1">
                      <a:lumMod val="75000"/>
                      <a:lumOff val="25000"/>
                    </a:schemeClr>
                  </a:solidFill>
                  <a:latin typeface="微软雅黑" panose="020B0503020204020204" charset="-122"/>
                  <a:ea typeface="微软雅黑" panose="020B0503020204020204" charset="-122"/>
                </a:rPr>
                <a:t>是否遗留安全隐患</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44" name="直角三角形 43"/>
            <p:cNvSpPr/>
            <p:nvPr>
              <p:custDataLst>
                <p:tags r:id="rId6"/>
              </p:custDataLst>
            </p:nvPr>
          </p:nvSpPr>
          <p:spPr>
            <a:xfrm rot="16200000">
              <a:off x="6254" y="5449"/>
              <a:ext cx="288" cy="28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charset="-122"/>
                <a:ea typeface="微软雅黑" panose="020B0503020204020204" charset="-122"/>
              </a:endParaRPr>
            </a:p>
          </p:txBody>
        </p:sp>
        <p:sp>
          <p:nvSpPr>
            <p:cNvPr id="46" name="任意多边形 45"/>
            <p:cNvSpPr/>
            <p:nvPr>
              <p:custDataLst>
                <p:tags r:id="rId7"/>
              </p:custDataLst>
            </p:nvPr>
          </p:nvSpPr>
          <p:spPr>
            <a:xfrm>
              <a:off x="7018" y="3385"/>
              <a:ext cx="738" cy="499"/>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865" b="1" dirty="0">
                  <a:solidFill>
                    <a:schemeClr val="bg1"/>
                  </a:solidFill>
                  <a:latin typeface="微软雅黑" panose="020B0503020204020204" charset="-122"/>
                  <a:ea typeface="微软雅黑" panose="020B0503020204020204" charset="-122"/>
                </a:rPr>
                <a:t>03</a:t>
              </a:r>
              <a:endParaRPr lang="en-US" altLang="zh-CN" sz="1865" b="1" dirty="0">
                <a:solidFill>
                  <a:schemeClr val="bg1"/>
                </a:solidFill>
                <a:latin typeface="微软雅黑" panose="020B0503020204020204" charset="-122"/>
                <a:ea typeface="微软雅黑" panose="020B0503020204020204" charset="-122"/>
              </a:endParaRPr>
            </a:p>
          </p:txBody>
        </p:sp>
        <p:sp>
          <p:nvSpPr>
            <p:cNvPr id="47" name="矩形 46"/>
            <p:cNvSpPr/>
            <p:nvPr>
              <p:custDataLst>
                <p:tags r:id="rId8"/>
              </p:custDataLst>
            </p:nvPr>
          </p:nvSpPr>
          <p:spPr>
            <a:xfrm>
              <a:off x="7756" y="3370"/>
              <a:ext cx="1807" cy="2352"/>
            </a:xfrm>
            <a:prstGeom prst="rect">
              <a:avLst/>
            </a:prstGeom>
            <a:solidFill>
              <a:schemeClr val="bg1"/>
            </a:solidFill>
            <a:ln w="9525">
              <a:solidFill>
                <a:schemeClr val="tx1">
                  <a:lumMod val="75000"/>
                  <a:lumOff val="2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lvl="0" indent="0" algn="ctr">
                <a:lnSpc>
                  <a:spcPct val="170000"/>
                </a:lnSpc>
                <a:spcBef>
                  <a:spcPts val="0"/>
                </a:spcBef>
                <a:spcAft>
                  <a:spcPts val="0"/>
                </a:spcAft>
                <a:buSzPct val="100000"/>
              </a:pPr>
              <a:r>
                <a:rPr lang="zh-CN" altLang="en-US" sz="1735" b="1">
                  <a:solidFill>
                    <a:schemeClr val="tx1">
                      <a:lumMod val="75000"/>
                      <a:lumOff val="25000"/>
                    </a:schemeClr>
                  </a:solidFill>
                  <a:latin typeface="微软雅黑" panose="020B0503020204020204" charset="-122"/>
                  <a:ea typeface="微软雅黑" panose="020B0503020204020204" charset="-122"/>
                </a:rPr>
                <a:t>作业现场清理</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48" name="直角三角形 47"/>
            <p:cNvSpPr/>
            <p:nvPr>
              <p:custDataLst>
                <p:tags r:id="rId9"/>
              </p:custDataLst>
            </p:nvPr>
          </p:nvSpPr>
          <p:spPr>
            <a:xfrm rot="16200000">
              <a:off x="9275" y="5449"/>
              <a:ext cx="288" cy="28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charset="-122"/>
                <a:ea typeface="微软雅黑" panose="020B0503020204020204" charset="-122"/>
              </a:endParaRPr>
            </a:p>
          </p:txBody>
        </p:sp>
        <p:sp>
          <p:nvSpPr>
            <p:cNvPr id="50" name="任意多边形 49"/>
            <p:cNvSpPr/>
            <p:nvPr>
              <p:custDataLst>
                <p:tags r:id="rId10"/>
              </p:custDataLst>
            </p:nvPr>
          </p:nvSpPr>
          <p:spPr>
            <a:xfrm>
              <a:off x="10038" y="3385"/>
              <a:ext cx="738" cy="499"/>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865" b="1" dirty="0">
                  <a:solidFill>
                    <a:schemeClr val="bg1"/>
                  </a:solidFill>
                  <a:latin typeface="微软雅黑" panose="020B0503020204020204" charset="-122"/>
                  <a:ea typeface="微软雅黑" panose="020B0503020204020204" charset="-122"/>
                </a:rPr>
                <a:t>04</a:t>
              </a:r>
              <a:endParaRPr lang="en-US" altLang="zh-CN" sz="1865" b="1" dirty="0">
                <a:solidFill>
                  <a:schemeClr val="bg1"/>
                </a:solidFill>
                <a:latin typeface="微软雅黑" panose="020B0503020204020204" charset="-122"/>
                <a:ea typeface="微软雅黑" panose="020B0503020204020204" charset="-122"/>
              </a:endParaRPr>
            </a:p>
          </p:txBody>
        </p:sp>
        <p:sp>
          <p:nvSpPr>
            <p:cNvPr id="51" name="矩形 50"/>
            <p:cNvSpPr/>
            <p:nvPr>
              <p:custDataLst>
                <p:tags r:id="rId11"/>
              </p:custDataLst>
            </p:nvPr>
          </p:nvSpPr>
          <p:spPr>
            <a:xfrm>
              <a:off x="10776" y="3370"/>
              <a:ext cx="1807" cy="2352"/>
            </a:xfrm>
            <a:prstGeom prst="rect">
              <a:avLst/>
            </a:prstGeom>
            <a:solidFill>
              <a:schemeClr val="bg1"/>
            </a:solidFill>
            <a:ln w="9525">
              <a:solidFill>
                <a:schemeClr val="tx1">
                  <a:lumMod val="75000"/>
                  <a:lumOff val="2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lvl="0" indent="0" algn="ctr">
                <a:lnSpc>
                  <a:spcPct val="170000"/>
                </a:lnSpc>
                <a:spcBef>
                  <a:spcPts val="0"/>
                </a:spcBef>
                <a:spcAft>
                  <a:spcPts val="0"/>
                </a:spcAft>
                <a:buSzPct val="100000"/>
              </a:pPr>
              <a:r>
                <a:rPr lang="zh-CN" altLang="en-US" sz="1735" b="1">
                  <a:solidFill>
                    <a:schemeClr val="tx1">
                      <a:lumMod val="75000"/>
                      <a:lumOff val="25000"/>
                    </a:schemeClr>
                  </a:solidFill>
                  <a:latin typeface="微软雅黑" panose="020B0503020204020204" charset="-122"/>
                  <a:ea typeface="微软雅黑" panose="020B0503020204020204" charset="-122"/>
                </a:rPr>
                <a:t>设备设施拆除方案</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52" name="直角三角形 51"/>
            <p:cNvSpPr/>
            <p:nvPr>
              <p:custDataLst>
                <p:tags r:id="rId12"/>
              </p:custDataLst>
            </p:nvPr>
          </p:nvSpPr>
          <p:spPr>
            <a:xfrm rot="16200000">
              <a:off x="12295" y="5449"/>
              <a:ext cx="288" cy="28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charset="-122"/>
                <a:ea typeface="微软雅黑" panose="020B0503020204020204" charset="-122"/>
              </a:endParaRPr>
            </a:p>
          </p:txBody>
        </p:sp>
      </p:grpSp>
    </p:spTree>
    <p:custDataLst>
      <p:tags r:id="rId13"/>
    </p:custDataLst>
  </p:cSld>
  <p:clrMapOvr>
    <a:masterClrMapping/>
  </p:clrMapOvr>
  <p:transition advTm="0">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a:t>
            </a:r>
            <a:r>
              <a:rPr lang="en-US" altLang="zh-CN" sz="2135" b="1">
                <a:solidFill>
                  <a:schemeClr val="tx1">
                    <a:lumMod val="75000"/>
                    <a:lumOff val="25000"/>
                  </a:schemeClr>
                </a:solidFill>
                <a:latin typeface="微软雅黑" panose="020B0503020204020204" charset="-122"/>
                <a:ea typeface="微软雅黑" panose="020B0503020204020204" charset="-122"/>
              </a:rPr>
              <a:t>7</a:t>
            </a:r>
            <a:r>
              <a:rPr lang="zh-CN" altLang="en-US" sz="2135" b="1">
                <a:solidFill>
                  <a:schemeClr val="tx1">
                    <a:lumMod val="75000"/>
                    <a:lumOff val="25000"/>
                  </a:schemeClr>
                </a:solidFill>
                <a:latin typeface="微软雅黑" panose="020B0503020204020204" charset="-122"/>
                <a:ea typeface="微软雅黑" panose="020B0503020204020204" charset="-122"/>
              </a:rPr>
              <a:t>）事故与应急管理</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86747" y="2005753"/>
            <a:ext cx="1697567" cy="378460"/>
          </a:xfrm>
          <a:prstGeom prst="rect">
            <a:avLst/>
          </a:prstGeom>
          <a:solidFill>
            <a:srgbClr val="C00000"/>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承包方职责</a:t>
            </a:r>
            <a:endParaRPr lang="zh-CN" altLang="en-US" sz="186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486747" y="4141893"/>
            <a:ext cx="16975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发包方职责</a:t>
            </a:r>
            <a:endParaRPr lang="zh-CN" altLang="en-US" sz="186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2125133" y="2643293"/>
            <a:ext cx="5659967" cy="13855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制定应急预案、配置应急器材、及时向发包方报告紧急情况、不盲目施救、配合专业救援、必要时参加应急演练</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2125133" y="4779433"/>
            <a:ext cx="5660813" cy="13855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制定应急预案、审核承包方应急预案、检查承包方应急器材、紧急情况及时告知承包方、配合承包方处理突发事故</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8" name="ïṧlíďé"/>
          <p:cNvGrpSpPr/>
          <p:nvPr/>
        </p:nvGrpSpPr>
        <p:grpSpPr>
          <a:xfrm flipH="1">
            <a:off x="8803640" y="541867"/>
            <a:ext cx="2926927" cy="6206913"/>
            <a:chOff x="2597151" y="2125662"/>
            <a:chExt cx="1352550" cy="2978150"/>
          </a:xfrm>
          <a:effectLst>
            <a:outerShdw blurRad="76200" dir="13500000" sy="23000" kx="1200000" algn="br" rotWithShape="0">
              <a:prstClr val="black">
                <a:alpha val="20000"/>
              </a:prstClr>
            </a:outerShdw>
          </a:effectLst>
        </p:grpSpPr>
        <p:sp>
          <p:nvSpPr>
            <p:cNvPr id="9" name="ïṡḷïďè"/>
            <p:cNvSpPr/>
            <p:nvPr/>
          </p:nvSpPr>
          <p:spPr bwMode="auto">
            <a:xfrm>
              <a:off x="3608389" y="3692525"/>
              <a:ext cx="303213" cy="501650"/>
            </a:xfrm>
            <a:custGeom>
              <a:avLst/>
              <a:gdLst>
                <a:gd name="T0" fmla="*/ 28 w 175"/>
                <a:gd name="T1" fmla="*/ 220 h 290"/>
                <a:gd name="T2" fmla="*/ 103 w 175"/>
                <a:gd name="T3" fmla="*/ 266 h 290"/>
                <a:gd name="T4" fmla="*/ 168 w 175"/>
                <a:gd name="T5" fmla="*/ 151 h 290"/>
                <a:gd name="T6" fmla="*/ 101 w 175"/>
                <a:gd name="T7" fmla="*/ 131 h 290"/>
                <a:gd name="T8" fmla="*/ 86 w 175"/>
                <a:gd name="T9" fmla="*/ 156 h 290"/>
                <a:gd name="T10" fmla="*/ 55 w 175"/>
                <a:gd name="T11" fmla="*/ 23 h 290"/>
                <a:gd name="T12" fmla="*/ 28 w 175"/>
                <a:gd name="T13" fmla="*/ 220 h 290"/>
              </a:gdLst>
              <a:ahLst/>
              <a:cxnLst>
                <a:cxn ang="0">
                  <a:pos x="T0" y="T1"/>
                </a:cxn>
                <a:cxn ang="0">
                  <a:pos x="T2" y="T3"/>
                </a:cxn>
                <a:cxn ang="0">
                  <a:pos x="T4" y="T5"/>
                </a:cxn>
                <a:cxn ang="0">
                  <a:pos x="T6" y="T7"/>
                </a:cxn>
                <a:cxn ang="0">
                  <a:pos x="T8" y="T9"/>
                </a:cxn>
                <a:cxn ang="0">
                  <a:pos x="T10" y="T11"/>
                </a:cxn>
                <a:cxn ang="0">
                  <a:pos x="T12" y="T13"/>
                </a:cxn>
              </a:cxnLst>
              <a:rect l="0" t="0" r="r" b="b"/>
              <a:pathLst>
                <a:path w="175" h="290">
                  <a:moveTo>
                    <a:pt x="28" y="220"/>
                  </a:moveTo>
                  <a:cubicBezTo>
                    <a:pt x="28" y="220"/>
                    <a:pt x="31" y="290"/>
                    <a:pt x="103" y="266"/>
                  </a:cubicBezTo>
                  <a:cubicBezTo>
                    <a:pt x="175" y="241"/>
                    <a:pt x="171" y="168"/>
                    <a:pt x="168" y="151"/>
                  </a:cubicBezTo>
                  <a:cubicBezTo>
                    <a:pt x="165" y="137"/>
                    <a:pt x="122" y="129"/>
                    <a:pt x="101" y="131"/>
                  </a:cubicBezTo>
                  <a:cubicBezTo>
                    <a:pt x="95" y="132"/>
                    <a:pt x="86" y="156"/>
                    <a:pt x="86" y="156"/>
                  </a:cubicBezTo>
                  <a:cubicBezTo>
                    <a:pt x="86" y="156"/>
                    <a:pt x="103" y="44"/>
                    <a:pt x="55" y="23"/>
                  </a:cubicBezTo>
                  <a:cubicBezTo>
                    <a:pt x="0" y="0"/>
                    <a:pt x="28" y="220"/>
                    <a:pt x="28" y="22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1" name="ïṥľïḋè"/>
            <p:cNvSpPr/>
            <p:nvPr/>
          </p:nvSpPr>
          <p:spPr bwMode="auto">
            <a:xfrm>
              <a:off x="3689351" y="3970337"/>
              <a:ext cx="163513" cy="204788"/>
            </a:xfrm>
            <a:custGeom>
              <a:avLst/>
              <a:gdLst>
                <a:gd name="T0" fmla="*/ 37 w 94"/>
                <a:gd name="T1" fmla="*/ 0 h 118"/>
                <a:gd name="T2" fmla="*/ 31 w 94"/>
                <a:gd name="T3" fmla="*/ 77 h 118"/>
                <a:gd name="T4" fmla="*/ 94 w 94"/>
                <a:gd name="T5" fmla="*/ 84 h 118"/>
                <a:gd name="T6" fmla="*/ 47 w 94"/>
                <a:gd name="T7" fmla="*/ 113 h 118"/>
                <a:gd name="T8" fmla="*/ 4 w 94"/>
                <a:gd name="T9" fmla="*/ 50 h 118"/>
                <a:gd name="T10" fmla="*/ 37 w 94"/>
                <a:gd name="T11" fmla="*/ 0 h 118"/>
              </a:gdLst>
              <a:ahLst/>
              <a:cxnLst>
                <a:cxn ang="0">
                  <a:pos x="T0" y="T1"/>
                </a:cxn>
                <a:cxn ang="0">
                  <a:pos x="T2" y="T3"/>
                </a:cxn>
                <a:cxn ang="0">
                  <a:pos x="T4" y="T5"/>
                </a:cxn>
                <a:cxn ang="0">
                  <a:pos x="T6" y="T7"/>
                </a:cxn>
                <a:cxn ang="0">
                  <a:pos x="T8" y="T9"/>
                </a:cxn>
                <a:cxn ang="0">
                  <a:pos x="T10" y="T11"/>
                </a:cxn>
              </a:cxnLst>
              <a:rect l="0" t="0" r="r" b="b"/>
              <a:pathLst>
                <a:path w="94" h="118">
                  <a:moveTo>
                    <a:pt x="37" y="0"/>
                  </a:moveTo>
                  <a:cubicBezTo>
                    <a:pt x="37" y="0"/>
                    <a:pt x="13" y="44"/>
                    <a:pt x="31" y="77"/>
                  </a:cubicBezTo>
                  <a:cubicBezTo>
                    <a:pt x="50" y="111"/>
                    <a:pt x="94" y="84"/>
                    <a:pt x="94" y="84"/>
                  </a:cubicBezTo>
                  <a:cubicBezTo>
                    <a:pt x="94" y="84"/>
                    <a:pt x="81" y="118"/>
                    <a:pt x="47" y="113"/>
                  </a:cubicBezTo>
                  <a:cubicBezTo>
                    <a:pt x="12" y="108"/>
                    <a:pt x="0" y="86"/>
                    <a:pt x="4" y="50"/>
                  </a:cubicBezTo>
                  <a:cubicBezTo>
                    <a:pt x="8" y="14"/>
                    <a:pt x="37" y="0"/>
                    <a:pt x="37"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0000"/>
            </a:bodyPr>
            <a:lstStyle/>
            <a:p>
              <a:pPr algn="ctr"/>
              <a:endParaRPr sz="2400"/>
            </a:p>
          </p:txBody>
        </p:sp>
        <p:sp>
          <p:nvSpPr>
            <p:cNvPr id="12" name="íṧḻiḍê"/>
            <p:cNvSpPr/>
            <p:nvPr/>
          </p:nvSpPr>
          <p:spPr bwMode="auto">
            <a:xfrm>
              <a:off x="3897314" y="3900487"/>
              <a:ext cx="39688" cy="49213"/>
            </a:xfrm>
            <a:custGeom>
              <a:avLst/>
              <a:gdLst>
                <a:gd name="T0" fmla="*/ 9 w 23"/>
                <a:gd name="T1" fmla="*/ 2 h 29"/>
                <a:gd name="T2" fmla="*/ 0 w 23"/>
                <a:gd name="T3" fmla="*/ 0 h 29"/>
                <a:gd name="T4" fmla="*/ 14 w 23"/>
                <a:gd name="T5" fmla="*/ 29 h 29"/>
                <a:gd name="T6" fmla="*/ 9 w 23"/>
                <a:gd name="T7" fmla="*/ 2 h 29"/>
              </a:gdLst>
              <a:ahLst/>
              <a:cxnLst>
                <a:cxn ang="0">
                  <a:pos x="T0" y="T1"/>
                </a:cxn>
                <a:cxn ang="0">
                  <a:pos x="T2" y="T3"/>
                </a:cxn>
                <a:cxn ang="0">
                  <a:pos x="T4" y="T5"/>
                </a:cxn>
                <a:cxn ang="0">
                  <a:pos x="T6" y="T7"/>
                </a:cxn>
              </a:cxnLst>
              <a:rect l="0" t="0" r="r" b="b"/>
              <a:pathLst>
                <a:path w="23" h="29">
                  <a:moveTo>
                    <a:pt x="9" y="2"/>
                  </a:moveTo>
                  <a:cubicBezTo>
                    <a:pt x="6" y="1"/>
                    <a:pt x="3" y="0"/>
                    <a:pt x="0" y="0"/>
                  </a:cubicBezTo>
                  <a:cubicBezTo>
                    <a:pt x="8" y="8"/>
                    <a:pt x="14" y="18"/>
                    <a:pt x="14" y="29"/>
                  </a:cubicBezTo>
                  <a:cubicBezTo>
                    <a:pt x="23" y="27"/>
                    <a:pt x="20" y="9"/>
                    <a:pt x="9" y="2"/>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 name="isļiḋe"/>
            <p:cNvSpPr/>
            <p:nvPr/>
          </p:nvSpPr>
          <p:spPr bwMode="auto">
            <a:xfrm>
              <a:off x="2917826" y="3209925"/>
              <a:ext cx="790575" cy="1160463"/>
            </a:xfrm>
            <a:custGeom>
              <a:avLst/>
              <a:gdLst>
                <a:gd name="T0" fmla="*/ 425 w 458"/>
                <a:gd name="T1" fmla="*/ 449 h 672"/>
                <a:gd name="T2" fmla="*/ 416 w 458"/>
                <a:gd name="T3" fmla="*/ 41 h 672"/>
                <a:gd name="T4" fmla="*/ 33 w 458"/>
                <a:gd name="T5" fmla="*/ 78 h 672"/>
                <a:gd name="T6" fmla="*/ 56 w 458"/>
                <a:gd name="T7" fmla="*/ 572 h 672"/>
                <a:gd name="T8" fmla="*/ 280 w 458"/>
                <a:gd name="T9" fmla="*/ 587 h 672"/>
                <a:gd name="T10" fmla="*/ 425 w 458"/>
                <a:gd name="T11" fmla="*/ 449 h 672"/>
              </a:gdLst>
              <a:ahLst/>
              <a:cxnLst>
                <a:cxn ang="0">
                  <a:pos x="T0" y="T1"/>
                </a:cxn>
                <a:cxn ang="0">
                  <a:pos x="T2" y="T3"/>
                </a:cxn>
                <a:cxn ang="0">
                  <a:pos x="T4" y="T5"/>
                </a:cxn>
                <a:cxn ang="0">
                  <a:pos x="T6" y="T7"/>
                </a:cxn>
                <a:cxn ang="0">
                  <a:pos x="T8" y="T9"/>
                </a:cxn>
                <a:cxn ang="0">
                  <a:pos x="T10" y="T11"/>
                </a:cxn>
              </a:cxnLst>
              <a:rect l="0" t="0" r="r" b="b"/>
              <a:pathLst>
                <a:path w="458" h="672">
                  <a:moveTo>
                    <a:pt x="425" y="449"/>
                  </a:moveTo>
                  <a:cubicBezTo>
                    <a:pt x="458" y="312"/>
                    <a:pt x="447" y="63"/>
                    <a:pt x="416" y="41"/>
                  </a:cubicBezTo>
                  <a:cubicBezTo>
                    <a:pt x="378" y="13"/>
                    <a:pt x="47" y="0"/>
                    <a:pt x="33" y="78"/>
                  </a:cubicBezTo>
                  <a:cubicBezTo>
                    <a:pt x="19" y="155"/>
                    <a:pt x="0" y="475"/>
                    <a:pt x="56" y="572"/>
                  </a:cubicBezTo>
                  <a:cubicBezTo>
                    <a:pt x="112" y="669"/>
                    <a:pt x="199" y="672"/>
                    <a:pt x="280" y="587"/>
                  </a:cubicBezTo>
                  <a:cubicBezTo>
                    <a:pt x="316" y="550"/>
                    <a:pt x="398" y="559"/>
                    <a:pt x="425" y="44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8" name="ïšľíďe"/>
            <p:cNvSpPr/>
            <p:nvPr/>
          </p:nvSpPr>
          <p:spPr bwMode="auto">
            <a:xfrm>
              <a:off x="3059114" y="3328987"/>
              <a:ext cx="639763" cy="1017588"/>
            </a:xfrm>
            <a:custGeom>
              <a:avLst/>
              <a:gdLst>
                <a:gd name="T0" fmla="*/ 198 w 370"/>
                <a:gd name="T1" fmla="*/ 518 h 589"/>
                <a:gd name="T2" fmla="*/ 343 w 370"/>
                <a:gd name="T3" fmla="*/ 380 h 589"/>
                <a:gd name="T4" fmla="*/ 349 w 370"/>
                <a:gd name="T5" fmla="*/ 3 h 589"/>
                <a:gd name="T6" fmla="*/ 25 w 370"/>
                <a:gd name="T7" fmla="*/ 49 h 589"/>
                <a:gd name="T8" fmla="*/ 15 w 370"/>
                <a:gd name="T9" fmla="*/ 554 h 589"/>
                <a:gd name="T10" fmla="*/ 18 w 370"/>
                <a:gd name="T11" fmla="*/ 556 h 589"/>
                <a:gd name="T12" fmla="*/ 51 w 370"/>
                <a:gd name="T13" fmla="*/ 574 h 589"/>
                <a:gd name="T14" fmla="*/ 198 w 370"/>
                <a:gd name="T15" fmla="*/ 518 h 5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589">
                  <a:moveTo>
                    <a:pt x="198" y="518"/>
                  </a:moveTo>
                  <a:cubicBezTo>
                    <a:pt x="234" y="481"/>
                    <a:pt x="316" y="490"/>
                    <a:pt x="343" y="380"/>
                  </a:cubicBezTo>
                  <a:cubicBezTo>
                    <a:pt x="370" y="268"/>
                    <a:pt x="368" y="79"/>
                    <a:pt x="349" y="3"/>
                  </a:cubicBezTo>
                  <a:cubicBezTo>
                    <a:pt x="275" y="7"/>
                    <a:pt x="40" y="0"/>
                    <a:pt x="25" y="49"/>
                  </a:cubicBezTo>
                  <a:cubicBezTo>
                    <a:pt x="7" y="120"/>
                    <a:pt x="0" y="506"/>
                    <a:pt x="15" y="554"/>
                  </a:cubicBezTo>
                  <a:cubicBezTo>
                    <a:pt x="16" y="554"/>
                    <a:pt x="17" y="555"/>
                    <a:pt x="18" y="556"/>
                  </a:cubicBezTo>
                  <a:cubicBezTo>
                    <a:pt x="26" y="562"/>
                    <a:pt x="37" y="568"/>
                    <a:pt x="51" y="574"/>
                  </a:cubicBezTo>
                  <a:cubicBezTo>
                    <a:pt x="97" y="589"/>
                    <a:pt x="149" y="570"/>
                    <a:pt x="198" y="518"/>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0" name="iṣľïde"/>
            <p:cNvSpPr/>
            <p:nvPr/>
          </p:nvSpPr>
          <p:spPr bwMode="auto">
            <a:xfrm>
              <a:off x="3060701" y="3354387"/>
              <a:ext cx="260350" cy="974725"/>
            </a:xfrm>
            <a:custGeom>
              <a:avLst/>
              <a:gdLst>
                <a:gd name="T0" fmla="*/ 124 w 150"/>
                <a:gd name="T1" fmla="*/ 77 h 564"/>
                <a:gd name="T2" fmla="*/ 102 w 150"/>
                <a:gd name="T3" fmla="*/ 0 h 564"/>
                <a:gd name="T4" fmla="*/ 32 w 150"/>
                <a:gd name="T5" fmla="*/ 23 h 564"/>
                <a:gd name="T6" fmla="*/ 51 w 150"/>
                <a:gd name="T7" fmla="*/ 202 h 564"/>
                <a:gd name="T8" fmla="*/ 34 w 150"/>
                <a:gd name="T9" fmla="*/ 370 h 564"/>
                <a:gd name="T10" fmla="*/ 9 w 150"/>
                <a:gd name="T11" fmla="*/ 495 h 564"/>
                <a:gd name="T12" fmla="*/ 14 w 150"/>
                <a:gd name="T13" fmla="*/ 539 h 564"/>
                <a:gd name="T14" fmla="*/ 17 w 150"/>
                <a:gd name="T15" fmla="*/ 541 h 564"/>
                <a:gd name="T16" fmla="*/ 50 w 150"/>
                <a:gd name="T17" fmla="*/ 559 h 564"/>
                <a:gd name="T18" fmla="*/ 79 w 150"/>
                <a:gd name="T19" fmla="*/ 564 h 564"/>
                <a:gd name="T20" fmla="*/ 80 w 150"/>
                <a:gd name="T21" fmla="*/ 553 h 564"/>
                <a:gd name="T22" fmla="*/ 124 w 150"/>
                <a:gd name="T23" fmla="*/ 7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564">
                  <a:moveTo>
                    <a:pt x="124" y="77"/>
                  </a:moveTo>
                  <a:cubicBezTo>
                    <a:pt x="120" y="50"/>
                    <a:pt x="115" y="23"/>
                    <a:pt x="102" y="0"/>
                  </a:cubicBezTo>
                  <a:cubicBezTo>
                    <a:pt x="70" y="5"/>
                    <a:pt x="44" y="12"/>
                    <a:pt x="32" y="23"/>
                  </a:cubicBezTo>
                  <a:cubicBezTo>
                    <a:pt x="0" y="74"/>
                    <a:pt x="35" y="190"/>
                    <a:pt x="51" y="202"/>
                  </a:cubicBezTo>
                  <a:cubicBezTo>
                    <a:pt x="57" y="254"/>
                    <a:pt x="11" y="309"/>
                    <a:pt x="34" y="370"/>
                  </a:cubicBezTo>
                  <a:cubicBezTo>
                    <a:pt x="47" y="412"/>
                    <a:pt x="19" y="453"/>
                    <a:pt x="9" y="495"/>
                  </a:cubicBezTo>
                  <a:cubicBezTo>
                    <a:pt x="10" y="516"/>
                    <a:pt x="12" y="531"/>
                    <a:pt x="14" y="539"/>
                  </a:cubicBezTo>
                  <a:cubicBezTo>
                    <a:pt x="15" y="539"/>
                    <a:pt x="16" y="540"/>
                    <a:pt x="17" y="541"/>
                  </a:cubicBezTo>
                  <a:cubicBezTo>
                    <a:pt x="25" y="547"/>
                    <a:pt x="36" y="553"/>
                    <a:pt x="50" y="559"/>
                  </a:cubicBezTo>
                  <a:cubicBezTo>
                    <a:pt x="59" y="562"/>
                    <a:pt x="69" y="564"/>
                    <a:pt x="79" y="564"/>
                  </a:cubicBezTo>
                  <a:cubicBezTo>
                    <a:pt x="79" y="560"/>
                    <a:pt x="80" y="556"/>
                    <a:pt x="80" y="553"/>
                  </a:cubicBezTo>
                  <a:cubicBezTo>
                    <a:pt x="112" y="390"/>
                    <a:pt x="150" y="242"/>
                    <a:pt x="124" y="77"/>
                  </a:cubicBezTo>
                  <a:close/>
                </a:path>
              </a:pathLst>
            </a:custGeom>
            <a:solidFill>
              <a:srgbClr val="95949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5" name="íşḷïḓe"/>
            <p:cNvSpPr/>
            <p:nvPr/>
          </p:nvSpPr>
          <p:spPr bwMode="auto">
            <a:xfrm>
              <a:off x="2963864" y="3290887"/>
              <a:ext cx="119063" cy="360363"/>
            </a:xfrm>
            <a:custGeom>
              <a:avLst/>
              <a:gdLst>
                <a:gd name="T0" fmla="*/ 69 w 69"/>
                <a:gd name="T1" fmla="*/ 47 h 209"/>
                <a:gd name="T2" fmla="*/ 41 w 69"/>
                <a:gd name="T3" fmla="*/ 11 h 209"/>
                <a:gd name="T4" fmla="*/ 56 w 69"/>
                <a:gd name="T5" fmla="*/ 0 h 209"/>
                <a:gd name="T6" fmla="*/ 15 w 69"/>
                <a:gd name="T7" fmla="*/ 39 h 209"/>
                <a:gd name="T8" fmla="*/ 2 w 69"/>
                <a:gd name="T9" fmla="*/ 209 h 209"/>
                <a:gd name="T10" fmla="*/ 29 w 69"/>
                <a:gd name="T11" fmla="*/ 40 h 209"/>
                <a:gd name="T12" fmla="*/ 69 w 69"/>
                <a:gd name="T13" fmla="*/ 47 h 209"/>
              </a:gdLst>
              <a:ahLst/>
              <a:cxnLst>
                <a:cxn ang="0">
                  <a:pos x="T0" y="T1"/>
                </a:cxn>
                <a:cxn ang="0">
                  <a:pos x="T2" y="T3"/>
                </a:cxn>
                <a:cxn ang="0">
                  <a:pos x="T4" y="T5"/>
                </a:cxn>
                <a:cxn ang="0">
                  <a:pos x="T6" y="T7"/>
                </a:cxn>
                <a:cxn ang="0">
                  <a:pos x="T8" y="T9"/>
                </a:cxn>
                <a:cxn ang="0">
                  <a:pos x="T10" y="T11"/>
                </a:cxn>
                <a:cxn ang="0">
                  <a:pos x="T12" y="T13"/>
                </a:cxn>
              </a:cxnLst>
              <a:rect l="0" t="0" r="r" b="b"/>
              <a:pathLst>
                <a:path w="69" h="209">
                  <a:moveTo>
                    <a:pt x="69" y="47"/>
                  </a:moveTo>
                  <a:cubicBezTo>
                    <a:pt x="62" y="27"/>
                    <a:pt x="24" y="24"/>
                    <a:pt x="41" y="11"/>
                  </a:cubicBezTo>
                  <a:cubicBezTo>
                    <a:pt x="45" y="7"/>
                    <a:pt x="51" y="3"/>
                    <a:pt x="56" y="0"/>
                  </a:cubicBezTo>
                  <a:cubicBezTo>
                    <a:pt x="36" y="3"/>
                    <a:pt x="20" y="13"/>
                    <a:pt x="15" y="39"/>
                  </a:cubicBezTo>
                  <a:cubicBezTo>
                    <a:pt x="10" y="68"/>
                    <a:pt x="4" y="135"/>
                    <a:pt x="2" y="209"/>
                  </a:cubicBezTo>
                  <a:cubicBezTo>
                    <a:pt x="9" y="150"/>
                    <a:pt x="0" y="86"/>
                    <a:pt x="29" y="40"/>
                  </a:cubicBezTo>
                  <a:cubicBezTo>
                    <a:pt x="38" y="27"/>
                    <a:pt x="55" y="40"/>
                    <a:pt x="69" y="47"/>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6" name="íšḻïḋê"/>
            <p:cNvSpPr/>
            <p:nvPr/>
          </p:nvSpPr>
          <p:spPr bwMode="auto">
            <a:xfrm>
              <a:off x="2870201" y="3795712"/>
              <a:ext cx="279400" cy="460375"/>
            </a:xfrm>
            <a:custGeom>
              <a:avLst/>
              <a:gdLst>
                <a:gd name="T0" fmla="*/ 105 w 162"/>
                <a:gd name="T1" fmla="*/ 0 h 267"/>
                <a:gd name="T2" fmla="*/ 38 w 162"/>
                <a:gd name="T3" fmla="*/ 98 h 267"/>
                <a:gd name="T4" fmla="*/ 145 w 162"/>
                <a:gd name="T5" fmla="*/ 202 h 267"/>
                <a:gd name="T6" fmla="*/ 136 w 162"/>
                <a:gd name="T7" fmla="*/ 133 h 267"/>
                <a:gd name="T8" fmla="*/ 157 w 162"/>
                <a:gd name="T9" fmla="*/ 44 h 267"/>
                <a:gd name="T10" fmla="*/ 105 w 162"/>
                <a:gd name="T11" fmla="*/ 0 h 267"/>
              </a:gdLst>
              <a:ahLst/>
              <a:cxnLst>
                <a:cxn ang="0">
                  <a:pos x="T0" y="T1"/>
                </a:cxn>
                <a:cxn ang="0">
                  <a:pos x="T2" y="T3"/>
                </a:cxn>
                <a:cxn ang="0">
                  <a:pos x="T4" y="T5"/>
                </a:cxn>
                <a:cxn ang="0">
                  <a:pos x="T6" y="T7"/>
                </a:cxn>
                <a:cxn ang="0">
                  <a:pos x="T8" y="T9"/>
                </a:cxn>
                <a:cxn ang="0">
                  <a:pos x="T10" y="T11"/>
                </a:cxn>
              </a:cxnLst>
              <a:rect l="0" t="0" r="r" b="b"/>
              <a:pathLst>
                <a:path w="162" h="267">
                  <a:moveTo>
                    <a:pt x="105" y="0"/>
                  </a:moveTo>
                  <a:cubicBezTo>
                    <a:pt x="105" y="0"/>
                    <a:pt x="56" y="41"/>
                    <a:pt x="38" y="98"/>
                  </a:cubicBezTo>
                  <a:cubicBezTo>
                    <a:pt x="20" y="156"/>
                    <a:pt x="0" y="267"/>
                    <a:pt x="145" y="202"/>
                  </a:cubicBezTo>
                  <a:cubicBezTo>
                    <a:pt x="145" y="202"/>
                    <a:pt x="126" y="162"/>
                    <a:pt x="136" y="133"/>
                  </a:cubicBezTo>
                  <a:cubicBezTo>
                    <a:pt x="145" y="104"/>
                    <a:pt x="162" y="68"/>
                    <a:pt x="157" y="44"/>
                  </a:cubicBezTo>
                  <a:cubicBezTo>
                    <a:pt x="151" y="20"/>
                    <a:pt x="105" y="0"/>
                    <a:pt x="105" y="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7" name="iŝlïḑe"/>
            <p:cNvSpPr/>
            <p:nvPr/>
          </p:nvSpPr>
          <p:spPr bwMode="auto">
            <a:xfrm>
              <a:off x="2944814" y="4087812"/>
              <a:ext cx="174625" cy="96838"/>
            </a:xfrm>
            <a:custGeom>
              <a:avLst/>
              <a:gdLst>
                <a:gd name="T0" fmla="*/ 0 w 101"/>
                <a:gd name="T1" fmla="*/ 43 h 56"/>
                <a:gd name="T2" fmla="*/ 101 w 101"/>
                <a:gd name="T3" fmla="*/ 32 h 56"/>
                <a:gd name="T4" fmla="*/ 91 w 101"/>
                <a:gd name="T5" fmla="*/ 0 h 56"/>
                <a:gd name="T6" fmla="*/ 0 w 101"/>
                <a:gd name="T7" fmla="*/ 43 h 56"/>
              </a:gdLst>
              <a:ahLst/>
              <a:cxnLst>
                <a:cxn ang="0">
                  <a:pos x="T0" y="T1"/>
                </a:cxn>
                <a:cxn ang="0">
                  <a:pos x="T2" y="T3"/>
                </a:cxn>
                <a:cxn ang="0">
                  <a:pos x="T4" y="T5"/>
                </a:cxn>
                <a:cxn ang="0">
                  <a:pos x="T6" y="T7"/>
                </a:cxn>
              </a:cxnLst>
              <a:rect l="0" t="0" r="r" b="b"/>
              <a:pathLst>
                <a:path w="101" h="56">
                  <a:moveTo>
                    <a:pt x="0" y="43"/>
                  </a:moveTo>
                  <a:cubicBezTo>
                    <a:pt x="17" y="56"/>
                    <a:pt x="48" y="56"/>
                    <a:pt x="101" y="32"/>
                  </a:cubicBezTo>
                  <a:cubicBezTo>
                    <a:pt x="101" y="32"/>
                    <a:pt x="94" y="18"/>
                    <a:pt x="91" y="0"/>
                  </a:cubicBezTo>
                  <a:cubicBezTo>
                    <a:pt x="68" y="27"/>
                    <a:pt x="34" y="45"/>
                    <a:pt x="0" y="43"/>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8" name="íŝ1îde"/>
            <p:cNvSpPr/>
            <p:nvPr/>
          </p:nvSpPr>
          <p:spPr bwMode="auto">
            <a:xfrm>
              <a:off x="2900364" y="3795712"/>
              <a:ext cx="166688" cy="349250"/>
            </a:xfrm>
            <a:custGeom>
              <a:avLst/>
              <a:gdLst>
                <a:gd name="T0" fmla="*/ 96 w 96"/>
                <a:gd name="T1" fmla="*/ 4 h 203"/>
                <a:gd name="T2" fmla="*/ 87 w 96"/>
                <a:gd name="T3" fmla="*/ 0 h 203"/>
                <a:gd name="T4" fmla="*/ 20 w 96"/>
                <a:gd name="T5" fmla="*/ 98 h 203"/>
                <a:gd name="T6" fmla="*/ 16 w 96"/>
                <a:gd name="T7" fmla="*/ 203 h 203"/>
                <a:gd name="T8" fmla="*/ 96 w 96"/>
                <a:gd name="T9" fmla="*/ 4 h 203"/>
              </a:gdLst>
              <a:ahLst/>
              <a:cxnLst>
                <a:cxn ang="0">
                  <a:pos x="T0" y="T1"/>
                </a:cxn>
                <a:cxn ang="0">
                  <a:pos x="T2" y="T3"/>
                </a:cxn>
                <a:cxn ang="0">
                  <a:pos x="T4" y="T5"/>
                </a:cxn>
                <a:cxn ang="0">
                  <a:pos x="T6" y="T7"/>
                </a:cxn>
                <a:cxn ang="0">
                  <a:pos x="T8" y="T9"/>
                </a:cxn>
              </a:cxnLst>
              <a:rect l="0" t="0" r="r" b="b"/>
              <a:pathLst>
                <a:path w="96" h="203">
                  <a:moveTo>
                    <a:pt x="96" y="4"/>
                  </a:moveTo>
                  <a:cubicBezTo>
                    <a:pt x="90" y="2"/>
                    <a:pt x="87" y="0"/>
                    <a:pt x="87" y="0"/>
                  </a:cubicBezTo>
                  <a:cubicBezTo>
                    <a:pt x="87" y="0"/>
                    <a:pt x="38" y="41"/>
                    <a:pt x="20" y="98"/>
                  </a:cubicBezTo>
                  <a:cubicBezTo>
                    <a:pt x="10" y="130"/>
                    <a:pt x="0" y="177"/>
                    <a:pt x="16" y="203"/>
                  </a:cubicBezTo>
                  <a:cubicBezTo>
                    <a:pt x="1" y="129"/>
                    <a:pt x="39" y="54"/>
                    <a:pt x="96" y="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29" name="ïṥļiďé"/>
            <p:cNvSpPr/>
            <p:nvPr/>
          </p:nvSpPr>
          <p:spPr bwMode="auto">
            <a:xfrm>
              <a:off x="2995614" y="3817937"/>
              <a:ext cx="153988" cy="244475"/>
            </a:xfrm>
            <a:custGeom>
              <a:avLst/>
              <a:gdLst>
                <a:gd name="T0" fmla="*/ 63 w 89"/>
                <a:gd name="T1" fmla="*/ 120 h 142"/>
                <a:gd name="T2" fmla="*/ 84 w 89"/>
                <a:gd name="T3" fmla="*/ 31 h 142"/>
                <a:gd name="T4" fmla="*/ 56 w 89"/>
                <a:gd name="T5" fmla="*/ 0 h 142"/>
                <a:gd name="T6" fmla="*/ 0 w 89"/>
                <a:gd name="T7" fmla="*/ 123 h 142"/>
                <a:gd name="T8" fmla="*/ 60 w 89"/>
                <a:gd name="T9" fmla="*/ 142 h 142"/>
                <a:gd name="T10" fmla="*/ 63 w 89"/>
                <a:gd name="T11" fmla="*/ 120 h 142"/>
              </a:gdLst>
              <a:ahLst/>
              <a:cxnLst>
                <a:cxn ang="0">
                  <a:pos x="T0" y="T1"/>
                </a:cxn>
                <a:cxn ang="0">
                  <a:pos x="T2" y="T3"/>
                </a:cxn>
                <a:cxn ang="0">
                  <a:pos x="T4" y="T5"/>
                </a:cxn>
                <a:cxn ang="0">
                  <a:pos x="T6" y="T7"/>
                </a:cxn>
                <a:cxn ang="0">
                  <a:pos x="T8" y="T9"/>
                </a:cxn>
                <a:cxn ang="0">
                  <a:pos x="T10" y="T11"/>
                </a:cxn>
              </a:cxnLst>
              <a:rect l="0" t="0" r="r" b="b"/>
              <a:pathLst>
                <a:path w="89" h="142">
                  <a:moveTo>
                    <a:pt x="63" y="120"/>
                  </a:moveTo>
                  <a:cubicBezTo>
                    <a:pt x="72" y="91"/>
                    <a:pt x="89" y="55"/>
                    <a:pt x="84" y="31"/>
                  </a:cubicBezTo>
                  <a:cubicBezTo>
                    <a:pt x="81" y="19"/>
                    <a:pt x="68" y="8"/>
                    <a:pt x="56" y="0"/>
                  </a:cubicBezTo>
                  <a:cubicBezTo>
                    <a:pt x="69" y="49"/>
                    <a:pt x="40" y="93"/>
                    <a:pt x="0" y="123"/>
                  </a:cubicBezTo>
                  <a:cubicBezTo>
                    <a:pt x="19" y="129"/>
                    <a:pt x="52" y="117"/>
                    <a:pt x="60" y="142"/>
                  </a:cubicBezTo>
                  <a:cubicBezTo>
                    <a:pt x="60" y="134"/>
                    <a:pt x="60" y="127"/>
                    <a:pt x="63" y="120"/>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0" name="iṡḷîḓè"/>
            <p:cNvSpPr/>
            <p:nvPr/>
          </p:nvSpPr>
          <p:spPr bwMode="auto">
            <a:xfrm>
              <a:off x="3630614" y="3716337"/>
              <a:ext cx="112713" cy="266700"/>
            </a:xfrm>
            <a:custGeom>
              <a:avLst/>
              <a:gdLst>
                <a:gd name="T0" fmla="*/ 0 w 65"/>
                <a:gd name="T1" fmla="*/ 15 h 155"/>
                <a:gd name="T2" fmla="*/ 29 w 65"/>
                <a:gd name="T3" fmla="*/ 4 h 155"/>
                <a:gd name="T4" fmla="*/ 61 w 65"/>
                <a:gd name="T5" fmla="*/ 45 h 155"/>
                <a:gd name="T6" fmla="*/ 44 w 65"/>
                <a:gd name="T7" fmla="*/ 139 h 155"/>
                <a:gd name="T8" fmla="*/ 0 w 65"/>
                <a:gd name="T9" fmla="*/ 15 h 155"/>
              </a:gdLst>
              <a:ahLst/>
              <a:cxnLst>
                <a:cxn ang="0">
                  <a:pos x="T0" y="T1"/>
                </a:cxn>
                <a:cxn ang="0">
                  <a:pos x="T2" y="T3"/>
                </a:cxn>
                <a:cxn ang="0">
                  <a:pos x="T4" y="T5"/>
                </a:cxn>
                <a:cxn ang="0">
                  <a:pos x="T6" y="T7"/>
                </a:cxn>
                <a:cxn ang="0">
                  <a:pos x="T8" y="T9"/>
                </a:cxn>
              </a:cxnLst>
              <a:rect l="0" t="0" r="r" b="b"/>
              <a:pathLst>
                <a:path w="65" h="155">
                  <a:moveTo>
                    <a:pt x="0" y="15"/>
                  </a:moveTo>
                  <a:cubicBezTo>
                    <a:pt x="9" y="7"/>
                    <a:pt x="17" y="0"/>
                    <a:pt x="29" y="4"/>
                  </a:cubicBezTo>
                  <a:cubicBezTo>
                    <a:pt x="40" y="8"/>
                    <a:pt x="58" y="24"/>
                    <a:pt x="61" y="45"/>
                  </a:cubicBezTo>
                  <a:cubicBezTo>
                    <a:pt x="65" y="66"/>
                    <a:pt x="64" y="124"/>
                    <a:pt x="44" y="139"/>
                  </a:cubicBezTo>
                  <a:cubicBezTo>
                    <a:pt x="24" y="155"/>
                    <a:pt x="0" y="15"/>
                    <a:pt x="0" y="1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1" name="iṩľíḓè"/>
            <p:cNvSpPr/>
            <p:nvPr/>
          </p:nvSpPr>
          <p:spPr bwMode="auto">
            <a:xfrm>
              <a:off x="3646489" y="3725862"/>
              <a:ext cx="53975" cy="36513"/>
            </a:xfrm>
            <a:custGeom>
              <a:avLst/>
              <a:gdLst>
                <a:gd name="T0" fmla="*/ 31 w 31"/>
                <a:gd name="T1" fmla="*/ 12 h 21"/>
                <a:gd name="T2" fmla="*/ 18 w 31"/>
                <a:gd name="T3" fmla="*/ 3 h 21"/>
                <a:gd name="T4" fmla="*/ 0 w 31"/>
                <a:gd name="T5" fmla="*/ 10 h 21"/>
                <a:gd name="T6" fmla="*/ 2 w 31"/>
                <a:gd name="T7" fmla="*/ 21 h 21"/>
                <a:gd name="T8" fmla="*/ 31 w 31"/>
                <a:gd name="T9" fmla="*/ 12 h 21"/>
              </a:gdLst>
              <a:ahLst/>
              <a:cxnLst>
                <a:cxn ang="0">
                  <a:pos x="T0" y="T1"/>
                </a:cxn>
                <a:cxn ang="0">
                  <a:pos x="T2" y="T3"/>
                </a:cxn>
                <a:cxn ang="0">
                  <a:pos x="T4" y="T5"/>
                </a:cxn>
                <a:cxn ang="0">
                  <a:pos x="T6" y="T7"/>
                </a:cxn>
                <a:cxn ang="0">
                  <a:pos x="T8" y="T9"/>
                </a:cxn>
              </a:cxnLst>
              <a:rect l="0" t="0" r="r" b="b"/>
              <a:pathLst>
                <a:path w="31" h="21">
                  <a:moveTo>
                    <a:pt x="31" y="12"/>
                  </a:moveTo>
                  <a:cubicBezTo>
                    <a:pt x="27" y="7"/>
                    <a:pt x="22" y="4"/>
                    <a:pt x="18" y="3"/>
                  </a:cubicBezTo>
                  <a:cubicBezTo>
                    <a:pt x="11" y="0"/>
                    <a:pt x="5" y="5"/>
                    <a:pt x="0" y="10"/>
                  </a:cubicBezTo>
                  <a:cubicBezTo>
                    <a:pt x="0" y="10"/>
                    <a:pt x="1" y="14"/>
                    <a:pt x="2" y="21"/>
                  </a:cubicBezTo>
                  <a:cubicBezTo>
                    <a:pt x="9" y="11"/>
                    <a:pt x="20" y="9"/>
                    <a:pt x="31" y="12"/>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2" name="iSļîḋe"/>
            <p:cNvSpPr/>
            <p:nvPr/>
          </p:nvSpPr>
          <p:spPr bwMode="auto">
            <a:xfrm>
              <a:off x="3048001" y="3732212"/>
              <a:ext cx="665163" cy="746125"/>
            </a:xfrm>
            <a:custGeom>
              <a:avLst/>
              <a:gdLst>
                <a:gd name="T0" fmla="*/ 115 w 385"/>
                <a:gd name="T1" fmla="*/ 22 h 432"/>
                <a:gd name="T2" fmla="*/ 49 w 385"/>
                <a:gd name="T3" fmla="*/ 50 h 432"/>
                <a:gd name="T4" fmla="*/ 53 w 385"/>
                <a:gd name="T5" fmla="*/ 207 h 432"/>
                <a:gd name="T6" fmla="*/ 40 w 385"/>
                <a:gd name="T7" fmla="*/ 376 h 432"/>
                <a:gd name="T8" fmla="*/ 261 w 385"/>
                <a:gd name="T9" fmla="*/ 417 h 432"/>
                <a:gd name="T10" fmla="*/ 383 w 385"/>
                <a:gd name="T11" fmla="*/ 307 h 432"/>
                <a:gd name="T12" fmla="*/ 374 w 385"/>
                <a:gd name="T13" fmla="*/ 74 h 432"/>
                <a:gd name="T14" fmla="*/ 346 w 385"/>
                <a:gd name="T15" fmla="*/ 6 h 432"/>
                <a:gd name="T16" fmla="*/ 115 w 385"/>
                <a:gd name="T17" fmla="*/ 2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432">
                  <a:moveTo>
                    <a:pt x="115" y="22"/>
                  </a:moveTo>
                  <a:cubicBezTo>
                    <a:pt x="87" y="14"/>
                    <a:pt x="56" y="2"/>
                    <a:pt x="49" y="50"/>
                  </a:cubicBezTo>
                  <a:cubicBezTo>
                    <a:pt x="42" y="97"/>
                    <a:pt x="53" y="178"/>
                    <a:pt x="53" y="207"/>
                  </a:cubicBezTo>
                  <a:cubicBezTo>
                    <a:pt x="53" y="237"/>
                    <a:pt x="0" y="332"/>
                    <a:pt x="40" y="376"/>
                  </a:cubicBezTo>
                  <a:cubicBezTo>
                    <a:pt x="79" y="420"/>
                    <a:pt x="207" y="432"/>
                    <a:pt x="261" y="417"/>
                  </a:cubicBezTo>
                  <a:cubicBezTo>
                    <a:pt x="316" y="402"/>
                    <a:pt x="380" y="366"/>
                    <a:pt x="383" y="307"/>
                  </a:cubicBezTo>
                  <a:cubicBezTo>
                    <a:pt x="385" y="247"/>
                    <a:pt x="385" y="119"/>
                    <a:pt x="374" y="74"/>
                  </a:cubicBezTo>
                  <a:cubicBezTo>
                    <a:pt x="363" y="30"/>
                    <a:pt x="358" y="12"/>
                    <a:pt x="346" y="6"/>
                  </a:cubicBezTo>
                  <a:cubicBezTo>
                    <a:pt x="334" y="0"/>
                    <a:pt x="165" y="35"/>
                    <a:pt x="115" y="22"/>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3" name="ï$1iḍè"/>
            <p:cNvSpPr/>
            <p:nvPr/>
          </p:nvSpPr>
          <p:spPr bwMode="auto">
            <a:xfrm>
              <a:off x="3427414" y="3770312"/>
              <a:ext cx="265113" cy="176213"/>
            </a:xfrm>
            <a:custGeom>
              <a:avLst/>
              <a:gdLst>
                <a:gd name="T0" fmla="*/ 123 w 153"/>
                <a:gd name="T1" fmla="*/ 3 h 102"/>
                <a:gd name="T2" fmla="*/ 0 w 153"/>
                <a:gd name="T3" fmla="*/ 16 h 102"/>
                <a:gd name="T4" fmla="*/ 17 w 153"/>
                <a:gd name="T5" fmla="*/ 28 h 102"/>
                <a:gd name="T6" fmla="*/ 128 w 153"/>
                <a:gd name="T7" fmla="*/ 55 h 102"/>
                <a:gd name="T8" fmla="*/ 153 w 153"/>
                <a:gd name="T9" fmla="*/ 102 h 102"/>
                <a:gd name="T10" fmla="*/ 148 w 153"/>
                <a:gd name="T11" fmla="*/ 65 h 102"/>
                <a:gd name="T12" fmla="*/ 123 w 153"/>
                <a:gd name="T13" fmla="*/ 3 h 102"/>
              </a:gdLst>
              <a:ahLst/>
              <a:cxnLst>
                <a:cxn ang="0">
                  <a:pos x="T0" y="T1"/>
                </a:cxn>
                <a:cxn ang="0">
                  <a:pos x="T2" y="T3"/>
                </a:cxn>
                <a:cxn ang="0">
                  <a:pos x="T4" y="T5"/>
                </a:cxn>
                <a:cxn ang="0">
                  <a:pos x="T6" y="T7"/>
                </a:cxn>
                <a:cxn ang="0">
                  <a:pos x="T8" y="T9"/>
                </a:cxn>
                <a:cxn ang="0">
                  <a:pos x="T10" y="T11"/>
                </a:cxn>
                <a:cxn ang="0">
                  <a:pos x="T12" y="T13"/>
                </a:cxn>
              </a:cxnLst>
              <a:rect l="0" t="0" r="r" b="b"/>
              <a:pathLst>
                <a:path w="153" h="102">
                  <a:moveTo>
                    <a:pt x="123" y="3"/>
                  </a:moveTo>
                  <a:cubicBezTo>
                    <a:pt x="116" y="0"/>
                    <a:pt x="56" y="11"/>
                    <a:pt x="0" y="16"/>
                  </a:cubicBezTo>
                  <a:cubicBezTo>
                    <a:pt x="4" y="23"/>
                    <a:pt x="11" y="28"/>
                    <a:pt x="17" y="28"/>
                  </a:cubicBezTo>
                  <a:cubicBezTo>
                    <a:pt x="56" y="30"/>
                    <a:pt x="100" y="14"/>
                    <a:pt x="128" y="55"/>
                  </a:cubicBezTo>
                  <a:cubicBezTo>
                    <a:pt x="139" y="68"/>
                    <a:pt x="147" y="84"/>
                    <a:pt x="153" y="102"/>
                  </a:cubicBezTo>
                  <a:cubicBezTo>
                    <a:pt x="152" y="87"/>
                    <a:pt x="150" y="74"/>
                    <a:pt x="148" y="65"/>
                  </a:cubicBezTo>
                  <a:cubicBezTo>
                    <a:pt x="138" y="25"/>
                    <a:pt x="133" y="9"/>
                    <a:pt x="123" y="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0000" lnSpcReduction="20000"/>
            </a:bodyPr>
            <a:lstStyle/>
            <a:p>
              <a:pPr algn="ctr"/>
              <a:endParaRPr sz="2400"/>
            </a:p>
          </p:txBody>
        </p:sp>
        <p:sp>
          <p:nvSpPr>
            <p:cNvPr id="34" name="iŝḻïḓe"/>
            <p:cNvSpPr/>
            <p:nvPr/>
          </p:nvSpPr>
          <p:spPr bwMode="auto">
            <a:xfrm>
              <a:off x="2906714" y="3924300"/>
              <a:ext cx="207963" cy="120650"/>
            </a:xfrm>
            <a:custGeom>
              <a:avLst/>
              <a:gdLst>
                <a:gd name="T0" fmla="*/ 8 w 120"/>
                <a:gd name="T1" fmla="*/ 28 h 70"/>
                <a:gd name="T2" fmla="*/ 6 w 120"/>
                <a:gd name="T3" fmla="*/ 64 h 70"/>
                <a:gd name="T4" fmla="*/ 89 w 120"/>
                <a:gd name="T5" fmla="*/ 65 h 70"/>
                <a:gd name="T6" fmla="*/ 100 w 120"/>
                <a:gd name="T7" fmla="*/ 39 h 70"/>
                <a:gd name="T8" fmla="*/ 8 w 120"/>
                <a:gd name="T9" fmla="*/ 28 h 70"/>
              </a:gdLst>
              <a:ahLst/>
              <a:cxnLst>
                <a:cxn ang="0">
                  <a:pos x="T0" y="T1"/>
                </a:cxn>
                <a:cxn ang="0">
                  <a:pos x="T2" y="T3"/>
                </a:cxn>
                <a:cxn ang="0">
                  <a:pos x="T4" y="T5"/>
                </a:cxn>
                <a:cxn ang="0">
                  <a:pos x="T6" y="T7"/>
                </a:cxn>
                <a:cxn ang="0">
                  <a:pos x="T8" y="T9"/>
                </a:cxn>
              </a:cxnLst>
              <a:rect l="0" t="0" r="r" b="b"/>
              <a:pathLst>
                <a:path w="120" h="70">
                  <a:moveTo>
                    <a:pt x="8" y="28"/>
                  </a:moveTo>
                  <a:cubicBezTo>
                    <a:pt x="2" y="39"/>
                    <a:pt x="0" y="63"/>
                    <a:pt x="6" y="64"/>
                  </a:cubicBezTo>
                  <a:cubicBezTo>
                    <a:pt x="24" y="66"/>
                    <a:pt x="74" y="60"/>
                    <a:pt x="89" y="65"/>
                  </a:cubicBezTo>
                  <a:cubicBezTo>
                    <a:pt x="105" y="70"/>
                    <a:pt x="120" y="54"/>
                    <a:pt x="100" y="39"/>
                  </a:cubicBezTo>
                  <a:cubicBezTo>
                    <a:pt x="80" y="24"/>
                    <a:pt x="22" y="0"/>
                    <a:pt x="8" y="28"/>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5000" lnSpcReduction="20000"/>
            </a:bodyPr>
            <a:lstStyle/>
            <a:p>
              <a:pPr algn="ctr"/>
              <a:endParaRPr sz="2400"/>
            </a:p>
          </p:txBody>
        </p:sp>
        <p:sp>
          <p:nvSpPr>
            <p:cNvPr id="35" name="îśḻíḓê"/>
            <p:cNvSpPr/>
            <p:nvPr/>
          </p:nvSpPr>
          <p:spPr bwMode="auto">
            <a:xfrm>
              <a:off x="2916239" y="3954462"/>
              <a:ext cx="44450" cy="68263"/>
            </a:xfrm>
            <a:custGeom>
              <a:avLst/>
              <a:gdLst>
                <a:gd name="T0" fmla="*/ 26 w 26"/>
                <a:gd name="T1" fmla="*/ 0 h 40"/>
                <a:gd name="T2" fmla="*/ 7 w 26"/>
                <a:gd name="T3" fmla="*/ 10 h 40"/>
                <a:gd name="T4" fmla="*/ 6 w 26"/>
                <a:gd name="T5" fmla="*/ 40 h 40"/>
                <a:gd name="T6" fmla="*/ 12 w 26"/>
                <a:gd name="T7" fmla="*/ 40 h 40"/>
                <a:gd name="T8" fmla="*/ 26 w 26"/>
                <a:gd name="T9" fmla="*/ 0 h 40"/>
              </a:gdLst>
              <a:ahLst/>
              <a:cxnLst>
                <a:cxn ang="0">
                  <a:pos x="T0" y="T1"/>
                </a:cxn>
                <a:cxn ang="0">
                  <a:pos x="T2" y="T3"/>
                </a:cxn>
                <a:cxn ang="0">
                  <a:pos x="T4" y="T5"/>
                </a:cxn>
                <a:cxn ang="0">
                  <a:pos x="T6" y="T7"/>
                </a:cxn>
                <a:cxn ang="0">
                  <a:pos x="T8" y="T9"/>
                </a:cxn>
              </a:cxnLst>
              <a:rect l="0" t="0" r="r" b="b"/>
              <a:pathLst>
                <a:path w="26" h="40">
                  <a:moveTo>
                    <a:pt x="26" y="0"/>
                  </a:moveTo>
                  <a:cubicBezTo>
                    <a:pt x="17" y="1"/>
                    <a:pt x="10" y="4"/>
                    <a:pt x="7" y="10"/>
                  </a:cubicBezTo>
                  <a:cubicBezTo>
                    <a:pt x="2" y="19"/>
                    <a:pt x="0" y="39"/>
                    <a:pt x="6" y="40"/>
                  </a:cubicBezTo>
                  <a:cubicBezTo>
                    <a:pt x="7" y="40"/>
                    <a:pt x="9" y="40"/>
                    <a:pt x="12" y="40"/>
                  </a:cubicBezTo>
                  <a:cubicBezTo>
                    <a:pt x="10" y="25"/>
                    <a:pt x="14" y="10"/>
                    <a:pt x="26" y="0"/>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6" name="iṡḻïḓe"/>
            <p:cNvSpPr/>
            <p:nvPr/>
          </p:nvSpPr>
          <p:spPr bwMode="auto">
            <a:xfrm>
              <a:off x="3040064" y="3975100"/>
              <a:ext cx="74613" cy="69850"/>
            </a:xfrm>
            <a:custGeom>
              <a:avLst/>
              <a:gdLst>
                <a:gd name="T0" fmla="*/ 23 w 43"/>
                <a:gd name="T1" fmla="*/ 10 h 41"/>
                <a:gd name="T2" fmla="*/ 7 w 43"/>
                <a:gd name="T3" fmla="*/ 0 h 41"/>
                <a:gd name="T4" fmla="*/ 0 w 43"/>
                <a:gd name="T5" fmla="*/ 34 h 41"/>
                <a:gd name="T6" fmla="*/ 12 w 43"/>
                <a:gd name="T7" fmla="*/ 36 h 41"/>
                <a:gd name="T8" fmla="*/ 23 w 43"/>
                <a:gd name="T9" fmla="*/ 10 h 41"/>
              </a:gdLst>
              <a:ahLst/>
              <a:cxnLst>
                <a:cxn ang="0">
                  <a:pos x="T0" y="T1"/>
                </a:cxn>
                <a:cxn ang="0">
                  <a:pos x="T2" y="T3"/>
                </a:cxn>
                <a:cxn ang="0">
                  <a:pos x="T4" y="T5"/>
                </a:cxn>
                <a:cxn ang="0">
                  <a:pos x="T6" y="T7"/>
                </a:cxn>
                <a:cxn ang="0">
                  <a:pos x="T8" y="T9"/>
                </a:cxn>
              </a:cxnLst>
              <a:rect l="0" t="0" r="r" b="b"/>
              <a:pathLst>
                <a:path w="43" h="41">
                  <a:moveTo>
                    <a:pt x="23" y="10"/>
                  </a:moveTo>
                  <a:cubicBezTo>
                    <a:pt x="19" y="7"/>
                    <a:pt x="13" y="3"/>
                    <a:pt x="7" y="0"/>
                  </a:cubicBezTo>
                  <a:cubicBezTo>
                    <a:pt x="7" y="12"/>
                    <a:pt x="7" y="25"/>
                    <a:pt x="0" y="34"/>
                  </a:cubicBezTo>
                  <a:cubicBezTo>
                    <a:pt x="5" y="35"/>
                    <a:pt x="10" y="35"/>
                    <a:pt x="12" y="36"/>
                  </a:cubicBezTo>
                  <a:cubicBezTo>
                    <a:pt x="28" y="41"/>
                    <a:pt x="43" y="25"/>
                    <a:pt x="23" y="10"/>
                  </a:cubicBezTo>
                  <a:close/>
                </a:path>
              </a:pathLst>
            </a:custGeom>
            <a:solidFill>
              <a:srgbClr val="5E626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 name="ïSḻïḑe"/>
            <p:cNvSpPr/>
            <p:nvPr/>
          </p:nvSpPr>
          <p:spPr bwMode="auto">
            <a:xfrm>
              <a:off x="3048001" y="3736975"/>
              <a:ext cx="465138" cy="693738"/>
            </a:xfrm>
            <a:custGeom>
              <a:avLst/>
              <a:gdLst>
                <a:gd name="T0" fmla="*/ 86 w 270"/>
                <a:gd name="T1" fmla="*/ 135 h 402"/>
                <a:gd name="T2" fmla="*/ 99 w 270"/>
                <a:gd name="T3" fmla="*/ 55 h 402"/>
                <a:gd name="T4" fmla="*/ 270 w 270"/>
                <a:gd name="T5" fmla="*/ 11 h 402"/>
                <a:gd name="T6" fmla="*/ 115 w 270"/>
                <a:gd name="T7" fmla="*/ 20 h 402"/>
                <a:gd name="T8" fmla="*/ 49 w 270"/>
                <a:gd name="T9" fmla="*/ 48 h 402"/>
                <a:gd name="T10" fmla="*/ 53 w 270"/>
                <a:gd name="T11" fmla="*/ 205 h 402"/>
                <a:gd name="T12" fmla="*/ 40 w 270"/>
                <a:gd name="T13" fmla="*/ 374 h 402"/>
                <a:gd name="T14" fmla="*/ 170 w 270"/>
                <a:gd name="T15" fmla="*/ 402 h 402"/>
                <a:gd name="T16" fmla="*/ 86 w 270"/>
                <a:gd name="T17" fmla="*/ 1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402">
                  <a:moveTo>
                    <a:pt x="86" y="135"/>
                  </a:moveTo>
                  <a:cubicBezTo>
                    <a:pt x="94" y="109"/>
                    <a:pt x="71" y="67"/>
                    <a:pt x="99" y="55"/>
                  </a:cubicBezTo>
                  <a:cubicBezTo>
                    <a:pt x="150" y="32"/>
                    <a:pt x="220" y="46"/>
                    <a:pt x="270" y="11"/>
                  </a:cubicBezTo>
                  <a:cubicBezTo>
                    <a:pt x="214" y="19"/>
                    <a:pt x="144" y="27"/>
                    <a:pt x="115" y="20"/>
                  </a:cubicBezTo>
                  <a:cubicBezTo>
                    <a:pt x="87" y="12"/>
                    <a:pt x="56" y="0"/>
                    <a:pt x="49" y="48"/>
                  </a:cubicBezTo>
                  <a:cubicBezTo>
                    <a:pt x="42" y="95"/>
                    <a:pt x="53" y="176"/>
                    <a:pt x="53" y="205"/>
                  </a:cubicBezTo>
                  <a:cubicBezTo>
                    <a:pt x="53" y="235"/>
                    <a:pt x="0" y="330"/>
                    <a:pt x="40" y="374"/>
                  </a:cubicBezTo>
                  <a:cubicBezTo>
                    <a:pt x="64" y="401"/>
                    <a:pt x="124" y="394"/>
                    <a:pt x="170" y="402"/>
                  </a:cubicBezTo>
                  <a:cubicBezTo>
                    <a:pt x="58" y="370"/>
                    <a:pt x="53" y="242"/>
                    <a:pt x="86" y="135"/>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8" name="íṩlîḋé"/>
            <p:cNvSpPr/>
            <p:nvPr/>
          </p:nvSpPr>
          <p:spPr bwMode="auto">
            <a:xfrm>
              <a:off x="3060701" y="4124325"/>
              <a:ext cx="649288" cy="354013"/>
            </a:xfrm>
            <a:custGeom>
              <a:avLst/>
              <a:gdLst>
                <a:gd name="T0" fmla="*/ 40 w 376"/>
                <a:gd name="T1" fmla="*/ 4 h 205"/>
                <a:gd name="T2" fmla="*/ 32 w 376"/>
                <a:gd name="T3" fmla="*/ 149 h 205"/>
                <a:gd name="T4" fmla="*/ 253 w 376"/>
                <a:gd name="T5" fmla="*/ 190 h 205"/>
                <a:gd name="T6" fmla="*/ 375 w 376"/>
                <a:gd name="T7" fmla="*/ 80 h 205"/>
                <a:gd name="T8" fmla="*/ 376 w 376"/>
                <a:gd name="T9" fmla="*/ 0 h 205"/>
                <a:gd name="T10" fmla="*/ 40 w 376"/>
                <a:gd name="T11" fmla="*/ 4 h 205"/>
              </a:gdLst>
              <a:ahLst/>
              <a:cxnLst>
                <a:cxn ang="0">
                  <a:pos x="T0" y="T1"/>
                </a:cxn>
                <a:cxn ang="0">
                  <a:pos x="T2" y="T3"/>
                </a:cxn>
                <a:cxn ang="0">
                  <a:pos x="T4" y="T5"/>
                </a:cxn>
                <a:cxn ang="0">
                  <a:pos x="T6" y="T7"/>
                </a:cxn>
                <a:cxn ang="0">
                  <a:pos x="T8" y="T9"/>
                </a:cxn>
                <a:cxn ang="0">
                  <a:pos x="T10" y="T11"/>
                </a:cxn>
              </a:cxnLst>
              <a:rect l="0" t="0" r="r" b="b"/>
              <a:pathLst>
                <a:path w="376" h="205">
                  <a:moveTo>
                    <a:pt x="40" y="4"/>
                  </a:moveTo>
                  <a:cubicBezTo>
                    <a:pt x="28" y="45"/>
                    <a:pt x="0" y="114"/>
                    <a:pt x="32" y="149"/>
                  </a:cubicBezTo>
                  <a:cubicBezTo>
                    <a:pt x="71" y="193"/>
                    <a:pt x="199" y="205"/>
                    <a:pt x="253" y="190"/>
                  </a:cubicBezTo>
                  <a:cubicBezTo>
                    <a:pt x="308" y="175"/>
                    <a:pt x="372" y="139"/>
                    <a:pt x="375" y="80"/>
                  </a:cubicBezTo>
                  <a:cubicBezTo>
                    <a:pt x="376" y="59"/>
                    <a:pt x="376" y="30"/>
                    <a:pt x="376" y="0"/>
                  </a:cubicBezTo>
                  <a:cubicBezTo>
                    <a:pt x="278" y="75"/>
                    <a:pt x="138" y="84"/>
                    <a:pt x="40" y="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39" name="íṧḻíḑe"/>
            <p:cNvSpPr/>
            <p:nvPr/>
          </p:nvSpPr>
          <p:spPr bwMode="auto">
            <a:xfrm>
              <a:off x="3060701" y="4132262"/>
              <a:ext cx="646113" cy="368300"/>
            </a:xfrm>
            <a:custGeom>
              <a:avLst/>
              <a:gdLst>
                <a:gd name="T0" fmla="*/ 59 w 374"/>
                <a:gd name="T1" fmla="*/ 136 h 214"/>
                <a:gd name="T2" fmla="*/ 59 w 374"/>
                <a:gd name="T3" fmla="*/ 14 h 214"/>
                <a:gd name="T4" fmla="*/ 40 w 374"/>
                <a:gd name="T5" fmla="*/ 0 h 214"/>
                <a:gd name="T6" fmla="*/ 32 w 374"/>
                <a:gd name="T7" fmla="*/ 145 h 214"/>
                <a:gd name="T8" fmla="*/ 253 w 374"/>
                <a:gd name="T9" fmla="*/ 186 h 214"/>
                <a:gd name="T10" fmla="*/ 374 w 374"/>
                <a:gd name="T11" fmla="*/ 81 h 214"/>
                <a:gd name="T12" fmla="*/ 59 w 374"/>
                <a:gd name="T13" fmla="*/ 136 h 214"/>
              </a:gdLst>
              <a:ahLst/>
              <a:cxnLst>
                <a:cxn ang="0">
                  <a:pos x="T0" y="T1"/>
                </a:cxn>
                <a:cxn ang="0">
                  <a:pos x="T2" y="T3"/>
                </a:cxn>
                <a:cxn ang="0">
                  <a:pos x="T4" y="T5"/>
                </a:cxn>
                <a:cxn ang="0">
                  <a:pos x="T6" y="T7"/>
                </a:cxn>
                <a:cxn ang="0">
                  <a:pos x="T8" y="T9"/>
                </a:cxn>
                <a:cxn ang="0">
                  <a:pos x="T10" y="T11"/>
                </a:cxn>
                <a:cxn ang="0">
                  <a:pos x="T12" y="T13"/>
                </a:cxn>
              </a:cxnLst>
              <a:rect l="0" t="0" r="r" b="b"/>
              <a:pathLst>
                <a:path w="374" h="214">
                  <a:moveTo>
                    <a:pt x="59" y="136"/>
                  </a:moveTo>
                  <a:cubicBezTo>
                    <a:pt x="26" y="111"/>
                    <a:pt x="47" y="57"/>
                    <a:pt x="59" y="14"/>
                  </a:cubicBezTo>
                  <a:cubicBezTo>
                    <a:pt x="53" y="10"/>
                    <a:pt x="46" y="5"/>
                    <a:pt x="40" y="0"/>
                  </a:cubicBezTo>
                  <a:cubicBezTo>
                    <a:pt x="28" y="41"/>
                    <a:pt x="0" y="110"/>
                    <a:pt x="32" y="145"/>
                  </a:cubicBezTo>
                  <a:cubicBezTo>
                    <a:pt x="71" y="189"/>
                    <a:pt x="199" y="201"/>
                    <a:pt x="253" y="186"/>
                  </a:cubicBezTo>
                  <a:cubicBezTo>
                    <a:pt x="307" y="171"/>
                    <a:pt x="369" y="137"/>
                    <a:pt x="374" y="81"/>
                  </a:cubicBezTo>
                  <a:cubicBezTo>
                    <a:pt x="297" y="176"/>
                    <a:pt x="155" y="214"/>
                    <a:pt x="59" y="136"/>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0" name="íśḷíďè"/>
            <p:cNvSpPr/>
            <p:nvPr/>
          </p:nvSpPr>
          <p:spPr bwMode="auto">
            <a:xfrm>
              <a:off x="3597276" y="3302000"/>
              <a:ext cx="80963" cy="69850"/>
            </a:xfrm>
            <a:custGeom>
              <a:avLst/>
              <a:gdLst>
                <a:gd name="T0" fmla="*/ 47 w 47"/>
                <a:gd name="T1" fmla="*/ 4 h 41"/>
                <a:gd name="T2" fmla="*/ 21 w 47"/>
                <a:gd name="T3" fmla="*/ 4 h 41"/>
                <a:gd name="T4" fmla="*/ 4 w 47"/>
                <a:gd name="T5" fmla="*/ 40 h 41"/>
                <a:gd name="T6" fmla="*/ 23 w 47"/>
                <a:gd name="T7" fmla="*/ 41 h 41"/>
                <a:gd name="T8" fmla="*/ 33 w 47"/>
                <a:gd name="T9" fmla="*/ 29 h 41"/>
                <a:gd name="T10" fmla="*/ 47 w 47"/>
                <a:gd name="T11" fmla="*/ 4 h 41"/>
              </a:gdLst>
              <a:ahLst/>
              <a:cxnLst>
                <a:cxn ang="0">
                  <a:pos x="T0" y="T1"/>
                </a:cxn>
                <a:cxn ang="0">
                  <a:pos x="T2" y="T3"/>
                </a:cxn>
                <a:cxn ang="0">
                  <a:pos x="T4" y="T5"/>
                </a:cxn>
                <a:cxn ang="0">
                  <a:pos x="T6" y="T7"/>
                </a:cxn>
                <a:cxn ang="0">
                  <a:pos x="T8" y="T9"/>
                </a:cxn>
                <a:cxn ang="0">
                  <a:pos x="T10" y="T11"/>
                </a:cxn>
              </a:cxnLst>
              <a:rect l="0" t="0" r="r" b="b"/>
              <a:pathLst>
                <a:path w="47" h="41">
                  <a:moveTo>
                    <a:pt x="47" y="4"/>
                  </a:moveTo>
                  <a:cubicBezTo>
                    <a:pt x="47" y="4"/>
                    <a:pt x="40" y="0"/>
                    <a:pt x="21" y="4"/>
                  </a:cubicBezTo>
                  <a:cubicBezTo>
                    <a:pt x="3" y="8"/>
                    <a:pt x="0" y="32"/>
                    <a:pt x="4" y="40"/>
                  </a:cubicBezTo>
                  <a:cubicBezTo>
                    <a:pt x="4" y="40"/>
                    <a:pt x="11" y="38"/>
                    <a:pt x="23" y="41"/>
                  </a:cubicBezTo>
                  <a:cubicBezTo>
                    <a:pt x="23" y="41"/>
                    <a:pt x="32" y="36"/>
                    <a:pt x="33" y="29"/>
                  </a:cubicBezTo>
                  <a:cubicBezTo>
                    <a:pt x="35" y="22"/>
                    <a:pt x="47" y="4"/>
                    <a:pt x="47" y="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1" name="íŝlîḍê"/>
            <p:cNvSpPr/>
            <p:nvPr/>
          </p:nvSpPr>
          <p:spPr bwMode="auto">
            <a:xfrm>
              <a:off x="3600451" y="3349625"/>
              <a:ext cx="53975" cy="22225"/>
            </a:xfrm>
            <a:custGeom>
              <a:avLst/>
              <a:gdLst>
                <a:gd name="T0" fmla="*/ 10 w 31"/>
                <a:gd name="T1" fmla="*/ 6 h 13"/>
                <a:gd name="T2" fmla="*/ 0 w 31"/>
                <a:gd name="T3" fmla="*/ 6 h 13"/>
                <a:gd name="T4" fmla="*/ 2 w 31"/>
                <a:gd name="T5" fmla="*/ 12 h 13"/>
                <a:gd name="T6" fmla="*/ 21 w 31"/>
                <a:gd name="T7" fmla="*/ 13 h 13"/>
                <a:gd name="T8" fmla="*/ 31 w 31"/>
                <a:gd name="T9" fmla="*/ 1 h 13"/>
                <a:gd name="T10" fmla="*/ 10 w 31"/>
                <a:gd name="T11" fmla="*/ 6 h 13"/>
              </a:gdLst>
              <a:ahLst/>
              <a:cxnLst>
                <a:cxn ang="0">
                  <a:pos x="T0" y="T1"/>
                </a:cxn>
                <a:cxn ang="0">
                  <a:pos x="T2" y="T3"/>
                </a:cxn>
                <a:cxn ang="0">
                  <a:pos x="T4" y="T5"/>
                </a:cxn>
                <a:cxn ang="0">
                  <a:pos x="T6" y="T7"/>
                </a:cxn>
                <a:cxn ang="0">
                  <a:pos x="T8" y="T9"/>
                </a:cxn>
                <a:cxn ang="0">
                  <a:pos x="T10" y="T11"/>
                </a:cxn>
              </a:cxnLst>
              <a:rect l="0" t="0" r="r" b="b"/>
              <a:pathLst>
                <a:path w="31" h="13">
                  <a:moveTo>
                    <a:pt x="10" y="6"/>
                  </a:moveTo>
                  <a:cubicBezTo>
                    <a:pt x="7" y="8"/>
                    <a:pt x="3" y="8"/>
                    <a:pt x="0" y="6"/>
                  </a:cubicBezTo>
                  <a:cubicBezTo>
                    <a:pt x="0" y="9"/>
                    <a:pt x="1" y="10"/>
                    <a:pt x="2" y="12"/>
                  </a:cubicBezTo>
                  <a:cubicBezTo>
                    <a:pt x="2" y="12"/>
                    <a:pt x="9" y="10"/>
                    <a:pt x="21" y="13"/>
                  </a:cubicBezTo>
                  <a:cubicBezTo>
                    <a:pt x="21" y="13"/>
                    <a:pt x="29" y="8"/>
                    <a:pt x="31" y="1"/>
                  </a:cubicBezTo>
                  <a:cubicBezTo>
                    <a:pt x="24" y="0"/>
                    <a:pt x="17" y="2"/>
                    <a:pt x="10" y="6"/>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2" name="işļïḍè"/>
            <p:cNvSpPr/>
            <p:nvPr/>
          </p:nvSpPr>
          <p:spPr bwMode="auto">
            <a:xfrm>
              <a:off x="3603626" y="3308350"/>
              <a:ext cx="58738" cy="41275"/>
            </a:xfrm>
            <a:custGeom>
              <a:avLst/>
              <a:gdLst>
                <a:gd name="T0" fmla="*/ 19 w 34"/>
                <a:gd name="T1" fmla="*/ 2 h 24"/>
                <a:gd name="T2" fmla="*/ 0 w 34"/>
                <a:gd name="T3" fmla="*/ 24 h 24"/>
                <a:gd name="T4" fmla="*/ 34 w 34"/>
                <a:gd name="T5" fmla="*/ 0 h 24"/>
                <a:gd name="T6" fmla="*/ 19 w 34"/>
                <a:gd name="T7" fmla="*/ 2 h 24"/>
              </a:gdLst>
              <a:ahLst/>
              <a:cxnLst>
                <a:cxn ang="0">
                  <a:pos x="T0" y="T1"/>
                </a:cxn>
                <a:cxn ang="0">
                  <a:pos x="T2" y="T3"/>
                </a:cxn>
                <a:cxn ang="0">
                  <a:pos x="T4" y="T5"/>
                </a:cxn>
                <a:cxn ang="0">
                  <a:pos x="T6" y="T7"/>
                </a:cxn>
              </a:cxnLst>
              <a:rect l="0" t="0" r="r" b="b"/>
              <a:pathLst>
                <a:path w="34" h="24">
                  <a:moveTo>
                    <a:pt x="19" y="2"/>
                  </a:moveTo>
                  <a:cubicBezTo>
                    <a:pt x="7" y="4"/>
                    <a:pt x="1" y="15"/>
                    <a:pt x="0" y="24"/>
                  </a:cubicBezTo>
                  <a:cubicBezTo>
                    <a:pt x="10" y="14"/>
                    <a:pt x="21" y="4"/>
                    <a:pt x="34" y="0"/>
                  </a:cubicBezTo>
                  <a:cubicBezTo>
                    <a:pt x="30" y="0"/>
                    <a:pt x="25" y="0"/>
                    <a:pt x="19" y="2"/>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3" name="íś1ïḍè"/>
            <p:cNvSpPr/>
            <p:nvPr/>
          </p:nvSpPr>
          <p:spPr bwMode="auto">
            <a:xfrm>
              <a:off x="3108326" y="3217862"/>
              <a:ext cx="587375" cy="558800"/>
            </a:xfrm>
            <a:custGeom>
              <a:avLst/>
              <a:gdLst>
                <a:gd name="T0" fmla="*/ 338 w 340"/>
                <a:gd name="T1" fmla="*/ 162 h 323"/>
                <a:gd name="T2" fmla="*/ 170 w 340"/>
                <a:gd name="T3" fmla="*/ 323 h 323"/>
                <a:gd name="T4" fmla="*/ 2 w 340"/>
                <a:gd name="T5" fmla="*/ 162 h 323"/>
                <a:gd name="T6" fmla="*/ 170 w 340"/>
                <a:gd name="T7" fmla="*/ 0 h 323"/>
                <a:gd name="T8" fmla="*/ 338 w 340"/>
                <a:gd name="T9" fmla="*/ 162 h 323"/>
              </a:gdLst>
              <a:ahLst/>
              <a:cxnLst>
                <a:cxn ang="0">
                  <a:pos x="T0" y="T1"/>
                </a:cxn>
                <a:cxn ang="0">
                  <a:pos x="T2" y="T3"/>
                </a:cxn>
                <a:cxn ang="0">
                  <a:pos x="T4" y="T5"/>
                </a:cxn>
                <a:cxn ang="0">
                  <a:pos x="T6" y="T7"/>
                </a:cxn>
                <a:cxn ang="0">
                  <a:pos x="T8" y="T9"/>
                </a:cxn>
              </a:cxnLst>
              <a:rect l="0" t="0" r="r" b="b"/>
              <a:pathLst>
                <a:path w="340" h="323">
                  <a:moveTo>
                    <a:pt x="338" y="162"/>
                  </a:moveTo>
                  <a:cubicBezTo>
                    <a:pt x="337" y="279"/>
                    <a:pt x="263" y="323"/>
                    <a:pt x="170" y="323"/>
                  </a:cubicBezTo>
                  <a:cubicBezTo>
                    <a:pt x="78" y="323"/>
                    <a:pt x="5" y="285"/>
                    <a:pt x="2" y="162"/>
                  </a:cubicBezTo>
                  <a:cubicBezTo>
                    <a:pt x="0" y="72"/>
                    <a:pt x="78" y="0"/>
                    <a:pt x="170" y="0"/>
                  </a:cubicBezTo>
                  <a:cubicBezTo>
                    <a:pt x="263" y="0"/>
                    <a:pt x="340" y="72"/>
                    <a:pt x="338" y="162"/>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44" name="ïSḻiďê"/>
            <p:cNvSpPr/>
            <p:nvPr/>
          </p:nvSpPr>
          <p:spPr bwMode="auto">
            <a:xfrm>
              <a:off x="3629026" y="3303587"/>
              <a:ext cx="57150" cy="73025"/>
            </a:xfrm>
            <a:custGeom>
              <a:avLst/>
              <a:gdLst>
                <a:gd name="T0" fmla="*/ 3 w 33"/>
                <a:gd name="T1" fmla="*/ 5 h 43"/>
                <a:gd name="T2" fmla="*/ 4 w 33"/>
                <a:gd name="T3" fmla="*/ 40 h 43"/>
                <a:gd name="T4" fmla="*/ 27 w 33"/>
                <a:gd name="T5" fmla="*/ 38 h 43"/>
                <a:gd name="T6" fmla="*/ 27 w 33"/>
                <a:gd name="T7" fmla="*/ 2 h 43"/>
                <a:gd name="T8" fmla="*/ 3 w 33"/>
                <a:gd name="T9" fmla="*/ 5 h 43"/>
              </a:gdLst>
              <a:ahLst/>
              <a:cxnLst>
                <a:cxn ang="0">
                  <a:pos x="T0" y="T1"/>
                </a:cxn>
                <a:cxn ang="0">
                  <a:pos x="T2" y="T3"/>
                </a:cxn>
                <a:cxn ang="0">
                  <a:pos x="T4" y="T5"/>
                </a:cxn>
                <a:cxn ang="0">
                  <a:pos x="T6" y="T7"/>
                </a:cxn>
                <a:cxn ang="0">
                  <a:pos x="T8" y="T9"/>
                </a:cxn>
              </a:cxnLst>
              <a:rect l="0" t="0" r="r" b="b"/>
              <a:pathLst>
                <a:path w="33" h="43">
                  <a:moveTo>
                    <a:pt x="3" y="5"/>
                  </a:moveTo>
                  <a:cubicBezTo>
                    <a:pt x="0" y="11"/>
                    <a:pt x="0" y="38"/>
                    <a:pt x="4" y="40"/>
                  </a:cubicBezTo>
                  <a:cubicBezTo>
                    <a:pt x="9" y="43"/>
                    <a:pt x="24" y="43"/>
                    <a:pt x="27" y="38"/>
                  </a:cubicBezTo>
                  <a:cubicBezTo>
                    <a:pt x="30" y="33"/>
                    <a:pt x="33" y="5"/>
                    <a:pt x="27" y="2"/>
                  </a:cubicBezTo>
                  <a:cubicBezTo>
                    <a:pt x="22" y="0"/>
                    <a:pt x="5" y="0"/>
                    <a:pt x="3" y="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5" name="iṧḷïḍè"/>
            <p:cNvSpPr/>
            <p:nvPr/>
          </p:nvSpPr>
          <p:spPr bwMode="auto">
            <a:xfrm>
              <a:off x="3629026" y="3303587"/>
              <a:ext cx="55563" cy="71438"/>
            </a:xfrm>
            <a:custGeom>
              <a:avLst/>
              <a:gdLst>
                <a:gd name="T0" fmla="*/ 4 w 32"/>
                <a:gd name="T1" fmla="*/ 5 h 42"/>
                <a:gd name="T2" fmla="*/ 5 w 32"/>
                <a:gd name="T3" fmla="*/ 39 h 42"/>
                <a:gd name="T4" fmla="*/ 26 w 32"/>
                <a:gd name="T5" fmla="*/ 37 h 42"/>
                <a:gd name="T6" fmla="*/ 27 w 32"/>
                <a:gd name="T7" fmla="*/ 3 h 42"/>
                <a:gd name="T8" fmla="*/ 4 w 32"/>
                <a:gd name="T9" fmla="*/ 5 h 42"/>
              </a:gdLst>
              <a:ahLst/>
              <a:cxnLst>
                <a:cxn ang="0">
                  <a:pos x="T0" y="T1"/>
                </a:cxn>
                <a:cxn ang="0">
                  <a:pos x="T2" y="T3"/>
                </a:cxn>
                <a:cxn ang="0">
                  <a:pos x="T4" y="T5"/>
                </a:cxn>
                <a:cxn ang="0">
                  <a:pos x="T6" y="T7"/>
                </a:cxn>
                <a:cxn ang="0">
                  <a:pos x="T8" y="T9"/>
                </a:cxn>
              </a:cxnLst>
              <a:rect l="0" t="0" r="r" b="b"/>
              <a:pathLst>
                <a:path w="32" h="42">
                  <a:moveTo>
                    <a:pt x="4" y="5"/>
                  </a:moveTo>
                  <a:cubicBezTo>
                    <a:pt x="1" y="12"/>
                    <a:pt x="0" y="37"/>
                    <a:pt x="5" y="39"/>
                  </a:cubicBezTo>
                  <a:cubicBezTo>
                    <a:pt x="9" y="42"/>
                    <a:pt x="24" y="42"/>
                    <a:pt x="26" y="37"/>
                  </a:cubicBezTo>
                  <a:cubicBezTo>
                    <a:pt x="29" y="33"/>
                    <a:pt x="32" y="5"/>
                    <a:pt x="27" y="3"/>
                  </a:cubicBezTo>
                  <a:cubicBezTo>
                    <a:pt x="22" y="0"/>
                    <a:pt x="6" y="1"/>
                    <a:pt x="4" y="5"/>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6" name="íṩlíḍê"/>
            <p:cNvSpPr/>
            <p:nvPr/>
          </p:nvSpPr>
          <p:spPr bwMode="auto">
            <a:xfrm>
              <a:off x="3635376" y="3311525"/>
              <a:ext cx="46038" cy="58738"/>
            </a:xfrm>
            <a:custGeom>
              <a:avLst/>
              <a:gdLst>
                <a:gd name="T0" fmla="*/ 3 w 27"/>
                <a:gd name="T1" fmla="*/ 3 h 34"/>
                <a:gd name="T2" fmla="*/ 4 w 27"/>
                <a:gd name="T3" fmla="*/ 31 h 34"/>
                <a:gd name="T4" fmla="*/ 22 w 27"/>
                <a:gd name="T5" fmla="*/ 30 h 34"/>
                <a:gd name="T6" fmla="*/ 22 w 27"/>
                <a:gd name="T7" fmla="*/ 3 h 34"/>
                <a:gd name="T8" fmla="*/ 3 w 27"/>
                <a:gd name="T9" fmla="*/ 3 h 34"/>
              </a:gdLst>
              <a:ahLst/>
              <a:cxnLst>
                <a:cxn ang="0">
                  <a:pos x="T0" y="T1"/>
                </a:cxn>
                <a:cxn ang="0">
                  <a:pos x="T2" y="T3"/>
                </a:cxn>
                <a:cxn ang="0">
                  <a:pos x="T4" y="T5"/>
                </a:cxn>
                <a:cxn ang="0">
                  <a:pos x="T6" y="T7"/>
                </a:cxn>
                <a:cxn ang="0">
                  <a:pos x="T8" y="T9"/>
                </a:cxn>
              </a:cxnLst>
              <a:rect l="0" t="0" r="r" b="b"/>
              <a:pathLst>
                <a:path w="27" h="34">
                  <a:moveTo>
                    <a:pt x="3" y="3"/>
                  </a:moveTo>
                  <a:cubicBezTo>
                    <a:pt x="1" y="9"/>
                    <a:pt x="0" y="29"/>
                    <a:pt x="4" y="31"/>
                  </a:cubicBezTo>
                  <a:cubicBezTo>
                    <a:pt x="7" y="33"/>
                    <a:pt x="19" y="34"/>
                    <a:pt x="22" y="30"/>
                  </a:cubicBezTo>
                  <a:cubicBezTo>
                    <a:pt x="24" y="26"/>
                    <a:pt x="27" y="5"/>
                    <a:pt x="22" y="3"/>
                  </a:cubicBezTo>
                  <a:cubicBezTo>
                    <a:pt x="18" y="1"/>
                    <a:pt x="5" y="0"/>
                    <a:pt x="3" y="3"/>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7" name="ïṧ1iḍè"/>
            <p:cNvSpPr/>
            <p:nvPr/>
          </p:nvSpPr>
          <p:spPr bwMode="auto">
            <a:xfrm>
              <a:off x="3641726" y="3322637"/>
              <a:ext cx="28575" cy="34925"/>
            </a:xfrm>
            <a:custGeom>
              <a:avLst/>
              <a:gdLst>
                <a:gd name="T0" fmla="*/ 2 w 17"/>
                <a:gd name="T1" fmla="*/ 2 h 21"/>
                <a:gd name="T2" fmla="*/ 3 w 17"/>
                <a:gd name="T3" fmla="*/ 20 h 21"/>
                <a:gd name="T4" fmla="*/ 14 w 17"/>
                <a:gd name="T5" fmla="*/ 19 h 21"/>
                <a:gd name="T6" fmla="*/ 14 w 17"/>
                <a:gd name="T7" fmla="*/ 2 h 21"/>
                <a:gd name="T8" fmla="*/ 2 w 17"/>
                <a:gd name="T9" fmla="*/ 2 h 21"/>
              </a:gdLst>
              <a:ahLst/>
              <a:cxnLst>
                <a:cxn ang="0">
                  <a:pos x="T0" y="T1"/>
                </a:cxn>
                <a:cxn ang="0">
                  <a:pos x="T2" y="T3"/>
                </a:cxn>
                <a:cxn ang="0">
                  <a:pos x="T4" y="T5"/>
                </a:cxn>
                <a:cxn ang="0">
                  <a:pos x="T6" y="T7"/>
                </a:cxn>
                <a:cxn ang="0">
                  <a:pos x="T8" y="T9"/>
                </a:cxn>
              </a:cxnLst>
              <a:rect l="0" t="0" r="r" b="b"/>
              <a:pathLst>
                <a:path w="17" h="21">
                  <a:moveTo>
                    <a:pt x="2" y="2"/>
                  </a:moveTo>
                  <a:cubicBezTo>
                    <a:pt x="1" y="5"/>
                    <a:pt x="0" y="19"/>
                    <a:pt x="3" y="20"/>
                  </a:cubicBezTo>
                  <a:cubicBezTo>
                    <a:pt x="5" y="21"/>
                    <a:pt x="12" y="21"/>
                    <a:pt x="14" y="19"/>
                  </a:cubicBezTo>
                  <a:cubicBezTo>
                    <a:pt x="15" y="16"/>
                    <a:pt x="17" y="3"/>
                    <a:pt x="14" y="2"/>
                  </a:cubicBezTo>
                  <a:cubicBezTo>
                    <a:pt x="12" y="1"/>
                    <a:pt x="3" y="0"/>
                    <a:pt x="2" y="2"/>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8" name="iṥľîďè"/>
            <p:cNvSpPr/>
            <p:nvPr/>
          </p:nvSpPr>
          <p:spPr bwMode="auto">
            <a:xfrm>
              <a:off x="3663951" y="3316287"/>
              <a:ext cx="12700" cy="15875"/>
            </a:xfrm>
            <a:custGeom>
              <a:avLst/>
              <a:gdLst>
                <a:gd name="T0" fmla="*/ 6 w 7"/>
                <a:gd name="T1" fmla="*/ 9 h 9"/>
                <a:gd name="T2" fmla="*/ 6 w 7"/>
                <a:gd name="T3" fmla="*/ 3 h 9"/>
                <a:gd name="T4" fmla="*/ 0 w 7"/>
                <a:gd name="T5" fmla="*/ 2 h 9"/>
                <a:gd name="T6" fmla="*/ 5 w 7"/>
                <a:gd name="T7" fmla="*/ 4 h 9"/>
                <a:gd name="T8" fmla="*/ 6 w 7"/>
                <a:gd name="T9" fmla="*/ 9 h 9"/>
              </a:gdLst>
              <a:ahLst/>
              <a:cxnLst>
                <a:cxn ang="0">
                  <a:pos x="T0" y="T1"/>
                </a:cxn>
                <a:cxn ang="0">
                  <a:pos x="T2" y="T3"/>
                </a:cxn>
                <a:cxn ang="0">
                  <a:pos x="T4" y="T5"/>
                </a:cxn>
                <a:cxn ang="0">
                  <a:pos x="T6" y="T7"/>
                </a:cxn>
                <a:cxn ang="0">
                  <a:pos x="T8" y="T9"/>
                </a:cxn>
              </a:cxnLst>
              <a:rect l="0" t="0" r="r" b="b"/>
              <a:pathLst>
                <a:path w="7" h="9">
                  <a:moveTo>
                    <a:pt x="6" y="9"/>
                  </a:moveTo>
                  <a:cubicBezTo>
                    <a:pt x="6" y="9"/>
                    <a:pt x="7" y="5"/>
                    <a:pt x="6" y="3"/>
                  </a:cubicBezTo>
                  <a:cubicBezTo>
                    <a:pt x="4" y="1"/>
                    <a:pt x="1" y="0"/>
                    <a:pt x="0" y="2"/>
                  </a:cubicBezTo>
                  <a:cubicBezTo>
                    <a:pt x="0" y="4"/>
                    <a:pt x="3" y="3"/>
                    <a:pt x="5" y="4"/>
                  </a:cubicBezTo>
                  <a:cubicBezTo>
                    <a:pt x="7" y="6"/>
                    <a:pt x="6" y="9"/>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9" name="ïŝḻíḋê"/>
            <p:cNvSpPr/>
            <p:nvPr/>
          </p:nvSpPr>
          <p:spPr bwMode="auto">
            <a:xfrm>
              <a:off x="3656014" y="3316287"/>
              <a:ext cx="4763" cy="3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0" name="î$ḷíḑé"/>
            <p:cNvSpPr/>
            <p:nvPr/>
          </p:nvSpPr>
          <p:spPr bwMode="auto">
            <a:xfrm>
              <a:off x="3111501" y="3500437"/>
              <a:ext cx="569913" cy="276225"/>
            </a:xfrm>
            <a:custGeom>
              <a:avLst/>
              <a:gdLst>
                <a:gd name="T0" fmla="*/ 311 w 330"/>
                <a:gd name="T1" fmla="*/ 76 h 160"/>
                <a:gd name="T2" fmla="*/ 13 w 330"/>
                <a:gd name="T3" fmla="*/ 42 h 160"/>
                <a:gd name="T4" fmla="*/ 0 w 330"/>
                <a:gd name="T5" fmla="*/ 0 h 160"/>
                <a:gd name="T6" fmla="*/ 168 w 330"/>
                <a:gd name="T7" fmla="*/ 160 h 160"/>
                <a:gd name="T8" fmla="*/ 330 w 330"/>
                <a:gd name="T9" fmla="*/ 50 h 160"/>
                <a:gd name="T10" fmla="*/ 311 w 330"/>
                <a:gd name="T11" fmla="*/ 76 h 160"/>
              </a:gdLst>
              <a:ahLst/>
              <a:cxnLst>
                <a:cxn ang="0">
                  <a:pos x="T0" y="T1"/>
                </a:cxn>
                <a:cxn ang="0">
                  <a:pos x="T2" y="T3"/>
                </a:cxn>
                <a:cxn ang="0">
                  <a:pos x="T4" y="T5"/>
                </a:cxn>
                <a:cxn ang="0">
                  <a:pos x="T6" y="T7"/>
                </a:cxn>
                <a:cxn ang="0">
                  <a:pos x="T8" y="T9"/>
                </a:cxn>
                <a:cxn ang="0">
                  <a:pos x="T10" y="T11"/>
                </a:cxn>
              </a:cxnLst>
              <a:rect l="0" t="0" r="r" b="b"/>
              <a:pathLst>
                <a:path w="330" h="160">
                  <a:moveTo>
                    <a:pt x="311" y="76"/>
                  </a:moveTo>
                  <a:cubicBezTo>
                    <a:pt x="226" y="150"/>
                    <a:pt x="68" y="150"/>
                    <a:pt x="13" y="42"/>
                  </a:cubicBezTo>
                  <a:cubicBezTo>
                    <a:pt x="6" y="28"/>
                    <a:pt x="2" y="14"/>
                    <a:pt x="0" y="0"/>
                  </a:cubicBezTo>
                  <a:cubicBezTo>
                    <a:pt x="4" y="122"/>
                    <a:pt x="76" y="160"/>
                    <a:pt x="168" y="160"/>
                  </a:cubicBezTo>
                  <a:cubicBezTo>
                    <a:pt x="246" y="160"/>
                    <a:pt x="311" y="129"/>
                    <a:pt x="330" y="50"/>
                  </a:cubicBezTo>
                  <a:cubicBezTo>
                    <a:pt x="326" y="60"/>
                    <a:pt x="320" y="68"/>
                    <a:pt x="311" y="76"/>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51" name="í$ļiḑê"/>
            <p:cNvSpPr/>
            <p:nvPr/>
          </p:nvSpPr>
          <p:spPr bwMode="auto">
            <a:xfrm>
              <a:off x="3178176" y="3236912"/>
              <a:ext cx="390525" cy="130175"/>
            </a:xfrm>
            <a:custGeom>
              <a:avLst/>
              <a:gdLst>
                <a:gd name="T0" fmla="*/ 0 w 226"/>
                <a:gd name="T1" fmla="*/ 75 h 75"/>
                <a:gd name="T2" fmla="*/ 207 w 226"/>
                <a:gd name="T3" fmla="*/ 32 h 75"/>
                <a:gd name="T4" fmla="*/ 226 w 226"/>
                <a:gd name="T5" fmla="*/ 39 h 75"/>
                <a:gd name="T6" fmla="*/ 126 w 226"/>
                <a:gd name="T7" fmla="*/ 0 h 75"/>
                <a:gd name="T8" fmla="*/ 0 w 226"/>
                <a:gd name="T9" fmla="*/ 75 h 75"/>
              </a:gdLst>
              <a:ahLst/>
              <a:cxnLst>
                <a:cxn ang="0">
                  <a:pos x="T0" y="T1"/>
                </a:cxn>
                <a:cxn ang="0">
                  <a:pos x="T2" y="T3"/>
                </a:cxn>
                <a:cxn ang="0">
                  <a:pos x="T4" y="T5"/>
                </a:cxn>
                <a:cxn ang="0">
                  <a:pos x="T6" y="T7"/>
                </a:cxn>
                <a:cxn ang="0">
                  <a:pos x="T8" y="T9"/>
                </a:cxn>
              </a:cxnLst>
              <a:rect l="0" t="0" r="r" b="b"/>
              <a:pathLst>
                <a:path w="226" h="75">
                  <a:moveTo>
                    <a:pt x="0" y="75"/>
                  </a:moveTo>
                  <a:cubicBezTo>
                    <a:pt x="56" y="30"/>
                    <a:pt x="136" y="17"/>
                    <a:pt x="207" y="32"/>
                  </a:cubicBezTo>
                  <a:cubicBezTo>
                    <a:pt x="213" y="34"/>
                    <a:pt x="220" y="36"/>
                    <a:pt x="226" y="39"/>
                  </a:cubicBezTo>
                  <a:cubicBezTo>
                    <a:pt x="200" y="15"/>
                    <a:pt x="165" y="0"/>
                    <a:pt x="126" y="0"/>
                  </a:cubicBezTo>
                  <a:cubicBezTo>
                    <a:pt x="70" y="0"/>
                    <a:pt x="22" y="31"/>
                    <a:pt x="0" y="7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52" name="iSḻidé"/>
            <p:cNvSpPr/>
            <p:nvPr/>
          </p:nvSpPr>
          <p:spPr bwMode="auto">
            <a:xfrm>
              <a:off x="3176589" y="3260725"/>
              <a:ext cx="501650" cy="468313"/>
            </a:xfrm>
            <a:custGeom>
              <a:avLst/>
              <a:gdLst>
                <a:gd name="T0" fmla="*/ 289 w 290"/>
                <a:gd name="T1" fmla="*/ 135 h 271"/>
                <a:gd name="T2" fmla="*/ 145 w 290"/>
                <a:gd name="T3" fmla="*/ 271 h 271"/>
                <a:gd name="T4" fmla="*/ 2 w 290"/>
                <a:gd name="T5" fmla="*/ 135 h 271"/>
                <a:gd name="T6" fmla="*/ 145 w 290"/>
                <a:gd name="T7" fmla="*/ 0 h 271"/>
                <a:gd name="T8" fmla="*/ 289 w 290"/>
                <a:gd name="T9" fmla="*/ 135 h 271"/>
              </a:gdLst>
              <a:ahLst/>
              <a:cxnLst>
                <a:cxn ang="0">
                  <a:pos x="T0" y="T1"/>
                </a:cxn>
                <a:cxn ang="0">
                  <a:pos x="T2" y="T3"/>
                </a:cxn>
                <a:cxn ang="0">
                  <a:pos x="T4" y="T5"/>
                </a:cxn>
                <a:cxn ang="0">
                  <a:pos x="T6" y="T7"/>
                </a:cxn>
                <a:cxn ang="0">
                  <a:pos x="T8" y="T9"/>
                </a:cxn>
              </a:cxnLst>
              <a:rect l="0" t="0" r="r" b="b"/>
              <a:pathLst>
                <a:path w="290" h="271">
                  <a:moveTo>
                    <a:pt x="289" y="135"/>
                  </a:moveTo>
                  <a:cubicBezTo>
                    <a:pt x="288" y="234"/>
                    <a:pt x="225" y="271"/>
                    <a:pt x="145" y="271"/>
                  </a:cubicBezTo>
                  <a:cubicBezTo>
                    <a:pt x="66" y="271"/>
                    <a:pt x="5" y="239"/>
                    <a:pt x="2" y="135"/>
                  </a:cubicBezTo>
                  <a:cubicBezTo>
                    <a:pt x="0" y="61"/>
                    <a:pt x="66" y="0"/>
                    <a:pt x="145" y="0"/>
                  </a:cubicBezTo>
                  <a:cubicBezTo>
                    <a:pt x="225" y="0"/>
                    <a:pt x="290" y="61"/>
                    <a:pt x="289" y="135"/>
                  </a:cubicBezTo>
                  <a:close/>
                </a:path>
              </a:pathLst>
            </a:custGeom>
            <a:solidFill>
              <a:srgbClr val="6E6D6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53" name="iṧḷîdè"/>
            <p:cNvSpPr/>
            <p:nvPr/>
          </p:nvSpPr>
          <p:spPr bwMode="auto">
            <a:xfrm>
              <a:off x="3190876" y="3270250"/>
              <a:ext cx="482600" cy="449263"/>
            </a:xfrm>
            <a:custGeom>
              <a:avLst/>
              <a:gdLst>
                <a:gd name="T0" fmla="*/ 278 w 279"/>
                <a:gd name="T1" fmla="*/ 130 h 260"/>
                <a:gd name="T2" fmla="*/ 140 w 279"/>
                <a:gd name="T3" fmla="*/ 260 h 260"/>
                <a:gd name="T4" fmla="*/ 1 w 279"/>
                <a:gd name="T5" fmla="*/ 130 h 260"/>
                <a:gd name="T6" fmla="*/ 140 w 279"/>
                <a:gd name="T7" fmla="*/ 0 h 260"/>
                <a:gd name="T8" fmla="*/ 278 w 279"/>
                <a:gd name="T9" fmla="*/ 130 h 260"/>
              </a:gdLst>
              <a:ahLst/>
              <a:cxnLst>
                <a:cxn ang="0">
                  <a:pos x="T0" y="T1"/>
                </a:cxn>
                <a:cxn ang="0">
                  <a:pos x="T2" y="T3"/>
                </a:cxn>
                <a:cxn ang="0">
                  <a:pos x="T4" y="T5"/>
                </a:cxn>
                <a:cxn ang="0">
                  <a:pos x="T6" y="T7"/>
                </a:cxn>
                <a:cxn ang="0">
                  <a:pos x="T8" y="T9"/>
                </a:cxn>
              </a:cxnLst>
              <a:rect l="0" t="0" r="r" b="b"/>
              <a:pathLst>
                <a:path w="279" h="260">
                  <a:moveTo>
                    <a:pt x="278" y="130"/>
                  </a:moveTo>
                  <a:cubicBezTo>
                    <a:pt x="276" y="225"/>
                    <a:pt x="216" y="260"/>
                    <a:pt x="140" y="260"/>
                  </a:cubicBezTo>
                  <a:cubicBezTo>
                    <a:pt x="63" y="260"/>
                    <a:pt x="4" y="230"/>
                    <a:pt x="1" y="130"/>
                  </a:cubicBezTo>
                  <a:cubicBezTo>
                    <a:pt x="0" y="58"/>
                    <a:pt x="63" y="0"/>
                    <a:pt x="140" y="0"/>
                  </a:cubicBezTo>
                  <a:cubicBezTo>
                    <a:pt x="216" y="0"/>
                    <a:pt x="279" y="58"/>
                    <a:pt x="278" y="130"/>
                  </a:cubicBezTo>
                  <a:close/>
                </a:path>
              </a:pathLst>
            </a:custGeom>
            <a:solidFill>
              <a:srgbClr val="302F2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54" name="îṩḷídé"/>
            <p:cNvSpPr/>
            <p:nvPr/>
          </p:nvSpPr>
          <p:spPr bwMode="auto">
            <a:xfrm>
              <a:off x="3189289" y="3336925"/>
              <a:ext cx="477838" cy="382588"/>
            </a:xfrm>
            <a:custGeom>
              <a:avLst/>
              <a:gdLst>
                <a:gd name="T0" fmla="*/ 105 w 277"/>
                <a:gd name="T1" fmla="*/ 163 h 221"/>
                <a:gd name="T2" fmla="*/ 40 w 277"/>
                <a:gd name="T3" fmla="*/ 0 h 221"/>
                <a:gd name="T4" fmla="*/ 1 w 277"/>
                <a:gd name="T5" fmla="*/ 91 h 221"/>
                <a:gd name="T6" fmla="*/ 139 w 277"/>
                <a:gd name="T7" fmla="*/ 221 h 221"/>
                <a:gd name="T8" fmla="*/ 277 w 277"/>
                <a:gd name="T9" fmla="*/ 104 h 221"/>
                <a:gd name="T10" fmla="*/ 105 w 277"/>
                <a:gd name="T11" fmla="*/ 163 h 221"/>
              </a:gdLst>
              <a:ahLst/>
              <a:cxnLst>
                <a:cxn ang="0">
                  <a:pos x="T0" y="T1"/>
                </a:cxn>
                <a:cxn ang="0">
                  <a:pos x="T2" y="T3"/>
                </a:cxn>
                <a:cxn ang="0">
                  <a:pos x="T4" y="T5"/>
                </a:cxn>
                <a:cxn ang="0">
                  <a:pos x="T6" y="T7"/>
                </a:cxn>
                <a:cxn ang="0">
                  <a:pos x="T8" y="T9"/>
                </a:cxn>
                <a:cxn ang="0">
                  <a:pos x="T10" y="T11"/>
                </a:cxn>
              </a:cxnLst>
              <a:rect l="0" t="0" r="r" b="b"/>
              <a:pathLst>
                <a:path w="277" h="221">
                  <a:moveTo>
                    <a:pt x="105" y="163"/>
                  </a:moveTo>
                  <a:cubicBezTo>
                    <a:pt x="36" y="142"/>
                    <a:pt x="16" y="62"/>
                    <a:pt x="40" y="0"/>
                  </a:cubicBezTo>
                  <a:cubicBezTo>
                    <a:pt x="15" y="23"/>
                    <a:pt x="0" y="56"/>
                    <a:pt x="1" y="91"/>
                  </a:cubicBezTo>
                  <a:cubicBezTo>
                    <a:pt x="4" y="191"/>
                    <a:pt x="63" y="221"/>
                    <a:pt x="139" y="221"/>
                  </a:cubicBezTo>
                  <a:cubicBezTo>
                    <a:pt x="212" y="221"/>
                    <a:pt x="270" y="189"/>
                    <a:pt x="277" y="104"/>
                  </a:cubicBezTo>
                  <a:cubicBezTo>
                    <a:pt x="242" y="158"/>
                    <a:pt x="171" y="183"/>
                    <a:pt x="105" y="163"/>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55" name="íS1íďe"/>
            <p:cNvSpPr/>
            <p:nvPr/>
          </p:nvSpPr>
          <p:spPr bwMode="auto">
            <a:xfrm>
              <a:off x="3197226" y="3494087"/>
              <a:ext cx="438150" cy="222250"/>
            </a:xfrm>
            <a:custGeom>
              <a:avLst/>
              <a:gdLst>
                <a:gd name="T0" fmla="*/ 140 w 253"/>
                <a:gd name="T1" fmla="*/ 116 h 128"/>
                <a:gd name="T2" fmla="*/ 0 w 253"/>
                <a:gd name="T3" fmla="*/ 0 h 128"/>
                <a:gd name="T4" fmla="*/ 0 w 253"/>
                <a:gd name="T5" fmla="*/ 0 h 128"/>
                <a:gd name="T6" fmla="*/ 135 w 253"/>
                <a:gd name="T7" fmla="*/ 128 h 128"/>
                <a:gd name="T8" fmla="*/ 253 w 253"/>
                <a:gd name="T9" fmla="*/ 73 h 128"/>
                <a:gd name="T10" fmla="*/ 140 w 253"/>
                <a:gd name="T11" fmla="*/ 116 h 128"/>
              </a:gdLst>
              <a:ahLst/>
              <a:cxnLst>
                <a:cxn ang="0">
                  <a:pos x="T0" y="T1"/>
                </a:cxn>
                <a:cxn ang="0">
                  <a:pos x="T2" y="T3"/>
                </a:cxn>
                <a:cxn ang="0">
                  <a:pos x="T4" y="T5"/>
                </a:cxn>
                <a:cxn ang="0">
                  <a:pos x="T6" y="T7"/>
                </a:cxn>
                <a:cxn ang="0">
                  <a:pos x="T8" y="T9"/>
                </a:cxn>
                <a:cxn ang="0">
                  <a:pos x="T10" y="T11"/>
                </a:cxn>
              </a:cxnLst>
              <a:rect l="0" t="0" r="r" b="b"/>
              <a:pathLst>
                <a:path w="253" h="128">
                  <a:moveTo>
                    <a:pt x="140" y="116"/>
                  </a:moveTo>
                  <a:cubicBezTo>
                    <a:pt x="65" y="116"/>
                    <a:pt x="7" y="88"/>
                    <a:pt x="0" y="0"/>
                  </a:cubicBezTo>
                  <a:cubicBezTo>
                    <a:pt x="0" y="0"/>
                    <a:pt x="0" y="0"/>
                    <a:pt x="0" y="0"/>
                  </a:cubicBezTo>
                  <a:cubicBezTo>
                    <a:pt x="3" y="98"/>
                    <a:pt x="61" y="128"/>
                    <a:pt x="135" y="128"/>
                  </a:cubicBezTo>
                  <a:cubicBezTo>
                    <a:pt x="186" y="128"/>
                    <a:pt x="229" y="112"/>
                    <a:pt x="253" y="73"/>
                  </a:cubicBezTo>
                  <a:cubicBezTo>
                    <a:pt x="227" y="103"/>
                    <a:pt x="186" y="116"/>
                    <a:pt x="140" y="116"/>
                  </a:cubicBez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97500" lnSpcReduction="20000"/>
            </a:bodyPr>
            <a:lstStyle/>
            <a:p>
              <a:pPr algn="ctr"/>
              <a:endParaRPr sz="2400"/>
            </a:p>
          </p:txBody>
        </p:sp>
        <p:sp>
          <p:nvSpPr>
            <p:cNvPr id="56" name="iṡlîďe"/>
            <p:cNvSpPr/>
            <p:nvPr/>
          </p:nvSpPr>
          <p:spPr bwMode="auto">
            <a:xfrm>
              <a:off x="3275014" y="3275012"/>
              <a:ext cx="368300" cy="258763"/>
            </a:xfrm>
            <a:custGeom>
              <a:avLst/>
              <a:gdLst>
                <a:gd name="T0" fmla="*/ 202 w 213"/>
                <a:gd name="T1" fmla="*/ 111 h 150"/>
                <a:gd name="T2" fmla="*/ 107 w 213"/>
                <a:gd name="T3" fmla="*/ 82 h 150"/>
                <a:gd name="T4" fmla="*/ 12 w 213"/>
                <a:gd name="T5" fmla="*/ 57 h 150"/>
                <a:gd name="T6" fmla="*/ 127 w 213"/>
                <a:gd name="T7" fmla="*/ 15 h 150"/>
                <a:gd name="T8" fmla="*/ 202 w 213"/>
                <a:gd name="T9" fmla="*/ 111 h 150"/>
              </a:gdLst>
              <a:ahLst/>
              <a:cxnLst>
                <a:cxn ang="0">
                  <a:pos x="T0" y="T1"/>
                </a:cxn>
                <a:cxn ang="0">
                  <a:pos x="T2" y="T3"/>
                </a:cxn>
                <a:cxn ang="0">
                  <a:pos x="T4" y="T5"/>
                </a:cxn>
                <a:cxn ang="0">
                  <a:pos x="T6" y="T7"/>
                </a:cxn>
                <a:cxn ang="0">
                  <a:pos x="T8" y="T9"/>
                </a:cxn>
              </a:cxnLst>
              <a:rect l="0" t="0" r="r" b="b"/>
              <a:pathLst>
                <a:path w="213" h="150">
                  <a:moveTo>
                    <a:pt x="202" y="111"/>
                  </a:moveTo>
                  <a:cubicBezTo>
                    <a:pt x="190" y="150"/>
                    <a:pt x="160" y="97"/>
                    <a:pt x="107" y="82"/>
                  </a:cubicBezTo>
                  <a:cubicBezTo>
                    <a:pt x="55" y="67"/>
                    <a:pt x="0" y="95"/>
                    <a:pt x="12" y="57"/>
                  </a:cubicBezTo>
                  <a:cubicBezTo>
                    <a:pt x="23" y="19"/>
                    <a:pt x="75" y="0"/>
                    <a:pt x="127" y="15"/>
                  </a:cubicBezTo>
                  <a:cubicBezTo>
                    <a:pt x="180" y="30"/>
                    <a:pt x="213" y="73"/>
                    <a:pt x="202" y="111"/>
                  </a:cubicBezTo>
                  <a:close/>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57" name="ïSḻíḍê"/>
            <p:cNvSpPr/>
            <p:nvPr/>
          </p:nvSpPr>
          <p:spPr bwMode="auto">
            <a:xfrm>
              <a:off x="3468689" y="3305175"/>
              <a:ext cx="136525" cy="139700"/>
            </a:xfrm>
            <a:custGeom>
              <a:avLst/>
              <a:gdLst>
                <a:gd name="T0" fmla="*/ 77 w 79"/>
                <a:gd name="T1" fmla="*/ 81 h 81"/>
                <a:gd name="T2" fmla="*/ 52 w 79"/>
                <a:gd name="T3" fmla="*/ 17 h 81"/>
                <a:gd name="T4" fmla="*/ 1 w 79"/>
                <a:gd name="T5" fmla="*/ 21 h 81"/>
                <a:gd name="T6" fmla="*/ 44 w 79"/>
                <a:gd name="T7" fmla="*/ 41 h 81"/>
                <a:gd name="T8" fmla="*/ 77 w 79"/>
                <a:gd name="T9" fmla="*/ 81 h 81"/>
              </a:gdLst>
              <a:ahLst/>
              <a:cxnLst>
                <a:cxn ang="0">
                  <a:pos x="T0" y="T1"/>
                </a:cxn>
                <a:cxn ang="0">
                  <a:pos x="T2" y="T3"/>
                </a:cxn>
                <a:cxn ang="0">
                  <a:pos x="T4" y="T5"/>
                </a:cxn>
                <a:cxn ang="0">
                  <a:pos x="T6" y="T7"/>
                </a:cxn>
                <a:cxn ang="0">
                  <a:pos x="T8" y="T9"/>
                </a:cxn>
              </a:cxnLst>
              <a:rect l="0" t="0" r="r" b="b"/>
              <a:pathLst>
                <a:path w="79" h="81">
                  <a:moveTo>
                    <a:pt x="77" y="81"/>
                  </a:moveTo>
                  <a:cubicBezTo>
                    <a:pt x="77" y="81"/>
                    <a:pt x="79" y="35"/>
                    <a:pt x="52" y="17"/>
                  </a:cubicBezTo>
                  <a:cubicBezTo>
                    <a:pt x="25" y="0"/>
                    <a:pt x="3" y="11"/>
                    <a:pt x="1" y="21"/>
                  </a:cubicBezTo>
                  <a:cubicBezTo>
                    <a:pt x="0" y="32"/>
                    <a:pt x="23" y="33"/>
                    <a:pt x="44" y="41"/>
                  </a:cubicBezTo>
                  <a:cubicBezTo>
                    <a:pt x="65" y="50"/>
                    <a:pt x="77" y="81"/>
                    <a:pt x="77" y="81"/>
                  </a:cubicBez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2500" lnSpcReduction="20000"/>
            </a:bodyPr>
            <a:lstStyle/>
            <a:p>
              <a:pPr algn="ctr"/>
              <a:endParaRPr sz="2400"/>
            </a:p>
          </p:txBody>
        </p:sp>
        <p:sp>
          <p:nvSpPr>
            <p:cNvPr id="58" name="îŝļídé"/>
            <p:cNvSpPr/>
            <p:nvPr/>
          </p:nvSpPr>
          <p:spPr bwMode="auto">
            <a:xfrm>
              <a:off x="3387726" y="3316287"/>
              <a:ext cx="41275" cy="34925"/>
            </a:xfrm>
            <a:prstGeom prst="ellipse">
              <a:avLst/>
            </a:pr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9" name="iş1íḓe"/>
            <p:cNvSpPr/>
            <p:nvPr/>
          </p:nvSpPr>
          <p:spPr bwMode="auto">
            <a:xfrm>
              <a:off x="3127376" y="3314700"/>
              <a:ext cx="82550" cy="73025"/>
            </a:xfrm>
            <a:custGeom>
              <a:avLst/>
              <a:gdLst>
                <a:gd name="T0" fmla="*/ 48 w 48"/>
                <a:gd name="T1" fmla="*/ 5 h 42"/>
                <a:gd name="T2" fmla="*/ 22 w 48"/>
                <a:gd name="T3" fmla="*/ 5 h 42"/>
                <a:gd name="T4" fmla="*/ 4 w 48"/>
                <a:gd name="T5" fmla="*/ 40 h 42"/>
                <a:gd name="T6" fmla="*/ 24 w 48"/>
                <a:gd name="T7" fmla="*/ 42 h 42"/>
                <a:gd name="T8" fmla="*/ 34 w 48"/>
                <a:gd name="T9" fmla="*/ 29 h 42"/>
                <a:gd name="T10" fmla="*/ 48 w 48"/>
                <a:gd name="T11" fmla="*/ 5 h 42"/>
              </a:gdLst>
              <a:ahLst/>
              <a:cxnLst>
                <a:cxn ang="0">
                  <a:pos x="T0" y="T1"/>
                </a:cxn>
                <a:cxn ang="0">
                  <a:pos x="T2" y="T3"/>
                </a:cxn>
                <a:cxn ang="0">
                  <a:pos x="T4" y="T5"/>
                </a:cxn>
                <a:cxn ang="0">
                  <a:pos x="T6" y="T7"/>
                </a:cxn>
                <a:cxn ang="0">
                  <a:pos x="T8" y="T9"/>
                </a:cxn>
                <a:cxn ang="0">
                  <a:pos x="T10" y="T11"/>
                </a:cxn>
              </a:cxnLst>
              <a:rect l="0" t="0" r="r" b="b"/>
              <a:pathLst>
                <a:path w="48" h="42">
                  <a:moveTo>
                    <a:pt x="48" y="5"/>
                  </a:moveTo>
                  <a:cubicBezTo>
                    <a:pt x="48" y="5"/>
                    <a:pt x="41" y="0"/>
                    <a:pt x="22" y="5"/>
                  </a:cubicBezTo>
                  <a:cubicBezTo>
                    <a:pt x="4" y="9"/>
                    <a:pt x="0" y="33"/>
                    <a:pt x="4" y="40"/>
                  </a:cubicBezTo>
                  <a:cubicBezTo>
                    <a:pt x="4" y="40"/>
                    <a:pt x="12" y="39"/>
                    <a:pt x="24" y="42"/>
                  </a:cubicBezTo>
                  <a:cubicBezTo>
                    <a:pt x="24" y="42"/>
                    <a:pt x="32" y="36"/>
                    <a:pt x="34" y="29"/>
                  </a:cubicBezTo>
                  <a:cubicBezTo>
                    <a:pt x="36" y="23"/>
                    <a:pt x="48" y="5"/>
                    <a:pt x="48" y="5"/>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0" name="ïş1ïḑé"/>
            <p:cNvSpPr/>
            <p:nvPr/>
          </p:nvSpPr>
          <p:spPr bwMode="auto">
            <a:xfrm>
              <a:off x="3132139" y="3363912"/>
              <a:ext cx="53975" cy="23813"/>
            </a:xfrm>
            <a:custGeom>
              <a:avLst/>
              <a:gdLst>
                <a:gd name="T0" fmla="*/ 10 w 31"/>
                <a:gd name="T1" fmla="*/ 7 h 14"/>
                <a:gd name="T2" fmla="*/ 0 w 31"/>
                <a:gd name="T3" fmla="*/ 7 h 14"/>
                <a:gd name="T4" fmla="*/ 1 w 31"/>
                <a:gd name="T5" fmla="*/ 12 h 14"/>
                <a:gd name="T6" fmla="*/ 21 w 31"/>
                <a:gd name="T7" fmla="*/ 14 h 14"/>
                <a:gd name="T8" fmla="*/ 31 w 31"/>
                <a:gd name="T9" fmla="*/ 2 h 14"/>
                <a:gd name="T10" fmla="*/ 10 w 31"/>
                <a:gd name="T11" fmla="*/ 7 h 14"/>
              </a:gdLst>
              <a:ahLst/>
              <a:cxnLst>
                <a:cxn ang="0">
                  <a:pos x="T0" y="T1"/>
                </a:cxn>
                <a:cxn ang="0">
                  <a:pos x="T2" y="T3"/>
                </a:cxn>
                <a:cxn ang="0">
                  <a:pos x="T4" y="T5"/>
                </a:cxn>
                <a:cxn ang="0">
                  <a:pos x="T6" y="T7"/>
                </a:cxn>
                <a:cxn ang="0">
                  <a:pos x="T8" y="T9"/>
                </a:cxn>
                <a:cxn ang="0">
                  <a:pos x="T10" y="T11"/>
                </a:cxn>
              </a:cxnLst>
              <a:rect l="0" t="0" r="r" b="b"/>
              <a:pathLst>
                <a:path w="31" h="14">
                  <a:moveTo>
                    <a:pt x="10" y="7"/>
                  </a:moveTo>
                  <a:cubicBezTo>
                    <a:pt x="7" y="9"/>
                    <a:pt x="3" y="9"/>
                    <a:pt x="0" y="7"/>
                  </a:cubicBezTo>
                  <a:cubicBezTo>
                    <a:pt x="0" y="9"/>
                    <a:pt x="1" y="11"/>
                    <a:pt x="1" y="12"/>
                  </a:cubicBezTo>
                  <a:cubicBezTo>
                    <a:pt x="1" y="12"/>
                    <a:pt x="9" y="11"/>
                    <a:pt x="21" y="14"/>
                  </a:cubicBezTo>
                  <a:cubicBezTo>
                    <a:pt x="21" y="14"/>
                    <a:pt x="29" y="8"/>
                    <a:pt x="31" y="2"/>
                  </a:cubicBezTo>
                  <a:cubicBezTo>
                    <a:pt x="24" y="0"/>
                    <a:pt x="17" y="3"/>
                    <a:pt x="10" y="7"/>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1" name="ïš1îdé"/>
            <p:cNvSpPr/>
            <p:nvPr/>
          </p:nvSpPr>
          <p:spPr bwMode="auto">
            <a:xfrm>
              <a:off x="3135314" y="3322637"/>
              <a:ext cx="58738" cy="41275"/>
            </a:xfrm>
            <a:custGeom>
              <a:avLst/>
              <a:gdLst>
                <a:gd name="T0" fmla="*/ 18 w 34"/>
                <a:gd name="T1" fmla="*/ 2 h 24"/>
                <a:gd name="T2" fmla="*/ 0 w 34"/>
                <a:gd name="T3" fmla="*/ 24 h 24"/>
                <a:gd name="T4" fmla="*/ 34 w 34"/>
                <a:gd name="T5" fmla="*/ 0 h 24"/>
                <a:gd name="T6" fmla="*/ 18 w 34"/>
                <a:gd name="T7" fmla="*/ 2 h 24"/>
              </a:gdLst>
              <a:ahLst/>
              <a:cxnLst>
                <a:cxn ang="0">
                  <a:pos x="T0" y="T1"/>
                </a:cxn>
                <a:cxn ang="0">
                  <a:pos x="T2" y="T3"/>
                </a:cxn>
                <a:cxn ang="0">
                  <a:pos x="T4" y="T5"/>
                </a:cxn>
                <a:cxn ang="0">
                  <a:pos x="T6" y="T7"/>
                </a:cxn>
              </a:cxnLst>
              <a:rect l="0" t="0" r="r" b="b"/>
              <a:pathLst>
                <a:path w="34" h="24">
                  <a:moveTo>
                    <a:pt x="18" y="2"/>
                  </a:moveTo>
                  <a:cubicBezTo>
                    <a:pt x="7" y="5"/>
                    <a:pt x="1" y="15"/>
                    <a:pt x="0" y="24"/>
                  </a:cubicBezTo>
                  <a:cubicBezTo>
                    <a:pt x="10" y="15"/>
                    <a:pt x="21" y="5"/>
                    <a:pt x="34" y="0"/>
                  </a:cubicBezTo>
                  <a:cubicBezTo>
                    <a:pt x="30" y="0"/>
                    <a:pt x="25" y="1"/>
                    <a:pt x="18" y="2"/>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2" name="íŝḻîḓe"/>
            <p:cNvSpPr/>
            <p:nvPr/>
          </p:nvSpPr>
          <p:spPr bwMode="auto">
            <a:xfrm>
              <a:off x="3160714" y="3316287"/>
              <a:ext cx="57150" cy="76200"/>
            </a:xfrm>
            <a:custGeom>
              <a:avLst/>
              <a:gdLst>
                <a:gd name="T0" fmla="*/ 3 w 33"/>
                <a:gd name="T1" fmla="*/ 5 h 44"/>
                <a:gd name="T2" fmla="*/ 4 w 33"/>
                <a:gd name="T3" fmla="*/ 41 h 44"/>
                <a:gd name="T4" fmla="*/ 27 w 33"/>
                <a:gd name="T5" fmla="*/ 39 h 44"/>
                <a:gd name="T6" fmla="*/ 27 w 33"/>
                <a:gd name="T7" fmla="*/ 3 h 44"/>
                <a:gd name="T8" fmla="*/ 3 w 33"/>
                <a:gd name="T9" fmla="*/ 5 h 44"/>
              </a:gdLst>
              <a:ahLst/>
              <a:cxnLst>
                <a:cxn ang="0">
                  <a:pos x="T0" y="T1"/>
                </a:cxn>
                <a:cxn ang="0">
                  <a:pos x="T2" y="T3"/>
                </a:cxn>
                <a:cxn ang="0">
                  <a:pos x="T4" y="T5"/>
                </a:cxn>
                <a:cxn ang="0">
                  <a:pos x="T6" y="T7"/>
                </a:cxn>
                <a:cxn ang="0">
                  <a:pos x="T8" y="T9"/>
                </a:cxn>
              </a:cxnLst>
              <a:rect l="0" t="0" r="r" b="b"/>
              <a:pathLst>
                <a:path w="33" h="44">
                  <a:moveTo>
                    <a:pt x="3" y="5"/>
                  </a:moveTo>
                  <a:cubicBezTo>
                    <a:pt x="0" y="12"/>
                    <a:pt x="0" y="38"/>
                    <a:pt x="4" y="41"/>
                  </a:cubicBezTo>
                  <a:cubicBezTo>
                    <a:pt x="9" y="43"/>
                    <a:pt x="24" y="44"/>
                    <a:pt x="27" y="39"/>
                  </a:cubicBezTo>
                  <a:cubicBezTo>
                    <a:pt x="30" y="34"/>
                    <a:pt x="33" y="5"/>
                    <a:pt x="27" y="3"/>
                  </a:cubicBezTo>
                  <a:cubicBezTo>
                    <a:pt x="22" y="0"/>
                    <a:pt x="5" y="1"/>
                    <a:pt x="3" y="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3" name="í$1ïḓè"/>
            <p:cNvSpPr/>
            <p:nvPr/>
          </p:nvSpPr>
          <p:spPr bwMode="auto">
            <a:xfrm>
              <a:off x="3160714" y="3317875"/>
              <a:ext cx="55563" cy="73025"/>
            </a:xfrm>
            <a:custGeom>
              <a:avLst/>
              <a:gdLst>
                <a:gd name="T0" fmla="*/ 4 w 32"/>
                <a:gd name="T1" fmla="*/ 5 h 42"/>
                <a:gd name="T2" fmla="*/ 5 w 32"/>
                <a:gd name="T3" fmla="*/ 39 h 42"/>
                <a:gd name="T4" fmla="*/ 26 w 32"/>
                <a:gd name="T5" fmla="*/ 37 h 42"/>
                <a:gd name="T6" fmla="*/ 27 w 32"/>
                <a:gd name="T7" fmla="*/ 2 h 42"/>
                <a:gd name="T8" fmla="*/ 4 w 32"/>
                <a:gd name="T9" fmla="*/ 5 h 42"/>
              </a:gdLst>
              <a:ahLst/>
              <a:cxnLst>
                <a:cxn ang="0">
                  <a:pos x="T0" y="T1"/>
                </a:cxn>
                <a:cxn ang="0">
                  <a:pos x="T2" y="T3"/>
                </a:cxn>
                <a:cxn ang="0">
                  <a:pos x="T4" y="T5"/>
                </a:cxn>
                <a:cxn ang="0">
                  <a:pos x="T6" y="T7"/>
                </a:cxn>
                <a:cxn ang="0">
                  <a:pos x="T8" y="T9"/>
                </a:cxn>
              </a:cxnLst>
              <a:rect l="0" t="0" r="r" b="b"/>
              <a:pathLst>
                <a:path w="32" h="42">
                  <a:moveTo>
                    <a:pt x="4" y="5"/>
                  </a:moveTo>
                  <a:cubicBezTo>
                    <a:pt x="1" y="11"/>
                    <a:pt x="0" y="37"/>
                    <a:pt x="5" y="39"/>
                  </a:cubicBezTo>
                  <a:cubicBezTo>
                    <a:pt x="9" y="41"/>
                    <a:pt x="23" y="42"/>
                    <a:pt x="26" y="37"/>
                  </a:cubicBezTo>
                  <a:cubicBezTo>
                    <a:pt x="29" y="32"/>
                    <a:pt x="32" y="5"/>
                    <a:pt x="27" y="2"/>
                  </a:cubicBezTo>
                  <a:cubicBezTo>
                    <a:pt x="21" y="0"/>
                    <a:pt x="6" y="1"/>
                    <a:pt x="4" y="5"/>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4" name="isḻîḋê"/>
            <p:cNvSpPr/>
            <p:nvPr/>
          </p:nvSpPr>
          <p:spPr bwMode="auto">
            <a:xfrm>
              <a:off x="3167064" y="3325812"/>
              <a:ext cx="46038" cy="58738"/>
            </a:xfrm>
            <a:custGeom>
              <a:avLst/>
              <a:gdLst>
                <a:gd name="T0" fmla="*/ 3 w 27"/>
                <a:gd name="T1" fmla="*/ 4 h 34"/>
                <a:gd name="T2" fmla="*/ 4 w 27"/>
                <a:gd name="T3" fmla="*/ 32 h 34"/>
                <a:gd name="T4" fmla="*/ 21 w 27"/>
                <a:gd name="T5" fmla="*/ 30 h 34"/>
                <a:gd name="T6" fmla="*/ 22 w 27"/>
                <a:gd name="T7" fmla="*/ 3 h 34"/>
                <a:gd name="T8" fmla="*/ 3 w 27"/>
                <a:gd name="T9" fmla="*/ 4 h 34"/>
              </a:gdLst>
              <a:ahLst/>
              <a:cxnLst>
                <a:cxn ang="0">
                  <a:pos x="T0" y="T1"/>
                </a:cxn>
                <a:cxn ang="0">
                  <a:pos x="T2" y="T3"/>
                </a:cxn>
                <a:cxn ang="0">
                  <a:pos x="T4" y="T5"/>
                </a:cxn>
                <a:cxn ang="0">
                  <a:pos x="T6" y="T7"/>
                </a:cxn>
                <a:cxn ang="0">
                  <a:pos x="T8" y="T9"/>
                </a:cxn>
              </a:cxnLst>
              <a:rect l="0" t="0" r="r" b="b"/>
              <a:pathLst>
                <a:path w="27" h="34">
                  <a:moveTo>
                    <a:pt x="3" y="4"/>
                  </a:moveTo>
                  <a:cubicBezTo>
                    <a:pt x="0" y="9"/>
                    <a:pt x="0" y="30"/>
                    <a:pt x="4" y="32"/>
                  </a:cubicBezTo>
                  <a:cubicBezTo>
                    <a:pt x="7" y="34"/>
                    <a:pt x="19" y="34"/>
                    <a:pt x="21" y="30"/>
                  </a:cubicBezTo>
                  <a:cubicBezTo>
                    <a:pt x="24" y="26"/>
                    <a:pt x="27" y="5"/>
                    <a:pt x="22" y="3"/>
                  </a:cubicBezTo>
                  <a:cubicBezTo>
                    <a:pt x="18" y="1"/>
                    <a:pt x="4" y="0"/>
                    <a:pt x="3" y="4"/>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5" name="iŝļiḓê"/>
            <p:cNvSpPr/>
            <p:nvPr/>
          </p:nvSpPr>
          <p:spPr bwMode="auto">
            <a:xfrm>
              <a:off x="3173414" y="3335337"/>
              <a:ext cx="30163" cy="38100"/>
            </a:xfrm>
            <a:custGeom>
              <a:avLst/>
              <a:gdLst>
                <a:gd name="T0" fmla="*/ 2 w 17"/>
                <a:gd name="T1" fmla="*/ 3 h 22"/>
                <a:gd name="T2" fmla="*/ 2 w 17"/>
                <a:gd name="T3" fmla="*/ 20 h 22"/>
                <a:gd name="T4" fmla="*/ 14 w 17"/>
                <a:gd name="T5" fmla="*/ 19 h 22"/>
                <a:gd name="T6" fmla="*/ 14 w 17"/>
                <a:gd name="T7" fmla="*/ 2 h 22"/>
                <a:gd name="T8" fmla="*/ 2 w 17"/>
                <a:gd name="T9" fmla="*/ 3 h 22"/>
              </a:gdLst>
              <a:ahLst/>
              <a:cxnLst>
                <a:cxn ang="0">
                  <a:pos x="T0" y="T1"/>
                </a:cxn>
                <a:cxn ang="0">
                  <a:pos x="T2" y="T3"/>
                </a:cxn>
                <a:cxn ang="0">
                  <a:pos x="T4" y="T5"/>
                </a:cxn>
                <a:cxn ang="0">
                  <a:pos x="T6" y="T7"/>
                </a:cxn>
                <a:cxn ang="0">
                  <a:pos x="T8" y="T9"/>
                </a:cxn>
              </a:cxnLst>
              <a:rect l="0" t="0" r="r" b="b"/>
              <a:pathLst>
                <a:path w="17" h="22">
                  <a:moveTo>
                    <a:pt x="2" y="3"/>
                  </a:moveTo>
                  <a:cubicBezTo>
                    <a:pt x="0" y="6"/>
                    <a:pt x="0" y="19"/>
                    <a:pt x="2" y="20"/>
                  </a:cubicBezTo>
                  <a:cubicBezTo>
                    <a:pt x="5" y="22"/>
                    <a:pt x="12" y="22"/>
                    <a:pt x="14" y="19"/>
                  </a:cubicBezTo>
                  <a:cubicBezTo>
                    <a:pt x="15" y="17"/>
                    <a:pt x="17" y="4"/>
                    <a:pt x="14" y="2"/>
                  </a:cubicBezTo>
                  <a:cubicBezTo>
                    <a:pt x="11" y="1"/>
                    <a:pt x="3" y="0"/>
                    <a:pt x="2" y="3"/>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6" name="iSľíḑè"/>
            <p:cNvSpPr/>
            <p:nvPr/>
          </p:nvSpPr>
          <p:spPr bwMode="auto">
            <a:xfrm>
              <a:off x="3195639" y="3332162"/>
              <a:ext cx="12700" cy="15875"/>
            </a:xfrm>
            <a:custGeom>
              <a:avLst/>
              <a:gdLst>
                <a:gd name="T0" fmla="*/ 6 w 7"/>
                <a:gd name="T1" fmla="*/ 9 h 9"/>
                <a:gd name="T2" fmla="*/ 6 w 7"/>
                <a:gd name="T3" fmla="*/ 2 h 9"/>
                <a:gd name="T4" fmla="*/ 0 w 7"/>
                <a:gd name="T5" fmla="*/ 1 h 9"/>
                <a:gd name="T6" fmla="*/ 5 w 7"/>
                <a:gd name="T7" fmla="*/ 4 h 9"/>
                <a:gd name="T8" fmla="*/ 6 w 7"/>
                <a:gd name="T9" fmla="*/ 9 h 9"/>
              </a:gdLst>
              <a:ahLst/>
              <a:cxnLst>
                <a:cxn ang="0">
                  <a:pos x="T0" y="T1"/>
                </a:cxn>
                <a:cxn ang="0">
                  <a:pos x="T2" y="T3"/>
                </a:cxn>
                <a:cxn ang="0">
                  <a:pos x="T4" y="T5"/>
                </a:cxn>
                <a:cxn ang="0">
                  <a:pos x="T6" y="T7"/>
                </a:cxn>
                <a:cxn ang="0">
                  <a:pos x="T8" y="T9"/>
                </a:cxn>
              </a:cxnLst>
              <a:rect l="0" t="0" r="r" b="b"/>
              <a:pathLst>
                <a:path w="7" h="9">
                  <a:moveTo>
                    <a:pt x="6" y="9"/>
                  </a:moveTo>
                  <a:cubicBezTo>
                    <a:pt x="6" y="9"/>
                    <a:pt x="7" y="4"/>
                    <a:pt x="6" y="2"/>
                  </a:cubicBezTo>
                  <a:cubicBezTo>
                    <a:pt x="4" y="1"/>
                    <a:pt x="1" y="0"/>
                    <a:pt x="0" y="1"/>
                  </a:cubicBezTo>
                  <a:cubicBezTo>
                    <a:pt x="0" y="3"/>
                    <a:pt x="3" y="2"/>
                    <a:pt x="5" y="4"/>
                  </a:cubicBezTo>
                  <a:cubicBezTo>
                    <a:pt x="7" y="6"/>
                    <a:pt x="6" y="9"/>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7" name="ïšļïdè"/>
            <p:cNvSpPr/>
            <p:nvPr/>
          </p:nvSpPr>
          <p:spPr bwMode="auto">
            <a:xfrm>
              <a:off x="3187701" y="3332162"/>
              <a:ext cx="4763" cy="3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8" name="îṣliďé"/>
            <p:cNvSpPr/>
            <p:nvPr/>
          </p:nvSpPr>
          <p:spPr bwMode="auto">
            <a:xfrm>
              <a:off x="3119439" y="4124325"/>
              <a:ext cx="590550" cy="180975"/>
            </a:xfrm>
            <a:custGeom>
              <a:avLst/>
              <a:gdLst>
                <a:gd name="T0" fmla="*/ 342 w 342"/>
                <a:gd name="T1" fmla="*/ 29 h 105"/>
                <a:gd name="T2" fmla="*/ 342 w 342"/>
                <a:gd name="T3" fmla="*/ 0 h 105"/>
                <a:gd name="T4" fmla="*/ 6 w 342"/>
                <a:gd name="T5" fmla="*/ 4 h 105"/>
                <a:gd name="T6" fmla="*/ 0 w 342"/>
                <a:gd name="T7" fmla="*/ 24 h 105"/>
                <a:gd name="T8" fmla="*/ 342 w 342"/>
                <a:gd name="T9" fmla="*/ 29 h 105"/>
              </a:gdLst>
              <a:ahLst/>
              <a:cxnLst>
                <a:cxn ang="0">
                  <a:pos x="T0" y="T1"/>
                </a:cxn>
                <a:cxn ang="0">
                  <a:pos x="T2" y="T3"/>
                </a:cxn>
                <a:cxn ang="0">
                  <a:pos x="T4" y="T5"/>
                </a:cxn>
                <a:cxn ang="0">
                  <a:pos x="T6" y="T7"/>
                </a:cxn>
                <a:cxn ang="0">
                  <a:pos x="T8" y="T9"/>
                </a:cxn>
              </a:cxnLst>
              <a:rect l="0" t="0" r="r" b="b"/>
              <a:pathLst>
                <a:path w="342" h="105">
                  <a:moveTo>
                    <a:pt x="342" y="29"/>
                  </a:moveTo>
                  <a:cubicBezTo>
                    <a:pt x="342" y="20"/>
                    <a:pt x="342" y="10"/>
                    <a:pt x="342" y="0"/>
                  </a:cubicBezTo>
                  <a:cubicBezTo>
                    <a:pt x="244" y="75"/>
                    <a:pt x="104" y="84"/>
                    <a:pt x="6" y="4"/>
                  </a:cubicBezTo>
                  <a:cubicBezTo>
                    <a:pt x="5" y="10"/>
                    <a:pt x="3" y="17"/>
                    <a:pt x="0" y="24"/>
                  </a:cubicBezTo>
                  <a:cubicBezTo>
                    <a:pt x="104" y="105"/>
                    <a:pt x="238" y="100"/>
                    <a:pt x="342" y="29"/>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0000" lnSpcReduction="20000"/>
            </a:bodyPr>
            <a:lstStyle/>
            <a:p>
              <a:pPr algn="ctr"/>
              <a:endParaRPr sz="2400"/>
            </a:p>
          </p:txBody>
        </p:sp>
        <p:sp>
          <p:nvSpPr>
            <p:cNvPr id="69" name="ïş1îḓé"/>
            <p:cNvSpPr/>
            <p:nvPr/>
          </p:nvSpPr>
          <p:spPr bwMode="auto">
            <a:xfrm>
              <a:off x="3163889" y="3694112"/>
              <a:ext cx="473075" cy="101600"/>
            </a:xfrm>
            <a:custGeom>
              <a:avLst/>
              <a:gdLst>
                <a:gd name="T0" fmla="*/ 13 w 274"/>
                <a:gd name="T1" fmla="*/ 12 h 58"/>
                <a:gd name="T2" fmla="*/ 9 w 274"/>
                <a:gd name="T3" fmla="*/ 34 h 58"/>
                <a:gd name="T4" fmla="*/ 78 w 274"/>
                <a:gd name="T5" fmla="*/ 56 h 58"/>
                <a:gd name="T6" fmla="*/ 215 w 274"/>
                <a:gd name="T7" fmla="*/ 50 h 58"/>
                <a:gd name="T8" fmla="*/ 268 w 274"/>
                <a:gd name="T9" fmla="*/ 25 h 58"/>
                <a:gd name="T10" fmla="*/ 269 w 274"/>
                <a:gd name="T11" fmla="*/ 4 h 58"/>
                <a:gd name="T12" fmla="*/ 150 w 274"/>
                <a:gd name="T13" fmla="*/ 26 h 58"/>
                <a:gd name="T14" fmla="*/ 13 w 274"/>
                <a:gd name="T15" fmla="*/ 1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58">
                  <a:moveTo>
                    <a:pt x="13" y="12"/>
                  </a:moveTo>
                  <a:cubicBezTo>
                    <a:pt x="0" y="18"/>
                    <a:pt x="3" y="29"/>
                    <a:pt x="9" y="34"/>
                  </a:cubicBezTo>
                  <a:cubicBezTo>
                    <a:pt x="14" y="40"/>
                    <a:pt x="39" y="53"/>
                    <a:pt x="78" y="56"/>
                  </a:cubicBezTo>
                  <a:cubicBezTo>
                    <a:pt x="116" y="58"/>
                    <a:pt x="194" y="55"/>
                    <a:pt x="215" y="50"/>
                  </a:cubicBezTo>
                  <a:cubicBezTo>
                    <a:pt x="246" y="42"/>
                    <a:pt x="261" y="33"/>
                    <a:pt x="268" y="25"/>
                  </a:cubicBezTo>
                  <a:cubicBezTo>
                    <a:pt x="273" y="20"/>
                    <a:pt x="274" y="8"/>
                    <a:pt x="269" y="4"/>
                  </a:cubicBezTo>
                  <a:cubicBezTo>
                    <a:pt x="264" y="0"/>
                    <a:pt x="218" y="25"/>
                    <a:pt x="150" y="26"/>
                  </a:cubicBezTo>
                  <a:cubicBezTo>
                    <a:pt x="40" y="27"/>
                    <a:pt x="17" y="10"/>
                    <a:pt x="13" y="12"/>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0" name="î$ḷíḑè"/>
            <p:cNvSpPr/>
            <p:nvPr/>
          </p:nvSpPr>
          <p:spPr bwMode="auto">
            <a:xfrm>
              <a:off x="3176589" y="3732212"/>
              <a:ext cx="452438" cy="63500"/>
            </a:xfrm>
            <a:custGeom>
              <a:avLst/>
              <a:gdLst>
                <a:gd name="T0" fmla="*/ 209 w 262"/>
                <a:gd name="T1" fmla="*/ 23 h 36"/>
                <a:gd name="T2" fmla="*/ 66 w 262"/>
                <a:gd name="T3" fmla="*/ 29 h 36"/>
                <a:gd name="T4" fmla="*/ 0 w 262"/>
                <a:gd name="T5" fmla="*/ 12 h 36"/>
                <a:gd name="T6" fmla="*/ 1 w 262"/>
                <a:gd name="T7" fmla="*/ 12 h 36"/>
                <a:gd name="T8" fmla="*/ 70 w 262"/>
                <a:gd name="T9" fmla="*/ 34 h 36"/>
                <a:gd name="T10" fmla="*/ 207 w 262"/>
                <a:gd name="T11" fmla="*/ 28 h 36"/>
                <a:gd name="T12" fmla="*/ 260 w 262"/>
                <a:gd name="T13" fmla="*/ 3 h 36"/>
                <a:gd name="T14" fmla="*/ 262 w 262"/>
                <a:gd name="T15" fmla="*/ 0 h 36"/>
                <a:gd name="T16" fmla="*/ 209 w 262"/>
                <a:gd name="T1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36">
                  <a:moveTo>
                    <a:pt x="209" y="23"/>
                  </a:moveTo>
                  <a:cubicBezTo>
                    <a:pt x="187" y="28"/>
                    <a:pt x="106" y="32"/>
                    <a:pt x="66" y="29"/>
                  </a:cubicBezTo>
                  <a:cubicBezTo>
                    <a:pt x="34" y="27"/>
                    <a:pt x="11" y="18"/>
                    <a:pt x="0" y="12"/>
                  </a:cubicBezTo>
                  <a:cubicBezTo>
                    <a:pt x="0" y="12"/>
                    <a:pt x="1" y="12"/>
                    <a:pt x="1" y="12"/>
                  </a:cubicBezTo>
                  <a:cubicBezTo>
                    <a:pt x="6" y="18"/>
                    <a:pt x="31" y="31"/>
                    <a:pt x="70" y="34"/>
                  </a:cubicBezTo>
                  <a:cubicBezTo>
                    <a:pt x="108" y="36"/>
                    <a:pt x="186" y="33"/>
                    <a:pt x="207" y="28"/>
                  </a:cubicBezTo>
                  <a:cubicBezTo>
                    <a:pt x="238" y="20"/>
                    <a:pt x="253" y="11"/>
                    <a:pt x="260" y="3"/>
                  </a:cubicBezTo>
                  <a:cubicBezTo>
                    <a:pt x="261" y="2"/>
                    <a:pt x="261" y="1"/>
                    <a:pt x="262" y="0"/>
                  </a:cubicBezTo>
                  <a:cubicBezTo>
                    <a:pt x="254" y="8"/>
                    <a:pt x="238" y="16"/>
                    <a:pt x="209" y="23"/>
                  </a:cubicBezTo>
                  <a:close/>
                </a:path>
              </a:pathLst>
            </a:custGeom>
            <a:solidFill>
              <a:srgbClr val="53545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1" name="i$1ïḑé"/>
            <p:cNvSpPr/>
            <p:nvPr/>
          </p:nvSpPr>
          <p:spPr bwMode="auto">
            <a:xfrm>
              <a:off x="3176589" y="3702050"/>
              <a:ext cx="450850" cy="58738"/>
            </a:xfrm>
            <a:custGeom>
              <a:avLst/>
              <a:gdLst>
                <a:gd name="T0" fmla="*/ 208 w 261"/>
                <a:gd name="T1" fmla="*/ 22 h 34"/>
                <a:gd name="T2" fmla="*/ 65 w 261"/>
                <a:gd name="T3" fmla="*/ 27 h 34"/>
                <a:gd name="T4" fmla="*/ 0 w 261"/>
                <a:gd name="T5" fmla="*/ 11 h 34"/>
                <a:gd name="T6" fmla="*/ 0 w 261"/>
                <a:gd name="T7" fmla="*/ 12 h 34"/>
                <a:gd name="T8" fmla="*/ 69 w 261"/>
                <a:gd name="T9" fmla="*/ 32 h 34"/>
                <a:gd name="T10" fmla="*/ 207 w 261"/>
                <a:gd name="T11" fmla="*/ 26 h 34"/>
                <a:gd name="T12" fmla="*/ 260 w 261"/>
                <a:gd name="T13" fmla="*/ 2 h 34"/>
                <a:gd name="T14" fmla="*/ 261 w 261"/>
                <a:gd name="T15" fmla="*/ 0 h 34"/>
                <a:gd name="T16" fmla="*/ 208 w 261"/>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34">
                  <a:moveTo>
                    <a:pt x="208" y="22"/>
                  </a:moveTo>
                  <a:cubicBezTo>
                    <a:pt x="186" y="26"/>
                    <a:pt x="105" y="30"/>
                    <a:pt x="65" y="27"/>
                  </a:cubicBezTo>
                  <a:cubicBezTo>
                    <a:pt x="33" y="25"/>
                    <a:pt x="10" y="17"/>
                    <a:pt x="0" y="11"/>
                  </a:cubicBezTo>
                  <a:cubicBezTo>
                    <a:pt x="0" y="11"/>
                    <a:pt x="0" y="11"/>
                    <a:pt x="0" y="12"/>
                  </a:cubicBezTo>
                  <a:cubicBezTo>
                    <a:pt x="6" y="17"/>
                    <a:pt x="30" y="29"/>
                    <a:pt x="69" y="32"/>
                  </a:cubicBezTo>
                  <a:cubicBezTo>
                    <a:pt x="108" y="34"/>
                    <a:pt x="185" y="31"/>
                    <a:pt x="207" y="26"/>
                  </a:cubicBezTo>
                  <a:cubicBezTo>
                    <a:pt x="237" y="19"/>
                    <a:pt x="253" y="10"/>
                    <a:pt x="260" y="2"/>
                  </a:cubicBezTo>
                  <a:cubicBezTo>
                    <a:pt x="260" y="2"/>
                    <a:pt x="261" y="1"/>
                    <a:pt x="261" y="0"/>
                  </a:cubicBezTo>
                  <a:cubicBezTo>
                    <a:pt x="253" y="7"/>
                    <a:pt x="237" y="15"/>
                    <a:pt x="208" y="22"/>
                  </a:cubicBezTo>
                  <a:close/>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2" name="îsļîdê"/>
            <p:cNvSpPr/>
            <p:nvPr/>
          </p:nvSpPr>
          <p:spPr bwMode="auto">
            <a:xfrm>
              <a:off x="3267076" y="3810000"/>
              <a:ext cx="360363" cy="258763"/>
            </a:xfrm>
            <a:custGeom>
              <a:avLst/>
              <a:gdLst>
                <a:gd name="T0" fmla="*/ 109 w 209"/>
                <a:gd name="T1" fmla="*/ 3 h 150"/>
                <a:gd name="T2" fmla="*/ 14 w 209"/>
                <a:gd name="T3" fmla="*/ 16 h 150"/>
                <a:gd name="T4" fmla="*/ 9 w 209"/>
                <a:gd name="T5" fmla="*/ 86 h 150"/>
                <a:gd name="T6" fmla="*/ 54 w 209"/>
                <a:gd name="T7" fmla="*/ 148 h 150"/>
                <a:gd name="T8" fmla="*/ 172 w 209"/>
                <a:gd name="T9" fmla="*/ 142 h 150"/>
                <a:gd name="T10" fmla="*/ 206 w 209"/>
                <a:gd name="T11" fmla="*/ 76 h 150"/>
                <a:gd name="T12" fmla="*/ 180 w 209"/>
                <a:gd name="T13" fmla="*/ 1 h 150"/>
                <a:gd name="T14" fmla="*/ 109 w 209"/>
                <a:gd name="T15" fmla="*/ 3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50">
                  <a:moveTo>
                    <a:pt x="109" y="3"/>
                  </a:moveTo>
                  <a:cubicBezTo>
                    <a:pt x="72" y="4"/>
                    <a:pt x="22" y="1"/>
                    <a:pt x="14" y="16"/>
                  </a:cubicBezTo>
                  <a:cubicBezTo>
                    <a:pt x="6" y="31"/>
                    <a:pt x="8" y="64"/>
                    <a:pt x="9" y="86"/>
                  </a:cubicBezTo>
                  <a:cubicBezTo>
                    <a:pt x="9" y="108"/>
                    <a:pt x="0" y="150"/>
                    <a:pt x="54" y="148"/>
                  </a:cubicBezTo>
                  <a:cubicBezTo>
                    <a:pt x="112" y="147"/>
                    <a:pt x="156" y="146"/>
                    <a:pt x="172" y="142"/>
                  </a:cubicBezTo>
                  <a:cubicBezTo>
                    <a:pt x="188" y="139"/>
                    <a:pt x="209" y="136"/>
                    <a:pt x="206" y="76"/>
                  </a:cubicBezTo>
                  <a:cubicBezTo>
                    <a:pt x="203" y="16"/>
                    <a:pt x="202" y="3"/>
                    <a:pt x="180" y="1"/>
                  </a:cubicBezTo>
                  <a:cubicBezTo>
                    <a:pt x="159" y="0"/>
                    <a:pt x="127" y="2"/>
                    <a:pt x="109" y="3"/>
                  </a:cubicBezTo>
                  <a:close/>
                </a:path>
              </a:pathLst>
            </a:custGeom>
            <a:solidFill>
              <a:srgbClr val="7B7B7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73" name="ïs1íďé"/>
            <p:cNvSpPr/>
            <p:nvPr/>
          </p:nvSpPr>
          <p:spPr bwMode="auto">
            <a:xfrm>
              <a:off x="3276601" y="3810000"/>
              <a:ext cx="350838" cy="252413"/>
            </a:xfrm>
            <a:custGeom>
              <a:avLst/>
              <a:gdLst>
                <a:gd name="T0" fmla="*/ 106 w 203"/>
                <a:gd name="T1" fmla="*/ 3 h 146"/>
                <a:gd name="T2" fmla="*/ 14 w 203"/>
                <a:gd name="T3" fmla="*/ 15 h 146"/>
                <a:gd name="T4" fmla="*/ 9 w 203"/>
                <a:gd name="T5" fmla="*/ 83 h 146"/>
                <a:gd name="T6" fmla="*/ 53 w 203"/>
                <a:gd name="T7" fmla="*/ 144 h 146"/>
                <a:gd name="T8" fmla="*/ 167 w 203"/>
                <a:gd name="T9" fmla="*/ 138 h 146"/>
                <a:gd name="T10" fmla="*/ 200 w 203"/>
                <a:gd name="T11" fmla="*/ 74 h 146"/>
                <a:gd name="T12" fmla="*/ 175 w 203"/>
                <a:gd name="T13" fmla="*/ 1 h 146"/>
                <a:gd name="T14" fmla="*/ 106 w 203"/>
                <a:gd name="T15" fmla="*/ 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46">
                  <a:moveTo>
                    <a:pt x="106" y="3"/>
                  </a:moveTo>
                  <a:cubicBezTo>
                    <a:pt x="70" y="3"/>
                    <a:pt x="22" y="1"/>
                    <a:pt x="14" y="15"/>
                  </a:cubicBezTo>
                  <a:cubicBezTo>
                    <a:pt x="6" y="30"/>
                    <a:pt x="9" y="62"/>
                    <a:pt x="9" y="83"/>
                  </a:cubicBezTo>
                  <a:cubicBezTo>
                    <a:pt x="9" y="105"/>
                    <a:pt x="0" y="146"/>
                    <a:pt x="53" y="144"/>
                  </a:cubicBezTo>
                  <a:cubicBezTo>
                    <a:pt x="109" y="142"/>
                    <a:pt x="152" y="142"/>
                    <a:pt x="167" y="138"/>
                  </a:cubicBezTo>
                  <a:cubicBezTo>
                    <a:pt x="183" y="134"/>
                    <a:pt x="203" y="132"/>
                    <a:pt x="200" y="74"/>
                  </a:cubicBezTo>
                  <a:cubicBezTo>
                    <a:pt x="197" y="15"/>
                    <a:pt x="196" y="3"/>
                    <a:pt x="175" y="1"/>
                  </a:cubicBezTo>
                  <a:cubicBezTo>
                    <a:pt x="154" y="0"/>
                    <a:pt x="123" y="2"/>
                    <a:pt x="106" y="3"/>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74" name="îSḷiḋé"/>
            <p:cNvSpPr/>
            <p:nvPr/>
          </p:nvSpPr>
          <p:spPr bwMode="auto">
            <a:xfrm>
              <a:off x="3308351" y="3825875"/>
              <a:ext cx="303213" cy="219075"/>
            </a:xfrm>
            <a:custGeom>
              <a:avLst/>
              <a:gdLst>
                <a:gd name="T0" fmla="*/ 92 w 176"/>
                <a:gd name="T1" fmla="*/ 2 h 127"/>
                <a:gd name="T2" fmla="*/ 12 w 176"/>
                <a:gd name="T3" fmla="*/ 13 h 127"/>
                <a:gd name="T4" fmla="*/ 7 w 176"/>
                <a:gd name="T5" fmla="*/ 73 h 127"/>
                <a:gd name="T6" fmla="*/ 45 w 176"/>
                <a:gd name="T7" fmla="*/ 125 h 127"/>
                <a:gd name="T8" fmla="*/ 145 w 176"/>
                <a:gd name="T9" fmla="*/ 120 h 127"/>
                <a:gd name="T10" fmla="*/ 174 w 176"/>
                <a:gd name="T11" fmla="*/ 64 h 127"/>
                <a:gd name="T12" fmla="*/ 152 w 176"/>
                <a:gd name="T13" fmla="*/ 1 h 127"/>
                <a:gd name="T14" fmla="*/ 92 w 176"/>
                <a:gd name="T15" fmla="*/ 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7">
                  <a:moveTo>
                    <a:pt x="92" y="2"/>
                  </a:moveTo>
                  <a:cubicBezTo>
                    <a:pt x="61" y="3"/>
                    <a:pt x="19" y="1"/>
                    <a:pt x="12" y="13"/>
                  </a:cubicBezTo>
                  <a:cubicBezTo>
                    <a:pt x="5" y="26"/>
                    <a:pt x="7" y="54"/>
                    <a:pt x="7" y="73"/>
                  </a:cubicBezTo>
                  <a:cubicBezTo>
                    <a:pt x="8" y="91"/>
                    <a:pt x="0" y="127"/>
                    <a:pt x="45" y="125"/>
                  </a:cubicBezTo>
                  <a:cubicBezTo>
                    <a:pt x="95" y="124"/>
                    <a:pt x="132" y="124"/>
                    <a:pt x="145" y="120"/>
                  </a:cubicBezTo>
                  <a:cubicBezTo>
                    <a:pt x="159" y="117"/>
                    <a:pt x="176" y="115"/>
                    <a:pt x="174" y="64"/>
                  </a:cubicBezTo>
                  <a:cubicBezTo>
                    <a:pt x="171" y="13"/>
                    <a:pt x="170" y="3"/>
                    <a:pt x="152" y="1"/>
                  </a:cubicBezTo>
                  <a:cubicBezTo>
                    <a:pt x="134" y="0"/>
                    <a:pt x="107" y="2"/>
                    <a:pt x="92" y="2"/>
                  </a:cubicBezTo>
                  <a:close/>
                </a:path>
              </a:pathLst>
            </a:custGeom>
            <a:solidFill>
              <a:srgbClr val="BBBCBC"/>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7500"/>
            </a:bodyPr>
            <a:lstStyle/>
            <a:p>
              <a:pPr algn="ctr"/>
              <a:endParaRPr sz="2400"/>
            </a:p>
          </p:txBody>
        </p:sp>
        <p:sp>
          <p:nvSpPr>
            <p:cNvPr id="75" name="ïśľïḑè"/>
            <p:cNvSpPr/>
            <p:nvPr/>
          </p:nvSpPr>
          <p:spPr bwMode="auto">
            <a:xfrm>
              <a:off x="3332164" y="3825875"/>
              <a:ext cx="257175" cy="87313"/>
            </a:xfrm>
            <a:custGeom>
              <a:avLst/>
              <a:gdLst>
                <a:gd name="T0" fmla="*/ 133 w 149"/>
                <a:gd name="T1" fmla="*/ 5 h 50"/>
                <a:gd name="T2" fmla="*/ 78 w 149"/>
                <a:gd name="T3" fmla="*/ 6 h 50"/>
                <a:gd name="T4" fmla="*/ 4 w 149"/>
                <a:gd name="T5" fmla="*/ 16 h 50"/>
                <a:gd name="T6" fmla="*/ 0 w 149"/>
                <a:gd name="T7" fmla="*/ 50 h 50"/>
                <a:gd name="T8" fmla="*/ 29 w 149"/>
                <a:gd name="T9" fmla="*/ 24 h 50"/>
                <a:gd name="T10" fmla="*/ 149 w 149"/>
                <a:gd name="T11" fmla="*/ 21 h 50"/>
                <a:gd name="T12" fmla="*/ 133 w 149"/>
                <a:gd name="T13" fmla="*/ 5 h 50"/>
              </a:gdLst>
              <a:ahLst/>
              <a:cxnLst>
                <a:cxn ang="0">
                  <a:pos x="T0" y="T1"/>
                </a:cxn>
                <a:cxn ang="0">
                  <a:pos x="T2" y="T3"/>
                </a:cxn>
                <a:cxn ang="0">
                  <a:pos x="T4" y="T5"/>
                </a:cxn>
                <a:cxn ang="0">
                  <a:pos x="T6" y="T7"/>
                </a:cxn>
                <a:cxn ang="0">
                  <a:pos x="T8" y="T9"/>
                </a:cxn>
                <a:cxn ang="0">
                  <a:pos x="T10" y="T11"/>
                </a:cxn>
                <a:cxn ang="0">
                  <a:pos x="T12" y="T13"/>
                </a:cxn>
              </a:cxnLst>
              <a:rect l="0" t="0" r="r" b="b"/>
              <a:pathLst>
                <a:path w="149" h="50">
                  <a:moveTo>
                    <a:pt x="133" y="5"/>
                  </a:moveTo>
                  <a:cubicBezTo>
                    <a:pt x="116" y="4"/>
                    <a:pt x="91" y="6"/>
                    <a:pt x="78" y="6"/>
                  </a:cubicBezTo>
                  <a:cubicBezTo>
                    <a:pt x="49" y="7"/>
                    <a:pt x="11" y="5"/>
                    <a:pt x="4" y="16"/>
                  </a:cubicBezTo>
                  <a:cubicBezTo>
                    <a:pt x="0" y="24"/>
                    <a:pt x="0" y="37"/>
                    <a:pt x="0" y="50"/>
                  </a:cubicBezTo>
                  <a:cubicBezTo>
                    <a:pt x="5" y="36"/>
                    <a:pt x="12" y="25"/>
                    <a:pt x="29" y="24"/>
                  </a:cubicBezTo>
                  <a:cubicBezTo>
                    <a:pt x="66" y="22"/>
                    <a:pt x="117" y="0"/>
                    <a:pt x="149" y="21"/>
                  </a:cubicBezTo>
                  <a:cubicBezTo>
                    <a:pt x="146" y="10"/>
                    <a:pt x="142" y="6"/>
                    <a:pt x="133" y="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6" name="ïṥliďê"/>
            <p:cNvSpPr/>
            <p:nvPr/>
          </p:nvSpPr>
          <p:spPr bwMode="auto">
            <a:xfrm>
              <a:off x="3357564" y="3854450"/>
              <a:ext cx="80963" cy="79375"/>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7" name="íṧ1îḑê"/>
            <p:cNvSpPr/>
            <p:nvPr/>
          </p:nvSpPr>
          <p:spPr bwMode="auto">
            <a:xfrm>
              <a:off x="3367089" y="3857625"/>
              <a:ext cx="66675" cy="68263"/>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8" name="ïśḻiďé"/>
            <p:cNvSpPr/>
            <p:nvPr/>
          </p:nvSpPr>
          <p:spPr bwMode="auto">
            <a:xfrm>
              <a:off x="3370264" y="3959225"/>
              <a:ext cx="61913" cy="60325"/>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9" name="íṡliḑé"/>
            <p:cNvSpPr/>
            <p:nvPr/>
          </p:nvSpPr>
          <p:spPr bwMode="auto">
            <a:xfrm>
              <a:off x="3381376" y="3962400"/>
              <a:ext cx="49213" cy="52388"/>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0" name="îSḻíde"/>
            <p:cNvSpPr/>
            <p:nvPr/>
          </p:nvSpPr>
          <p:spPr bwMode="auto">
            <a:xfrm>
              <a:off x="3502026" y="3863975"/>
              <a:ext cx="90488" cy="36513"/>
            </a:xfrm>
            <a:custGeom>
              <a:avLst/>
              <a:gdLst>
                <a:gd name="T0" fmla="*/ 53 w 53"/>
                <a:gd name="T1" fmla="*/ 10 h 21"/>
                <a:gd name="T2" fmla="*/ 43 w 53"/>
                <a:gd name="T3" fmla="*/ 20 h 21"/>
                <a:gd name="T4" fmla="*/ 10 w 53"/>
                <a:gd name="T5" fmla="*/ 21 h 21"/>
                <a:gd name="T6" fmla="*/ 0 w 53"/>
                <a:gd name="T7" fmla="*/ 11 h 21"/>
                <a:gd name="T8" fmla="*/ 0 w 53"/>
                <a:gd name="T9" fmla="*/ 11 h 21"/>
                <a:gd name="T10" fmla="*/ 9 w 53"/>
                <a:gd name="T11" fmla="*/ 1 h 21"/>
                <a:gd name="T12" fmla="*/ 43 w 53"/>
                <a:gd name="T13" fmla="*/ 1 h 21"/>
                <a:gd name="T14" fmla="*/ 53 w 53"/>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1">
                  <a:moveTo>
                    <a:pt x="53" y="10"/>
                  </a:moveTo>
                  <a:cubicBezTo>
                    <a:pt x="53" y="15"/>
                    <a:pt x="49" y="20"/>
                    <a:pt x="43" y="20"/>
                  </a:cubicBezTo>
                  <a:cubicBezTo>
                    <a:pt x="10" y="21"/>
                    <a:pt x="10" y="21"/>
                    <a:pt x="10" y="21"/>
                  </a:cubicBezTo>
                  <a:cubicBezTo>
                    <a:pt x="4" y="21"/>
                    <a:pt x="0" y="17"/>
                    <a:pt x="0" y="11"/>
                  </a:cubicBezTo>
                  <a:cubicBezTo>
                    <a:pt x="0" y="11"/>
                    <a:pt x="0" y="11"/>
                    <a:pt x="0" y="11"/>
                  </a:cubicBezTo>
                  <a:cubicBezTo>
                    <a:pt x="0" y="6"/>
                    <a:pt x="4" y="2"/>
                    <a:pt x="9" y="1"/>
                  </a:cubicBezTo>
                  <a:cubicBezTo>
                    <a:pt x="43" y="1"/>
                    <a:pt x="43" y="1"/>
                    <a:pt x="43" y="1"/>
                  </a:cubicBezTo>
                  <a:cubicBezTo>
                    <a:pt x="48" y="0"/>
                    <a:pt x="52" y="5"/>
                    <a:pt x="53" y="1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1" name="íŝľíďè"/>
            <p:cNvSpPr/>
            <p:nvPr/>
          </p:nvSpPr>
          <p:spPr bwMode="auto">
            <a:xfrm>
              <a:off x="3502026" y="3927475"/>
              <a:ext cx="90488" cy="34925"/>
            </a:xfrm>
            <a:custGeom>
              <a:avLst/>
              <a:gdLst>
                <a:gd name="T0" fmla="*/ 53 w 53"/>
                <a:gd name="T1" fmla="*/ 9 h 20"/>
                <a:gd name="T2" fmla="*/ 44 w 53"/>
                <a:gd name="T3" fmla="*/ 19 h 20"/>
                <a:gd name="T4" fmla="*/ 10 w 53"/>
                <a:gd name="T5" fmla="*/ 20 h 20"/>
                <a:gd name="T6" fmla="*/ 1 w 53"/>
                <a:gd name="T7" fmla="*/ 11 h 20"/>
                <a:gd name="T8" fmla="*/ 1 w 53"/>
                <a:gd name="T9" fmla="*/ 11 h 20"/>
                <a:gd name="T10" fmla="*/ 10 w 53"/>
                <a:gd name="T11" fmla="*/ 1 h 20"/>
                <a:gd name="T12" fmla="*/ 43 w 53"/>
                <a:gd name="T13" fmla="*/ 0 h 20"/>
                <a:gd name="T14" fmla="*/ 53 w 53"/>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
                  <a:moveTo>
                    <a:pt x="53" y="9"/>
                  </a:moveTo>
                  <a:cubicBezTo>
                    <a:pt x="53" y="15"/>
                    <a:pt x="49" y="19"/>
                    <a:pt x="44" y="19"/>
                  </a:cubicBezTo>
                  <a:cubicBezTo>
                    <a:pt x="10" y="20"/>
                    <a:pt x="10" y="20"/>
                    <a:pt x="10" y="20"/>
                  </a:cubicBezTo>
                  <a:cubicBezTo>
                    <a:pt x="5" y="20"/>
                    <a:pt x="1" y="16"/>
                    <a:pt x="1" y="11"/>
                  </a:cubicBezTo>
                  <a:cubicBezTo>
                    <a:pt x="1" y="11"/>
                    <a:pt x="1" y="11"/>
                    <a:pt x="1" y="11"/>
                  </a:cubicBezTo>
                  <a:cubicBezTo>
                    <a:pt x="0" y="5"/>
                    <a:pt x="5" y="1"/>
                    <a:pt x="10" y="1"/>
                  </a:cubicBezTo>
                  <a:cubicBezTo>
                    <a:pt x="43" y="0"/>
                    <a:pt x="43" y="0"/>
                    <a:pt x="43" y="0"/>
                  </a:cubicBezTo>
                  <a:cubicBezTo>
                    <a:pt x="49" y="0"/>
                    <a:pt x="53" y="4"/>
                    <a:pt x="53" y="9"/>
                  </a:cubicBezTo>
                  <a:close/>
                </a:path>
              </a:pathLst>
            </a:custGeom>
            <a:solidFill>
              <a:srgbClr val="6D6E6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3" name="îŝ1íďe"/>
            <p:cNvSpPr/>
            <p:nvPr/>
          </p:nvSpPr>
          <p:spPr bwMode="auto">
            <a:xfrm>
              <a:off x="3036889" y="3736975"/>
              <a:ext cx="152400" cy="269875"/>
            </a:xfrm>
            <a:custGeom>
              <a:avLst/>
              <a:gdLst>
                <a:gd name="T0" fmla="*/ 33 w 88"/>
                <a:gd name="T1" fmla="*/ 4 h 157"/>
                <a:gd name="T2" fmla="*/ 1 w 88"/>
                <a:gd name="T3" fmla="*/ 36 h 157"/>
                <a:gd name="T4" fmla="*/ 41 w 88"/>
                <a:gd name="T5" fmla="*/ 85 h 157"/>
                <a:gd name="T6" fmla="*/ 32 w 88"/>
                <a:gd name="T7" fmla="*/ 144 h 157"/>
                <a:gd name="T8" fmla="*/ 56 w 88"/>
                <a:gd name="T9" fmla="*/ 150 h 157"/>
                <a:gd name="T10" fmla="*/ 86 w 88"/>
                <a:gd name="T11" fmla="*/ 66 h 157"/>
                <a:gd name="T12" fmla="*/ 33 w 88"/>
                <a:gd name="T13" fmla="*/ 4 h 157"/>
              </a:gdLst>
              <a:ahLst/>
              <a:cxnLst>
                <a:cxn ang="0">
                  <a:pos x="T0" y="T1"/>
                </a:cxn>
                <a:cxn ang="0">
                  <a:pos x="T2" y="T3"/>
                </a:cxn>
                <a:cxn ang="0">
                  <a:pos x="T4" y="T5"/>
                </a:cxn>
                <a:cxn ang="0">
                  <a:pos x="T6" y="T7"/>
                </a:cxn>
                <a:cxn ang="0">
                  <a:pos x="T8" y="T9"/>
                </a:cxn>
                <a:cxn ang="0">
                  <a:pos x="T10" y="T11"/>
                </a:cxn>
                <a:cxn ang="0">
                  <a:pos x="T12" y="T13"/>
                </a:cxn>
              </a:cxnLst>
              <a:rect l="0" t="0" r="r" b="b"/>
              <a:pathLst>
                <a:path w="88" h="157">
                  <a:moveTo>
                    <a:pt x="33" y="4"/>
                  </a:moveTo>
                  <a:cubicBezTo>
                    <a:pt x="19" y="5"/>
                    <a:pt x="2" y="24"/>
                    <a:pt x="1" y="36"/>
                  </a:cubicBezTo>
                  <a:cubicBezTo>
                    <a:pt x="0" y="48"/>
                    <a:pt x="39" y="56"/>
                    <a:pt x="41" y="85"/>
                  </a:cubicBezTo>
                  <a:cubicBezTo>
                    <a:pt x="44" y="114"/>
                    <a:pt x="36" y="138"/>
                    <a:pt x="32" y="144"/>
                  </a:cubicBezTo>
                  <a:cubicBezTo>
                    <a:pt x="28" y="150"/>
                    <a:pt x="47" y="157"/>
                    <a:pt x="56" y="150"/>
                  </a:cubicBezTo>
                  <a:cubicBezTo>
                    <a:pt x="64" y="142"/>
                    <a:pt x="88" y="117"/>
                    <a:pt x="86" y="66"/>
                  </a:cubicBezTo>
                  <a:cubicBezTo>
                    <a:pt x="86" y="44"/>
                    <a:pt x="74" y="0"/>
                    <a:pt x="33" y="4"/>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84" name="îSļïdê"/>
            <p:cNvSpPr/>
            <p:nvPr/>
          </p:nvSpPr>
          <p:spPr bwMode="auto">
            <a:xfrm>
              <a:off x="3086101" y="3825875"/>
              <a:ext cx="103188" cy="180975"/>
            </a:xfrm>
            <a:custGeom>
              <a:avLst/>
              <a:gdLst>
                <a:gd name="T0" fmla="*/ 57 w 60"/>
                <a:gd name="T1" fmla="*/ 0 h 105"/>
                <a:gd name="T2" fmla="*/ 44 w 60"/>
                <a:gd name="T3" fmla="*/ 4 h 105"/>
                <a:gd name="T4" fmla="*/ 16 w 60"/>
                <a:gd name="T5" fmla="*/ 53 h 105"/>
                <a:gd name="T6" fmla="*/ 14 w 60"/>
                <a:gd name="T7" fmla="*/ 54 h 105"/>
                <a:gd name="T8" fmla="*/ 4 w 60"/>
                <a:gd name="T9" fmla="*/ 92 h 105"/>
                <a:gd name="T10" fmla="*/ 28 w 60"/>
                <a:gd name="T11" fmla="*/ 98 h 105"/>
                <a:gd name="T12" fmla="*/ 58 w 60"/>
                <a:gd name="T13" fmla="*/ 14 h 105"/>
                <a:gd name="T14" fmla="*/ 57 w 60"/>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5">
                  <a:moveTo>
                    <a:pt x="57" y="0"/>
                  </a:moveTo>
                  <a:cubicBezTo>
                    <a:pt x="53" y="1"/>
                    <a:pt x="48" y="2"/>
                    <a:pt x="44" y="4"/>
                  </a:cubicBezTo>
                  <a:cubicBezTo>
                    <a:pt x="24" y="16"/>
                    <a:pt x="30" y="42"/>
                    <a:pt x="16" y="53"/>
                  </a:cubicBezTo>
                  <a:cubicBezTo>
                    <a:pt x="15" y="54"/>
                    <a:pt x="15" y="54"/>
                    <a:pt x="14" y="54"/>
                  </a:cubicBezTo>
                  <a:cubicBezTo>
                    <a:pt x="12" y="73"/>
                    <a:pt x="7" y="88"/>
                    <a:pt x="4" y="92"/>
                  </a:cubicBezTo>
                  <a:cubicBezTo>
                    <a:pt x="0" y="98"/>
                    <a:pt x="19" y="105"/>
                    <a:pt x="28" y="98"/>
                  </a:cubicBezTo>
                  <a:cubicBezTo>
                    <a:pt x="36" y="90"/>
                    <a:pt x="60" y="65"/>
                    <a:pt x="58" y="14"/>
                  </a:cubicBezTo>
                  <a:cubicBezTo>
                    <a:pt x="58" y="10"/>
                    <a:pt x="58" y="5"/>
                    <a:pt x="57" y="0"/>
                  </a:cubicBezTo>
                  <a:close/>
                </a:path>
              </a:pathLst>
            </a:custGeom>
            <a:solidFill>
              <a:srgbClr val="51555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5000" lnSpcReduction="20000"/>
            </a:bodyPr>
            <a:lstStyle/>
            <a:p>
              <a:pPr algn="ctr"/>
              <a:endParaRPr sz="2400"/>
            </a:p>
          </p:txBody>
        </p:sp>
        <p:sp>
          <p:nvSpPr>
            <p:cNvPr id="85" name="ïṥľïḑè"/>
            <p:cNvSpPr/>
            <p:nvPr/>
          </p:nvSpPr>
          <p:spPr bwMode="auto">
            <a:xfrm>
              <a:off x="3051176" y="3748087"/>
              <a:ext cx="98425" cy="66675"/>
            </a:xfrm>
            <a:custGeom>
              <a:avLst/>
              <a:gdLst>
                <a:gd name="T0" fmla="*/ 57 w 57"/>
                <a:gd name="T1" fmla="*/ 15 h 38"/>
                <a:gd name="T2" fmla="*/ 26 w 57"/>
                <a:gd name="T3" fmla="*/ 1 h 38"/>
                <a:gd name="T4" fmla="*/ 0 w 57"/>
                <a:gd name="T5" fmla="*/ 27 h 38"/>
                <a:gd name="T6" fmla="*/ 9 w 57"/>
                <a:gd name="T7" fmla="*/ 38 h 38"/>
                <a:gd name="T8" fmla="*/ 57 w 57"/>
                <a:gd name="T9" fmla="*/ 15 h 38"/>
              </a:gdLst>
              <a:ahLst/>
              <a:cxnLst>
                <a:cxn ang="0">
                  <a:pos x="T0" y="T1"/>
                </a:cxn>
                <a:cxn ang="0">
                  <a:pos x="T2" y="T3"/>
                </a:cxn>
                <a:cxn ang="0">
                  <a:pos x="T4" y="T5"/>
                </a:cxn>
                <a:cxn ang="0">
                  <a:pos x="T6" y="T7"/>
                </a:cxn>
                <a:cxn ang="0">
                  <a:pos x="T8" y="T9"/>
                </a:cxn>
              </a:cxnLst>
              <a:rect l="0" t="0" r="r" b="b"/>
              <a:pathLst>
                <a:path w="57" h="38">
                  <a:moveTo>
                    <a:pt x="57" y="15"/>
                  </a:moveTo>
                  <a:cubicBezTo>
                    <a:pt x="50" y="6"/>
                    <a:pt x="40" y="0"/>
                    <a:pt x="26" y="1"/>
                  </a:cubicBezTo>
                  <a:cubicBezTo>
                    <a:pt x="15" y="2"/>
                    <a:pt x="1" y="17"/>
                    <a:pt x="0" y="27"/>
                  </a:cubicBezTo>
                  <a:cubicBezTo>
                    <a:pt x="0" y="31"/>
                    <a:pt x="4" y="34"/>
                    <a:pt x="9" y="38"/>
                  </a:cubicBezTo>
                  <a:cubicBezTo>
                    <a:pt x="13" y="16"/>
                    <a:pt x="33" y="5"/>
                    <a:pt x="57" y="15"/>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6" name="ïṧḻïḑê"/>
            <p:cNvSpPr/>
            <p:nvPr/>
          </p:nvSpPr>
          <p:spPr bwMode="auto">
            <a:xfrm>
              <a:off x="3122614" y="3836987"/>
              <a:ext cx="166688" cy="315913"/>
            </a:xfrm>
            <a:custGeom>
              <a:avLst/>
              <a:gdLst>
                <a:gd name="T0" fmla="*/ 7 w 96"/>
                <a:gd name="T1" fmla="*/ 75 h 183"/>
                <a:gd name="T2" fmla="*/ 21 w 96"/>
                <a:gd name="T3" fmla="*/ 5 h 183"/>
                <a:gd name="T4" fmla="*/ 44 w 96"/>
                <a:gd name="T5" fmla="*/ 28 h 183"/>
                <a:gd name="T6" fmla="*/ 41 w 96"/>
                <a:gd name="T7" fmla="*/ 66 h 183"/>
                <a:gd name="T8" fmla="*/ 85 w 96"/>
                <a:gd name="T9" fmla="*/ 71 h 183"/>
                <a:gd name="T10" fmla="*/ 81 w 96"/>
                <a:gd name="T11" fmla="*/ 93 h 183"/>
                <a:gd name="T12" fmla="*/ 94 w 96"/>
                <a:gd name="T13" fmla="*/ 108 h 183"/>
                <a:gd name="T14" fmla="*/ 83 w 96"/>
                <a:gd name="T15" fmla="*/ 123 h 183"/>
                <a:gd name="T16" fmla="*/ 95 w 96"/>
                <a:gd name="T17" fmla="*/ 138 h 183"/>
                <a:gd name="T18" fmla="*/ 80 w 96"/>
                <a:gd name="T19" fmla="*/ 152 h 183"/>
                <a:gd name="T20" fmla="*/ 86 w 96"/>
                <a:gd name="T21" fmla="*/ 172 h 183"/>
                <a:gd name="T22" fmla="*/ 52 w 96"/>
                <a:gd name="T23" fmla="*/ 181 h 183"/>
                <a:gd name="T24" fmla="*/ 41 w 96"/>
                <a:gd name="T25" fmla="*/ 122 h 183"/>
                <a:gd name="T26" fmla="*/ 7 w 96"/>
                <a:gd name="T27" fmla="*/ 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83">
                  <a:moveTo>
                    <a:pt x="7" y="75"/>
                  </a:moveTo>
                  <a:cubicBezTo>
                    <a:pt x="7" y="75"/>
                    <a:pt x="8" y="10"/>
                    <a:pt x="21" y="5"/>
                  </a:cubicBezTo>
                  <a:cubicBezTo>
                    <a:pt x="33" y="0"/>
                    <a:pt x="44" y="12"/>
                    <a:pt x="44" y="28"/>
                  </a:cubicBezTo>
                  <a:cubicBezTo>
                    <a:pt x="45" y="39"/>
                    <a:pt x="35" y="60"/>
                    <a:pt x="41" y="66"/>
                  </a:cubicBezTo>
                  <a:cubicBezTo>
                    <a:pt x="46" y="73"/>
                    <a:pt x="80" y="61"/>
                    <a:pt x="85" y="71"/>
                  </a:cubicBezTo>
                  <a:cubicBezTo>
                    <a:pt x="90" y="81"/>
                    <a:pt x="87" y="90"/>
                    <a:pt x="81" y="93"/>
                  </a:cubicBezTo>
                  <a:cubicBezTo>
                    <a:pt x="81" y="93"/>
                    <a:pt x="92" y="97"/>
                    <a:pt x="94" y="108"/>
                  </a:cubicBezTo>
                  <a:cubicBezTo>
                    <a:pt x="95" y="119"/>
                    <a:pt x="83" y="123"/>
                    <a:pt x="83" y="123"/>
                  </a:cubicBezTo>
                  <a:cubicBezTo>
                    <a:pt x="83" y="123"/>
                    <a:pt x="96" y="128"/>
                    <a:pt x="95" y="138"/>
                  </a:cubicBezTo>
                  <a:cubicBezTo>
                    <a:pt x="95" y="147"/>
                    <a:pt x="80" y="152"/>
                    <a:pt x="80" y="152"/>
                  </a:cubicBezTo>
                  <a:cubicBezTo>
                    <a:pt x="80" y="152"/>
                    <a:pt x="93" y="166"/>
                    <a:pt x="86" y="172"/>
                  </a:cubicBezTo>
                  <a:cubicBezTo>
                    <a:pt x="78" y="178"/>
                    <a:pt x="56" y="183"/>
                    <a:pt x="52" y="181"/>
                  </a:cubicBezTo>
                  <a:cubicBezTo>
                    <a:pt x="49" y="179"/>
                    <a:pt x="52" y="148"/>
                    <a:pt x="41" y="122"/>
                  </a:cubicBezTo>
                  <a:cubicBezTo>
                    <a:pt x="30" y="96"/>
                    <a:pt x="0" y="76"/>
                    <a:pt x="7" y="75"/>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87" name="ïsļïḋê"/>
            <p:cNvSpPr/>
            <p:nvPr/>
          </p:nvSpPr>
          <p:spPr bwMode="auto">
            <a:xfrm>
              <a:off x="3140076" y="3844925"/>
              <a:ext cx="53975" cy="82550"/>
            </a:xfrm>
            <a:custGeom>
              <a:avLst/>
              <a:gdLst>
                <a:gd name="T0" fmla="*/ 16 w 31"/>
                <a:gd name="T1" fmla="*/ 14 h 48"/>
                <a:gd name="T2" fmla="*/ 31 w 31"/>
                <a:gd name="T3" fmla="*/ 18 h 48"/>
                <a:gd name="T4" fmla="*/ 11 w 31"/>
                <a:gd name="T5" fmla="*/ 4 h 48"/>
                <a:gd name="T6" fmla="*/ 0 w 31"/>
                <a:gd name="T7" fmla="*/ 48 h 48"/>
                <a:gd name="T8" fmla="*/ 16 w 31"/>
                <a:gd name="T9" fmla="*/ 14 h 48"/>
              </a:gdLst>
              <a:ahLst/>
              <a:cxnLst>
                <a:cxn ang="0">
                  <a:pos x="T0" y="T1"/>
                </a:cxn>
                <a:cxn ang="0">
                  <a:pos x="T2" y="T3"/>
                </a:cxn>
                <a:cxn ang="0">
                  <a:pos x="T4" y="T5"/>
                </a:cxn>
                <a:cxn ang="0">
                  <a:pos x="T6" y="T7"/>
                </a:cxn>
                <a:cxn ang="0">
                  <a:pos x="T8" y="T9"/>
                </a:cxn>
              </a:cxnLst>
              <a:rect l="0" t="0" r="r" b="b"/>
              <a:pathLst>
                <a:path w="31" h="48">
                  <a:moveTo>
                    <a:pt x="16" y="14"/>
                  </a:moveTo>
                  <a:cubicBezTo>
                    <a:pt x="23" y="12"/>
                    <a:pt x="27" y="14"/>
                    <a:pt x="31" y="18"/>
                  </a:cubicBezTo>
                  <a:cubicBezTo>
                    <a:pt x="29" y="7"/>
                    <a:pt x="21" y="0"/>
                    <a:pt x="11" y="4"/>
                  </a:cubicBezTo>
                  <a:cubicBezTo>
                    <a:pt x="5" y="7"/>
                    <a:pt x="2" y="31"/>
                    <a:pt x="0" y="48"/>
                  </a:cubicBezTo>
                  <a:cubicBezTo>
                    <a:pt x="3" y="35"/>
                    <a:pt x="3" y="22"/>
                    <a:pt x="16" y="1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8" name="íṣľíḑe"/>
            <p:cNvSpPr/>
            <p:nvPr/>
          </p:nvSpPr>
          <p:spPr bwMode="auto">
            <a:xfrm>
              <a:off x="3187701" y="3949700"/>
              <a:ext cx="79375" cy="30163"/>
            </a:xfrm>
            <a:custGeom>
              <a:avLst/>
              <a:gdLst>
                <a:gd name="T0" fmla="*/ 0 w 46"/>
                <a:gd name="T1" fmla="*/ 4 h 17"/>
                <a:gd name="T2" fmla="*/ 46 w 46"/>
                <a:gd name="T3" fmla="*/ 6 h 17"/>
                <a:gd name="T4" fmla="*/ 6 w 46"/>
                <a:gd name="T5" fmla="*/ 5 h 17"/>
                <a:gd name="T6" fmla="*/ 0 w 46"/>
                <a:gd name="T7" fmla="*/ 4 h 17"/>
              </a:gdLst>
              <a:ahLst/>
              <a:cxnLst>
                <a:cxn ang="0">
                  <a:pos x="T0" y="T1"/>
                </a:cxn>
                <a:cxn ang="0">
                  <a:pos x="T2" y="T3"/>
                </a:cxn>
                <a:cxn ang="0">
                  <a:pos x="T4" y="T5"/>
                </a:cxn>
                <a:cxn ang="0">
                  <a:pos x="T6" y="T7"/>
                </a:cxn>
              </a:cxnLst>
              <a:rect l="0" t="0" r="r" b="b"/>
              <a:pathLst>
                <a:path w="46" h="17">
                  <a:moveTo>
                    <a:pt x="0" y="4"/>
                  </a:moveTo>
                  <a:cubicBezTo>
                    <a:pt x="13" y="17"/>
                    <a:pt x="33" y="15"/>
                    <a:pt x="46" y="6"/>
                  </a:cubicBezTo>
                  <a:cubicBezTo>
                    <a:pt x="38" y="0"/>
                    <a:pt x="14" y="7"/>
                    <a:pt x="6" y="5"/>
                  </a:cubicBezTo>
                  <a:cubicBezTo>
                    <a:pt x="4" y="5"/>
                    <a:pt x="3" y="5"/>
                    <a:pt x="0" y="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9" name="ísľiḑé"/>
            <p:cNvSpPr/>
            <p:nvPr/>
          </p:nvSpPr>
          <p:spPr bwMode="auto">
            <a:xfrm>
              <a:off x="3195639" y="4002087"/>
              <a:ext cx="79375" cy="30163"/>
            </a:xfrm>
            <a:custGeom>
              <a:avLst/>
              <a:gdLst>
                <a:gd name="T0" fmla="*/ 0 w 46"/>
                <a:gd name="T1" fmla="*/ 4 h 17"/>
                <a:gd name="T2" fmla="*/ 46 w 46"/>
                <a:gd name="T3" fmla="*/ 6 h 17"/>
                <a:gd name="T4" fmla="*/ 5 w 46"/>
                <a:gd name="T5" fmla="*/ 5 h 17"/>
                <a:gd name="T6" fmla="*/ 0 w 46"/>
                <a:gd name="T7" fmla="*/ 4 h 17"/>
              </a:gdLst>
              <a:ahLst/>
              <a:cxnLst>
                <a:cxn ang="0">
                  <a:pos x="T0" y="T1"/>
                </a:cxn>
                <a:cxn ang="0">
                  <a:pos x="T2" y="T3"/>
                </a:cxn>
                <a:cxn ang="0">
                  <a:pos x="T4" y="T5"/>
                </a:cxn>
                <a:cxn ang="0">
                  <a:pos x="T6" y="T7"/>
                </a:cxn>
              </a:cxnLst>
              <a:rect l="0" t="0" r="r" b="b"/>
              <a:pathLst>
                <a:path w="46" h="17">
                  <a:moveTo>
                    <a:pt x="0" y="4"/>
                  </a:moveTo>
                  <a:cubicBezTo>
                    <a:pt x="13" y="17"/>
                    <a:pt x="32" y="15"/>
                    <a:pt x="46" y="6"/>
                  </a:cubicBezTo>
                  <a:cubicBezTo>
                    <a:pt x="38" y="0"/>
                    <a:pt x="14" y="7"/>
                    <a:pt x="5" y="5"/>
                  </a:cubicBezTo>
                  <a:cubicBezTo>
                    <a:pt x="4" y="5"/>
                    <a:pt x="2" y="5"/>
                    <a:pt x="0" y="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0" name="iṧḻiḍé"/>
            <p:cNvSpPr/>
            <p:nvPr/>
          </p:nvSpPr>
          <p:spPr bwMode="auto">
            <a:xfrm>
              <a:off x="3240089" y="4105275"/>
              <a:ext cx="33338" cy="28575"/>
            </a:xfrm>
            <a:custGeom>
              <a:avLst/>
              <a:gdLst>
                <a:gd name="T0" fmla="*/ 13 w 19"/>
                <a:gd name="T1" fmla="*/ 16 h 16"/>
                <a:gd name="T2" fmla="*/ 15 w 19"/>
                <a:gd name="T3" fmla="*/ 15 h 16"/>
                <a:gd name="T4" fmla="*/ 12 w 19"/>
                <a:gd name="T5" fmla="*/ 0 h 16"/>
                <a:gd name="T6" fmla="*/ 0 w 19"/>
                <a:gd name="T7" fmla="*/ 4 h 16"/>
                <a:gd name="T8" fmla="*/ 13 w 19"/>
                <a:gd name="T9" fmla="*/ 16 h 16"/>
              </a:gdLst>
              <a:ahLst/>
              <a:cxnLst>
                <a:cxn ang="0">
                  <a:pos x="T0" y="T1"/>
                </a:cxn>
                <a:cxn ang="0">
                  <a:pos x="T2" y="T3"/>
                </a:cxn>
                <a:cxn ang="0">
                  <a:pos x="T4" y="T5"/>
                </a:cxn>
                <a:cxn ang="0">
                  <a:pos x="T6" y="T7"/>
                </a:cxn>
                <a:cxn ang="0">
                  <a:pos x="T8" y="T9"/>
                </a:cxn>
              </a:cxnLst>
              <a:rect l="0" t="0" r="r" b="b"/>
              <a:pathLst>
                <a:path w="19" h="16">
                  <a:moveTo>
                    <a:pt x="13" y="16"/>
                  </a:moveTo>
                  <a:cubicBezTo>
                    <a:pt x="14" y="15"/>
                    <a:pt x="14" y="15"/>
                    <a:pt x="15" y="15"/>
                  </a:cubicBezTo>
                  <a:cubicBezTo>
                    <a:pt x="19" y="11"/>
                    <a:pt x="15" y="4"/>
                    <a:pt x="12" y="0"/>
                  </a:cubicBezTo>
                  <a:cubicBezTo>
                    <a:pt x="8" y="1"/>
                    <a:pt x="4" y="0"/>
                    <a:pt x="0" y="4"/>
                  </a:cubicBezTo>
                  <a:cubicBezTo>
                    <a:pt x="8" y="2"/>
                    <a:pt x="16" y="9"/>
                    <a:pt x="13" y="16"/>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1" name="ïṣ1iḍe"/>
            <p:cNvSpPr/>
            <p:nvPr/>
          </p:nvSpPr>
          <p:spPr bwMode="auto">
            <a:xfrm>
              <a:off x="3240089" y="4057650"/>
              <a:ext cx="42863" cy="34925"/>
            </a:xfrm>
            <a:custGeom>
              <a:avLst/>
              <a:gdLst>
                <a:gd name="T0" fmla="*/ 24 w 24"/>
                <a:gd name="T1" fmla="*/ 10 h 20"/>
                <a:gd name="T2" fmla="*/ 18 w 24"/>
                <a:gd name="T3" fmla="*/ 0 h 20"/>
                <a:gd name="T4" fmla="*/ 0 w 24"/>
                <a:gd name="T5" fmla="*/ 4 h 20"/>
                <a:gd name="T6" fmla="*/ 16 w 24"/>
                <a:gd name="T7" fmla="*/ 20 h 20"/>
                <a:gd name="T8" fmla="*/ 24 w 24"/>
                <a:gd name="T9" fmla="*/ 10 h 20"/>
              </a:gdLst>
              <a:ahLst/>
              <a:cxnLst>
                <a:cxn ang="0">
                  <a:pos x="T0" y="T1"/>
                </a:cxn>
                <a:cxn ang="0">
                  <a:pos x="T2" y="T3"/>
                </a:cxn>
                <a:cxn ang="0">
                  <a:pos x="T4" y="T5"/>
                </a:cxn>
                <a:cxn ang="0">
                  <a:pos x="T6" y="T7"/>
                </a:cxn>
                <a:cxn ang="0">
                  <a:pos x="T8" y="T9"/>
                </a:cxn>
              </a:cxnLst>
              <a:rect l="0" t="0" r="r" b="b"/>
              <a:pathLst>
                <a:path w="24" h="20">
                  <a:moveTo>
                    <a:pt x="24" y="10"/>
                  </a:moveTo>
                  <a:cubicBezTo>
                    <a:pt x="24" y="5"/>
                    <a:pt x="21" y="2"/>
                    <a:pt x="18" y="0"/>
                  </a:cubicBezTo>
                  <a:cubicBezTo>
                    <a:pt x="11" y="0"/>
                    <a:pt x="5" y="0"/>
                    <a:pt x="0" y="4"/>
                  </a:cubicBezTo>
                  <a:cubicBezTo>
                    <a:pt x="13" y="2"/>
                    <a:pt x="18" y="10"/>
                    <a:pt x="16" y="20"/>
                  </a:cubicBezTo>
                  <a:cubicBezTo>
                    <a:pt x="19" y="18"/>
                    <a:pt x="23" y="14"/>
                    <a:pt x="24" y="10"/>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2" name="îšliḍê"/>
            <p:cNvSpPr/>
            <p:nvPr/>
          </p:nvSpPr>
          <p:spPr bwMode="auto">
            <a:xfrm>
              <a:off x="3132139" y="3840162"/>
              <a:ext cx="158750" cy="315913"/>
            </a:xfrm>
            <a:custGeom>
              <a:avLst/>
              <a:gdLst>
                <a:gd name="T0" fmla="*/ 15 w 92"/>
                <a:gd name="T1" fmla="*/ 2 h 183"/>
                <a:gd name="T2" fmla="*/ 1 w 92"/>
                <a:gd name="T3" fmla="*/ 72 h 183"/>
                <a:gd name="T4" fmla="*/ 0 w 92"/>
                <a:gd name="T5" fmla="*/ 73 h 183"/>
                <a:gd name="T6" fmla="*/ 0 w 92"/>
                <a:gd name="T7" fmla="*/ 74 h 183"/>
                <a:gd name="T8" fmla="*/ 8 w 92"/>
                <a:gd name="T9" fmla="*/ 84 h 183"/>
                <a:gd name="T10" fmla="*/ 35 w 92"/>
                <a:gd name="T11" fmla="*/ 121 h 183"/>
                <a:gd name="T12" fmla="*/ 44 w 92"/>
                <a:gd name="T13" fmla="*/ 167 h 183"/>
                <a:gd name="T14" fmla="*/ 47 w 92"/>
                <a:gd name="T15" fmla="*/ 180 h 183"/>
                <a:gd name="T16" fmla="*/ 81 w 92"/>
                <a:gd name="T17" fmla="*/ 171 h 183"/>
                <a:gd name="T18" fmla="*/ 84 w 92"/>
                <a:gd name="T19" fmla="*/ 165 h 183"/>
                <a:gd name="T20" fmla="*/ 84 w 92"/>
                <a:gd name="T21" fmla="*/ 165 h 183"/>
                <a:gd name="T22" fmla="*/ 77 w 92"/>
                <a:gd name="T23" fmla="*/ 150 h 183"/>
                <a:gd name="T24" fmla="*/ 92 w 92"/>
                <a:gd name="T25" fmla="*/ 136 h 183"/>
                <a:gd name="T26" fmla="*/ 92 w 92"/>
                <a:gd name="T27" fmla="*/ 135 h 183"/>
                <a:gd name="T28" fmla="*/ 81 w 92"/>
                <a:gd name="T29" fmla="*/ 121 h 183"/>
                <a:gd name="T30" fmla="*/ 90 w 92"/>
                <a:gd name="T31" fmla="*/ 108 h 183"/>
                <a:gd name="T32" fmla="*/ 90 w 92"/>
                <a:gd name="T33" fmla="*/ 106 h 183"/>
                <a:gd name="T34" fmla="*/ 78 w 92"/>
                <a:gd name="T35" fmla="*/ 90 h 183"/>
                <a:gd name="T36" fmla="*/ 83 w 92"/>
                <a:gd name="T37" fmla="*/ 85 h 183"/>
                <a:gd name="T38" fmla="*/ 84 w 92"/>
                <a:gd name="T39" fmla="*/ 79 h 183"/>
                <a:gd name="T40" fmla="*/ 81 w 92"/>
                <a:gd name="T41" fmla="*/ 69 h 183"/>
                <a:gd name="T42" fmla="*/ 55 w 92"/>
                <a:gd name="T43" fmla="*/ 65 h 183"/>
                <a:gd name="T44" fmla="*/ 36 w 92"/>
                <a:gd name="T45" fmla="*/ 64 h 183"/>
                <a:gd name="T46" fmla="*/ 38 w 92"/>
                <a:gd name="T47" fmla="*/ 42 h 183"/>
                <a:gd name="T48" fmla="*/ 41 w 92"/>
                <a:gd name="T49" fmla="*/ 26 h 183"/>
                <a:gd name="T50" fmla="*/ 30 w 92"/>
                <a:gd name="T51" fmla="*/ 3 h 183"/>
                <a:gd name="T52" fmla="*/ 15 w 92"/>
                <a:gd name="T53" fmla="*/ 2 h 183"/>
                <a:gd name="T54" fmla="*/ 48 w 92"/>
                <a:gd name="T55" fmla="*/ 178 h 183"/>
                <a:gd name="T56" fmla="*/ 46 w 92"/>
                <a:gd name="T57" fmla="*/ 166 h 183"/>
                <a:gd name="T58" fmla="*/ 37 w 92"/>
                <a:gd name="T59" fmla="*/ 120 h 183"/>
                <a:gd name="T60" fmla="*/ 10 w 92"/>
                <a:gd name="T61" fmla="*/ 83 h 183"/>
                <a:gd name="T62" fmla="*/ 2 w 92"/>
                <a:gd name="T63" fmla="*/ 74 h 183"/>
                <a:gd name="T64" fmla="*/ 3 w 92"/>
                <a:gd name="T65" fmla="*/ 73 h 183"/>
                <a:gd name="T66" fmla="*/ 16 w 92"/>
                <a:gd name="T67" fmla="*/ 4 h 183"/>
                <a:gd name="T68" fmla="*/ 29 w 92"/>
                <a:gd name="T69" fmla="*/ 5 h 183"/>
                <a:gd name="T70" fmla="*/ 38 w 92"/>
                <a:gd name="T71" fmla="*/ 26 h 183"/>
                <a:gd name="T72" fmla="*/ 36 w 92"/>
                <a:gd name="T73" fmla="*/ 42 h 183"/>
                <a:gd name="T74" fmla="*/ 35 w 92"/>
                <a:gd name="T75" fmla="*/ 65 h 183"/>
                <a:gd name="T76" fmla="*/ 55 w 92"/>
                <a:gd name="T77" fmla="*/ 67 h 183"/>
                <a:gd name="T78" fmla="*/ 79 w 92"/>
                <a:gd name="T79" fmla="*/ 70 h 183"/>
                <a:gd name="T80" fmla="*/ 81 w 92"/>
                <a:gd name="T81" fmla="*/ 84 h 183"/>
                <a:gd name="T82" fmla="*/ 75 w 92"/>
                <a:gd name="T83" fmla="*/ 90 h 183"/>
                <a:gd name="T84" fmla="*/ 75 w 92"/>
                <a:gd name="T85" fmla="*/ 90 h 183"/>
                <a:gd name="T86" fmla="*/ 75 w 92"/>
                <a:gd name="T87" fmla="*/ 91 h 183"/>
                <a:gd name="T88" fmla="*/ 88 w 92"/>
                <a:gd name="T89" fmla="*/ 106 h 183"/>
                <a:gd name="T90" fmla="*/ 78 w 92"/>
                <a:gd name="T91" fmla="*/ 120 h 183"/>
                <a:gd name="T92" fmla="*/ 77 w 92"/>
                <a:gd name="T93" fmla="*/ 121 h 183"/>
                <a:gd name="T94" fmla="*/ 78 w 92"/>
                <a:gd name="T95" fmla="*/ 122 h 183"/>
                <a:gd name="T96" fmla="*/ 89 w 92"/>
                <a:gd name="T97" fmla="*/ 135 h 183"/>
                <a:gd name="T98" fmla="*/ 75 w 92"/>
                <a:gd name="T99" fmla="*/ 149 h 183"/>
                <a:gd name="T100" fmla="*/ 74 w 92"/>
                <a:gd name="T101" fmla="*/ 150 h 183"/>
                <a:gd name="T102" fmla="*/ 74 w 92"/>
                <a:gd name="T103" fmla="*/ 151 h 183"/>
                <a:gd name="T104" fmla="*/ 82 w 92"/>
                <a:gd name="T105" fmla="*/ 165 h 183"/>
                <a:gd name="T106" fmla="*/ 80 w 92"/>
                <a:gd name="T107" fmla="*/ 169 h 183"/>
                <a:gd name="T108" fmla="*/ 48 w 92"/>
                <a:gd name="T109" fmla="*/ 17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83">
                  <a:moveTo>
                    <a:pt x="15" y="2"/>
                  </a:moveTo>
                  <a:cubicBezTo>
                    <a:pt x="3" y="7"/>
                    <a:pt x="1" y="64"/>
                    <a:pt x="1" y="72"/>
                  </a:cubicBezTo>
                  <a:cubicBezTo>
                    <a:pt x="0" y="73"/>
                    <a:pt x="0" y="73"/>
                    <a:pt x="0" y="73"/>
                  </a:cubicBezTo>
                  <a:cubicBezTo>
                    <a:pt x="0" y="73"/>
                    <a:pt x="0" y="74"/>
                    <a:pt x="0" y="74"/>
                  </a:cubicBezTo>
                  <a:cubicBezTo>
                    <a:pt x="0" y="76"/>
                    <a:pt x="2" y="79"/>
                    <a:pt x="8" y="84"/>
                  </a:cubicBezTo>
                  <a:cubicBezTo>
                    <a:pt x="16" y="93"/>
                    <a:pt x="29" y="106"/>
                    <a:pt x="35" y="121"/>
                  </a:cubicBezTo>
                  <a:cubicBezTo>
                    <a:pt x="42" y="137"/>
                    <a:pt x="43" y="155"/>
                    <a:pt x="44" y="167"/>
                  </a:cubicBezTo>
                  <a:cubicBezTo>
                    <a:pt x="45" y="175"/>
                    <a:pt x="45" y="179"/>
                    <a:pt x="47" y="180"/>
                  </a:cubicBezTo>
                  <a:cubicBezTo>
                    <a:pt x="51" y="183"/>
                    <a:pt x="74" y="177"/>
                    <a:pt x="81" y="171"/>
                  </a:cubicBezTo>
                  <a:cubicBezTo>
                    <a:pt x="83" y="169"/>
                    <a:pt x="84" y="168"/>
                    <a:pt x="84" y="165"/>
                  </a:cubicBezTo>
                  <a:cubicBezTo>
                    <a:pt x="84" y="165"/>
                    <a:pt x="84" y="165"/>
                    <a:pt x="84" y="165"/>
                  </a:cubicBezTo>
                  <a:cubicBezTo>
                    <a:pt x="84" y="159"/>
                    <a:pt x="79" y="153"/>
                    <a:pt x="77" y="150"/>
                  </a:cubicBezTo>
                  <a:cubicBezTo>
                    <a:pt x="81" y="149"/>
                    <a:pt x="91" y="144"/>
                    <a:pt x="92" y="136"/>
                  </a:cubicBezTo>
                  <a:cubicBezTo>
                    <a:pt x="92" y="135"/>
                    <a:pt x="92" y="135"/>
                    <a:pt x="92" y="135"/>
                  </a:cubicBezTo>
                  <a:cubicBezTo>
                    <a:pt x="92" y="127"/>
                    <a:pt x="85" y="123"/>
                    <a:pt x="81" y="121"/>
                  </a:cubicBezTo>
                  <a:cubicBezTo>
                    <a:pt x="84" y="119"/>
                    <a:pt x="90" y="116"/>
                    <a:pt x="90" y="108"/>
                  </a:cubicBezTo>
                  <a:cubicBezTo>
                    <a:pt x="90" y="107"/>
                    <a:pt x="90" y="107"/>
                    <a:pt x="90" y="106"/>
                  </a:cubicBezTo>
                  <a:cubicBezTo>
                    <a:pt x="89" y="97"/>
                    <a:pt x="81" y="92"/>
                    <a:pt x="78" y="90"/>
                  </a:cubicBezTo>
                  <a:cubicBezTo>
                    <a:pt x="80" y="89"/>
                    <a:pt x="82" y="87"/>
                    <a:pt x="83" y="85"/>
                  </a:cubicBezTo>
                  <a:cubicBezTo>
                    <a:pt x="83" y="83"/>
                    <a:pt x="84" y="81"/>
                    <a:pt x="84" y="79"/>
                  </a:cubicBezTo>
                  <a:cubicBezTo>
                    <a:pt x="84" y="76"/>
                    <a:pt x="83" y="72"/>
                    <a:pt x="81" y="69"/>
                  </a:cubicBezTo>
                  <a:cubicBezTo>
                    <a:pt x="78" y="62"/>
                    <a:pt x="66" y="64"/>
                    <a:pt x="55" y="65"/>
                  </a:cubicBezTo>
                  <a:cubicBezTo>
                    <a:pt x="47" y="65"/>
                    <a:pt x="39" y="66"/>
                    <a:pt x="36" y="64"/>
                  </a:cubicBezTo>
                  <a:cubicBezTo>
                    <a:pt x="33" y="60"/>
                    <a:pt x="36" y="51"/>
                    <a:pt x="38" y="42"/>
                  </a:cubicBezTo>
                  <a:cubicBezTo>
                    <a:pt x="39" y="36"/>
                    <a:pt x="41" y="30"/>
                    <a:pt x="41" y="26"/>
                  </a:cubicBezTo>
                  <a:cubicBezTo>
                    <a:pt x="40" y="16"/>
                    <a:pt x="36" y="7"/>
                    <a:pt x="30" y="3"/>
                  </a:cubicBezTo>
                  <a:cubicBezTo>
                    <a:pt x="25" y="1"/>
                    <a:pt x="20" y="0"/>
                    <a:pt x="15" y="2"/>
                  </a:cubicBezTo>
                  <a:close/>
                  <a:moveTo>
                    <a:pt x="48" y="178"/>
                  </a:moveTo>
                  <a:cubicBezTo>
                    <a:pt x="47" y="178"/>
                    <a:pt x="47" y="172"/>
                    <a:pt x="46" y="166"/>
                  </a:cubicBezTo>
                  <a:cubicBezTo>
                    <a:pt x="45" y="154"/>
                    <a:pt x="44" y="136"/>
                    <a:pt x="37" y="120"/>
                  </a:cubicBezTo>
                  <a:cubicBezTo>
                    <a:pt x="30" y="105"/>
                    <a:pt x="18" y="92"/>
                    <a:pt x="10" y="83"/>
                  </a:cubicBezTo>
                  <a:cubicBezTo>
                    <a:pt x="6" y="79"/>
                    <a:pt x="2" y="75"/>
                    <a:pt x="2" y="74"/>
                  </a:cubicBezTo>
                  <a:cubicBezTo>
                    <a:pt x="2" y="74"/>
                    <a:pt x="3" y="73"/>
                    <a:pt x="3" y="73"/>
                  </a:cubicBezTo>
                  <a:cubicBezTo>
                    <a:pt x="3" y="55"/>
                    <a:pt x="6" y="8"/>
                    <a:pt x="16" y="4"/>
                  </a:cubicBezTo>
                  <a:cubicBezTo>
                    <a:pt x="21" y="2"/>
                    <a:pt x="25" y="3"/>
                    <a:pt x="29" y="5"/>
                  </a:cubicBezTo>
                  <a:cubicBezTo>
                    <a:pt x="34" y="9"/>
                    <a:pt x="38" y="17"/>
                    <a:pt x="38" y="26"/>
                  </a:cubicBezTo>
                  <a:cubicBezTo>
                    <a:pt x="39" y="30"/>
                    <a:pt x="37" y="36"/>
                    <a:pt x="36" y="42"/>
                  </a:cubicBezTo>
                  <a:cubicBezTo>
                    <a:pt x="33" y="52"/>
                    <a:pt x="31" y="61"/>
                    <a:pt x="35" y="65"/>
                  </a:cubicBezTo>
                  <a:cubicBezTo>
                    <a:pt x="38" y="68"/>
                    <a:pt x="46" y="68"/>
                    <a:pt x="55" y="67"/>
                  </a:cubicBezTo>
                  <a:cubicBezTo>
                    <a:pt x="65" y="66"/>
                    <a:pt x="77" y="65"/>
                    <a:pt x="79" y="70"/>
                  </a:cubicBezTo>
                  <a:cubicBezTo>
                    <a:pt x="82" y="75"/>
                    <a:pt x="82" y="80"/>
                    <a:pt x="81" y="84"/>
                  </a:cubicBezTo>
                  <a:cubicBezTo>
                    <a:pt x="80" y="87"/>
                    <a:pt x="78" y="89"/>
                    <a:pt x="75" y="90"/>
                  </a:cubicBezTo>
                  <a:cubicBezTo>
                    <a:pt x="75" y="90"/>
                    <a:pt x="75" y="90"/>
                    <a:pt x="75" y="90"/>
                  </a:cubicBezTo>
                  <a:cubicBezTo>
                    <a:pt x="75" y="91"/>
                    <a:pt x="75" y="91"/>
                    <a:pt x="75" y="91"/>
                  </a:cubicBezTo>
                  <a:cubicBezTo>
                    <a:pt x="75" y="92"/>
                    <a:pt x="86" y="96"/>
                    <a:pt x="88" y="106"/>
                  </a:cubicBezTo>
                  <a:cubicBezTo>
                    <a:pt x="89" y="117"/>
                    <a:pt x="79" y="120"/>
                    <a:pt x="78" y="120"/>
                  </a:cubicBezTo>
                  <a:cubicBezTo>
                    <a:pt x="78" y="120"/>
                    <a:pt x="77" y="121"/>
                    <a:pt x="77" y="121"/>
                  </a:cubicBezTo>
                  <a:cubicBezTo>
                    <a:pt x="77" y="122"/>
                    <a:pt x="78" y="122"/>
                    <a:pt x="78" y="122"/>
                  </a:cubicBezTo>
                  <a:cubicBezTo>
                    <a:pt x="78" y="122"/>
                    <a:pt x="90" y="127"/>
                    <a:pt x="89" y="135"/>
                  </a:cubicBezTo>
                  <a:cubicBezTo>
                    <a:pt x="89" y="144"/>
                    <a:pt x="75" y="149"/>
                    <a:pt x="75" y="149"/>
                  </a:cubicBezTo>
                  <a:cubicBezTo>
                    <a:pt x="74" y="149"/>
                    <a:pt x="74" y="149"/>
                    <a:pt x="74" y="150"/>
                  </a:cubicBezTo>
                  <a:cubicBezTo>
                    <a:pt x="74" y="150"/>
                    <a:pt x="74" y="150"/>
                    <a:pt x="74" y="151"/>
                  </a:cubicBezTo>
                  <a:cubicBezTo>
                    <a:pt x="74" y="151"/>
                    <a:pt x="82" y="159"/>
                    <a:pt x="82" y="165"/>
                  </a:cubicBezTo>
                  <a:cubicBezTo>
                    <a:pt x="82" y="167"/>
                    <a:pt x="81" y="168"/>
                    <a:pt x="80" y="169"/>
                  </a:cubicBezTo>
                  <a:cubicBezTo>
                    <a:pt x="72" y="176"/>
                    <a:pt x="50" y="180"/>
                    <a:pt x="48" y="17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93" name="îŝḻîḍè"/>
            <p:cNvSpPr/>
            <p:nvPr/>
          </p:nvSpPr>
          <p:spPr bwMode="auto">
            <a:xfrm>
              <a:off x="3206751" y="3994150"/>
              <a:ext cx="60325" cy="11113"/>
            </a:xfrm>
            <a:custGeom>
              <a:avLst/>
              <a:gdLst>
                <a:gd name="T0" fmla="*/ 33 w 35"/>
                <a:gd name="T1" fmla="*/ 0 h 7"/>
                <a:gd name="T2" fmla="*/ 1 w 35"/>
                <a:gd name="T3" fmla="*/ 5 h 7"/>
                <a:gd name="T4" fmla="*/ 0 w 35"/>
                <a:gd name="T5" fmla="*/ 6 h 7"/>
                <a:gd name="T6" fmla="*/ 1 w 35"/>
                <a:gd name="T7" fmla="*/ 7 h 7"/>
                <a:gd name="T8" fmla="*/ 34 w 35"/>
                <a:gd name="T9" fmla="*/ 2 h 7"/>
                <a:gd name="T10" fmla="*/ 35 w 35"/>
                <a:gd name="T11" fmla="*/ 1 h 7"/>
                <a:gd name="T12" fmla="*/ 33 w 3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5" h="7">
                  <a:moveTo>
                    <a:pt x="33" y="0"/>
                  </a:moveTo>
                  <a:cubicBezTo>
                    <a:pt x="24" y="4"/>
                    <a:pt x="2" y="5"/>
                    <a:pt x="1" y="5"/>
                  </a:cubicBezTo>
                  <a:cubicBezTo>
                    <a:pt x="1" y="5"/>
                    <a:pt x="0" y="6"/>
                    <a:pt x="0" y="6"/>
                  </a:cubicBezTo>
                  <a:cubicBezTo>
                    <a:pt x="0" y="7"/>
                    <a:pt x="1" y="7"/>
                    <a:pt x="1" y="7"/>
                  </a:cubicBezTo>
                  <a:cubicBezTo>
                    <a:pt x="2" y="7"/>
                    <a:pt x="24" y="6"/>
                    <a:pt x="34" y="2"/>
                  </a:cubicBezTo>
                  <a:cubicBezTo>
                    <a:pt x="35" y="2"/>
                    <a:pt x="35" y="1"/>
                    <a:pt x="35" y="1"/>
                  </a:cubicBezTo>
                  <a:cubicBezTo>
                    <a:pt x="34" y="0"/>
                    <a:pt x="34" y="0"/>
                    <a:pt x="33" y="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4" name="îś1iḋè"/>
            <p:cNvSpPr/>
            <p:nvPr/>
          </p:nvSpPr>
          <p:spPr bwMode="auto">
            <a:xfrm>
              <a:off x="3211514" y="4046537"/>
              <a:ext cx="60325" cy="12700"/>
            </a:xfrm>
            <a:custGeom>
              <a:avLst/>
              <a:gdLst>
                <a:gd name="T0" fmla="*/ 33 w 35"/>
                <a:gd name="T1" fmla="*/ 0 h 7"/>
                <a:gd name="T2" fmla="*/ 1 w 35"/>
                <a:gd name="T3" fmla="*/ 5 h 7"/>
                <a:gd name="T4" fmla="*/ 0 w 35"/>
                <a:gd name="T5" fmla="*/ 6 h 7"/>
                <a:gd name="T6" fmla="*/ 1 w 35"/>
                <a:gd name="T7" fmla="*/ 7 h 7"/>
                <a:gd name="T8" fmla="*/ 34 w 35"/>
                <a:gd name="T9" fmla="*/ 2 h 7"/>
                <a:gd name="T10" fmla="*/ 34 w 35"/>
                <a:gd name="T11" fmla="*/ 0 h 7"/>
                <a:gd name="T12" fmla="*/ 33 w 3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5" h="7">
                  <a:moveTo>
                    <a:pt x="33" y="0"/>
                  </a:moveTo>
                  <a:cubicBezTo>
                    <a:pt x="24" y="4"/>
                    <a:pt x="1" y="5"/>
                    <a:pt x="1" y="5"/>
                  </a:cubicBezTo>
                  <a:cubicBezTo>
                    <a:pt x="1" y="5"/>
                    <a:pt x="0" y="5"/>
                    <a:pt x="0" y="6"/>
                  </a:cubicBezTo>
                  <a:cubicBezTo>
                    <a:pt x="0" y="6"/>
                    <a:pt x="1" y="7"/>
                    <a:pt x="1" y="7"/>
                  </a:cubicBezTo>
                  <a:cubicBezTo>
                    <a:pt x="2" y="7"/>
                    <a:pt x="24" y="6"/>
                    <a:pt x="34" y="2"/>
                  </a:cubicBezTo>
                  <a:cubicBezTo>
                    <a:pt x="34" y="2"/>
                    <a:pt x="35" y="1"/>
                    <a:pt x="34" y="0"/>
                  </a:cubicBezTo>
                  <a:cubicBezTo>
                    <a:pt x="34" y="0"/>
                    <a:pt x="34" y="0"/>
                    <a:pt x="33" y="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5" name="ïṧlíḓé"/>
            <p:cNvSpPr/>
            <p:nvPr/>
          </p:nvSpPr>
          <p:spPr bwMode="auto">
            <a:xfrm>
              <a:off x="3206751" y="4097337"/>
              <a:ext cx="58738" cy="9525"/>
            </a:xfrm>
            <a:custGeom>
              <a:avLst/>
              <a:gdLst>
                <a:gd name="T0" fmla="*/ 33 w 34"/>
                <a:gd name="T1" fmla="*/ 0 h 6"/>
                <a:gd name="T2" fmla="*/ 1 w 34"/>
                <a:gd name="T3" fmla="*/ 4 h 6"/>
                <a:gd name="T4" fmla="*/ 0 w 34"/>
                <a:gd name="T5" fmla="*/ 5 h 6"/>
                <a:gd name="T6" fmla="*/ 1 w 34"/>
                <a:gd name="T7" fmla="*/ 6 h 6"/>
                <a:gd name="T8" fmla="*/ 34 w 34"/>
                <a:gd name="T9" fmla="*/ 2 h 6"/>
                <a:gd name="T10" fmla="*/ 34 w 34"/>
                <a:gd name="T11" fmla="*/ 0 h 6"/>
                <a:gd name="T12" fmla="*/ 33 w 3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3" y="0"/>
                  </a:moveTo>
                  <a:cubicBezTo>
                    <a:pt x="23" y="3"/>
                    <a:pt x="1" y="4"/>
                    <a:pt x="1" y="4"/>
                  </a:cubicBezTo>
                  <a:cubicBezTo>
                    <a:pt x="0" y="4"/>
                    <a:pt x="0" y="4"/>
                    <a:pt x="0" y="5"/>
                  </a:cubicBezTo>
                  <a:cubicBezTo>
                    <a:pt x="0" y="5"/>
                    <a:pt x="0" y="6"/>
                    <a:pt x="1" y="6"/>
                  </a:cubicBezTo>
                  <a:cubicBezTo>
                    <a:pt x="2" y="6"/>
                    <a:pt x="24" y="6"/>
                    <a:pt x="34" y="2"/>
                  </a:cubicBezTo>
                  <a:cubicBezTo>
                    <a:pt x="34" y="1"/>
                    <a:pt x="34" y="1"/>
                    <a:pt x="34" y="0"/>
                  </a:cubicBezTo>
                  <a:cubicBezTo>
                    <a:pt x="34" y="0"/>
                    <a:pt x="33" y="0"/>
                    <a:pt x="33" y="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6" name="išļidé"/>
            <p:cNvSpPr/>
            <p:nvPr/>
          </p:nvSpPr>
          <p:spPr bwMode="auto">
            <a:xfrm>
              <a:off x="3089276" y="3946525"/>
              <a:ext cx="150813" cy="219075"/>
            </a:xfrm>
            <a:custGeom>
              <a:avLst/>
              <a:gdLst>
                <a:gd name="T0" fmla="*/ 23 w 88"/>
                <a:gd name="T1" fmla="*/ 103 h 127"/>
                <a:gd name="T2" fmla="*/ 77 w 88"/>
                <a:gd name="T3" fmla="*/ 118 h 127"/>
                <a:gd name="T4" fmla="*/ 83 w 88"/>
                <a:gd name="T5" fmla="*/ 65 h 127"/>
                <a:gd name="T6" fmla="*/ 54 w 88"/>
                <a:gd name="T7" fmla="*/ 1 h 127"/>
                <a:gd name="T8" fmla="*/ 10 w 88"/>
                <a:gd name="T9" fmla="*/ 16 h 127"/>
                <a:gd name="T10" fmla="*/ 23 w 88"/>
                <a:gd name="T11" fmla="*/ 103 h 127"/>
              </a:gdLst>
              <a:ahLst/>
              <a:cxnLst>
                <a:cxn ang="0">
                  <a:pos x="T0" y="T1"/>
                </a:cxn>
                <a:cxn ang="0">
                  <a:pos x="T2" y="T3"/>
                </a:cxn>
                <a:cxn ang="0">
                  <a:pos x="T4" y="T5"/>
                </a:cxn>
                <a:cxn ang="0">
                  <a:pos x="T6" y="T7"/>
                </a:cxn>
                <a:cxn ang="0">
                  <a:pos x="T8" y="T9"/>
                </a:cxn>
                <a:cxn ang="0">
                  <a:pos x="T10" y="T11"/>
                </a:cxn>
              </a:cxnLst>
              <a:rect l="0" t="0" r="r" b="b"/>
              <a:pathLst>
                <a:path w="88" h="127">
                  <a:moveTo>
                    <a:pt x="23" y="103"/>
                  </a:moveTo>
                  <a:cubicBezTo>
                    <a:pt x="33" y="114"/>
                    <a:pt x="72" y="127"/>
                    <a:pt x="77" y="118"/>
                  </a:cubicBezTo>
                  <a:cubicBezTo>
                    <a:pt x="82" y="109"/>
                    <a:pt x="88" y="82"/>
                    <a:pt x="83" y="65"/>
                  </a:cubicBezTo>
                  <a:cubicBezTo>
                    <a:pt x="77" y="47"/>
                    <a:pt x="61" y="2"/>
                    <a:pt x="54" y="1"/>
                  </a:cubicBezTo>
                  <a:cubicBezTo>
                    <a:pt x="47" y="0"/>
                    <a:pt x="20" y="8"/>
                    <a:pt x="10" y="16"/>
                  </a:cubicBezTo>
                  <a:cubicBezTo>
                    <a:pt x="0" y="25"/>
                    <a:pt x="23" y="103"/>
                    <a:pt x="23" y="103"/>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7500"/>
            </a:bodyPr>
            <a:lstStyle/>
            <a:p>
              <a:pPr algn="ctr"/>
              <a:endParaRPr sz="2400"/>
            </a:p>
          </p:txBody>
        </p:sp>
        <p:sp>
          <p:nvSpPr>
            <p:cNvPr id="97" name="î$líďé"/>
            <p:cNvSpPr/>
            <p:nvPr/>
          </p:nvSpPr>
          <p:spPr bwMode="auto">
            <a:xfrm>
              <a:off x="3136901" y="3995737"/>
              <a:ext cx="88900" cy="138113"/>
            </a:xfrm>
            <a:custGeom>
              <a:avLst/>
              <a:gdLst>
                <a:gd name="T0" fmla="*/ 13 w 51"/>
                <a:gd name="T1" fmla="*/ 71 h 80"/>
                <a:gd name="T2" fmla="*/ 46 w 51"/>
                <a:gd name="T3" fmla="*/ 74 h 80"/>
                <a:gd name="T4" fmla="*/ 45 w 51"/>
                <a:gd name="T5" fmla="*/ 22 h 80"/>
                <a:gd name="T6" fmla="*/ 35 w 51"/>
                <a:gd name="T7" fmla="*/ 0 h 80"/>
                <a:gd name="T8" fmla="*/ 0 w 51"/>
                <a:gd name="T9" fmla="*/ 2 h 80"/>
                <a:gd name="T10" fmla="*/ 13 w 51"/>
                <a:gd name="T11" fmla="*/ 71 h 80"/>
              </a:gdLst>
              <a:ahLst/>
              <a:cxnLst>
                <a:cxn ang="0">
                  <a:pos x="T0" y="T1"/>
                </a:cxn>
                <a:cxn ang="0">
                  <a:pos x="T2" y="T3"/>
                </a:cxn>
                <a:cxn ang="0">
                  <a:pos x="T4" y="T5"/>
                </a:cxn>
                <a:cxn ang="0">
                  <a:pos x="T6" y="T7"/>
                </a:cxn>
                <a:cxn ang="0">
                  <a:pos x="T8" y="T9"/>
                </a:cxn>
                <a:cxn ang="0">
                  <a:pos x="T10" y="T11"/>
                </a:cxn>
              </a:cxnLst>
              <a:rect l="0" t="0" r="r" b="b"/>
              <a:pathLst>
                <a:path w="51" h="80">
                  <a:moveTo>
                    <a:pt x="13" y="71"/>
                  </a:moveTo>
                  <a:cubicBezTo>
                    <a:pt x="27" y="76"/>
                    <a:pt x="44" y="80"/>
                    <a:pt x="46" y="74"/>
                  </a:cubicBezTo>
                  <a:cubicBezTo>
                    <a:pt x="49" y="65"/>
                    <a:pt x="51" y="37"/>
                    <a:pt x="45" y="22"/>
                  </a:cubicBezTo>
                  <a:cubicBezTo>
                    <a:pt x="43" y="17"/>
                    <a:pt x="39" y="9"/>
                    <a:pt x="35" y="0"/>
                  </a:cubicBezTo>
                  <a:cubicBezTo>
                    <a:pt x="24" y="4"/>
                    <a:pt x="11" y="3"/>
                    <a:pt x="0" y="2"/>
                  </a:cubicBezTo>
                  <a:cubicBezTo>
                    <a:pt x="9" y="23"/>
                    <a:pt x="21" y="48"/>
                    <a:pt x="13" y="71"/>
                  </a:cubicBezTo>
                  <a:close/>
                </a:path>
              </a:pathLst>
            </a:custGeom>
            <a:solidFill>
              <a:srgbClr val="AAADAD"/>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sp>
          <p:nvSpPr>
            <p:cNvPr id="98" name="iśḷîḑê"/>
            <p:cNvSpPr/>
            <p:nvPr/>
          </p:nvSpPr>
          <p:spPr bwMode="auto">
            <a:xfrm>
              <a:off x="3079751" y="3960812"/>
              <a:ext cx="77788" cy="193675"/>
            </a:xfrm>
            <a:custGeom>
              <a:avLst/>
              <a:gdLst>
                <a:gd name="T0" fmla="*/ 0 w 45"/>
                <a:gd name="T1" fmla="*/ 53 h 112"/>
                <a:gd name="T2" fmla="*/ 13 w 45"/>
                <a:gd name="T3" fmla="*/ 106 h 112"/>
                <a:gd name="T4" fmla="*/ 43 w 45"/>
                <a:gd name="T5" fmla="*/ 92 h 112"/>
                <a:gd name="T6" fmla="*/ 29 w 45"/>
                <a:gd name="T7" fmla="*/ 21 h 112"/>
                <a:gd name="T8" fmla="*/ 10 w 45"/>
                <a:gd name="T9" fmla="*/ 7 h 112"/>
                <a:gd name="T10" fmla="*/ 0 w 45"/>
                <a:gd name="T11" fmla="*/ 53 h 112"/>
              </a:gdLst>
              <a:ahLst/>
              <a:cxnLst>
                <a:cxn ang="0">
                  <a:pos x="T0" y="T1"/>
                </a:cxn>
                <a:cxn ang="0">
                  <a:pos x="T2" y="T3"/>
                </a:cxn>
                <a:cxn ang="0">
                  <a:pos x="T4" y="T5"/>
                </a:cxn>
                <a:cxn ang="0">
                  <a:pos x="T6" y="T7"/>
                </a:cxn>
                <a:cxn ang="0">
                  <a:pos x="T8" y="T9"/>
                </a:cxn>
                <a:cxn ang="0">
                  <a:pos x="T10" y="T11"/>
                </a:cxn>
              </a:cxnLst>
              <a:rect l="0" t="0" r="r" b="b"/>
              <a:pathLst>
                <a:path w="45" h="112">
                  <a:moveTo>
                    <a:pt x="0" y="53"/>
                  </a:moveTo>
                  <a:cubicBezTo>
                    <a:pt x="0" y="69"/>
                    <a:pt x="5" y="102"/>
                    <a:pt x="13" y="106"/>
                  </a:cubicBezTo>
                  <a:cubicBezTo>
                    <a:pt x="22" y="112"/>
                    <a:pt x="45" y="110"/>
                    <a:pt x="43" y="92"/>
                  </a:cubicBezTo>
                  <a:cubicBezTo>
                    <a:pt x="40" y="74"/>
                    <a:pt x="33" y="32"/>
                    <a:pt x="29" y="21"/>
                  </a:cubicBezTo>
                  <a:cubicBezTo>
                    <a:pt x="25" y="10"/>
                    <a:pt x="18" y="0"/>
                    <a:pt x="10" y="7"/>
                  </a:cubicBezTo>
                  <a:cubicBezTo>
                    <a:pt x="1" y="14"/>
                    <a:pt x="0" y="39"/>
                    <a:pt x="0" y="53"/>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92500" lnSpcReduction="20000"/>
            </a:bodyPr>
            <a:lstStyle/>
            <a:p>
              <a:pPr algn="ctr"/>
              <a:endParaRPr sz="2400"/>
            </a:p>
          </p:txBody>
        </p:sp>
        <p:sp>
          <p:nvSpPr>
            <p:cNvPr id="99" name="îṡlíḑe"/>
            <p:cNvSpPr/>
            <p:nvPr/>
          </p:nvSpPr>
          <p:spPr bwMode="auto">
            <a:xfrm>
              <a:off x="3087689" y="4075112"/>
              <a:ext cx="69850" cy="79375"/>
            </a:xfrm>
            <a:custGeom>
              <a:avLst/>
              <a:gdLst>
                <a:gd name="T0" fmla="*/ 39 w 41"/>
                <a:gd name="T1" fmla="*/ 26 h 46"/>
                <a:gd name="T2" fmla="*/ 34 w 41"/>
                <a:gd name="T3" fmla="*/ 0 h 46"/>
                <a:gd name="T4" fmla="*/ 0 w 41"/>
                <a:gd name="T5" fmla="*/ 19 h 46"/>
                <a:gd name="T6" fmla="*/ 9 w 41"/>
                <a:gd name="T7" fmla="*/ 40 h 46"/>
                <a:gd name="T8" fmla="*/ 39 w 41"/>
                <a:gd name="T9" fmla="*/ 26 h 46"/>
              </a:gdLst>
              <a:ahLst/>
              <a:cxnLst>
                <a:cxn ang="0">
                  <a:pos x="T0" y="T1"/>
                </a:cxn>
                <a:cxn ang="0">
                  <a:pos x="T2" y="T3"/>
                </a:cxn>
                <a:cxn ang="0">
                  <a:pos x="T4" y="T5"/>
                </a:cxn>
                <a:cxn ang="0">
                  <a:pos x="T6" y="T7"/>
                </a:cxn>
                <a:cxn ang="0">
                  <a:pos x="T8" y="T9"/>
                </a:cxn>
              </a:cxnLst>
              <a:rect l="0" t="0" r="r" b="b"/>
              <a:pathLst>
                <a:path w="41" h="46">
                  <a:moveTo>
                    <a:pt x="39" y="26"/>
                  </a:moveTo>
                  <a:cubicBezTo>
                    <a:pt x="38" y="20"/>
                    <a:pt x="36" y="10"/>
                    <a:pt x="34" y="0"/>
                  </a:cubicBezTo>
                  <a:cubicBezTo>
                    <a:pt x="27" y="13"/>
                    <a:pt x="15" y="20"/>
                    <a:pt x="0" y="19"/>
                  </a:cubicBezTo>
                  <a:cubicBezTo>
                    <a:pt x="2" y="29"/>
                    <a:pt x="5" y="38"/>
                    <a:pt x="9" y="40"/>
                  </a:cubicBezTo>
                  <a:cubicBezTo>
                    <a:pt x="18" y="46"/>
                    <a:pt x="41" y="44"/>
                    <a:pt x="39" y="26"/>
                  </a:cubicBezTo>
                  <a:close/>
                </a:path>
              </a:pathLst>
            </a:custGeom>
            <a:solidFill>
              <a:srgbClr val="5E6264"/>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0" name="îṣlîḋé"/>
            <p:cNvSpPr/>
            <p:nvPr/>
          </p:nvSpPr>
          <p:spPr bwMode="auto">
            <a:xfrm>
              <a:off x="3082926" y="3967162"/>
              <a:ext cx="47625" cy="69850"/>
            </a:xfrm>
            <a:custGeom>
              <a:avLst/>
              <a:gdLst>
                <a:gd name="T0" fmla="*/ 8 w 27"/>
                <a:gd name="T1" fmla="*/ 6 h 40"/>
                <a:gd name="T2" fmla="*/ 0 w 27"/>
                <a:gd name="T3" fmla="*/ 40 h 40"/>
                <a:gd name="T4" fmla="*/ 13 w 27"/>
                <a:gd name="T5" fmla="*/ 23 h 40"/>
                <a:gd name="T6" fmla="*/ 27 w 27"/>
                <a:gd name="T7" fmla="*/ 27 h 40"/>
                <a:gd name="T8" fmla="*/ 24 w 27"/>
                <a:gd name="T9" fmla="*/ 18 h 40"/>
                <a:gd name="T10" fmla="*/ 8 w 27"/>
                <a:gd name="T11" fmla="*/ 6 h 40"/>
              </a:gdLst>
              <a:ahLst/>
              <a:cxnLst>
                <a:cxn ang="0">
                  <a:pos x="T0" y="T1"/>
                </a:cxn>
                <a:cxn ang="0">
                  <a:pos x="T2" y="T3"/>
                </a:cxn>
                <a:cxn ang="0">
                  <a:pos x="T4" y="T5"/>
                </a:cxn>
                <a:cxn ang="0">
                  <a:pos x="T6" y="T7"/>
                </a:cxn>
                <a:cxn ang="0">
                  <a:pos x="T8" y="T9"/>
                </a:cxn>
                <a:cxn ang="0">
                  <a:pos x="T10" y="T11"/>
                </a:cxn>
              </a:cxnLst>
              <a:rect l="0" t="0" r="r" b="b"/>
              <a:pathLst>
                <a:path w="27" h="40">
                  <a:moveTo>
                    <a:pt x="8" y="6"/>
                  </a:moveTo>
                  <a:cubicBezTo>
                    <a:pt x="2" y="11"/>
                    <a:pt x="0" y="28"/>
                    <a:pt x="0" y="40"/>
                  </a:cubicBezTo>
                  <a:cubicBezTo>
                    <a:pt x="1" y="32"/>
                    <a:pt x="4" y="25"/>
                    <a:pt x="13" y="23"/>
                  </a:cubicBezTo>
                  <a:cubicBezTo>
                    <a:pt x="17" y="21"/>
                    <a:pt x="22" y="24"/>
                    <a:pt x="27" y="27"/>
                  </a:cubicBezTo>
                  <a:cubicBezTo>
                    <a:pt x="26" y="23"/>
                    <a:pt x="25" y="20"/>
                    <a:pt x="24" y="18"/>
                  </a:cubicBezTo>
                  <a:cubicBezTo>
                    <a:pt x="20" y="8"/>
                    <a:pt x="15" y="0"/>
                    <a:pt x="8" y="6"/>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1" name="ï$1ídé"/>
            <p:cNvSpPr/>
            <p:nvPr/>
          </p:nvSpPr>
          <p:spPr bwMode="auto">
            <a:xfrm>
              <a:off x="3416301" y="4335462"/>
              <a:ext cx="363538" cy="760413"/>
            </a:xfrm>
            <a:custGeom>
              <a:avLst/>
              <a:gdLst>
                <a:gd name="T0" fmla="*/ 150 w 210"/>
                <a:gd name="T1" fmla="*/ 0 h 440"/>
                <a:gd name="T2" fmla="*/ 160 w 210"/>
                <a:gd name="T3" fmla="*/ 196 h 440"/>
                <a:gd name="T4" fmla="*/ 172 w 210"/>
                <a:gd name="T5" fmla="*/ 338 h 440"/>
                <a:gd name="T6" fmla="*/ 199 w 210"/>
                <a:gd name="T7" fmla="*/ 405 h 440"/>
                <a:gd name="T8" fmla="*/ 48 w 210"/>
                <a:gd name="T9" fmla="*/ 405 h 440"/>
                <a:gd name="T10" fmla="*/ 47 w 210"/>
                <a:gd name="T11" fmla="*/ 335 h 440"/>
                <a:gd name="T12" fmla="*/ 0 w 210"/>
                <a:gd name="T13" fmla="*/ 70 h 440"/>
                <a:gd name="T14" fmla="*/ 150 w 210"/>
                <a:gd name="T15" fmla="*/ 0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440">
                  <a:moveTo>
                    <a:pt x="150" y="0"/>
                  </a:moveTo>
                  <a:cubicBezTo>
                    <a:pt x="150" y="0"/>
                    <a:pt x="159" y="68"/>
                    <a:pt x="160" y="196"/>
                  </a:cubicBezTo>
                  <a:cubicBezTo>
                    <a:pt x="162" y="325"/>
                    <a:pt x="172" y="338"/>
                    <a:pt x="172" y="338"/>
                  </a:cubicBezTo>
                  <a:cubicBezTo>
                    <a:pt x="172" y="338"/>
                    <a:pt x="210" y="372"/>
                    <a:pt x="199" y="405"/>
                  </a:cubicBezTo>
                  <a:cubicBezTo>
                    <a:pt x="189" y="439"/>
                    <a:pt x="70" y="440"/>
                    <a:pt x="48" y="405"/>
                  </a:cubicBezTo>
                  <a:cubicBezTo>
                    <a:pt x="26" y="369"/>
                    <a:pt x="45" y="342"/>
                    <a:pt x="47" y="335"/>
                  </a:cubicBezTo>
                  <a:cubicBezTo>
                    <a:pt x="49" y="327"/>
                    <a:pt x="38" y="183"/>
                    <a:pt x="0" y="70"/>
                  </a:cubicBezTo>
                  <a:lnTo>
                    <a:pt x="150" y="0"/>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02" name="iṩļiďè"/>
            <p:cNvSpPr/>
            <p:nvPr/>
          </p:nvSpPr>
          <p:spPr bwMode="auto">
            <a:xfrm>
              <a:off x="3416301" y="4376737"/>
              <a:ext cx="171450" cy="695325"/>
            </a:xfrm>
            <a:custGeom>
              <a:avLst/>
              <a:gdLst>
                <a:gd name="T0" fmla="*/ 92 w 99"/>
                <a:gd name="T1" fmla="*/ 323 h 403"/>
                <a:gd name="T2" fmla="*/ 67 w 99"/>
                <a:gd name="T3" fmla="*/ 303 h 403"/>
                <a:gd name="T4" fmla="*/ 79 w 99"/>
                <a:gd name="T5" fmla="*/ 186 h 403"/>
                <a:gd name="T6" fmla="*/ 54 w 99"/>
                <a:gd name="T7" fmla="*/ 58 h 403"/>
                <a:gd name="T8" fmla="*/ 99 w 99"/>
                <a:gd name="T9" fmla="*/ 1 h 403"/>
                <a:gd name="T10" fmla="*/ 99 w 99"/>
                <a:gd name="T11" fmla="*/ 0 h 403"/>
                <a:gd name="T12" fmla="*/ 0 w 99"/>
                <a:gd name="T13" fmla="*/ 46 h 403"/>
                <a:gd name="T14" fmla="*/ 47 w 99"/>
                <a:gd name="T15" fmla="*/ 311 h 403"/>
                <a:gd name="T16" fmla="*/ 48 w 99"/>
                <a:gd name="T17" fmla="*/ 381 h 403"/>
                <a:gd name="T18" fmla="*/ 92 w 99"/>
                <a:gd name="T19" fmla="*/ 403 h 403"/>
                <a:gd name="T20" fmla="*/ 64 w 99"/>
                <a:gd name="T21" fmla="*/ 342 h 403"/>
                <a:gd name="T22" fmla="*/ 92 w 99"/>
                <a:gd name="T23" fmla="*/ 3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03">
                  <a:moveTo>
                    <a:pt x="92" y="323"/>
                  </a:moveTo>
                  <a:cubicBezTo>
                    <a:pt x="85" y="315"/>
                    <a:pt x="69" y="312"/>
                    <a:pt x="67" y="303"/>
                  </a:cubicBezTo>
                  <a:cubicBezTo>
                    <a:pt x="51" y="264"/>
                    <a:pt x="51" y="217"/>
                    <a:pt x="79" y="186"/>
                  </a:cubicBezTo>
                  <a:cubicBezTo>
                    <a:pt x="36" y="170"/>
                    <a:pt x="46" y="100"/>
                    <a:pt x="54" y="58"/>
                  </a:cubicBezTo>
                  <a:cubicBezTo>
                    <a:pt x="59" y="33"/>
                    <a:pt x="89" y="25"/>
                    <a:pt x="99" y="1"/>
                  </a:cubicBezTo>
                  <a:cubicBezTo>
                    <a:pt x="99" y="0"/>
                    <a:pt x="99" y="0"/>
                    <a:pt x="99" y="0"/>
                  </a:cubicBezTo>
                  <a:cubicBezTo>
                    <a:pt x="0" y="46"/>
                    <a:pt x="0" y="46"/>
                    <a:pt x="0" y="46"/>
                  </a:cubicBezTo>
                  <a:cubicBezTo>
                    <a:pt x="38" y="159"/>
                    <a:pt x="49" y="303"/>
                    <a:pt x="47" y="311"/>
                  </a:cubicBezTo>
                  <a:cubicBezTo>
                    <a:pt x="45" y="318"/>
                    <a:pt x="26" y="345"/>
                    <a:pt x="48" y="381"/>
                  </a:cubicBezTo>
                  <a:cubicBezTo>
                    <a:pt x="55" y="392"/>
                    <a:pt x="72" y="399"/>
                    <a:pt x="92" y="403"/>
                  </a:cubicBezTo>
                  <a:cubicBezTo>
                    <a:pt x="76" y="388"/>
                    <a:pt x="64" y="366"/>
                    <a:pt x="64" y="342"/>
                  </a:cubicBezTo>
                  <a:cubicBezTo>
                    <a:pt x="64" y="323"/>
                    <a:pt x="82" y="329"/>
                    <a:pt x="92" y="323"/>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03" name="ísľíde"/>
            <p:cNvSpPr/>
            <p:nvPr/>
          </p:nvSpPr>
          <p:spPr bwMode="auto">
            <a:xfrm>
              <a:off x="3600451" y="4375150"/>
              <a:ext cx="1588" cy="3175"/>
            </a:xfrm>
            <a:custGeom>
              <a:avLst/>
              <a:gdLst>
                <a:gd name="T0" fmla="*/ 1 w 1"/>
                <a:gd name="T1" fmla="*/ 0 h 2"/>
                <a:gd name="T2" fmla="*/ 0 w 1"/>
                <a:gd name="T3" fmla="*/ 1 h 2"/>
                <a:gd name="T4" fmla="*/ 1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1"/>
                    <a:pt x="0" y="1"/>
                    <a:pt x="0" y="1"/>
                  </a:cubicBezTo>
                  <a:cubicBezTo>
                    <a:pt x="0" y="1"/>
                    <a:pt x="0" y="1"/>
                    <a:pt x="1" y="2"/>
                  </a:cubicBezTo>
                  <a:cubicBezTo>
                    <a:pt x="1" y="1"/>
                    <a:pt x="1" y="1"/>
                    <a:pt x="1" y="1"/>
                  </a:cubicBezTo>
                  <a:cubicBezTo>
                    <a:pt x="1" y="0"/>
                    <a:pt x="1" y="0"/>
                    <a:pt x="1" y="0"/>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4" name="îślíḑè"/>
            <p:cNvSpPr/>
            <p:nvPr/>
          </p:nvSpPr>
          <p:spPr bwMode="auto">
            <a:xfrm>
              <a:off x="3575051" y="4340225"/>
              <a:ext cx="119063" cy="565150"/>
            </a:xfrm>
            <a:custGeom>
              <a:avLst/>
              <a:gdLst>
                <a:gd name="T0" fmla="*/ 34 w 69"/>
                <a:gd name="T1" fmla="*/ 283 h 327"/>
                <a:gd name="T2" fmla="*/ 69 w 69"/>
                <a:gd name="T3" fmla="*/ 327 h 327"/>
                <a:gd name="T4" fmla="*/ 61 w 69"/>
                <a:gd name="T5" fmla="*/ 197 h 327"/>
                <a:gd name="T6" fmla="*/ 51 w 69"/>
                <a:gd name="T7" fmla="*/ 0 h 327"/>
                <a:gd name="T8" fmla="*/ 1 w 69"/>
                <a:gd name="T9" fmla="*/ 23 h 327"/>
                <a:gd name="T10" fmla="*/ 0 w 69"/>
                <a:gd name="T11" fmla="*/ 24 h 327"/>
                <a:gd name="T12" fmla="*/ 0 w 69"/>
                <a:gd name="T13" fmla="*/ 25 h 327"/>
                <a:gd name="T14" fmla="*/ 34 w 69"/>
                <a:gd name="T15" fmla="*/ 28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27">
                  <a:moveTo>
                    <a:pt x="34" y="283"/>
                  </a:moveTo>
                  <a:cubicBezTo>
                    <a:pt x="40" y="302"/>
                    <a:pt x="52" y="321"/>
                    <a:pt x="69" y="327"/>
                  </a:cubicBezTo>
                  <a:cubicBezTo>
                    <a:pt x="66" y="313"/>
                    <a:pt x="62" y="277"/>
                    <a:pt x="61" y="197"/>
                  </a:cubicBezTo>
                  <a:cubicBezTo>
                    <a:pt x="59" y="69"/>
                    <a:pt x="51" y="0"/>
                    <a:pt x="51" y="0"/>
                  </a:cubicBezTo>
                  <a:cubicBezTo>
                    <a:pt x="1" y="23"/>
                    <a:pt x="1" y="23"/>
                    <a:pt x="1" y="23"/>
                  </a:cubicBezTo>
                  <a:cubicBezTo>
                    <a:pt x="0" y="24"/>
                    <a:pt x="0" y="24"/>
                    <a:pt x="0" y="24"/>
                  </a:cubicBezTo>
                  <a:cubicBezTo>
                    <a:pt x="0" y="24"/>
                    <a:pt x="0" y="25"/>
                    <a:pt x="0" y="25"/>
                  </a:cubicBezTo>
                  <a:cubicBezTo>
                    <a:pt x="49" y="95"/>
                    <a:pt x="9" y="202"/>
                    <a:pt x="34" y="28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05" name="íṥlíḍè"/>
            <p:cNvSpPr/>
            <p:nvPr/>
          </p:nvSpPr>
          <p:spPr bwMode="auto">
            <a:xfrm>
              <a:off x="3582989" y="4954587"/>
              <a:ext cx="158750" cy="74613"/>
            </a:xfrm>
            <a:custGeom>
              <a:avLst/>
              <a:gdLst>
                <a:gd name="T0" fmla="*/ 0 w 92"/>
                <a:gd name="T1" fmla="*/ 13 h 43"/>
                <a:gd name="T2" fmla="*/ 53 w 92"/>
                <a:gd name="T3" fmla="*/ 40 h 43"/>
                <a:gd name="T4" fmla="*/ 86 w 92"/>
                <a:gd name="T5" fmla="*/ 23 h 43"/>
                <a:gd name="T6" fmla="*/ 86 w 92"/>
                <a:gd name="T7" fmla="*/ 0 h 43"/>
                <a:gd name="T8" fmla="*/ 0 w 92"/>
                <a:gd name="T9" fmla="*/ 13 h 43"/>
              </a:gdLst>
              <a:ahLst/>
              <a:cxnLst>
                <a:cxn ang="0">
                  <a:pos x="T0" y="T1"/>
                </a:cxn>
                <a:cxn ang="0">
                  <a:pos x="T2" y="T3"/>
                </a:cxn>
                <a:cxn ang="0">
                  <a:pos x="T4" y="T5"/>
                </a:cxn>
                <a:cxn ang="0">
                  <a:pos x="T6" y="T7"/>
                </a:cxn>
                <a:cxn ang="0">
                  <a:pos x="T8" y="T9"/>
                </a:cxn>
              </a:cxnLst>
              <a:rect l="0" t="0" r="r" b="b"/>
              <a:pathLst>
                <a:path w="92" h="43">
                  <a:moveTo>
                    <a:pt x="0" y="13"/>
                  </a:moveTo>
                  <a:cubicBezTo>
                    <a:pt x="15" y="28"/>
                    <a:pt x="33" y="35"/>
                    <a:pt x="53" y="40"/>
                  </a:cubicBezTo>
                  <a:cubicBezTo>
                    <a:pt x="69" y="43"/>
                    <a:pt x="81" y="35"/>
                    <a:pt x="86" y="23"/>
                  </a:cubicBezTo>
                  <a:cubicBezTo>
                    <a:pt x="92" y="16"/>
                    <a:pt x="90" y="8"/>
                    <a:pt x="86" y="0"/>
                  </a:cubicBezTo>
                  <a:cubicBezTo>
                    <a:pt x="65" y="21"/>
                    <a:pt x="28" y="24"/>
                    <a:pt x="0" y="1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6" name="íşḻîḑé"/>
            <p:cNvSpPr/>
            <p:nvPr/>
          </p:nvSpPr>
          <p:spPr bwMode="auto">
            <a:xfrm>
              <a:off x="3208339" y="4933950"/>
              <a:ext cx="114300" cy="168275"/>
            </a:xfrm>
            <a:custGeom>
              <a:avLst/>
              <a:gdLst>
                <a:gd name="T0" fmla="*/ 45 w 66"/>
                <a:gd name="T1" fmla="*/ 4 h 97"/>
                <a:gd name="T2" fmla="*/ 44 w 66"/>
                <a:gd name="T3" fmla="*/ 74 h 97"/>
                <a:gd name="T4" fmla="*/ 0 w 66"/>
                <a:gd name="T5" fmla="*/ 97 h 97"/>
                <a:gd name="T6" fmla="*/ 28 w 66"/>
                <a:gd name="T7" fmla="*/ 36 h 97"/>
                <a:gd name="T8" fmla="*/ 0 w 66"/>
                <a:gd name="T9" fmla="*/ 16 h 97"/>
                <a:gd name="T10" fmla="*/ 14 w 66"/>
                <a:gd name="T11" fmla="*/ 7 h 97"/>
                <a:gd name="T12" fmla="*/ 45 w 66"/>
                <a:gd name="T13" fmla="*/ 0 h 97"/>
                <a:gd name="T14" fmla="*/ 45 w 66"/>
                <a:gd name="T15" fmla="*/ 4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97">
                  <a:moveTo>
                    <a:pt x="45" y="4"/>
                  </a:moveTo>
                  <a:cubicBezTo>
                    <a:pt x="47" y="12"/>
                    <a:pt x="66" y="39"/>
                    <a:pt x="44" y="74"/>
                  </a:cubicBezTo>
                  <a:cubicBezTo>
                    <a:pt x="37" y="85"/>
                    <a:pt x="20" y="93"/>
                    <a:pt x="0" y="97"/>
                  </a:cubicBezTo>
                  <a:cubicBezTo>
                    <a:pt x="17" y="82"/>
                    <a:pt x="28" y="59"/>
                    <a:pt x="28" y="36"/>
                  </a:cubicBezTo>
                  <a:cubicBezTo>
                    <a:pt x="28" y="16"/>
                    <a:pt x="10" y="22"/>
                    <a:pt x="0" y="16"/>
                  </a:cubicBezTo>
                  <a:cubicBezTo>
                    <a:pt x="4" y="12"/>
                    <a:pt x="9" y="10"/>
                    <a:pt x="14" y="7"/>
                  </a:cubicBezTo>
                  <a:cubicBezTo>
                    <a:pt x="25" y="5"/>
                    <a:pt x="35" y="2"/>
                    <a:pt x="45" y="0"/>
                  </a:cubicBezTo>
                  <a:cubicBezTo>
                    <a:pt x="45" y="2"/>
                    <a:pt x="45" y="4"/>
                    <a:pt x="45" y="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5000" lnSpcReduction="20000"/>
            </a:bodyPr>
            <a:lstStyle/>
            <a:p>
              <a:pPr algn="ctr"/>
              <a:endParaRPr sz="2400"/>
            </a:p>
          </p:txBody>
        </p:sp>
        <p:sp>
          <p:nvSpPr>
            <p:cNvPr id="107" name="îṣ1iḍe"/>
            <p:cNvSpPr/>
            <p:nvPr/>
          </p:nvSpPr>
          <p:spPr bwMode="auto">
            <a:xfrm>
              <a:off x="3043239" y="4984750"/>
              <a:ext cx="160338" cy="73025"/>
            </a:xfrm>
            <a:custGeom>
              <a:avLst/>
              <a:gdLst>
                <a:gd name="T0" fmla="*/ 92 w 92"/>
                <a:gd name="T1" fmla="*/ 12 h 42"/>
                <a:gd name="T2" fmla="*/ 38 w 92"/>
                <a:gd name="T3" fmla="*/ 39 h 42"/>
                <a:gd name="T4" fmla="*/ 5 w 92"/>
                <a:gd name="T5" fmla="*/ 22 h 42"/>
                <a:gd name="T6" fmla="*/ 5 w 92"/>
                <a:gd name="T7" fmla="*/ 0 h 42"/>
                <a:gd name="T8" fmla="*/ 92 w 92"/>
                <a:gd name="T9" fmla="*/ 12 h 42"/>
              </a:gdLst>
              <a:ahLst/>
              <a:cxnLst>
                <a:cxn ang="0">
                  <a:pos x="T0" y="T1"/>
                </a:cxn>
                <a:cxn ang="0">
                  <a:pos x="T2" y="T3"/>
                </a:cxn>
                <a:cxn ang="0">
                  <a:pos x="T4" y="T5"/>
                </a:cxn>
                <a:cxn ang="0">
                  <a:pos x="T6" y="T7"/>
                </a:cxn>
                <a:cxn ang="0">
                  <a:pos x="T8" y="T9"/>
                </a:cxn>
              </a:cxnLst>
              <a:rect l="0" t="0" r="r" b="b"/>
              <a:pathLst>
                <a:path w="92" h="42">
                  <a:moveTo>
                    <a:pt x="92" y="12"/>
                  </a:moveTo>
                  <a:cubicBezTo>
                    <a:pt x="76" y="27"/>
                    <a:pt x="58" y="34"/>
                    <a:pt x="38" y="39"/>
                  </a:cubicBezTo>
                  <a:cubicBezTo>
                    <a:pt x="23" y="42"/>
                    <a:pt x="10" y="34"/>
                    <a:pt x="5" y="22"/>
                  </a:cubicBezTo>
                  <a:cubicBezTo>
                    <a:pt x="0" y="15"/>
                    <a:pt x="2" y="7"/>
                    <a:pt x="5" y="0"/>
                  </a:cubicBezTo>
                  <a:cubicBezTo>
                    <a:pt x="26" y="20"/>
                    <a:pt x="64" y="24"/>
                    <a:pt x="92" y="12"/>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8" name="iṩľïḋè"/>
            <p:cNvSpPr/>
            <p:nvPr/>
          </p:nvSpPr>
          <p:spPr bwMode="auto">
            <a:xfrm>
              <a:off x="3070226" y="4379912"/>
              <a:ext cx="342900" cy="595313"/>
            </a:xfrm>
            <a:custGeom>
              <a:avLst/>
              <a:gdLst>
                <a:gd name="T0" fmla="*/ 199 w 199"/>
                <a:gd name="T1" fmla="*/ 43 h 345"/>
                <a:gd name="T2" fmla="*/ 25 w 199"/>
                <a:gd name="T3" fmla="*/ 0 h 345"/>
                <a:gd name="T4" fmla="*/ 0 w 199"/>
                <a:gd name="T5" fmla="*/ 315 h 345"/>
                <a:gd name="T6" fmla="*/ 136 w 199"/>
                <a:gd name="T7" fmla="*/ 313 h 345"/>
                <a:gd name="T8" fmla="*/ 199 w 199"/>
                <a:gd name="T9" fmla="*/ 43 h 345"/>
              </a:gdLst>
              <a:ahLst/>
              <a:cxnLst>
                <a:cxn ang="0">
                  <a:pos x="T0" y="T1"/>
                </a:cxn>
                <a:cxn ang="0">
                  <a:pos x="T2" y="T3"/>
                </a:cxn>
                <a:cxn ang="0">
                  <a:pos x="T4" y="T5"/>
                </a:cxn>
                <a:cxn ang="0">
                  <a:pos x="T6" y="T7"/>
                </a:cxn>
                <a:cxn ang="0">
                  <a:pos x="T8" y="T9"/>
                </a:cxn>
              </a:cxnLst>
              <a:rect l="0" t="0" r="r" b="b"/>
              <a:pathLst>
                <a:path w="199" h="345">
                  <a:moveTo>
                    <a:pt x="199" y="43"/>
                  </a:moveTo>
                  <a:cubicBezTo>
                    <a:pt x="25" y="0"/>
                    <a:pt x="25" y="0"/>
                    <a:pt x="25" y="0"/>
                  </a:cubicBezTo>
                  <a:cubicBezTo>
                    <a:pt x="25" y="0"/>
                    <a:pt x="29" y="162"/>
                    <a:pt x="0" y="315"/>
                  </a:cubicBezTo>
                  <a:cubicBezTo>
                    <a:pt x="39" y="345"/>
                    <a:pt x="95" y="339"/>
                    <a:pt x="136" y="313"/>
                  </a:cubicBezTo>
                  <a:cubicBezTo>
                    <a:pt x="132" y="259"/>
                    <a:pt x="179" y="109"/>
                    <a:pt x="199" y="4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09" name="ï$ľidê"/>
            <p:cNvSpPr/>
            <p:nvPr/>
          </p:nvSpPr>
          <p:spPr bwMode="auto">
            <a:xfrm>
              <a:off x="3074989" y="4383087"/>
              <a:ext cx="119063" cy="574675"/>
            </a:xfrm>
            <a:custGeom>
              <a:avLst/>
              <a:gdLst>
                <a:gd name="T0" fmla="*/ 35 w 69"/>
                <a:gd name="T1" fmla="*/ 265 h 332"/>
                <a:gd name="T2" fmla="*/ 65 w 69"/>
                <a:gd name="T3" fmla="*/ 14 h 332"/>
                <a:gd name="T4" fmla="*/ 69 w 69"/>
                <a:gd name="T5" fmla="*/ 9 h 332"/>
                <a:gd name="T6" fmla="*/ 30 w 69"/>
                <a:gd name="T7" fmla="*/ 0 h 332"/>
                <a:gd name="T8" fmla="*/ 4 w 69"/>
                <a:gd name="T9" fmla="*/ 321 h 332"/>
                <a:gd name="T10" fmla="*/ 0 w 69"/>
                <a:gd name="T11" fmla="*/ 332 h 332"/>
                <a:gd name="T12" fmla="*/ 35 w 69"/>
                <a:gd name="T13" fmla="*/ 265 h 332"/>
              </a:gdLst>
              <a:ahLst/>
              <a:cxnLst>
                <a:cxn ang="0">
                  <a:pos x="T0" y="T1"/>
                </a:cxn>
                <a:cxn ang="0">
                  <a:pos x="T2" y="T3"/>
                </a:cxn>
                <a:cxn ang="0">
                  <a:pos x="T4" y="T5"/>
                </a:cxn>
                <a:cxn ang="0">
                  <a:pos x="T6" y="T7"/>
                </a:cxn>
                <a:cxn ang="0">
                  <a:pos x="T8" y="T9"/>
                </a:cxn>
                <a:cxn ang="0">
                  <a:pos x="T10" y="T11"/>
                </a:cxn>
                <a:cxn ang="0">
                  <a:pos x="T12" y="T13"/>
                </a:cxn>
              </a:cxnLst>
              <a:rect l="0" t="0" r="r" b="b"/>
              <a:pathLst>
                <a:path w="69" h="332">
                  <a:moveTo>
                    <a:pt x="35" y="265"/>
                  </a:moveTo>
                  <a:cubicBezTo>
                    <a:pt x="43" y="181"/>
                    <a:pt x="40" y="98"/>
                    <a:pt x="65" y="14"/>
                  </a:cubicBezTo>
                  <a:cubicBezTo>
                    <a:pt x="66" y="12"/>
                    <a:pt x="68" y="11"/>
                    <a:pt x="69" y="9"/>
                  </a:cubicBezTo>
                  <a:cubicBezTo>
                    <a:pt x="30" y="0"/>
                    <a:pt x="30" y="0"/>
                    <a:pt x="30" y="0"/>
                  </a:cubicBezTo>
                  <a:cubicBezTo>
                    <a:pt x="30" y="0"/>
                    <a:pt x="35" y="166"/>
                    <a:pt x="4" y="321"/>
                  </a:cubicBezTo>
                  <a:cubicBezTo>
                    <a:pt x="3" y="325"/>
                    <a:pt x="2" y="329"/>
                    <a:pt x="0" y="332"/>
                  </a:cubicBezTo>
                  <a:cubicBezTo>
                    <a:pt x="21" y="316"/>
                    <a:pt x="33" y="295"/>
                    <a:pt x="35" y="26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10" name="íṩļîdé"/>
            <p:cNvSpPr/>
            <p:nvPr/>
          </p:nvSpPr>
          <p:spPr bwMode="auto">
            <a:xfrm>
              <a:off x="3254376" y="4419600"/>
              <a:ext cx="158750" cy="515938"/>
            </a:xfrm>
            <a:custGeom>
              <a:avLst/>
              <a:gdLst>
                <a:gd name="T0" fmla="*/ 92 w 92"/>
                <a:gd name="T1" fmla="*/ 20 h 299"/>
                <a:gd name="T2" fmla="*/ 11 w 92"/>
                <a:gd name="T3" fmla="*/ 0 h 299"/>
                <a:gd name="T4" fmla="*/ 20 w 92"/>
                <a:gd name="T5" fmla="*/ 186 h 299"/>
                <a:gd name="T6" fmla="*/ 0 w 92"/>
                <a:gd name="T7" fmla="*/ 295 h 299"/>
                <a:gd name="T8" fmla="*/ 13 w 92"/>
                <a:gd name="T9" fmla="*/ 299 h 299"/>
                <a:gd name="T10" fmla="*/ 29 w 92"/>
                <a:gd name="T11" fmla="*/ 290 h 299"/>
                <a:gd name="T12" fmla="*/ 92 w 92"/>
                <a:gd name="T13" fmla="*/ 20 h 299"/>
              </a:gdLst>
              <a:ahLst/>
              <a:cxnLst>
                <a:cxn ang="0">
                  <a:pos x="T0" y="T1"/>
                </a:cxn>
                <a:cxn ang="0">
                  <a:pos x="T2" y="T3"/>
                </a:cxn>
                <a:cxn ang="0">
                  <a:pos x="T4" y="T5"/>
                </a:cxn>
                <a:cxn ang="0">
                  <a:pos x="T6" y="T7"/>
                </a:cxn>
                <a:cxn ang="0">
                  <a:pos x="T8" y="T9"/>
                </a:cxn>
                <a:cxn ang="0">
                  <a:pos x="T10" y="T11"/>
                </a:cxn>
                <a:cxn ang="0">
                  <a:pos x="T12" y="T13"/>
                </a:cxn>
              </a:cxnLst>
              <a:rect l="0" t="0" r="r" b="b"/>
              <a:pathLst>
                <a:path w="92" h="299">
                  <a:moveTo>
                    <a:pt x="92" y="20"/>
                  </a:moveTo>
                  <a:cubicBezTo>
                    <a:pt x="11" y="0"/>
                    <a:pt x="11" y="0"/>
                    <a:pt x="11" y="0"/>
                  </a:cubicBezTo>
                  <a:cubicBezTo>
                    <a:pt x="62" y="46"/>
                    <a:pt x="38" y="129"/>
                    <a:pt x="20" y="186"/>
                  </a:cubicBezTo>
                  <a:cubicBezTo>
                    <a:pt x="12" y="217"/>
                    <a:pt x="14" y="262"/>
                    <a:pt x="0" y="295"/>
                  </a:cubicBezTo>
                  <a:cubicBezTo>
                    <a:pt x="5" y="296"/>
                    <a:pt x="9" y="297"/>
                    <a:pt x="13" y="299"/>
                  </a:cubicBezTo>
                  <a:cubicBezTo>
                    <a:pt x="19" y="296"/>
                    <a:pt x="24" y="293"/>
                    <a:pt x="29" y="290"/>
                  </a:cubicBezTo>
                  <a:cubicBezTo>
                    <a:pt x="25" y="236"/>
                    <a:pt x="72" y="86"/>
                    <a:pt x="92" y="20"/>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11" name="íŝ1iďe"/>
            <p:cNvSpPr/>
            <p:nvPr/>
          </p:nvSpPr>
          <p:spPr bwMode="auto">
            <a:xfrm>
              <a:off x="3408364" y="4308475"/>
              <a:ext cx="311150" cy="192088"/>
            </a:xfrm>
            <a:custGeom>
              <a:avLst/>
              <a:gdLst>
                <a:gd name="T0" fmla="*/ 168 w 180"/>
                <a:gd name="T1" fmla="*/ 0 h 112"/>
                <a:gd name="T2" fmla="*/ 80 w 180"/>
                <a:gd name="T3" fmla="*/ 51 h 112"/>
                <a:gd name="T4" fmla="*/ 5 w 180"/>
                <a:gd name="T5" fmla="*/ 81 h 112"/>
                <a:gd name="T6" fmla="*/ 61 w 180"/>
                <a:gd name="T7" fmla="*/ 97 h 112"/>
                <a:gd name="T8" fmla="*/ 155 w 180"/>
                <a:gd name="T9" fmla="*/ 54 h 112"/>
                <a:gd name="T10" fmla="*/ 168 w 180"/>
                <a:gd name="T11" fmla="*/ 0 h 112"/>
              </a:gdLst>
              <a:ahLst/>
              <a:cxnLst>
                <a:cxn ang="0">
                  <a:pos x="T0" y="T1"/>
                </a:cxn>
                <a:cxn ang="0">
                  <a:pos x="T2" y="T3"/>
                </a:cxn>
                <a:cxn ang="0">
                  <a:pos x="T4" y="T5"/>
                </a:cxn>
                <a:cxn ang="0">
                  <a:pos x="T6" y="T7"/>
                </a:cxn>
                <a:cxn ang="0">
                  <a:pos x="T8" y="T9"/>
                </a:cxn>
                <a:cxn ang="0">
                  <a:pos x="T10" y="T11"/>
                </a:cxn>
              </a:cxnLst>
              <a:rect l="0" t="0" r="r" b="b"/>
              <a:pathLst>
                <a:path w="180" h="112">
                  <a:moveTo>
                    <a:pt x="168" y="0"/>
                  </a:moveTo>
                  <a:cubicBezTo>
                    <a:pt x="168" y="0"/>
                    <a:pt x="115" y="36"/>
                    <a:pt x="80" y="51"/>
                  </a:cubicBezTo>
                  <a:cubicBezTo>
                    <a:pt x="46" y="66"/>
                    <a:pt x="10" y="72"/>
                    <a:pt x="5" y="81"/>
                  </a:cubicBezTo>
                  <a:cubicBezTo>
                    <a:pt x="0" y="91"/>
                    <a:pt x="4" y="112"/>
                    <a:pt x="61" y="97"/>
                  </a:cubicBezTo>
                  <a:cubicBezTo>
                    <a:pt x="118" y="82"/>
                    <a:pt x="140" y="69"/>
                    <a:pt x="155" y="54"/>
                  </a:cubicBezTo>
                  <a:cubicBezTo>
                    <a:pt x="167" y="41"/>
                    <a:pt x="180" y="22"/>
                    <a:pt x="168"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7500"/>
            </a:bodyPr>
            <a:lstStyle/>
            <a:p>
              <a:pPr algn="ctr"/>
              <a:endParaRPr sz="2400"/>
            </a:p>
          </p:txBody>
        </p:sp>
        <p:sp>
          <p:nvSpPr>
            <p:cNvPr id="112" name="íṣļîḓé"/>
            <p:cNvSpPr/>
            <p:nvPr/>
          </p:nvSpPr>
          <p:spPr bwMode="auto">
            <a:xfrm>
              <a:off x="3598864" y="4319587"/>
              <a:ext cx="104775" cy="66675"/>
            </a:xfrm>
            <a:custGeom>
              <a:avLst/>
              <a:gdLst>
                <a:gd name="T0" fmla="*/ 55 w 61"/>
                <a:gd name="T1" fmla="*/ 0 h 38"/>
                <a:gd name="T2" fmla="*/ 0 w 61"/>
                <a:gd name="T3" fmla="*/ 36 h 38"/>
                <a:gd name="T4" fmla="*/ 32 w 61"/>
                <a:gd name="T5" fmla="*/ 23 h 38"/>
                <a:gd name="T6" fmla="*/ 47 w 61"/>
                <a:gd name="T7" fmla="*/ 26 h 38"/>
                <a:gd name="T8" fmla="*/ 51 w 61"/>
                <a:gd name="T9" fmla="*/ 38 h 38"/>
                <a:gd name="T10" fmla="*/ 55 w 61"/>
                <a:gd name="T11" fmla="*/ 0 h 38"/>
              </a:gdLst>
              <a:ahLst/>
              <a:cxnLst>
                <a:cxn ang="0">
                  <a:pos x="T0" y="T1"/>
                </a:cxn>
                <a:cxn ang="0">
                  <a:pos x="T2" y="T3"/>
                </a:cxn>
                <a:cxn ang="0">
                  <a:pos x="T4" y="T5"/>
                </a:cxn>
                <a:cxn ang="0">
                  <a:pos x="T6" y="T7"/>
                </a:cxn>
                <a:cxn ang="0">
                  <a:pos x="T8" y="T9"/>
                </a:cxn>
                <a:cxn ang="0">
                  <a:pos x="T10" y="T11"/>
                </a:cxn>
              </a:cxnLst>
              <a:rect l="0" t="0" r="r" b="b"/>
              <a:pathLst>
                <a:path w="61" h="38">
                  <a:moveTo>
                    <a:pt x="55" y="0"/>
                  </a:moveTo>
                  <a:cubicBezTo>
                    <a:pt x="55" y="0"/>
                    <a:pt x="25" y="23"/>
                    <a:pt x="0" y="36"/>
                  </a:cubicBezTo>
                  <a:cubicBezTo>
                    <a:pt x="11" y="31"/>
                    <a:pt x="21" y="27"/>
                    <a:pt x="32" y="23"/>
                  </a:cubicBezTo>
                  <a:cubicBezTo>
                    <a:pt x="38" y="23"/>
                    <a:pt x="43" y="22"/>
                    <a:pt x="47" y="26"/>
                  </a:cubicBezTo>
                  <a:cubicBezTo>
                    <a:pt x="51" y="30"/>
                    <a:pt x="51" y="34"/>
                    <a:pt x="51" y="38"/>
                  </a:cubicBezTo>
                  <a:cubicBezTo>
                    <a:pt x="58" y="28"/>
                    <a:pt x="61" y="14"/>
                    <a:pt x="55"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3" name="ïṩḻide"/>
            <p:cNvSpPr/>
            <p:nvPr/>
          </p:nvSpPr>
          <p:spPr bwMode="auto">
            <a:xfrm>
              <a:off x="3086101" y="4352925"/>
              <a:ext cx="336550" cy="147638"/>
            </a:xfrm>
            <a:custGeom>
              <a:avLst/>
              <a:gdLst>
                <a:gd name="T0" fmla="*/ 7 w 195"/>
                <a:gd name="T1" fmla="*/ 0 h 86"/>
                <a:gd name="T2" fmla="*/ 106 w 195"/>
                <a:gd name="T3" fmla="*/ 38 h 86"/>
                <a:gd name="T4" fmla="*/ 188 w 195"/>
                <a:gd name="T5" fmla="*/ 57 h 86"/>
                <a:gd name="T6" fmla="*/ 133 w 195"/>
                <a:gd name="T7" fmla="*/ 80 h 86"/>
                <a:gd name="T8" fmla="*/ 30 w 195"/>
                <a:gd name="T9" fmla="*/ 52 h 86"/>
                <a:gd name="T10" fmla="*/ 7 w 195"/>
                <a:gd name="T11" fmla="*/ 0 h 86"/>
              </a:gdLst>
              <a:ahLst/>
              <a:cxnLst>
                <a:cxn ang="0">
                  <a:pos x="T0" y="T1"/>
                </a:cxn>
                <a:cxn ang="0">
                  <a:pos x="T2" y="T3"/>
                </a:cxn>
                <a:cxn ang="0">
                  <a:pos x="T4" y="T5"/>
                </a:cxn>
                <a:cxn ang="0">
                  <a:pos x="T6" y="T7"/>
                </a:cxn>
                <a:cxn ang="0">
                  <a:pos x="T8" y="T9"/>
                </a:cxn>
                <a:cxn ang="0">
                  <a:pos x="T10" y="T11"/>
                </a:cxn>
              </a:cxnLst>
              <a:rect l="0" t="0" r="r" b="b"/>
              <a:pathLst>
                <a:path w="195" h="86">
                  <a:moveTo>
                    <a:pt x="7" y="0"/>
                  </a:moveTo>
                  <a:cubicBezTo>
                    <a:pt x="7" y="0"/>
                    <a:pt x="68" y="28"/>
                    <a:pt x="106" y="38"/>
                  </a:cubicBezTo>
                  <a:cubicBezTo>
                    <a:pt x="144" y="48"/>
                    <a:pt x="181" y="48"/>
                    <a:pt x="188" y="57"/>
                  </a:cubicBezTo>
                  <a:cubicBezTo>
                    <a:pt x="195" y="65"/>
                    <a:pt x="194" y="86"/>
                    <a:pt x="133" y="80"/>
                  </a:cubicBezTo>
                  <a:cubicBezTo>
                    <a:pt x="73" y="74"/>
                    <a:pt x="48" y="65"/>
                    <a:pt x="30" y="52"/>
                  </a:cubicBezTo>
                  <a:cubicBezTo>
                    <a:pt x="15" y="40"/>
                    <a:pt x="0" y="23"/>
                    <a:pt x="7"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0000" lnSpcReduction="20000"/>
            </a:bodyPr>
            <a:lstStyle/>
            <a:p>
              <a:pPr algn="ctr"/>
              <a:endParaRPr sz="2400"/>
            </a:p>
          </p:txBody>
        </p:sp>
        <p:sp>
          <p:nvSpPr>
            <p:cNvPr id="114" name="iṩľïḑe"/>
            <p:cNvSpPr/>
            <p:nvPr/>
          </p:nvSpPr>
          <p:spPr bwMode="auto">
            <a:xfrm>
              <a:off x="3098801" y="4362450"/>
              <a:ext cx="114300" cy="65088"/>
            </a:xfrm>
            <a:custGeom>
              <a:avLst/>
              <a:gdLst>
                <a:gd name="T0" fmla="*/ 4 w 66"/>
                <a:gd name="T1" fmla="*/ 0 h 37"/>
                <a:gd name="T2" fmla="*/ 66 w 66"/>
                <a:gd name="T3" fmla="*/ 28 h 37"/>
                <a:gd name="T4" fmla="*/ 31 w 66"/>
                <a:gd name="T5" fmla="*/ 20 h 37"/>
                <a:gd name="T6" fmla="*/ 16 w 66"/>
                <a:gd name="T7" fmla="*/ 25 h 37"/>
                <a:gd name="T8" fmla="*/ 15 w 66"/>
                <a:gd name="T9" fmla="*/ 37 h 37"/>
                <a:gd name="T10" fmla="*/ 4 w 66"/>
                <a:gd name="T11" fmla="*/ 0 h 37"/>
              </a:gdLst>
              <a:ahLst/>
              <a:cxnLst>
                <a:cxn ang="0">
                  <a:pos x="T0" y="T1"/>
                </a:cxn>
                <a:cxn ang="0">
                  <a:pos x="T2" y="T3"/>
                </a:cxn>
                <a:cxn ang="0">
                  <a:pos x="T4" y="T5"/>
                </a:cxn>
                <a:cxn ang="0">
                  <a:pos x="T6" y="T7"/>
                </a:cxn>
                <a:cxn ang="0">
                  <a:pos x="T8" y="T9"/>
                </a:cxn>
                <a:cxn ang="0">
                  <a:pos x="T10" y="T11"/>
                </a:cxn>
              </a:cxnLst>
              <a:rect l="0" t="0" r="r" b="b"/>
              <a:pathLst>
                <a:path w="66" h="37">
                  <a:moveTo>
                    <a:pt x="4" y="0"/>
                  </a:moveTo>
                  <a:cubicBezTo>
                    <a:pt x="4" y="0"/>
                    <a:pt x="38" y="19"/>
                    <a:pt x="66" y="28"/>
                  </a:cubicBezTo>
                  <a:cubicBezTo>
                    <a:pt x="54" y="25"/>
                    <a:pt x="43" y="22"/>
                    <a:pt x="31" y="20"/>
                  </a:cubicBezTo>
                  <a:cubicBezTo>
                    <a:pt x="26" y="20"/>
                    <a:pt x="20" y="21"/>
                    <a:pt x="16" y="25"/>
                  </a:cubicBezTo>
                  <a:cubicBezTo>
                    <a:pt x="14" y="29"/>
                    <a:pt x="14" y="33"/>
                    <a:pt x="15" y="37"/>
                  </a:cubicBezTo>
                  <a:cubicBezTo>
                    <a:pt x="6" y="29"/>
                    <a:pt x="0" y="15"/>
                    <a:pt x="4"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5" name="isḻïḋe"/>
            <p:cNvSpPr/>
            <p:nvPr/>
          </p:nvSpPr>
          <p:spPr bwMode="auto">
            <a:xfrm>
              <a:off x="3478214" y="4879975"/>
              <a:ext cx="274638" cy="95250"/>
            </a:xfrm>
            <a:custGeom>
              <a:avLst/>
              <a:gdLst>
                <a:gd name="T0" fmla="*/ 68 w 159"/>
                <a:gd name="T1" fmla="*/ 21 h 56"/>
                <a:gd name="T2" fmla="*/ 132 w 159"/>
                <a:gd name="T3" fmla="*/ 0 h 56"/>
                <a:gd name="T4" fmla="*/ 143 w 159"/>
                <a:gd name="T5" fmla="*/ 34 h 56"/>
                <a:gd name="T6" fmla="*/ 27 w 159"/>
                <a:gd name="T7" fmla="*/ 40 h 56"/>
                <a:gd name="T8" fmla="*/ 12 w 159"/>
                <a:gd name="T9" fmla="*/ 2 h 56"/>
                <a:gd name="T10" fmla="*/ 68 w 159"/>
                <a:gd name="T11" fmla="*/ 21 h 56"/>
              </a:gdLst>
              <a:ahLst/>
              <a:cxnLst>
                <a:cxn ang="0">
                  <a:pos x="T0" y="T1"/>
                </a:cxn>
                <a:cxn ang="0">
                  <a:pos x="T2" y="T3"/>
                </a:cxn>
                <a:cxn ang="0">
                  <a:pos x="T4" y="T5"/>
                </a:cxn>
                <a:cxn ang="0">
                  <a:pos x="T6" y="T7"/>
                </a:cxn>
                <a:cxn ang="0">
                  <a:pos x="T8" y="T9"/>
                </a:cxn>
                <a:cxn ang="0">
                  <a:pos x="T10" y="T11"/>
                </a:cxn>
              </a:cxnLst>
              <a:rect l="0" t="0" r="r" b="b"/>
              <a:pathLst>
                <a:path w="159" h="56">
                  <a:moveTo>
                    <a:pt x="68" y="21"/>
                  </a:moveTo>
                  <a:cubicBezTo>
                    <a:pt x="97" y="23"/>
                    <a:pt x="128" y="9"/>
                    <a:pt x="132" y="0"/>
                  </a:cubicBezTo>
                  <a:cubicBezTo>
                    <a:pt x="132" y="0"/>
                    <a:pt x="159" y="18"/>
                    <a:pt x="143" y="34"/>
                  </a:cubicBezTo>
                  <a:cubicBezTo>
                    <a:pt x="127" y="50"/>
                    <a:pt x="53" y="56"/>
                    <a:pt x="27" y="40"/>
                  </a:cubicBezTo>
                  <a:cubicBezTo>
                    <a:pt x="0" y="24"/>
                    <a:pt x="6" y="6"/>
                    <a:pt x="12" y="2"/>
                  </a:cubicBezTo>
                  <a:cubicBezTo>
                    <a:pt x="12" y="2"/>
                    <a:pt x="34" y="19"/>
                    <a:pt x="68" y="21"/>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6" name="iṧļîďé"/>
            <p:cNvSpPr/>
            <p:nvPr/>
          </p:nvSpPr>
          <p:spPr bwMode="auto">
            <a:xfrm>
              <a:off x="3694114" y="4889500"/>
              <a:ext cx="44450" cy="42863"/>
            </a:xfrm>
            <a:custGeom>
              <a:avLst/>
              <a:gdLst>
                <a:gd name="T0" fmla="*/ 8 w 26"/>
                <a:gd name="T1" fmla="*/ 0 h 25"/>
                <a:gd name="T2" fmla="*/ 0 w 26"/>
                <a:gd name="T3" fmla="*/ 7 h 25"/>
                <a:gd name="T4" fmla="*/ 12 w 26"/>
                <a:gd name="T5" fmla="*/ 25 h 25"/>
                <a:gd name="T6" fmla="*/ 15 w 26"/>
                <a:gd name="T7" fmla="*/ 23 h 25"/>
                <a:gd name="T8" fmla="*/ 8 w 26"/>
                <a:gd name="T9" fmla="*/ 0 h 25"/>
              </a:gdLst>
              <a:ahLst/>
              <a:cxnLst>
                <a:cxn ang="0">
                  <a:pos x="T0" y="T1"/>
                </a:cxn>
                <a:cxn ang="0">
                  <a:pos x="T2" y="T3"/>
                </a:cxn>
                <a:cxn ang="0">
                  <a:pos x="T4" y="T5"/>
                </a:cxn>
                <a:cxn ang="0">
                  <a:pos x="T6" y="T7"/>
                </a:cxn>
                <a:cxn ang="0">
                  <a:pos x="T8" y="T9"/>
                </a:cxn>
              </a:cxnLst>
              <a:rect l="0" t="0" r="r" b="b"/>
              <a:pathLst>
                <a:path w="26" h="25">
                  <a:moveTo>
                    <a:pt x="8" y="0"/>
                  </a:moveTo>
                  <a:cubicBezTo>
                    <a:pt x="7" y="2"/>
                    <a:pt x="4" y="4"/>
                    <a:pt x="0" y="7"/>
                  </a:cubicBezTo>
                  <a:cubicBezTo>
                    <a:pt x="7" y="10"/>
                    <a:pt x="12" y="17"/>
                    <a:pt x="12" y="25"/>
                  </a:cubicBezTo>
                  <a:cubicBezTo>
                    <a:pt x="13" y="25"/>
                    <a:pt x="14" y="24"/>
                    <a:pt x="15" y="23"/>
                  </a:cubicBezTo>
                  <a:cubicBezTo>
                    <a:pt x="26" y="12"/>
                    <a:pt x="8" y="0"/>
                    <a:pt x="8"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7" name="isļíḑé"/>
            <p:cNvSpPr/>
            <p:nvPr/>
          </p:nvSpPr>
          <p:spPr bwMode="auto">
            <a:xfrm>
              <a:off x="3027364" y="4892675"/>
              <a:ext cx="298450" cy="98425"/>
            </a:xfrm>
            <a:custGeom>
              <a:avLst/>
              <a:gdLst>
                <a:gd name="T0" fmla="*/ 99 w 173"/>
                <a:gd name="T1" fmla="*/ 22 h 57"/>
                <a:gd name="T2" fmla="*/ 28 w 173"/>
                <a:gd name="T3" fmla="*/ 0 h 57"/>
                <a:gd name="T4" fmla="*/ 17 w 173"/>
                <a:gd name="T5" fmla="*/ 34 h 57"/>
                <a:gd name="T6" fmla="*/ 144 w 173"/>
                <a:gd name="T7" fmla="*/ 41 h 57"/>
                <a:gd name="T8" fmla="*/ 160 w 173"/>
                <a:gd name="T9" fmla="*/ 4 h 57"/>
                <a:gd name="T10" fmla="*/ 99 w 173"/>
                <a:gd name="T11" fmla="*/ 22 h 57"/>
              </a:gdLst>
              <a:ahLst/>
              <a:cxnLst>
                <a:cxn ang="0">
                  <a:pos x="T0" y="T1"/>
                </a:cxn>
                <a:cxn ang="0">
                  <a:pos x="T2" y="T3"/>
                </a:cxn>
                <a:cxn ang="0">
                  <a:pos x="T4" y="T5"/>
                </a:cxn>
                <a:cxn ang="0">
                  <a:pos x="T6" y="T7"/>
                </a:cxn>
                <a:cxn ang="0">
                  <a:pos x="T8" y="T9"/>
                </a:cxn>
                <a:cxn ang="0">
                  <a:pos x="T10" y="T11"/>
                </a:cxn>
              </a:cxnLst>
              <a:rect l="0" t="0" r="r" b="b"/>
              <a:pathLst>
                <a:path w="173" h="57">
                  <a:moveTo>
                    <a:pt x="99" y="22"/>
                  </a:moveTo>
                  <a:cubicBezTo>
                    <a:pt x="68" y="23"/>
                    <a:pt x="33" y="9"/>
                    <a:pt x="28" y="0"/>
                  </a:cubicBezTo>
                  <a:cubicBezTo>
                    <a:pt x="28" y="0"/>
                    <a:pt x="0" y="17"/>
                    <a:pt x="17" y="34"/>
                  </a:cubicBezTo>
                  <a:cubicBezTo>
                    <a:pt x="34" y="51"/>
                    <a:pt x="114" y="57"/>
                    <a:pt x="144" y="41"/>
                  </a:cubicBezTo>
                  <a:cubicBezTo>
                    <a:pt x="173" y="26"/>
                    <a:pt x="166" y="8"/>
                    <a:pt x="160" y="4"/>
                  </a:cubicBezTo>
                  <a:cubicBezTo>
                    <a:pt x="160" y="4"/>
                    <a:pt x="136" y="20"/>
                    <a:pt x="99" y="22"/>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8" name="îśľïḋé"/>
            <p:cNvSpPr/>
            <p:nvPr/>
          </p:nvSpPr>
          <p:spPr bwMode="auto">
            <a:xfrm>
              <a:off x="3043239" y="4903787"/>
              <a:ext cx="49213" cy="42863"/>
            </a:xfrm>
            <a:custGeom>
              <a:avLst/>
              <a:gdLst>
                <a:gd name="T0" fmla="*/ 20 w 28"/>
                <a:gd name="T1" fmla="*/ 0 h 25"/>
                <a:gd name="T2" fmla="*/ 28 w 28"/>
                <a:gd name="T3" fmla="*/ 6 h 25"/>
                <a:gd name="T4" fmla="*/ 14 w 28"/>
                <a:gd name="T5" fmla="*/ 25 h 25"/>
                <a:gd name="T6" fmla="*/ 11 w 28"/>
                <a:gd name="T7" fmla="*/ 23 h 25"/>
                <a:gd name="T8" fmla="*/ 20 w 28"/>
                <a:gd name="T9" fmla="*/ 0 h 25"/>
              </a:gdLst>
              <a:ahLst/>
              <a:cxnLst>
                <a:cxn ang="0">
                  <a:pos x="T0" y="T1"/>
                </a:cxn>
                <a:cxn ang="0">
                  <a:pos x="T2" y="T3"/>
                </a:cxn>
                <a:cxn ang="0">
                  <a:pos x="T4" y="T5"/>
                </a:cxn>
                <a:cxn ang="0">
                  <a:pos x="T6" y="T7"/>
                </a:cxn>
                <a:cxn ang="0">
                  <a:pos x="T8" y="T9"/>
                </a:cxn>
              </a:cxnLst>
              <a:rect l="0" t="0" r="r" b="b"/>
              <a:pathLst>
                <a:path w="28" h="25">
                  <a:moveTo>
                    <a:pt x="20" y="0"/>
                  </a:moveTo>
                  <a:cubicBezTo>
                    <a:pt x="21" y="2"/>
                    <a:pt x="24" y="4"/>
                    <a:pt x="28" y="6"/>
                  </a:cubicBezTo>
                  <a:cubicBezTo>
                    <a:pt x="20" y="10"/>
                    <a:pt x="14" y="17"/>
                    <a:pt x="14" y="25"/>
                  </a:cubicBezTo>
                  <a:cubicBezTo>
                    <a:pt x="13" y="24"/>
                    <a:pt x="12" y="24"/>
                    <a:pt x="11" y="23"/>
                  </a:cubicBezTo>
                  <a:cubicBezTo>
                    <a:pt x="0" y="12"/>
                    <a:pt x="20" y="0"/>
                    <a:pt x="20"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9" name="iṡlíḓé"/>
            <p:cNvSpPr/>
            <p:nvPr/>
          </p:nvSpPr>
          <p:spPr bwMode="auto">
            <a:xfrm>
              <a:off x="3752851" y="3865562"/>
              <a:ext cx="185738" cy="212725"/>
            </a:xfrm>
            <a:custGeom>
              <a:avLst/>
              <a:gdLst>
                <a:gd name="T0" fmla="*/ 98 w 108"/>
                <a:gd name="T1" fmla="*/ 45 h 123"/>
                <a:gd name="T2" fmla="*/ 72 w 108"/>
                <a:gd name="T3" fmla="*/ 114 h 123"/>
                <a:gd name="T4" fmla="*/ 10 w 108"/>
                <a:gd name="T5" fmla="*/ 78 h 123"/>
                <a:gd name="T6" fmla="*/ 36 w 108"/>
                <a:gd name="T7" fmla="*/ 9 h 123"/>
                <a:gd name="T8" fmla="*/ 98 w 108"/>
                <a:gd name="T9" fmla="*/ 45 h 123"/>
              </a:gdLst>
              <a:ahLst/>
              <a:cxnLst>
                <a:cxn ang="0">
                  <a:pos x="T0" y="T1"/>
                </a:cxn>
                <a:cxn ang="0">
                  <a:pos x="T2" y="T3"/>
                </a:cxn>
                <a:cxn ang="0">
                  <a:pos x="T4" y="T5"/>
                </a:cxn>
                <a:cxn ang="0">
                  <a:pos x="T6" y="T7"/>
                </a:cxn>
                <a:cxn ang="0">
                  <a:pos x="T8" y="T9"/>
                </a:cxn>
              </a:cxnLst>
              <a:rect l="0" t="0" r="r" b="b"/>
              <a:pathLst>
                <a:path w="108" h="123">
                  <a:moveTo>
                    <a:pt x="98" y="45"/>
                  </a:moveTo>
                  <a:cubicBezTo>
                    <a:pt x="108" y="74"/>
                    <a:pt x="96" y="105"/>
                    <a:pt x="72" y="114"/>
                  </a:cubicBezTo>
                  <a:cubicBezTo>
                    <a:pt x="48" y="123"/>
                    <a:pt x="20" y="107"/>
                    <a:pt x="10" y="78"/>
                  </a:cubicBezTo>
                  <a:cubicBezTo>
                    <a:pt x="0" y="49"/>
                    <a:pt x="11" y="18"/>
                    <a:pt x="36" y="9"/>
                  </a:cubicBezTo>
                  <a:cubicBezTo>
                    <a:pt x="60" y="0"/>
                    <a:pt x="88" y="16"/>
                    <a:pt x="98" y="4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7500" lnSpcReduction="10000"/>
            </a:bodyPr>
            <a:lstStyle/>
            <a:p>
              <a:pPr algn="ctr"/>
              <a:endParaRPr sz="2400"/>
            </a:p>
          </p:txBody>
        </p:sp>
        <p:sp>
          <p:nvSpPr>
            <p:cNvPr id="120" name="iś1ïdê"/>
            <p:cNvSpPr/>
            <p:nvPr/>
          </p:nvSpPr>
          <p:spPr bwMode="auto">
            <a:xfrm>
              <a:off x="3767139" y="3808412"/>
              <a:ext cx="180975" cy="217488"/>
            </a:xfrm>
            <a:custGeom>
              <a:avLst/>
              <a:gdLst>
                <a:gd name="T0" fmla="*/ 100 w 104"/>
                <a:gd name="T1" fmla="*/ 57 h 126"/>
                <a:gd name="T2" fmla="*/ 59 w 104"/>
                <a:gd name="T3" fmla="*/ 123 h 126"/>
                <a:gd name="T4" fmla="*/ 4 w 104"/>
                <a:gd name="T5" fmla="*/ 68 h 126"/>
                <a:gd name="T6" fmla="*/ 45 w 104"/>
                <a:gd name="T7" fmla="*/ 3 h 126"/>
                <a:gd name="T8" fmla="*/ 100 w 104"/>
                <a:gd name="T9" fmla="*/ 57 h 126"/>
              </a:gdLst>
              <a:ahLst/>
              <a:cxnLst>
                <a:cxn ang="0">
                  <a:pos x="T0" y="T1"/>
                </a:cxn>
                <a:cxn ang="0">
                  <a:pos x="T2" y="T3"/>
                </a:cxn>
                <a:cxn ang="0">
                  <a:pos x="T4" y="T5"/>
                </a:cxn>
                <a:cxn ang="0">
                  <a:pos x="T6" y="T7"/>
                </a:cxn>
                <a:cxn ang="0">
                  <a:pos x="T8" y="T9"/>
                </a:cxn>
              </a:cxnLst>
              <a:rect l="0" t="0" r="r" b="b"/>
              <a:pathLst>
                <a:path w="104" h="126">
                  <a:moveTo>
                    <a:pt x="100" y="57"/>
                  </a:moveTo>
                  <a:cubicBezTo>
                    <a:pt x="104" y="91"/>
                    <a:pt x="85" y="120"/>
                    <a:pt x="59" y="123"/>
                  </a:cubicBezTo>
                  <a:cubicBezTo>
                    <a:pt x="32" y="126"/>
                    <a:pt x="8" y="101"/>
                    <a:pt x="4" y="68"/>
                  </a:cubicBezTo>
                  <a:cubicBezTo>
                    <a:pt x="0" y="35"/>
                    <a:pt x="19" y="6"/>
                    <a:pt x="45" y="3"/>
                  </a:cubicBezTo>
                  <a:cubicBezTo>
                    <a:pt x="72" y="0"/>
                    <a:pt x="96" y="24"/>
                    <a:pt x="100" y="57"/>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7500"/>
            </a:bodyPr>
            <a:lstStyle/>
            <a:p>
              <a:pPr algn="ctr"/>
              <a:endParaRPr sz="2400"/>
            </a:p>
          </p:txBody>
        </p:sp>
        <p:sp>
          <p:nvSpPr>
            <p:cNvPr id="121" name="iṥľîḍê"/>
            <p:cNvSpPr/>
            <p:nvPr/>
          </p:nvSpPr>
          <p:spPr bwMode="auto">
            <a:xfrm>
              <a:off x="3790951" y="3808412"/>
              <a:ext cx="157163" cy="214313"/>
            </a:xfrm>
            <a:custGeom>
              <a:avLst/>
              <a:gdLst>
                <a:gd name="T0" fmla="*/ 87 w 91"/>
                <a:gd name="T1" fmla="*/ 57 h 124"/>
                <a:gd name="T2" fmla="*/ 32 w 91"/>
                <a:gd name="T3" fmla="*/ 3 h 124"/>
                <a:gd name="T4" fmla="*/ 0 w 91"/>
                <a:gd name="T5" fmla="*/ 25 h 124"/>
                <a:gd name="T6" fmla="*/ 26 w 91"/>
                <a:gd name="T7" fmla="*/ 50 h 124"/>
                <a:gd name="T8" fmla="*/ 20 w 91"/>
                <a:gd name="T9" fmla="*/ 117 h 124"/>
                <a:gd name="T10" fmla="*/ 46 w 91"/>
                <a:gd name="T11" fmla="*/ 123 h 124"/>
                <a:gd name="T12" fmla="*/ 87 w 91"/>
                <a:gd name="T13" fmla="*/ 57 h 124"/>
              </a:gdLst>
              <a:ahLst/>
              <a:cxnLst>
                <a:cxn ang="0">
                  <a:pos x="T0" y="T1"/>
                </a:cxn>
                <a:cxn ang="0">
                  <a:pos x="T2" y="T3"/>
                </a:cxn>
                <a:cxn ang="0">
                  <a:pos x="T4" y="T5"/>
                </a:cxn>
                <a:cxn ang="0">
                  <a:pos x="T6" y="T7"/>
                </a:cxn>
                <a:cxn ang="0">
                  <a:pos x="T8" y="T9"/>
                </a:cxn>
                <a:cxn ang="0">
                  <a:pos x="T10" y="T11"/>
                </a:cxn>
                <a:cxn ang="0">
                  <a:pos x="T12" y="T13"/>
                </a:cxn>
              </a:cxnLst>
              <a:rect l="0" t="0" r="r" b="b"/>
              <a:pathLst>
                <a:path w="91" h="124">
                  <a:moveTo>
                    <a:pt x="87" y="57"/>
                  </a:moveTo>
                  <a:cubicBezTo>
                    <a:pt x="83" y="24"/>
                    <a:pt x="59" y="0"/>
                    <a:pt x="32" y="3"/>
                  </a:cubicBezTo>
                  <a:cubicBezTo>
                    <a:pt x="19" y="4"/>
                    <a:pt x="7" y="13"/>
                    <a:pt x="0" y="25"/>
                  </a:cubicBezTo>
                  <a:cubicBezTo>
                    <a:pt x="4" y="36"/>
                    <a:pt x="14" y="46"/>
                    <a:pt x="26" y="50"/>
                  </a:cubicBezTo>
                  <a:cubicBezTo>
                    <a:pt x="12" y="72"/>
                    <a:pt x="27" y="95"/>
                    <a:pt x="20" y="117"/>
                  </a:cubicBezTo>
                  <a:cubicBezTo>
                    <a:pt x="28" y="122"/>
                    <a:pt x="37" y="124"/>
                    <a:pt x="46" y="123"/>
                  </a:cubicBezTo>
                  <a:cubicBezTo>
                    <a:pt x="72" y="120"/>
                    <a:pt x="91" y="91"/>
                    <a:pt x="87" y="57"/>
                  </a:cubicBezTo>
                  <a:close/>
                </a:path>
              </a:pathLst>
            </a:custGeom>
            <a:solidFill>
              <a:srgbClr val="84888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80000"/>
            </a:bodyPr>
            <a:lstStyle/>
            <a:p>
              <a:pPr algn="ctr"/>
              <a:endParaRPr sz="2400"/>
            </a:p>
          </p:txBody>
        </p:sp>
        <p:sp>
          <p:nvSpPr>
            <p:cNvPr id="122" name="ïṡļiďe"/>
            <p:cNvSpPr/>
            <p:nvPr/>
          </p:nvSpPr>
          <p:spPr bwMode="auto">
            <a:xfrm>
              <a:off x="3448051" y="4600575"/>
              <a:ext cx="265113" cy="141288"/>
            </a:xfrm>
            <a:custGeom>
              <a:avLst/>
              <a:gdLst>
                <a:gd name="T0" fmla="*/ 12 w 153"/>
                <a:gd name="T1" fmla="*/ 35 h 81"/>
                <a:gd name="T2" fmla="*/ 101 w 153"/>
                <a:gd name="T3" fmla="*/ 24 h 81"/>
                <a:gd name="T4" fmla="*/ 150 w 153"/>
                <a:gd name="T5" fmla="*/ 26 h 81"/>
                <a:gd name="T6" fmla="*/ 129 w 153"/>
                <a:gd name="T7" fmla="*/ 64 h 81"/>
                <a:gd name="T8" fmla="*/ 28 w 153"/>
                <a:gd name="T9" fmla="*/ 69 h 81"/>
                <a:gd name="T10" fmla="*/ 12 w 153"/>
                <a:gd name="T11" fmla="*/ 35 h 81"/>
              </a:gdLst>
              <a:ahLst/>
              <a:cxnLst>
                <a:cxn ang="0">
                  <a:pos x="T0" y="T1"/>
                </a:cxn>
                <a:cxn ang="0">
                  <a:pos x="T2" y="T3"/>
                </a:cxn>
                <a:cxn ang="0">
                  <a:pos x="T4" y="T5"/>
                </a:cxn>
                <a:cxn ang="0">
                  <a:pos x="T6" y="T7"/>
                </a:cxn>
                <a:cxn ang="0">
                  <a:pos x="T8" y="T9"/>
                </a:cxn>
                <a:cxn ang="0">
                  <a:pos x="T10" y="T11"/>
                </a:cxn>
              </a:cxnLst>
              <a:rect l="0" t="0" r="r" b="b"/>
              <a:pathLst>
                <a:path w="153" h="81">
                  <a:moveTo>
                    <a:pt x="12" y="35"/>
                  </a:moveTo>
                  <a:cubicBezTo>
                    <a:pt x="25" y="42"/>
                    <a:pt x="63" y="39"/>
                    <a:pt x="101" y="24"/>
                  </a:cubicBezTo>
                  <a:cubicBezTo>
                    <a:pt x="138" y="9"/>
                    <a:pt x="146" y="0"/>
                    <a:pt x="150" y="26"/>
                  </a:cubicBezTo>
                  <a:cubicBezTo>
                    <a:pt x="153" y="42"/>
                    <a:pt x="148" y="59"/>
                    <a:pt x="129" y="64"/>
                  </a:cubicBezTo>
                  <a:cubicBezTo>
                    <a:pt x="110" y="69"/>
                    <a:pt x="56" y="81"/>
                    <a:pt x="28" y="69"/>
                  </a:cubicBezTo>
                  <a:cubicBezTo>
                    <a:pt x="0" y="56"/>
                    <a:pt x="12" y="35"/>
                    <a:pt x="12" y="3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2500" lnSpcReduction="20000"/>
            </a:bodyPr>
            <a:lstStyle/>
            <a:p>
              <a:pPr algn="ctr"/>
              <a:endParaRPr sz="2400"/>
            </a:p>
          </p:txBody>
        </p:sp>
        <p:sp>
          <p:nvSpPr>
            <p:cNvPr id="123" name="îŝḻïḋè"/>
            <p:cNvSpPr/>
            <p:nvPr/>
          </p:nvSpPr>
          <p:spPr bwMode="auto">
            <a:xfrm>
              <a:off x="3670301" y="4624387"/>
              <a:ext cx="36513" cy="73025"/>
            </a:xfrm>
            <a:custGeom>
              <a:avLst/>
              <a:gdLst>
                <a:gd name="T0" fmla="*/ 19 w 21"/>
                <a:gd name="T1" fmla="*/ 15 h 43"/>
                <a:gd name="T2" fmla="*/ 0 w 21"/>
                <a:gd name="T3" fmla="*/ 5 h 43"/>
                <a:gd name="T4" fmla="*/ 6 w 21"/>
                <a:gd name="T5" fmla="*/ 43 h 43"/>
                <a:gd name="T6" fmla="*/ 19 w 21"/>
                <a:gd name="T7" fmla="*/ 15 h 43"/>
              </a:gdLst>
              <a:ahLst/>
              <a:cxnLst>
                <a:cxn ang="0">
                  <a:pos x="T0" y="T1"/>
                </a:cxn>
                <a:cxn ang="0">
                  <a:pos x="T2" y="T3"/>
                </a:cxn>
                <a:cxn ang="0">
                  <a:pos x="T4" y="T5"/>
                </a:cxn>
                <a:cxn ang="0">
                  <a:pos x="T6" y="T7"/>
                </a:cxn>
              </a:cxnLst>
              <a:rect l="0" t="0" r="r" b="b"/>
              <a:pathLst>
                <a:path w="21" h="43">
                  <a:moveTo>
                    <a:pt x="19" y="15"/>
                  </a:moveTo>
                  <a:cubicBezTo>
                    <a:pt x="16" y="1"/>
                    <a:pt x="12" y="0"/>
                    <a:pt x="0" y="5"/>
                  </a:cubicBezTo>
                  <a:cubicBezTo>
                    <a:pt x="8" y="16"/>
                    <a:pt x="10" y="31"/>
                    <a:pt x="6" y="43"/>
                  </a:cubicBezTo>
                  <a:cubicBezTo>
                    <a:pt x="17" y="38"/>
                    <a:pt x="21" y="26"/>
                    <a:pt x="19" y="15"/>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4" name="ï$ḷíḓê"/>
            <p:cNvSpPr/>
            <p:nvPr/>
          </p:nvSpPr>
          <p:spPr bwMode="auto">
            <a:xfrm>
              <a:off x="3086101" y="4606925"/>
              <a:ext cx="282575" cy="144463"/>
            </a:xfrm>
            <a:custGeom>
              <a:avLst/>
              <a:gdLst>
                <a:gd name="T0" fmla="*/ 152 w 164"/>
                <a:gd name="T1" fmla="*/ 39 h 84"/>
                <a:gd name="T2" fmla="*/ 56 w 164"/>
                <a:gd name="T3" fmla="*/ 25 h 84"/>
                <a:gd name="T4" fmla="*/ 3 w 164"/>
                <a:gd name="T5" fmla="*/ 25 h 84"/>
                <a:gd name="T6" fmla="*/ 25 w 164"/>
                <a:gd name="T7" fmla="*/ 64 h 84"/>
                <a:gd name="T8" fmla="*/ 133 w 164"/>
                <a:gd name="T9" fmla="*/ 72 h 84"/>
                <a:gd name="T10" fmla="*/ 152 w 164"/>
                <a:gd name="T11" fmla="*/ 39 h 84"/>
              </a:gdLst>
              <a:ahLst/>
              <a:cxnLst>
                <a:cxn ang="0">
                  <a:pos x="T0" y="T1"/>
                </a:cxn>
                <a:cxn ang="0">
                  <a:pos x="T2" y="T3"/>
                </a:cxn>
                <a:cxn ang="0">
                  <a:pos x="T4" y="T5"/>
                </a:cxn>
                <a:cxn ang="0">
                  <a:pos x="T6" y="T7"/>
                </a:cxn>
                <a:cxn ang="0">
                  <a:pos x="T8" y="T9"/>
                </a:cxn>
                <a:cxn ang="0">
                  <a:pos x="T10" y="T11"/>
                </a:cxn>
              </a:cxnLst>
              <a:rect l="0" t="0" r="r" b="b"/>
              <a:pathLst>
                <a:path w="164" h="84">
                  <a:moveTo>
                    <a:pt x="152" y="39"/>
                  </a:moveTo>
                  <a:cubicBezTo>
                    <a:pt x="137" y="46"/>
                    <a:pt x="96" y="41"/>
                    <a:pt x="56" y="25"/>
                  </a:cubicBezTo>
                  <a:cubicBezTo>
                    <a:pt x="17" y="9"/>
                    <a:pt x="8" y="0"/>
                    <a:pt x="3" y="25"/>
                  </a:cubicBezTo>
                  <a:cubicBezTo>
                    <a:pt x="0" y="41"/>
                    <a:pt x="5" y="58"/>
                    <a:pt x="25" y="64"/>
                  </a:cubicBezTo>
                  <a:cubicBezTo>
                    <a:pt x="45" y="69"/>
                    <a:pt x="103" y="84"/>
                    <a:pt x="133" y="72"/>
                  </a:cubicBezTo>
                  <a:cubicBezTo>
                    <a:pt x="164" y="61"/>
                    <a:pt x="152" y="39"/>
                    <a:pt x="152" y="39"/>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0000" lnSpcReduction="20000"/>
            </a:bodyPr>
            <a:lstStyle/>
            <a:p>
              <a:pPr algn="ctr"/>
              <a:endParaRPr sz="2400"/>
            </a:p>
          </p:txBody>
        </p:sp>
        <p:sp>
          <p:nvSpPr>
            <p:cNvPr id="125" name="ïṣ1ïḍé"/>
            <p:cNvSpPr/>
            <p:nvPr/>
          </p:nvSpPr>
          <p:spPr bwMode="auto">
            <a:xfrm>
              <a:off x="2597151" y="2125662"/>
              <a:ext cx="1257300" cy="1103313"/>
            </a:xfrm>
            <a:custGeom>
              <a:avLst/>
              <a:gdLst>
                <a:gd name="T0" fmla="*/ 728 w 728"/>
                <a:gd name="T1" fmla="*/ 483 h 639"/>
                <a:gd name="T2" fmla="*/ 526 w 728"/>
                <a:gd name="T3" fmla="*/ 479 h 639"/>
                <a:gd name="T4" fmla="*/ 380 w 728"/>
                <a:gd name="T5" fmla="*/ 495 h 639"/>
                <a:gd name="T6" fmla="*/ 316 w 728"/>
                <a:gd name="T7" fmla="*/ 548 h 639"/>
                <a:gd name="T8" fmla="*/ 162 w 728"/>
                <a:gd name="T9" fmla="*/ 545 h 639"/>
                <a:gd name="T10" fmla="*/ 218 w 728"/>
                <a:gd name="T11" fmla="*/ 610 h 639"/>
                <a:gd name="T12" fmla="*/ 132 w 728"/>
                <a:gd name="T13" fmla="*/ 639 h 639"/>
                <a:gd name="T14" fmla="*/ 17 w 728"/>
                <a:gd name="T15" fmla="*/ 350 h 639"/>
                <a:gd name="T16" fmla="*/ 47 w 728"/>
                <a:gd name="T17" fmla="*/ 342 h 639"/>
                <a:gd name="T18" fmla="*/ 5 w 728"/>
                <a:gd name="T19" fmla="*/ 288 h 639"/>
                <a:gd name="T20" fmla="*/ 92 w 728"/>
                <a:gd name="T21" fmla="*/ 249 h 639"/>
                <a:gd name="T22" fmla="*/ 87 w 728"/>
                <a:gd name="T23" fmla="*/ 149 h 639"/>
                <a:gd name="T24" fmla="*/ 235 w 728"/>
                <a:gd name="T25" fmla="*/ 112 h 639"/>
                <a:gd name="T26" fmla="*/ 240 w 728"/>
                <a:gd name="T27" fmla="*/ 25 h 639"/>
                <a:gd name="T28" fmla="*/ 727 w 728"/>
                <a:gd name="T29" fmla="*/ 24 h 639"/>
                <a:gd name="T30" fmla="*/ 728 w 728"/>
                <a:gd name="T31" fmla="*/ 48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8" h="639">
                  <a:moveTo>
                    <a:pt x="728" y="483"/>
                  </a:moveTo>
                  <a:cubicBezTo>
                    <a:pt x="728" y="483"/>
                    <a:pt x="657" y="514"/>
                    <a:pt x="526" y="479"/>
                  </a:cubicBezTo>
                  <a:cubicBezTo>
                    <a:pt x="396" y="445"/>
                    <a:pt x="370" y="453"/>
                    <a:pt x="380" y="495"/>
                  </a:cubicBezTo>
                  <a:cubicBezTo>
                    <a:pt x="391" y="538"/>
                    <a:pt x="403" y="561"/>
                    <a:pt x="316" y="548"/>
                  </a:cubicBezTo>
                  <a:cubicBezTo>
                    <a:pt x="229" y="534"/>
                    <a:pt x="158" y="530"/>
                    <a:pt x="162" y="545"/>
                  </a:cubicBezTo>
                  <a:cubicBezTo>
                    <a:pt x="165" y="560"/>
                    <a:pt x="293" y="591"/>
                    <a:pt x="218" y="610"/>
                  </a:cubicBezTo>
                  <a:cubicBezTo>
                    <a:pt x="185" y="618"/>
                    <a:pt x="142" y="616"/>
                    <a:pt x="132" y="639"/>
                  </a:cubicBezTo>
                  <a:cubicBezTo>
                    <a:pt x="132" y="639"/>
                    <a:pt x="111" y="449"/>
                    <a:pt x="17" y="350"/>
                  </a:cubicBezTo>
                  <a:cubicBezTo>
                    <a:pt x="47" y="342"/>
                    <a:pt x="47" y="342"/>
                    <a:pt x="47" y="342"/>
                  </a:cubicBezTo>
                  <a:cubicBezTo>
                    <a:pt x="47" y="342"/>
                    <a:pt x="0" y="310"/>
                    <a:pt x="5" y="288"/>
                  </a:cubicBezTo>
                  <a:cubicBezTo>
                    <a:pt x="11" y="266"/>
                    <a:pt x="70" y="283"/>
                    <a:pt x="92" y="249"/>
                  </a:cubicBezTo>
                  <a:cubicBezTo>
                    <a:pt x="114" y="216"/>
                    <a:pt x="63" y="178"/>
                    <a:pt x="87" y="149"/>
                  </a:cubicBezTo>
                  <a:cubicBezTo>
                    <a:pt x="112" y="121"/>
                    <a:pt x="205" y="147"/>
                    <a:pt x="235" y="112"/>
                  </a:cubicBezTo>
                  <a:cubicBezTo>
                    <a:pt x="265" y="77"/>
                    <a:pt x="210" y="50"/>
                    <a:pt x="240" y="25"/>
                  </a:cubicBezTo>
                  <a:cubicBezTo>
                    <a:pt x="271" y="0"/>
                    <a:pt x="629" y="60"/>
                    <a:pt x="727" y="24"/>
                  </a:cubicBezTo>
                  <a:cubicBezTo>
                    <a:pt x="727" y="24"/>
                    <a:pt x="657" y="166"/>
                    <a:pt x="728" y="483"/>
                  </a:cubicBezTo>
                  <a:close/>
                </a:path>
              </a:pathLst>
            </a:custGeom>
            <a:solidFill>
              <a:srgbClr val="909DC2"/>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26" name="îṡ1ïḋe"/>
            <p:cNvSpPr/>
            <p:nvPr/>
          </p:nvSpPr>
          <p:spPr bwMode="auto">
            <a:xfrm>
              <a:off x="2805114" y="2203450"/>
              <a:ext cx="1049338" cy="1025525"/>
            </a:xfrm>
            <a:custGeom>
              <a:avLst/>
              <a:gdLst>
                <a:gd name="T0" fmla="*/ 34 w 607"/>
                <a:gd name="T1" fmla="*/ 527 h 594"/>
                <a:gd name="T2" fmla="*/ 21 w 607"/>
                <a:gd name="T3" fmla="*/ 421 h 594"/>
                <a:gd name="T4" fmla="*/ 16 w 607"/>
                <a:gd name="T5" fmla="*/ 387 h 594"/>
                <a:gd name="T6" fmla="*/ 55 w 607"/>
                <a:gd name="T7" fmla="*/ 435 h 594"/>
                <a:gd name="T8" fmla="*/ 67 w 607"/>
                <a:gd name="T9" fmla="*/ 441 h 594"/>
                <a:gd name="T10" fmla="*/ 99 w 607"/>
                <a:gd name="T11" fmla="*/ 423 h 594"/>
                <a:gd name="T12" fmla="*/ 129 w 607"/>
                <a:gd name="T13" fmla="*/ 440 h 594"/>
                <a:gd name="T14" fmla="*/ 176 w 607"/>
                <a:gd name="T15" fmla="*/ 430 h 594"/>
                <a:gd name="T16" fmla="*/ 179 w 607"/>
                <a:gd name="T17" fmla="*/ 335 h 594"/>
                <a:gd name="T18" fmla="*/ 174 w 607"/>
                <a:gd name="T19" fmla="*/ 252 h 594"/>
                <a:gd name="T20" fmla="*/ 269 w 607"/>
                <a:gd name="T21" fmla="*/ 354 h 594"/>
                <a:gd name="T22" fmla="*/ 360 w 607"/>
                <a:gd name="T23" fmla="*/ 328 h 594"/>
                <a:gd name="T24" fmla="*/ 449 w 607"/>
                <a:gd name="T25" fmla="*/ 364 h 594"/>
                <a:gd name="T26" fmla="*/ 530 w 607"/>
                <a:gd name="T27" fmla="*/ 121 h 594"/>
                <a:gd name="T28" fmla="*/ 598 w 607"/>
                <a:gd name="T29" fmla="*/ 0 h 594"/>
                <a:gd name="T30" fmla="*/ 607 w 607"/>
                <a:gd name="T31" fmla="*/ 438 h 594"/>
                <a:gd name="T32" fmla="*/ 405 w 607"/>
                <a:gd name="T33" fmla="*/ 434 h 594"/>
                <a:gd name="T34" fmla="*/ 259 w 607"/>
                <a:gd name="T35" fmla="*/ 450 h 594"/>
                <a:gd name="T36" fmla="*/ 195 w 607"/>
                <a:gd name="T37" fmla="*/ 503 h 594"/>
                <a:gd name="T38" fmla="*/ 41 w 607"/>
                <a:gd name="T39" fmla="*/ 500 h 594"/>
                <a:gd name="T40" fmla="*/ 97 w 607"/>
                <a:gd name="T41" fmla="*/ 565 h 594"/>
                <a:gd name="T42" fmla="*/ 11 w 607"/>
                <a:gd name="T43" fmla="*/ 594 h 594"/>
                <a:gd name="T44" fmla="*/ 5 w 607"/>
                <a:gd name="T45" fmla="*/ 554 h 594"/>
                <a:gd name="T46" fmla="*/ 34 w 607"/>
                <a:gd name="T47" fmla="*/ 52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7" h="594">
                  <a:moveTo>
                    <a:pt x="34" y="527"/>
                  </a:moveTo>
                  <a:cubicBezTo>
                    <a:pt x="38" y="497"/>
                    <a:pt x="0" y="462"/>
                    <a:pt x="21" y="421"/>
                  </a:cubicBezTo>
                  <a:cubicBezTo>
                    <a:pt x="26" y="413"/>
                    <a:pt x="19" y="400"/>
                    <a:pt x="16" y="387"/>
                  </a:cubicBezTo>
                  <a:cubicBezTo>
                    <a:pt x="30" y="402"/>
                    <a:pt x="46" y="415"/>
                    <a:pt x="55" y="435"/>
                  </a:cubicBezTo>
                  <a:cubicBezTo>
                    <a:pt x="55" y="437"/>
                    <a:pt x="59" y="447"/>
                    <a:pt x="67" y="441"/>
                  </a:cubicBezTo>
                  <a:cubicBezTo>
                    <a:pt x="77" y="430"/>
                    <a:pt x="85" y="417"/>
                    <a:pt x="99" y="423"/>
                  </a:cubicBezTo>
                  <a:cubicBezTo>
                    <a:pt x="108" y="425"/>
                    <a:pt x="120" y="429"/>
                    <a:pt x="129" y="440"/>
                  </a:cubicBezTo>
                  <a:cubicBezTo>
                    <a:pt x="143" y="454"/>
                    <a:pt x="164" y="443"/>
                    <a:pt x="176" y="430"/>
                  </a:cubicBezTo>
                  <a:cubicBezTo>
                    <a:pt x="196" y="402"/>
                    <a:pt x="181" y="366"/>
                    <a:pt x="179" y="335"/>
                  </a:cubicBezTo>
                  <a:cubicBezTo>
                    <a:pt x="179" y="307"/>
                    <a:pt x="180" y="279"/>
                    <a:pt x="174" y="252"/>
                  </a:cubicBezTo>
                  <a:cubicBezTo>
                    <a:pt x="184" y="301"/>
                    <a:pt x="215" y="353"/>
                    <a:pt x="269" y="354"/>
                  </a:cubicBezTo>
                  <a:cubicBezTo>
                    <a:pt x="303" y="353"/>
                    <a:pt x="328" y="311"/>
                    <a:pt x="360" y="328"/>
                  </a:cubicBezTo>
                  <a:cubicBezTo>
                    <a:pt x="390" y="347"/>
                    <a:pt x="419" y="373"/>
                    <a:pt x="449" y="364"/>
                  </a:cubicBezTo>
                  <a:cubicBezTo>
                    <a:pt x="548" y="342"/>
                    <a:pt x="527" y="207"/>
                    <a:pt x="530" y="121"/>
                  </a:cubicBezTo>
                  <a:cubicBezTo>
                    <a:pt x="529" y="71"/>
                    <a:pt x="549" y="23"/>
                    <a:pt x="598" y="0"/>
                  </a:cubicBezTo>
                  <a:cubicBezTo>
                    <a:pt x="582" y="50"/>
                    <a:pt x="552" y="190"/>
                    <a:pt x="607" y="438"/>
                  </a:cubicBezTo>
                  <a:cubicBezTo>
                    <a:pt x="607" y="438"/>
                    <a:pt x="536" y="469"/>
                    <a:pt x="405" y="434"/>
                  </a:cubicBezTo>
                  <a:cubicBezTo>
                    <a:pt x="275" y="400"/>
                    <a:pt x="249" y="408"/>
                    <a:pt x="259" y="450"/>
                  </a:cubicBezTo>
                  <a:cubicBezTo>
                    <a:pt x="270" y="493"/>
                    <a:pt x="282" y="516"/>
                    <a:pt x="195" y="503"/>
                  </a:cubicBezTo>
                  <a:cubicBezTo>
                    <a:pt x="108" y="489"/>
                    <a:pt x="37" y="485"/>
                    <a:pt x="41" y="500"/>
                  </a:cubicBezTo>
                  <a:cubicBezTo>
                    <a:pt x="44" y="515"/>
                    <a:pt x="172" y="546"/>
                    <a:pt x="97" y="565"/>
                  </a:cubicBezTo>
                  <a:cubicBezTo>
                    <a:pt x="64" y="573"/>
                    <a:pt x="21" y="571"/>
                    <a:pt x="11" y="594"/>
                  </a:cubicBezTo>
                  <a:cubicBezTo>
                    <a:pt x="11" y="594"/>
                    <a:pt x="10" y="579"/>
                    <a:pt x="5" y="554"/>
                  </a:cubicBezTo>
                  <a:cubicBezTo>
                    <a:pt x="20" y="547"/>
                    <a:pt x="33" y="539"/>
                    <a:pt x="34" y="527"/>
                  </a:cubicBezTo>
                  <a:close/>
                </a:path>
              </a:pathLst>
            </a:custGeom>
            <a:solidFill>
              <a:srgbClr val="8390B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27" name="isḷîďê"/>
            <p:cNvSpPr/>
            <p:nvPr/>
          </p:nvSpPr>
          <p:spPr bwMode="auto">
            <a:xfrm>
              <a:off x="2619376" y="2606675"/>
              <a:ext cx="103188" cy="90488"/>
            </a:xfrm>
            <a:custGeom>
              <a:avLst/>
              <a:gdLst>
                <a:gd name="T0" fmla="*/ 60 w 60"/>
                <a:gd name="T1" fmla="*/ 52 h 52"/>
                <a:gd name="T2" fmla="*/ 2 w 60"/>
                <a:gd name="T3" fmla="*/ 16 h 52"/>
                <a:gd name="T4" fmla="*/ 0 w 60"/>
                <a:gd name="T5" fmla="*/ 13 h 52"/>
                <a:gd name="T6" fmla="*/ 45 w 60"/>
                <a:gd name="T7" fmla="*/ 0 h 52"/>
                <a:gd name="T8" fmla="*/ 37 w 60"/>
                <a:gd name="T9" fmla="*/ 8 h 52"/>
                <a:gd name="T10" fmla="*/ 60 w 60"/>
                <a:gd name="T11" fmla="*/ 52 h 52"/>
              </a:gdLst>
              <a:ahLst/>
              <a:cxnLst>
                <a:cxn ang="0">
                  <a:pos x="T0" y="T1"/>
                </a:cxn>
                <a:cxn ang="0">
                  <a:pos x="T2" y="T3"/>
                </a:cxn>
                <a:cxn ang="0">
                  <a:pos x="T4" y="T5"/>
                </a:cxn>
                <a:cxn ang="0">
                  <a:pos x="T6" y="T7"/>
                </a:cxn>
                <a:cxn ang="0">
                  <a:pos x="T8" y="T9"/>
                </a:cxn>
                <a:cxn ang="0">
                  <a:pos x="T10" y="T11"/>
                </a:cxn>
              </a:cxnLst>
              <a:rect l="0" t="0" r="r" b="b"/>
              <a:pathLst>
                <a:path w="60" h="52">
                  <a:moveTo>
                    <a:pt x="60" y="52"/>
                  </a:moveTo>
                  <a:cubicBezTo>
                    <a:pt x="39" y="43"/>
                    <a:pt x="18" y="35"/>
                    <a:pt x="2" y="16"/>
                  </a:cubicBezTo>
                  <a:cubicBezTo>
                    <a:pt x="1" y="15"/>
                    <a:pt x="0" y="14"/>
                    <a:pt x="0" y="13"/>
                  </a:cubicBezTo>
                  <a:cubicBezTo>
                    <a:pt x="6" y="3"/>
                    <a:pt x="25" y="3"/>
                    <a:pt x="45" y="0"/>
                  </a:cubicBezTo>
                  <a:cubicBezTo>
                    <a:pt x="42" y="2"/>
                    <a:pt x="38" y="5"/>
                    <a:pt x="37" y="8"/>
                  </a:cubicBezTo>
                  <a:cubicBezTo>
                    <a:pt x="29" y="24"/>
                    <a:pt x="43" y="41"/>
                    <a:pt x="60" y="52"/>
                  </a:cubicBezTo>
                  <a:close/>
                </a:path>
              </a:pathLst>
            </a:custGeom>
            <a:solidFill>
              <a:srgbClr val="9EAAC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8" name="išļíďe"/>
            <p:cNvSpPr/>
            <p:nvPr/>
          </p:nvSpPr>
          <p:spPr bwMode="auto">
            <a:xfrm>
              <a:off x="2760664" y="2366962"/>
              <a:ext cx="180975" cy="195263"/>
            </a:xfrm>
            <a:custGeom>
              <a:avLst/>
              <a:gdLst>
                <a:gd name="T0" fmla="*/ 37 w 105"/>
                <a:gd name="T1" fmla="*/ 27 h 113"/>
                <a:gd name="T2" fmla="*/ 54 w 105"/>
                <a:gd name="T3" fmla="*/ 113 h 113"/>
                <a:gd name="T4" fmla="*/ 14 w 105"/>
                <a:gd name="T5" fmla="*/ 61 h 113"/>
                <a:gd name="T6" fmla="*/ 0 w 105"/>
                <a:gd name="T7" fmla="*/ 21 h 113"/>
                <a:gd name="T8" fmla="*/ 2 w 105"/>
                <a:gd name="T9" fmla="*/ 19 h 113"/>
                <a:gd name="T10" fmla="*/ 105 w 105"/>
                <a:gd name="T11" fmla="*/ 1 h 113"/>
                <a:gd name="T12" fmla="*/ 37 w 105"/>
                <a:gd name="T13" fmla="*/ 27 h 113"/>
              </a:gdLst>
              <a:ahLst/>
              <a:cxnLst>
                <a:cxn ang="0">
                  <a:pos x="T0" y="T1"/>
                </a:cxn>
                <a:cxn ang="0">
                  <a:pos x="T2" y="T3"/>
                </a:cxn>
                <a:cxn ang="0">
                  <a:pos x="T4" y="T5"/>
                </a:cxn>
                <a:cxn ang="0">
                  <a:pos x="T6" y="T7"/>
                </a:cxn>
                <a:cxn ang="0">
                  <a:pos x="T8" y="T9"/>
                </a:cxn>
                <a:cxn ang="0">
                  <a:pos x="T10" y="T11"/>
                </a:cxn>
                <a:cxn ang="0">
                  <a:pos x="T12" y="T13"/>
                </a:cxn>
              </a:cxnLst>
              <a:rect l="0" t="0" r="r" b="b"/>
              <a:pathLst>
                <a:path w="105" h="113">
                  <a:moveTo>
                    <a:pt x="37" y="27"/>
                  </a:moveTo>
                  <a:cubicBezTo>
                    <a:pt x="21" y="52"/>
                    <a:pt x="44" y="83"/>
                    <a:pt x="54" y="113"/>
                  </a:cubicBezTo>
                  <a:cubicBezTo>
                    <a:pt x="36" y="100"/>
                    <a:pt x="21" y="84"/>
                    <a:pt x="14" y="61"/>
                  </a:cubicBezTo>
                  <a:cubicBezTo>
                    <a:pt x="10" y="49"/>
                    <a:pt x="2" y="35"/>
                    <a:pt x="0" y="21"/>
                  </a:cubicBezTo>
                  <a:cubicBezTo>
                    <a:pt x="1" y="21"/>
                    <a:pt x="1" y="20"/>
                    <a:pt x="2" y="19"/>
                  </a:cubicBezTo>
                  <a:cubicBezTo>
                    <a:pt x="18" y="0"/>
                    <a:pt x="66" y="6"/>
                    <a:pt x="105" y="1"/>
                  </a:cubicBezTo>
                  <a:cubicBezTo>
                    <a:pt x="82" y="10"/>
                    <a:pt x="52" y="7"/>
                    <a:pt x="37" y="27"/>
                  </a:cubicBezTo>
                  <a:close/>
                </a:path>
              </a:pathLst>
            </a:custGeom>
            <a:solidFill>
              <a:srgbClr val="9EAAC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7500"/>
            </a:bodyPr>
            <a:lstStyle/>
            <a:p>
              <a:pPr algn="ctr"/>
              <a:endParaRPr sz="2400"/>
            </a:p>
          </p:txBody>
        </p:sp>
        <p:sp>
          <p:nvSpPr>
            <p:cNvPr id="129" name="îṡ1îďê"/>
            <p:cNvSpPr/>
            <p:nvPr/>
          </p:nvSpPr>
          <p:spPr bwMode="auto">
            <a:xfrm>
              <a:off x="3013076" y="2154237"/>
              <a:ext cx="741363" cy="242888"/>
            </a:xfrm>
            <a:custGeom>
              <a:avLst/>
              <a:gdLst>
                <a:gd name="T0" fmla="*/ 376 w 429"/>
                <a:gd name="T1" fmla="*/ 40 h 140"/>
                <a:gd name="T2" fmla="*/ 43 w 429"/>
                <a:gd name="T3" fmla="*/ 33 h 140"/>
                <a:gd name="T4" fmla="*/ 51 w 429"/>
                <a:gd name="T5" fmla="*/ 140 h 140"/>
                <a:gd name="T6" fmla="*/ 12 w 429"/>
                <a:gd name="T7" fmla="*/ 80 h 140"/>
                <a:gd name="T8" fmla="*/ 7 w 429"/>
                <a:gd name="T9" fmla="*/ 62 h 140"/>
                <a:gd name="T10" fmla="*/ 0 w 429"/>
                <a:gd name="T11" fmla="*/ 34 h 140"/>
                <a:gd name="T12" fmla="*/ 9 w 429"/>
                <a:gd name="T13" fmla="*/ 20 h 140"/>
                <a:gd name="T14" fmla="*/ 429 w 429"/>
                <a:gd name="T15" fmla="*/ 30 h 140"/>
                <a:gd name="T16" fmla="*/ 376 w 429"/>
                <a:gd name="T17" fmla="*/ 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140">
                  <a:moveTo>
                    <a:pt x="376" y="40"/>
                  </a:moveTo>
                  <a:cubicBezTo>
                    <a:pt x="263" y="43"/>
                    <a:pt x="154" y="18"/>
                    <a:pt x="43" y="33"/>
                  </a:cubicBezTo>
                  <a:cubicBezTo>
                    <a:pt x="24" y="68"/>
                    <a:pt x="44" y="105"/>
                    <a:pt x="51" y="140"/>
                  </a:cubicBezTo>
                  <a:cubicBezTo>
                    <a:pt x="32" y="124"/>
                    <a:pt x="21" y="103"/>
                    <a:pt x="12" y="80"/>
                  </a:cubicBezTo>
                  <a:cubicBezTo>
                    <a:pt x="12" y="73"/>
                    <a:pt x="9" y="67"/>
                    <a:pt x="7" y="62"/>
                  </a:cubicBezTo>
                  <a:cubicBezTo>
                    <a:pt x="4" y="53"/>
                    <a:pt x="2" y="43"/>
                    <a:pt x="0" y="34"/>
                  </a:cubicBezTo>
                  <a:cubicBezTo>
                    <a:pt x="0" y="30"/>
                    <a:pt x="3" y="25"/>
                    <a:pt x="9" y="20"/>
                  </a:cubicBezTo>
                  <a:cubicBezTo>
                    <a:pt x="34" y="0"/>
                    <a:pt x="289" y="38"/>
                    <a:pt x="429" y="30"/>
                  </a:cubicBezTo>
                  <a:cubicBezTo>
                    <a:pt x="416" y="44"/>
                    <a:pt x="392" y="41"/>
                    <a:pt x="376" y="40"/>
                  </a:cubicBezTo>
                  <a:close/>
                </a:path>
              </a:pathLst>
            </a:custGeom>
            <a:solidFill>
              <a:srgbClr val="9EAACA"/>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30" name="ïšḷîďê"/>
            <p:cNvSpPr/>
            <p:nvPr/>
          </p:nvSpPr>
          <p:spPr bwMode="auto">
            <a:xfrm>
              <a:off x="2943226" y="2281237"/>
              <a:ext cx="147638" cy="327025"/>
            </a:xfrm>
            <a:custGeom>
              <a:avLst/>
              <a:gdLst>
                <a:gd name="T0" fmla="*/ 85 w 85"/>
                <a:gd name="T1" fmla="*/ 190 h 190"/>
                <a:gd name="T2" fmla="*/ 0 w 85"/>
                <a:gd name="T3" fmla="*/ 39 h 190"/>
                <a:gd name="T4" fmla="*/ 34 w 85"/>
                <a:gd name="T5" fmla="*/ 22 h 190"/>
                <a:gd name="T6" fmla="*/ 43 w 85"/>
                <a:gd name="T7" fmla="*/ 0 h 190"/>
                <a:gd name="T8" fmla="*/ 48 w 85"/>
                <a:gd name="T9" fmla="*/ 12 h 190"/>
                <a:gd name="T10" fmla="*/ 85 w 85"/>
                <a:gd name="T11" fmla="*/ 190 h 190"/>
              </a:gdLst>
              <a:ahLst/>
              <a:cxnLst>
                <a:cxn ang="0">
                  <a:pos x="T0" y="T1"/>
                </a:cxn>
                <a:cxn ang="0">
                  <a:pos x="T2" y="T3"/>
                </a:cxn>
                <a:cxn ang="0">
                  <a:pos x="T4" y="T5"/>
                </a:cxn>
                <a:cxn ang="0">
                  <a:pos x="T6" y="T7"/>
                </a:cxn>
                <a:cxn ang="0">
                  <a:pos x="T8" y="T9"/>
                </a:cxn>
                <a:cxn ang="0">
                  <a:pos x="T10" y="T11"/>
                </a:cxn>
              </a:cxnLst>
              <a:rect l="0" t="0" r="r" b="b"/>
              <a:pathLst>
                <a:path w="85" h="190">
                  <a:moveTo>
                    <a:pt x="85" y="190"/>
                  </a:moveTo>
                  <a:cubicBezTo>
                    <a:pt x="73" y="150"/>
                    <a:pt x="36" y="59"/>
                    <a:pt x="0" y="39"/>
                  </a:cubicBezTo>
                  <a:cubicBezTo>
                    <a:pt x="14" y="36"/>
                    <a:pt x="26" y="31"/>
                    <a:pt x="34" y="22"/>
                  </a:cubicBezTo>
                  <a:cubicBezTo>
                    <a:pt x="40" y="14"/>
                    <a:pt x="43" y="7"/>
                    <a:pt x="43" y="0"/>
                  </a:cubicBezTo>
                  <a:cubicBezTo>
                    <a:pt x="45" y="4"/>
                    <a:pt x="46" y="8"/>
                    <a:pt x="48" y="12"/>
                  </a:cubicBezTo>
                  <a:cubicBezTo>
                    <a:pt x="63" y="56"/>
                    <a:pt x="81" y="146"/>
                    <a:pt x="85" y="190"/>
                  </a:cubicBezTo>
                  <a:close/>
                </a:path>
              </a:pathLst>
            </a:custGeom>
            <a:solidFill>
              <a:srgbClr val="8390B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31" name="ïş1ïḑè"/>
            <p:cNvSpPr/>
            <p:nvPr/>
          </p:nvSpPr>
          <p:spPr bwMode="auto">
            <a:xfrm>
              <a:off x="2684464" y="2514600"/>
              <a:ext cx="139700" cy="196850"/>
            </a:xfrm>
            <a:custGeom>
              <a:avLst/>
              <a:gdLst>
                <a:gd name="T0" fmla="*/ 81 w 81"/>
                <a:gd name="T1" fmla="*/ 114 h 114"/>
                <a:gd name="T2" fmla="*/ 0 w 81"/>
                <a:gd name="T3" fmla="*/ 46 h 114"/>
                <a:gd name="T4" fmla="*/ 41 w 81"/>
                <a:gd name="T5" fmla="*/ 24 h 114"/>
                <a:gd name="T6" fmla="*/ 46 w 81"/>
                <a:gd name="T7" fmla="*/ 0 h 114"/>
                <a:gd name="T8" fmla="*/ 81 w 81"/>
                <a:gd name="T9" fmla="*/ 114 h 114"/>
              </a:gdLst>
              <a:ahLst/>
              <a:cxnLst>
                <a:cxn ang="0">
                  <a:pos x="T0" y="T1"/>
                </a:cxn>
                <a:cxn ang="0">
                  <a:pos x="T2" y="T3"/>
                </a:cxn>
                <a:cxn ang="0">
                  <a:pos x="T4" y="T5"/>
                </a:cxn>
                <a:cxn ang="0">
                  <a:pos x="T6" y="T7"/>
                </a:cxn>
                <a:cxn ang="0">
                  <a:pos x="T8" y="T9"/>
                </a:cxn>
              </a:cxnLst>
              <a:rect l="0" t="0" r="r" b="b"/>
              <a:pathLst>
                <a:path w="81" h="114">
                  <a:moveTo>
                    <a:pt x="81" y="114"/>
                  </a:moveTo>
                  <a:cubicBezTo>
                    <a:pt x="54" y="45"/>
                    <a:pt x="28" y="47"/>
                    <a:pt x="0" y="46"/>
                  </a:cubicBezTo>
                  <a:cubicBezTo>
                    <a:pt x="16" y="43"/>
                    <a:pt x="32" y="38"/>
                    <a:pt x="41" y="24"/>
                  </a:cubicBezTo>
                  <a:cubicBezTo>
                    <a:pt x="46" y="16"/>
                    <a:pt x="47" y="8"/>
                    <a:pt x="46" y="0"/>
                  </a:cubicBezTo>
                  <a:cubicBezTo>
                    <a:pt x="58" y="24"/>
                    <a:pt x="79" y="90"/>
                    <a:pt x="81" y="114"/>
                  </a:cubicBezTo>
                  <a:close/>
                </a:path>
              </a:pathLst>
            </a:custGeom>
            <a:solidFill>
              <a:srgbClr val="8390B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7500"/>
            </a:bodyPr>
            <a:lstStyle/>
            <a:p>
              <a:pPr algn="ctr"/>
              <a:endParaRPr sz="2400"/>
            </a:p>
          </p:txBody>
        </p:sp>
        <p:sp>
          <p:nvSpPr>
            <p:cNvPr id="132" name="ïṧľïḓe"/>
            <p:cNvSpPr/>
            <p:nvPr/>
          </p:nvSpPr>
          <p:spPr bwMode="auto">
            <a:xfrm>
              <a:off x="2651126" y="2717800"/>
              <a:ext cx="144463" cy="195263"/>
            </a:xfrm>
            <a:custGeom>
              <a:avLst/>
              <a:gdLst>
                <a:gd name="T0" fmla="*/ 0 w 83"/>
                <a:gd name="T1" fmla="*/ 3 h 113"/>
                <a:gd name="T2" fmla="*/ 13 w 83"/>
                <a:gd name="T3" fmla="*/ 0 h 113"/>
                <a:gd name="T4" fmla="*/ 83 w 83"/>
                <a:gd name="T5" fmla="*/ 113 h 113"/>
                <a:gd name="T6" fmla="*/ 0 w 83"/>
                <a:gd name="T7" fmla="*/ 3 h 113"/>
              </a:gdLst>
              <a:ahLst/>
              <a:cxnLst>
                <a:cxn ang="0">
                  <a:pos x="T0" y="T1"/>
                </a:cxn>
                <a:cxn ang="0">
                  <a:pos x="T2" y="T3"/>
                </a:cxn>
                <a:cxn ang="0">
                  <a:pos x="T4" y="T5"/>
                </a:cxn>
                <a:cxn ang="0">
                  <a:pos x="T6" y="T7"/>
                </a:cxn>
              </a:cxnLst>
              <a:rect l="0" t="0" r="r" b="b"/>
              <a:pathLst>
                <a:path w="83" h="113">
                  <a:moveTo>
                    <a:pt x="0" y="3"/>
                  </a:moveTo>
                  <a:cubicBezTo>
                    <a:pt x="13" y="0"/>
                    <a:pt x="13" y="0"/>
                    <a:pt x="13" y="0"/>
                  </a:cubicBezTo>
                  <a:cubicBezTo>
                    <a:pt x="46" y="32"/>
                    <a:pt x="71" y="71"/>
                    <a:pt x="83" y="113"/>
                  </a:cubicBezTo>
                  <a:cubicBezTo>
                    <a:pt x="55" y="77"/>
                    <a:pt x="37" y="28"/>
                    <a:pt x="0" y="3"/>
                  </a:cubicBezTo>
                  <a:close/>
                </a:path>
              </a:pathLst>
            </a:custGeom>
            <a:solidFill>
              <a:srgbClr val="8390B5"/>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67500"/>
            </a:bodyPr>
            <a:lstStyle/>
            <a:p>
              <a:pPr algn="ctr"/>
              <a:endParaRPr sz="2400"/>
            </a:p>
          </p:txBody>
        </p:sp>
        <p:sp>
          <p:nvSpPr>
            <p:cNvPr id="133" name="îślïḋê"/>
            <p:cNvSpPr/>
            <p:nvPr/>
          </p:nvSpPr>
          <p:spPr bwMode="auto">
            <a:xfrm>
              <a:off x="2819401" y="2166937"/>
              <a:ext cx="1035050" cy="1062038"/>
            </a:xfrm>
            <a:custGeom>
              <a:avLst/>
              <a:gdLst>
                <a:gd name="T0" fmla="*/ 58 w 599"/>
                <a:gd name="T1" fmla="*/ 562 h 615"/>
                <a:gd name="T2" fmla="*/ 9 w 599"/>
                <a:gd name="T3" fmla="*/ 466 h 615"/>
                <a:gd name="T4" fmla="*/ 19 w 599"/>
                <a:gd name="T5" fmla="*/ 496 h 615"/>
                <a:gd name="T6" fmla="*/ 170 w 599"/>
                <a:gd name="T7" fmla="*/ 481 h 615"/>
                <a:gd name="T8" fmla="*/ 205 w 599"/>
                <a:gd name="T9" fmla="*/ 470 h 615"/>
                <a:gd name="T10" fmla="*/ 184 w 599"/>
                <a:gd name="T11" fmla="*/ 335 h 615"/>
                <a:gd name="T12" fmla="*/ 252 w 599"/>
                <a:gd name="T13" fmla="*/ 414 h 615"/>
                <a:gd name="T14" fmla="*/ 332 w 599"/>
                <a:gd name="T15" fmla="*/ 400 h 615"/>
                <a:gd name="T16" fmla="*/ 533 w 599"/>
                <a:gd name="T17" fmla="*/ 454 h 615"/>
                <a:gd name="T18" fmla="*/ 552 w 599"/>
                <a:gd name="T19" fmla="*/ 426 h 615"/>
                <a:gd name="T20" fmla="*/ 533 w 599"/>
                <a:gd name="T21" fmla="*/ 379 h 615"/>
                <a:gd name="T22" fmla="*/ 568 w 599"/>
                <a:gd name="T23" fmla="*/ 380 h 615"/>
                <a:gd name="T24" fmla="*/ 576 w 599"/>
                <a:gd name="T25" fmla="*/ 53 h 615"/>
                <a:gd name="T26" fmla="*/ 573 w 599"/>
                <a:gd name="T27" fmla="*/ 21 h 615"/>
                <a:gd name="T28" fmla="*/ 543 w 599"/>
                <a:gd name="T29" fmla="*/ 52 h 615"/>
                <a:gd name="T30" fmla="*/ 534 w 599"/>
                <a:gd name="T31" fmla="*/ 54 h 615"/>
                <a:gd name="T32" fmla="*/ 563 w 599"/>
                <a:gd name="T33" fmla="*/ 9 h 615"/>
                <a:gd name="T34" fmla="*/ 552 w 599"/>
                <a:gd name="T35" fmla="*/ 9 h 615"/>
                <a:gd name="T36" fmla="*/ 598 w 599"/>
                <a:gd name="T37" fmla="*/ 0 h 615"/>
                <a:gd name="T38" fmla="*/ 599 w 599"/>
                <a:gd name="T39" fmla="*/ 459 h 615"/>
                <a:gd name="T40" fmla="*/ 397 w 599"/>
                <a:gd name="T41" fmla="*/ 462 h 615"/>
                <a:gd name="T42" fmla="*/ 256 w 599"/>
                <a:gd name="T43" fmla="*/ 474 h 615"/>
                <a:gd name="T44" fmla="*/ 189 w 599"/>
                <a:gd name="T45" fmla="*/ 528 h 615"/>
                <a:gd name="T46" fmla="*/ 40 w 599"/>
                <a:gd name="T47" fmla="*/ 522 h 615"/>
                <a:gd name="T48" fmla="*/ 92 w 599"/>
                <a:gd name="T49" fmla="*/ 587 h 615"/>
                <a:gd name="T50" fmla="*/ 3 w 599"/>
                <a:gd name="T51" fmla="*/ 615 h 615"/>
                <a:gd name="T52" fmla="*/ 0 w 599"/>
                <a:gd name="T53" fmla="*/ 593 h 615"/>
                <a:gd name="T54" fmla="*/ 58 w 599"/>
                <a:gd name="T55" fmla="*/ 56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9" h="615">
                  <a:moveTo>
                    <a:pt x="58" y="562"/>
                  </a:moveTo>
                  <a:cubicBezTo>
                    <a:pt x="35" y="532"/>
                    <a:pt x="5" y="507"/>
                    <a:pt x="9" y="466"/>
                  </a:cubicBezTo>
                  <a:cubicBezTo>
                    <a:pt x="14" y="476"/>
                    <a:pt x="17" y="485"/>
                    <a:pt x="19" y="496"/>
                  </a:cubicBezTo>
                  <a:cubicBezTo>
                    <a:pt x="48" y="452"/>
                    <a:pt x="124" y="473"/>
                    <a:pt x="170" y="481"/>
                  </a:cubicBezTo>
                  <a:cubicBezTo>
                    <a:pt x="182" y="483"/>
                    <a:pt x="201" y="483"/>
                    <a:pt x="205" y="470"/>
                  </a:cubicBezTo>
                  <a:cubicBezTo>
                    <a:pt x="219" y="425"/>
                    <a:pt x="190" y="380"/>
                    <a:pt x="184" y="335"/>
                  </a:cubicBezTo>
                  <a:cubicBezTo>
                    <a:pt x="206" y="362"/>
                    <a:pt x="212" y="412"/>
                    <a:pt x="252" y="414"/>
                  </a:cubicBezTo>
                  <a:cubicBezTo>
                    <a:pt x="280" y="415"/>
                    <a:pt x="306" y="397"/>
                    <a:pt x="332" y="400"/>
                  </a:cubicBezTo>
                  <a:cubicBezTo>
                    <a:pt x="400" y="409"/>
                    <a:pt x="458" y="456"/>
                    <a:pt x="533" y="454"/>
                  </a:cubicBezTo>
                  <a:cubicBezTo>
                    <a:pt x="551" y="454"/>
                    <a:pt x="563" y="444"/>
                    <a:pt x="552" y="426"/>
                  </a:cubicBezTo>
                  <a:cubicBezTo>
                    <a:pt x="541" y="412"/>
                    <a:pt x="537" y="397"/>
                    <a:pt x="533" y="379"/>
                  </a:cubicBezTo>
                  <a:cubicBezTo>
                    <a:pt x="546" y="383"/>
                    <a:pt x="573" y="400"/>
                    <a:pt x="568" y="380"/>
                  </a:cubicBezTo>
                  <a:cubicBezTo>
                    <a:pt x="542" y="272"/>
                    <a:pt x="515" y="159"/>
                    <a:pt x="576" y="53"/>
                  </a:cubicBezTo>
                  <a:cubicBezTo>
                    <a:pt x="580" y="43"/>
                    <a:pt x="576" y="32"/>
                    <a:pt x="573" y="21"/>
                  </a:cubicBezTo>
                  <a:cubicBezTo>
                    <a:pt x="557" y="25"/>
                    <a:pt x="546" y="37"/>
                    <a:pt x="543" y="52"/>
                  </a:cubicBezTo>
                  <a:cubicBezTo>
                    <a:pt x="541" y="52"/>
                    <a:pt x="536" y="53"/>
                    <a:pt x="534" y="54"/>
                  </a:cubicBezTo>
                  <a:cubicBezTo>
                    <a:pt x="529" y="32"/>
                    <a:pt x="556" y="28"/>
                    <a:pt x="563" y="9"/>
                  </a:cubicBezTo>
                  <a:cubicBezTo>
                    <a:pt x="559" y="9"/>
                    <a:pt x="556" y="9"/>
                    <a:pt x="552" y="9"/>
                  </a:cubicBezTo>
                  <a:cubicBezTo>
                    <a:pt x="571" y="7"/>
                    <a:pt x="586" y="5"/>
                    <a:pt x="598" y="0"/>
                  </a:cubicBezTo>
                  <a:cubicBezTo>
                    <a:pt x="598" y="0"/>
                    <a:pt x="528" y="142"/>
                    <a:pt x="599" y="459"/>
                  </a:cubicBezTo>
                  <a:cubicBezTo>
                    <a:pt x="599" y="459"/>
                    <a:pt x="528" y="496"/>
                    <a:pt x="397" y="462"/>
                  </a:cubicBezTo>
                  <a:cubicBezTo>
                    <a:pt x="267" y="427"/>
                    <a:pt x="245" y="431"/>
                    <a:pt x="256" y="474"/>
                  </a:cubicBezTo>
                  <a:cubicBezTo>
                    <a:pt x="266" y="517"/>
                    <a:pt x="276" y="541"/>
                    <a:pt x="189" y="528"/>
                  </a:cubicBezTo>
                  <a:cubicBezTo>
                    <a:pt x="102" y="514"/>
                    <a:pt x="37" y="507"/>
                    <a:pt x="40" y="522"/>
                  </a:cubicBezTo>
                  <a:cubicBezTo>
                    <a:pt x="44" y="537"/>
                    <a:pt x="168" y="568"/>
                    <a:pt x="92" y="587"/>
                  </a:cubicBezTo>
                  <a:cubicBezTo>
                    <a:pt x="59" y="595"/>
                    <a:pt x="13" y="592"/>
                    <a:pt x="3" y="615"/>
                  </a:cubicBezTo>
                  <a:cubicBezTo>
                    <a:pt x="3" y="615"/>
                    <a:pt x="2" y="607"/>
                    <a:pt x="0" y="593"/>
                  </a:cubicBezTo>
                  <a:cubicBezTo>
                    <a:pt x="15" y="579"/>
                    <a:pt x="38" y="569"/>
                    <a:pt x="58" y="562"/>
                  </a:cubicBezTo>
                  <a:close/>
                </a:path>
              </a:pathLst>
            </a:custGeom>
            <a:solidFill>
              <a:srgbClr val="7784A9"/>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34" name="íṩḷiḋê"/>
            <p:cNvSpPr/>
            <p:nvPr/>
          </p:nvSpPr>
          <p:spPr bwMode="auto">
            <a:xfrm>
              <a:off x="3830639" y="2125662"/>
              <a:ext cx="63500" cy="2978150"/>
            </a:xfrm>
            <a:custGeom>
              <a:avLst/>
              <a:gdLst>
                <a:gd name="T0" fmla="*/ 20 w 37"/>
                <a:gd name="T1" fmla="*/ 1714 h 1725"/>
                <a:gd name="T2" fmla="*/ 29 w 37"/>
                <a:gd name="T3" fmla="*/ 1725 h 1725"/>
                <a:gd name="T4" fmla="*/ 29 w 37"/>
                <a:gd name="T5" fmla="*/ 1725 h 1725"/>
                <a:gd name="T6" fmla="*/ 37 w 37"/>
                <a:gd name="T7" fmla="*/ 1713 h 1725"/>
                <a:gd name="T8" fmla="*/ 18 w 37"/>
                <a:gd name="T9" fmla="*/ 11 h 1725"/>
                <a:gd name="T10" fmla="*/ 9 w 37"/>
                <a:gd name="T11" fmla="*/ 0 h 1725"/>
                <a:gd name="T12" fmla="*/ 9 w 37"/>
                <a:gd name="T13" fmla="*/ 0 h 1725"/>
                <a:gd name="T14" fmla="*/ 1 w 37"/>
                <a:gd name="T15" fmla="*/ 11 h 1725"/>
                <a:gd name="T16" fmla="*/ 20 w 37"/>
                <a:gd name="T17" fmla="*/ 1714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725">
                  <a:moveTo>
                    <a:pt x="20" y="1714"/>
                  </a:moveTo>
                  <a:cubicBezTo>
                    <a:pt x="20" y="1720"/>
                    <a:pt x="24" y="1725"/>
                    <a:pt x="29" y="1725"/>
                  </a:cubicBezTo>
                  <a:cubicBezTo>
                    <a:pt x="29" y="1725"/>
                    <a:pt x="29" y="1725"/>
                    <a:pt x="29" y="1725"/>
                  </a:cubicBezTo>
                  <a:cubicBezTo>
                    <a:pt x="33" y="1724"/>
                    <a:pt x="37" y="1719"/>
                    <a:pt x="37" y="1713"/>
                  </a:cubicBezTo>
                  <a:cubicBezTo>
                    <a:pt x="18" y="11"/>
                    <a:pt x="18" y="11"/>
                    <a:pt x="18" y="11"/>
                  </a:cubicBezTo>
                  <a:cubicBezTo>
                    <a:pt x="17" y="5"/>
                    <a:pt x="14" y="0"/>
                    <a:pt x="9" y="0"/>
                  </a:cubicBezTo>
                  <a:cubicBezTo>
                    <a:pt x="9" y="0"/>
                    <a:pt x="9" y="0"/>
                    <a:pt x="9" y="0"/>
                  </a:cubicBezTo>
                  <a:cubicBezTo>
                    <a:pt x="4" y="0"/>
                    <a:pt x="0" y="5"/>
                    <a:pt x="1" y="11"/>
                  </a:cubicBezTo>
                  <a:lnTo>
                    <a:pt x="20" y="1714"/>
                  </a:lnTo>
                  <a:close/>
                </a:path>
              </a:pathLst>
            </a:custGeom>
            <a:solidFill>
              <a:srgbClr val="51555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35" name="íşľiḓè"/>
            <p:cNvSpPr/>
            <p:nvPr/>
          </p:nvSpPr>
          <p:spPr bwMode="auto">
            <a:xfrm>
              <a:off x="3840164" y="2146300"/>
              <a:ext cx="34925" cy="2938463"/>
            </a:xfrm>
            <a:custGeom>
              <a:avLst/>
              <a:gdLst>
                <a:gd name="T0" fmla="*/ 20 w 20"/>
                <a:gd name="T1" fmla="*/ 1702 h 1702"/>
                <a:gd name="T2" fmla="*/ 5 w 20"/>
                <a:gd name="T3" fmla="*/ 599 h 1702"/>
                <a:gd name="T4" fmla="*/ 0 w 20"/>
                <a:gd name="T5" fmla="*/ 0 h 1702"/>
                <a:gd name="T6" fmla="*/ 9 w 20"/>
                <a:gd name="T7" fmla="*/ 599 h 1702"/>
                <a:gd name="T8" fmla="*/ 20 w 20"/>
                <a:gd name="T9" fmla="*/ 1702 h 1702"/>
              </a:gdLst>
              <a:ahLst/>
              <a:cxnLst>
                <a:cxn ang="0">
                  <a:pos x="T0" y="T1"/>
                </a:cxn>
                <a:cxn ang="0">
                  <a:pos x="T2" y="T3"/>
                </a:cxn>
                <a:cxn ang="0">
                  <a:pos x="T4" y="T5"/>
                </a:cxn>
                <a:cxn ang="0">
                  <a:pos x="T6" y="T7"/>
                </a:cxn>
                <a:cxn ang="0">
                  <a:pos x="T8" y="T9"/>
                </a:cxn>
              </a:cxnLst>
              <a:rect l="0" t="0" r="r" b="b"/>
              <a:pathLst>
                <a:path w="20" h="1702">
                  <a:moveTo>
                    <a:pt x="20" y="1702"/>
                  </a:moveTo>
                  <a:cubicBezTo>
                    <a:pt x="19" y="1702"/>
                    <a:pt x="8" y="930"/>
                    <a:pt x="5" y="599"/>
                  </a:cubicBezTo>
                  <a:cubicBezTo>
                    <a:pt x="1" y="268"/>
                    <a:pt x="0" y="0"/>
                    <a:pt x="0" y="0"/>
                  </a:cubicBezTo>
                  <a:cubicBezTo>
                    <a:pt x="1" y="0"/>
                    <a:pt x="5" y="268"/>
                    <a:pt x="9" y="599"/>
                  </a:cubicBezTo>
                  <a:cubicBezTo>
                    <a:pt x="13" y="930"/>
                    <a:pt x="20" y="1702"/>
                    <a:pt x="20" y="1702"/>
                  </a:cubicBezTo>
                  <a:close/>
                </a:path>
              </a:pathLst>
            </a:custGeom>
            <a:solidFill>
              <a:srgbClr val="9797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a:bodyPr>
            <a:lstStyle/>
            <a:p>
              <a:pPr algn="ctr"/>
              <a:endParaRPr sz="2400"/>
            </a:p>
          </p:txBody>
        </p:sp>
        <p:sp>
          <p:nvSpPr>
            <p:cNvPr id="136" name="íṥliḓê"/>
            <p:cNvSpPr/>
            <p:nvPr/>
          </p:nvSpPr>
          <p:spPr bwMode="auto">
            <a:xfrm>
              <a:off x="3830639" y="2166937"/>
              <a:ext cx="31750" cy="46038"/>
            </a:xfrm>
            <a:custGeom>
              <a:avLst/>
              <a:gdLst>
                <a:gd name="T0" fmla="*/ 0 w 19"/>
                <a:gd name="T1" fmla="*/ 1 h 27"/>
                <a:gd name="T2" fmla="*/ 18 w 19"/>
                <a:gd name="T3" fmla="*/ 0 h 27"/>
                <a:gd name="T4" fmla="*/ 19 w 19"/>
                <a:gd name="T5" fmla="*/ 27 h 27"/>
                <a:gd name="T6" fmla="*/ 0 w 19"/>
                <a:gd name="T7" fmla="*/ 27 h 27"/>
                <a:gd name="T8" fmla="*/ 0 w 19"/>
                <a:gd name="T9" fmla="*/ 1 h 27"/>
              </a:gdLst>
              <a:ahLst/>
              <a:cxnLst>
                <a:cxn ang="0">
                  <a:pos x="T0" y="T1"/>
                </a:cxn>
                <a:cxn ang="0">
                  <a:pos x="T2" y="T3"/>
                </a:cxn>
                <a:cxn ang="0">
                  <a:pos x="T4" y="T5"/>
                </a:cxn>
                <a:cxn ang="0">
                  <a:pos x="T6" y="T7"/>
                </a:cxn>
                <a:cxn ang="0">
                  <a:pos x="T8" y="T9"/>
                </a:cxn>
              </a:cxnLst>
              <a:rect l="0" t="0" r="r" b="b"/>
              <a:pathLst>
                <a:path w="19" h="27">
                  <a:moveTo>
                    <a:pt x="0" y="1"/>
                  </a:moveTo>
                  <a:cubicBezTo>
                    <a:pt x="6" y="1"/>
                    <a:pt x="13" y="0"/>
                    <a:pt x="18" y="0"/>
                  </a:cubicBezTo>
                  <a:cubicBezTo>
                    <a:pt x="19" y="27"/>
                    <a:pt x="19" y="27"/>
                    <a:pt x="19" y="27"/>
                  </a:cubicBezTo>
                  <a:cubicBezTo>
                    <a:pt x="13" y="25"/>
                    <a:pt x="7" y="26"/>
                    <a:pt x="0" y="27"/>
                  </a:cubicBezTo>
                  <a:lnTo>
                    <a:pt x="0" y="1"/>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7" name="ïSľiḋe"/>
            <p:cNvSpPr/>
            <p:nvPr/>
          </p:nvSpPr>
          <p:spPr bwMode="auto">
            <a:xfrm>
              <a:off x="3836989" y="2916237"/>
              <a:ext cx="34925" cy="58738"/>
            </a:xfrm>
            <a:custGeom>
              <a:avLst/>
              <a:gdLst>
                <a:gd name="T0" fmla="*/ 0 w 20"/>
                <a:gd name="T1" fmla="*/ 5 h 34"/>
                <a:gd name="T2" fmla="*/ 20 w 20"/>
                <a:gd name="T3" fmla="*/ 3 h 34"/>
                <a:gd name="T4" fmla="*/ 20 w 20"/>
                <a:gd name="T5" fmla="*/ 33 h 34"/>
                <a:gd name="T6" fmla="*/ 1 w 20"/>
                <a:gd name="T7" fmla="*/ 31 h 34"/>
                <a:gd name="T8" fmla="*/ 0 w 20"/>
                <a:gd name="T9" fmla="*/ 5 h 34"/>
              </a:gdLst>
              <a:ahLst/>
              <a:cxnLst>
                <a:cxn ang="0">
                  <a:pos x="T0" y="T1"/>
                </a:cxn>
                <a:cxn ang="0">
                  <a:pos x="T2" y="T3"/>
                </a:cxn>
                <a:cxn ang="0">
                  <a:pos x="T4" y="T5"/>
                </a:cxn>
                <a:cxn ang="0">
                  <a:pos x="T6" y="T7"/>
                </a:cxn>
                <a:cxn ang="0">
                  <a:pos x="T8" y="T9"/>
                </a:cxn>
              </a:cxnLst>
              <a:rect l="0" t="0" r="r" b="b"/>
              <a:pathLst>
                <a:path w="20" h="34">
                  <a:moveTo>
                    <a:pt x="0" y="5"/>
                  </a:moveTo>
                  <a:cubicBezTo>
                    <a:pt x="7" y="2"/>
                    <a:pt x="13" y="0"/>
                    <a:pt x="20" y="3"/>
                  </a:cubicBezTo>
                  <a:cubicBezTo>
                    <a:pt x="20" y="33"/>
                    <a:pt x="20" y="33"/>
                    <a:pt x="20" y="33"/>
                  </a:cubicBezTo>
                  <a:cubicBezTo>
                    <a:pt x="14" y="34"/>
                    <a:pt x="7" y="33"/>
                    <a:pt x="1" y="31"/>
                  </a:cubicBezTo>
                  <a:lnTo>
                    <a:pt x="0" y="5"/>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8" name="îšļidé"/>
            <p:cNvSpPr/>
            <p:nvPr/>
          </p:nvSpPr>
          <p:spPr bwMode="auto">
            <a:xfrm>
              <a:off x="3092451" y="4627562"/>
              <a:ext cx="38100" cy="76200"/>
            </a:xfrm>
            <a:custGeom>
              <a:avLst/>
              <a:gdLst>
                <a:gd name="T0" fmla="*/ 2 w 22"/>
                <a:gd name="T1" fmla="*/ 15 h 44"/>
                <a:gd name="T2" fmla="*/ 22 w 22"/>
                <a:gd name="T3" fmla="*/ 6 h 44"/>
                <a:gd name="T4" fmla="*/ 15 w 22"/>
                <a:gd name="T5" fmla="*/ 44 h 44"/>
                <a:gd name="T6" fmla="*/ 2 w 22"/>
                <a:gd name="T7" fmla="*/ 15 h 44"/>
              </a:gdLst>
              <a:ahLst/>
              <a:cxnLst>
                <a:cxn ang="0">
                  <a:pos x="T0" y="T1"/>
                </a:cxn>
                <a:cxn ang="0">
                  <a:pos x="T2" y="T3"/>
                </a:cxn>
                <a:cxn ang="0">
                  <a:pos x="T4" y="T5"/>
                </a:cxn>
                <a:cxn ang="0">
                  <a:pos x="T6" y="T7"/>
                </a:cxn>
              </a:cxnLst>
              <a:rect l="0" t="0" r="r" b="b"/>
              <a:pathLst>
                <a:path w="22" h="44">
                  <a:moveTo>
                    <a:pt x="2" y="15"/>
                  </a:moveTo>
                  <a:cubicBezTo>
                    <a:pt x="4" y="1"/>
                    <a:pt x="9" y="0"/>
                    <a:pt x="22" y="6"/>
                  </a:cubicBezTo>
                  <a:cubicBezTo>
                    <a:pt x="13" y="17"/>
                    <a:pt x="11" y="31"/>
                    <a:pt x="15" y="44"/>
                  </a:cubicBezTo>
                  <a:cubicBezTo>
                    <a:pt x="3" y="39"/>
                    <a:pt x="0" y="27"/>
                    <a:pt x="2" y="15"/>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9" name="îsļïḋè"/>
            <p:cNvSpPr/>
            <p:nvPr/>
          </p:nvSpPr>
          <p:spPr bwMode="auto">
            <a:xfrm>
              <a:off x="3835401" y="3914775"/>
              <a:ext cx="114300" cy="66675"/>
            </a:xfrm>
            <a:custGeom>
              <a:avLst/>
              <a:gdLst>
                <a:gd name="T0" fmla="*/ 33 w 66"/>
                <a:gd name="T1" fmla="*/ 1 h 39"/>
                <a:gd name="T2" fmla="*/ 2 w 66"/>
                <a:gd name="T3" fmla="*/ 16 h 39"/>
                <a:gd name="T4" fmla="*/ 15 w 66"/>
                <a:gd name="T5" fmla="*/ 34 h 39"/>
                <a:gd name="T6" fmla="*/ 38 w 66"/>
                <a:gd name="T7" fmla="*/ 37 h 39"/>
                <a:gd name="T8" fmla="*/ 59 w 66"/>
                <a:gd name="T9" fmla="*/ 30 h 39"/>
                <a:gd name="T10" fmla="*/ 57 w 66"/>
                <a:gd name="T11" fmla="*/ 6 h 39"/>
                <a:gd name="T12" fmla="*/ 33 w 66"/>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66" h="39">
                  <a:moveTo>
                    <a:pt x="33" y="1"/>
                  </a:moveTo>
                  <a:cubicBezTo>
                    <a:pt x="24" y="1"/>
                    <a:pt x="4" y="6"/>
                    <a:pt x="2" y="16"/>
                  </a:cubicBezTo>
                  <a:cubicBezTo>
                    <a:pt x="0" y="27"/>
                    <a:pt x="7" y="33"/>
                    <a:pt x="15" y="34"/>
                  </a:cubicBezTo>
                  <a:cubicBezTo>
                    <a:pt x="24" y="34"/>
                    <a:pt x="31" y="36"/>
                    <a:pt x="38" y="37"/>
                  </a:cubicBezTo>
                  <a:cubicBezTo>
                    <a:pt x="46" y="39"/>
                    <a:pt x="56" y="38"/>
                    <a:pt x="59" y="30"/>
                  </a:cubicBezTo>
                  <a:cubicBezTo>
                    <a:pt x="62" y="23"/>
                    <a:pt x="66" y="10"/>
                    <a:pt x="57" y="6"/>
                  </a:cubicBezTo>
                  <a:cubicBezTo>
                    <a:pt x="48" y="2"/>
                    <a:pt x="41" y="0"/>
                    <a:pt x="33" y="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0" name="iŝḷiḑé"/>
            <p:cNvSpPr/>
            <p:nvPr/>
          </p:nvSpPr>
          <p:spPr bwMode="auto">
            <a:xfrm>
              <a:off x="3835401" y="3914775"/>
              <a:ext cx="112713" cy="68263"/>
            </a:xfrm>
            <a:custGeom>
              <a:avLst/>
              <a:gdLst>
                <a:gd name="T0" fmla="*/ 33 w 65"/>
                <a:gd name="T1" fmla="*/ 0 h 40"/>
                <a:gd name="T2" fmla="*/ 1 w 65"/>
                <a:gd name="T3" fmla="*/ 16 h 40"/>
                <a:gd name="T4" fmla="*/ 1 w 65"/>
                <a:gd name="T5" fmla="*/ 16 h 40"/>
                <a:gd name="T6" fmla="*/ 4 w 65"/>
                <a:gd name="T7" fmla="*/ 29 h 40"/>
                <a:gd name="T8" fmla="*/ 15 w 65"/>
                <a:gd name="T9" fmla="*/ 34 h 40"/>
                <a:gd name="T10" fmla="*/ 32 w 65"/>
                <a:gd name="T11" fmla="*/ 37 h 40"/>
                <a:gd name="T12" fmla="*/ 38 w 65"/>
                <a:gd name="T13" fmla="*/ 38 h 40"/>
                <a:gd name="T14" fmla="*/ 60 w 65"/>
                <a:gd name="T15" fmla="*/ 30 h 40"/>
                <a:gd name="T16" fmla="*/ 62 w 65"/>
                <a:gd name="T17" fmla="*/ 11 h 40"/>
                <a:gd name="T18" fmla="*/ 57 w 65"/>
                <a:gd name="T19" fmla="*/ 5 h 40"/>
                <a:gd name="T20" fmla="*/ 33 w 65"/>
                <a:gd name="T21" fmla="*/ 0 h 40"/>
                <a:gd name="T22" fmla="*/ 5 w 65"/>
                <a:gd name="T23" fmla="*/ 28 h 40"/>
                <a:gd name="T24" fmla="*/ 3 w 65"/>
                <a:gd name="T25" fmla="*/ 16 h 40"/>
                <a:gd name="T26" fmla="*/ 33 w 65"/>
                <a:gd name="T27" fmla="*/ 1 h 40"/>
                <a:gd name="T28" fmla="*/ 33 w 65"/>
                <a:gd name="T29" fmla="*/ 1 h 40"/>
                <a:gd name="T30" fmla="*/ 56 w 65"/>
                <a:gd name="T31" fmla="*/ 7 h 40"/>
                <a:gd name="T32" fmla="*/ 61 w 65"/>
                <a:gd name="T33" fmla="*/ 11 h 40"/>
                <a:gd name="T34" fmla="*/ 58 w 65"/>
                <a:gd name="T35" fmla="*/ 30 h 40"/>
                <a:gd name="T36" fmla="*/ 38 w 65"/>
                <a:gd name="T37" fmla="*/ 36 h 40"/>
                <a:gd name="T38" fmla="*/ 33 w 65"/>
                <a:gd name="T39" fmla="*/ 35 h 40"/>
                <a:gd name="T40" fmla="*/ 15 w 65"/>
                <a:gd name="T41" fmla="*/ 33 h 40"/>
                <a:gd name="T42" fmla="*/ 5 w 65"/>
                <a:gd name="T43" fmla="*/ 28 h 40"/>
                <a:gd name="T44" fmla="*/ 33 w 65"/>
                <a:gd name="T45" fmla="*/ 0 h 40"/>
                <a:gd name="T46" fmla="*/ 33 w 65"/>
                <a:gd name="T4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40">
                  <a:moveTo>
                    <a:pt x="33" y="0"/>
                  </a:moveTo>
                  <a:cubicBezTo>
                    <a:pt x="25" y="0"/>
                    <a:pt x="3" y="5"/>
                    <a:pt x="1" y="16"/>
                  </a:cubicBezTo>
                  <a:cubicBezTo>
                    <a:pt x="1" y="16"/>
                    <a:pt x="1" y="16"/>
                    <a:pt x="1" y="16"/>
                  </a:cubicBezTo>
                  <a:cubicBezTo>
                    <a:pt x="0" y="22"/>
                    <a:pt x="2" y="26"/>
                    <a:pt x="4" y="29"/>
                  </a:cubicBezTo>
                  <a:cubicBezTo>
                    <a:pt x="6" y="32"/>
                    <a:pt x="11" y="34"/>
                    <a:pt x="15" y="34"/>
                  </a:cubicBezTo>
                  <a:cubicBezTo>
                    <a:pt x="21" y="35"/>
                    <a:pt x="27" y="36"/>
                    <a:pt x="32" y="37"/>
                  </a:cubicBezTo>
                  <a:cubicBezTo>
                    <a:pt x="38" y="38"/>
                    <a:pt x="38" y="38"/>
                    <a:pt x="38" y="38"/>
                  </a:cubicBezTo>
                  <a:cubicBezTo>
                    <a:pt x="46" y="40"/>
                    <a:pt x="56" y="38"/>
                    <a:pt x="60" y="30"/>
                  </a:cubicBezTo>
                  <a:cubicBezTo>
                    <a:pt x="61" y="28"/>
                    <a:pt x="65" y="18"/>
                    <a:pt x="62" y="11"/>
                  </a:cubicBezTo>
                  <a:cubicBezTo>
                    <a:pt x="61" y="8"/>
                    <a:pt x="60" y="6"/>
                    <a:pt x="57" y="5"/>
                  </a:cubicBezTo>
                  <a:cubicBezTo>
                    <a:pt x="48" y="1"/>
                    <a:pt x="41" y="0"/>
                    <a:pt x="33" y="0"/>
                  </a:cubicBezTo>
                  <a:close/>
                  <a:moveTo>
                    <a:pt x="5" y="28"/>
                  </a:moveTo>
                  <a:cubicBezTo>
                    <a:pt x="3" y="25"/>
                    <a:pt x="2" y="21"/>
                    <a:pt x="3" y="16"/>
                  </a:cubicBezTo>
                  <a:cubicBezTo>
                    <a:pt x="5" y="7"/>
                    <a:pt x="24" y="2"/>
                    <a:pt x="33" y="1"/>
                  </a:cubicBezTo>
                  <a:cubicBezTo>
                    <a:pt x="33" y="1"/>
                    <a:pt x="33" y="1"/>
                    <a:pt x="33" y="1"/>
                  </a:cubicBezTo>
                  <a:cubicBezTo>
                    <a:pt x="40" y="1"/>
                    <a:pt x="47" y="3"/>
                    <a:pt x="56" y="7"/>
                  </a:cubicBezTo>
                  <a:cubicBezTo>
                    <a:pt x="58" y="8"/>
                    <a:pt x="60" y="9"/>
                    <a:pt x="61" y="11"/>
                  </a:cubicBezTo>
                  <a:cubicBezTo>
                    <a:pt x="63" y="18"/>
                    <a:pt x="60" y="27"/>
                    <a:pt x="58" y="30"/>
                  </a:cubicBezTo>
                  <a:cubicBezTo>
                    <a:pt x="55" y="37"/>
                    <a:pt x="46" y="38"/>
                    <a:pt x="38" y="36"/>
                  </a:cubicBezTo>
                  <a:cubicBezTo>
                    <a:pt x="33" y="35"/>
                    <a:pt x="33" y="35"/>
                    <a:pt x="33" y="35"/>
                  </a:cubicBezTo>
                  <a:cubicBezTo>
                    <a:pt x="27" y="34"/>
                    <a:pt x="22" y="33"/>
                    <a:pt x="15" y="33"/>
                  </a:cubicBezTo>
                  <a:cubicBezTo>
                    <a:pt x="11" y="33"/>
                    <a:pt x="7" y="31"/>
                    <a:pt x="5" y="28"/>
                  </a:cubicBezTo>
                  <a:close/>
                  <a:moveTo>
                    <a:pt x="33" y="0"/>
                  </a:moveTo>
                  <a:cubicBezTo>
                    <a:pt x="33" y="0"/>
                    <a:pt x="33" y="0"/>
                    <a:pt x="33" y="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1" name="iṧ1iḑe"/>
            <p:cNvSpPr/>
            <p:nvPr/>
          </p:nvSpPr>
          <p:spPr bwMode="auto">
            <a:xfrm>
              <a:off x="3838576" y="3787775"/>
              <a:ext cx="98425" cy="76200"/>
            </a:xfrm>
            <a:custGeom>
              <a:avLst/>
              <a:gdLst>
                <a:gd name="T0" fmla="*/ 30 w 57"/>
                <a:gd name="T1" fmla="*/ 1 h 44"/>
                <a:gd name="T2" fmla="*/ 3 w 57"/>
                <a:gd name="T3" fmla="*/ 25 h 44"/>
                <a:gd name="T4" fmla="*/ 32 w 57"/>
                <a:gd name="T5" fmla="*/ 32 h 44"/>
                <a:gd name="T6" fmla="*/ 56 w 57"/>
                <a:gd name="T7" fmla="*/ 23 h 44"/>
                <a:gd name="T8" fmla="*/ 30 w 57"/>
                <a:gd name="T9" fmla="*/ 1 h 44"/>
              </a:gdLst>
              <a:ahLst/>
              <a:cxnLst>
                <a:cxn ang="0">
                  <a:pos x="T0" y="T1"/>
                </a:cxn>
                <a:cxn ang="0">
                  <a:pos x="T2" y="T3"/>
                </a:cxn>
                <a:cxn ang="0">
                  <a:pos x="T4" y="T5"/>
                </a:cxn>
                <a:cxn ang="0">
                  <a:pos x="T6" y="T7"/>
                </a:cxn>
                <a:cxn ang="0">
                  <a:pos x="T8" y="T9"/>
                </a:cxn>
              </a:cxnLst>
              <a:rect l="0" t="0" r="r" b="b"/>
              <a:pathLst>
                <a:path w="57" h="44">
                  <a:moveTo>
                    <a:pt x="30" y="1"/>
                  </a:moveTo>
                  <a:cubicBezTo>
                    <a:pt x="21" y="2"/>
                    <a:pt x="6" y="5"/>
                    <a:pt x="3" y="25"/>
                  </a:cubicBezTo>
                  <a:cubicBezTo>
                    <a:pt x="0" y="44"/>
                    <a:pt x="21" y="35"/>
                    <a:pt x="32" y="32"/>
                  </a:cubicBezTo>
                  <a:cubicBezTo>
                    <a:pt x="44" y="29"/>
                    <a:pt x="55" y="31"/>
                    <a:pt x="56" y="23"/>
                  </a:cubicBezTo>
                  <a:cubicBezTo>
                    <a:pt x="57" y="15"/>
                    <a:pt x="47" y="0"/>
                    <a:pt x="30" y="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2" name="îṥļíďe"/>
            <p:cNvSpPr/>
            <p:nvPr/>
          </p:nvSpPr>
          <p:spPr bwMode="auto">
            <a:xfrm>
              <a:off x="3840164" y="3787775"/>
              <a:ext cx="96838" cy="69850"/>
            </a:xfrm>
            <a:custGeom>
              <a:avLst/>
              <a:gdLst>
                <a:gd name="T0" fmla="*/ 29 w 56"/>
                <a:gd name="T1" fmla="*/ 1 h 40"/>
                <a:gd name="T2" fmla="*/ 29 w 56"/>
                <a:gd name="T3" fmla="*/ 1 h 40"/>
                <a:gd name="T4" fmla="*/ 1 w 56"/>
                <a:gd name="T5" fmla="*/ 25 h 40"/>
                <a:gd name="T6" fmla="*/ 3 w 56"/>
                <a:gd name="T7" fmla="*/ 36 h 40"/>
                <a:gd name="T8" fmla="*/ 25 w 56"/>
                <a:gd name="T9" fmla="*/ 35 h 40"/>
                <a:gd name="T10" fmla="*/ 32 w 56"/>
                <a:gd name="T11" fmla="*/ 33 h 40"/>
                <a:gd name="T12" fmla="*/ 41 w 56"/>
                <a:gd name="T13" fmla="*/ 31 h 40"/>
                <a:gd name="T14" fmla="*/ 56 w 56"/>
                <a:gd name="T15" fmla="*/ 23 h 40"/>
                <a:gd name="T16" fmla="*/ 49 w 56"/>
                <a:gd name="T17" fmla="*/ 9 h 40"/>
                <a:gd name="T18" fmla="*/ 29 w 56"/>
                <a:gd name="T19" fmla="*/ 1 h 40"/>
                <a:gd name="T20" fmla="*/ 48 w 56"/>
                <a:gd name="T21" fmla="*/ 10 h 40"/>
                <a:gd name="T22" fmla="*/ 54 w 56"/>
                <a:gd name="T23" fmla="*/ 23 h 40"/>
                <a:gd name="T24" fmla="*/ 40 w 56"/>
                <a:gd name="T25" fmla="*/ 30 h 40"/>
                <a:gd name="T26" fmla="*/ 31 w 56"/>
                <a:gd name="T27" fmla="*/ 31 h 40"/>
                <a:gd name="T28" fmla="*/ 25 w 56"/>
                <a:gd name="T29" fmla="*/ 33 h 40"/>
                <a:gd name="T30" fmla="*/ 5 w 56"/>
                <a:gd name="T31" fmla="*/ 34 h 40"/>
                <a:gd name="T32" fmla="*/ 3 w 56"/>
                <a:gd name="T33" fmla="*/ 25 h 40"/>
                <a:gd name="T34" fmla="*/ 3 w 56"/>
                <a:gd name="T35" fmla="*/ 23 h 40"/>
                <a:gd name="T36" fmla="*/ 29 w 56"/>
                <a:gd name="T37" fmla="*/ 2 h 40"/>
                <a:gd name="T38" fmla="*/ 48 w 56"/>
                <a:gd name="T3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40">
                  <a:moveTo>
                    <a:pt x="29" y="1"/>
                  </a:moveTo>
                  <a:cubicBezTo>
                    <a:pt x="29" y="1"/>
                    <a:pt x="29" y="1"/>
                    <a:pt x="29" y="1"/>
                  </a:cubicBezTo>
                  <a:cubicBezTo>
                    <a:pt x="12" y="2"/>
                    <a:pt x="3" y="10"/>
                    <a:pt x="1" y="25"/>
                  </a:cubicBezTo>
                  <a:cubicBezTo>
                    <a:pt x="0" y="30"/>
                    <a:pt x="1" y="33"/>
                    <a:pt x="3" y="36"/>
                  </a:cubicBezTo>
                  <a:cubicBezTo>
                    <a:pt x="8" y="40"/>
                    <a:pt x="17" y="37"/>
                    <a:pt x="25" y="35"/>
                  </a:cubicBezTo>
                  <a:cubicBezTo>
                    <a:pt x="32" y="33"/>
                    <a:pt x="32" y="33"/>
                    <a:pt x="32" y="33"/>
                  </a:cubicBezTo>
                  <a:cubicBezTo>
                    <a:pt x="41" y="31"/>
                    <a:pt x="41" y="31"/>
                    <a:pt x="41" y="31"/>
                  </a:cubicBezTo>
                  <a:cubicBezTo>
                    <a:pt x="48" y="30"/>
                    <a:pt x="55" y="30"/>
                    <a:pt x="56" y="23"/>
                  </a:cubicBezTo>
                  <a:cubicBezTo>
                    <a:pt x="56" y="19"/>
                    <a:pt x="54" y="13"/>
                    <a:pt x="49" y="9"/>
                  </a:cubicBezTo>
                  <a:cubicBezTo>
                    <a:pt x="46" y="5"/>
                    <a:pt x="39" y="0"/>
                    <a:pt x="29" y="1"/>
                  </a:cubicBezTo>
                  <a:close/>
                  <a:moveTo>
                    <a:pt x="48" y="10"/>
                  </a:moveTo>
                  <a:cubicBezTo>
                    <a:pt x="52" y="14"/>
                    <a:pt x="54" y="19"/>
                    <a:pt x="54" y="23"/>
                  </a:cubicBezTo>
                  <a:cubicBezTo>
                    <a:pt x="53" y="28"/>
                    <a:pt x="49" y="29"/>
                    <a:pt x="40" y="30"/>
                  </a:cubicBezTo>
                  <a:cubicBezTo>
                    <a:pt x="31" y="31"/>
                    <a:pt x="31" y="31"/>
                    <a:pt x="31" y="31"/>
                  </a:cubicBezTo>
                  <a:cubicBezTo>
                    <a:pt x="25" y="33"/>
                    <a:pt x="25" y="33"/>
                    <a:pt x="25" y="33"/>
                  </a:cubicBezTo>
                  <a:cubicBezTo>
                    <a:pt x="18" y="35"/>
                    <a:pt x="8" y="38"/>
                    <a:pt x="5" y="34"/>
                  </a:cubicBezTo>
                  <a:cubicBezTo>
                    <a:pt x="3" y="33"/>
                    <a:pt x="2" y="29"/>
                    <a:pt x="3" y="25"/>
                  </a:cubicBezTo>
                  <a:cubicBezTo>
                    <a:pt x="3" y="24"/>
                    <a:pt x="3" y="24"/>
                    <a:pt x="3" y="23"/>
                  </a:cubicBezTo>
                  <a:cubicBezTo>
                    <a:pt x="5" y="10"/>
                    <a:pt x="14" y="4"/>
                    <a:pt x="29" y="2"/>
                  </a:cubicBezTo>
                  <a:cubicBezTo>
                    <a:pt x="39" y="2"/>
                    <a:pt x="45" y="7"/>
                    <a:pt x="48" y="1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3" name="îślîḑè"/>
            <p:cNvSpPr/>
            <p:nvPr/>
          </p:nvSpPr>
          <p:spPr bwMode="auto">
            <a:xfrm>
              <a:off x="3843339" y="3832225"/>
              <a:ext cx="104775" cy="65088"/>
            </a:xfrm>
            <a:custGeom>
              <a:avLst/>
              <a:gdLst>
                <a:gd name="T0" fmla="*/ 50 w 60"/>
                <a:gd name="T1" fmla="*/ 6 h 37"/>
                <a:gd name="T2" fmla="*/ 23 w 60"/>
                <a:gd name="T3" fmla="*/ 3 h 37"/>
                <a:gd name="T4" fmla="*/ 0 w 60"/>
                <a:gd name="T5" fmla="*/ 20 h 37"/>
                <a:gd name="T6" fmla="*/ 29 w 60"/>
                <a:gd name="T7" fmla="*/ 30 h 37"/>
                <a:gd name="T8" fmla="*/ 53 w 60"/>
                <a:gd name="T9" fmla="*/ 36 h 37"/>
                <a:gd name="T10" fmla="*/ 50 w 60"/>
                <a:gd name="T11" fmla="*/ 6 h 37"/>
              </a:gdLst>
              <a:ahLst/>
              <a:cxnLst>
                <a:cxn ang="0">
                  <a:pos x="T0" y="T1"/>
                </a:cxn>
                <a:cxn ang="0">
                  <a:pos x="T2" y="T3"/>
                </a:cxn>
                <a:cxn ang="0">
                  <a:pos x="T4" y="T5"/>
                </a:cxn>
                <a:cxn ang="0">
                  <a:pos x="T6" y="T7"/>
                </a:cxn>
                <a:cxn ang="0">
                  <a:pos x="T8" y="T9"/>
                </a:cxn>
                <a:cxn ang="0">
                  <a:pos x="T10" y="T11"/>
                </a:cxn>
              </a:cxnLst>
              <a:rect l="0" t="0" r="r" b="b"/>
              <a:pathLst>
                <a:path w="60" h="37">
                  <a:moveTo>
                    <a:pt x="50" y="6"/>
                  </a:moveTo>
                  <a:cubicBezTo>
                    <a:pt x="45" y="3"/>
                    <a:pt x="32" y="0"/>
                    <a:pt x="23" y="3"/>
                  </a:cubicBezTo>
                  <a:cubicBezTo>
                    <a:pt x="14" y="6"/>
                    <a:pt x="0" y="10"/>
                    <a:pt x="0" y="20"/>
                  </a:cubicBezTo>
                  <a:cubicBezTo>
                    <a:pt x="0" y="36"/>
                    <a:pt x="19" y="31"/>
                    <a:pt x="29" y="30"/>
                  </a:cubicBezTo>
                  <a:cubicBezTo>
                    <a:pt x="39" y="28"/>
                    <a:pt x="48" y="37"/>
                    <a:pt x="53" y="36"/>
                  </a:cubicBezTo>
                  <a:cubicBezTo>
                    <a:pt x="57" y="34"/>
                    <a:pt x="60" y="14"/>
                    <a:pt x="50" y="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4" name="íṡḷîḑé"/>
            <p:cNvSpPr/>
            <p:nvPr/>
          </p:nvSpPr>
          <p:spPr bwMode="auto">
            <a:xfrm>
              <a:off x="3841751" y="3830637"/>
              <a:ext cx="101600" cy="66675"/>
            </a:xfrm>
            <a:custGeom>
              <a:avLst/>
              <a:gdLst>
                <a:gd name="T0" fmla="*/ 24 w 59"/>
                <a:gd name="T1" fmla="*/ 3 h 38"/>
                <a:gd name="T2" fmla="*/ 23 w 59"/>
                <a:gd name="T3" fmla="*/ 3 h 38"/>
                <a:gd name="T4" fmla="*/ 0 w 59"/>
                <a:gd name="T5" fmla="*/ 21 h 38"/>
                <a:gd name="T6" fmla="*/ 4 w 59"/>
                <a:gd name="T7" fmla="*/ 30 h 38"/>
                <a:gd name="T8" fmla="*/ 26 w 59"/>
                <a:gd name="T9" fmla="*/ 32 h 38"/>
                <a:gd name="T10" fmla="*/ 30 w 59"/>
                <a:gd name="T11" fmla="*/ 32 h 38"/>
                <a:gd name="T12" fmla="*/ 45 w 59"/>
                <a:gd name="T13" fmla="*/ 35 h 38"/>
                <a:gd name="T14" fmla="*/ 54 w 59"/>
                <a:gd name="T15" fmla="*/ 37 h 38"/>
                <a:gd name="T16" fmla="*/ 58 w 59"/>
                <a:gd name="T17" fmla="*/ 29 h 38"/>
                <a:gd name="T18" fmla="*/ 51 w 59"/>
                <a:gd name="T19" fmla="*/ 6 h 38"/>
                <a:gd name="T20" fmla="*/ 51 w 59"/>
                <a:gd name="T21" fmla="*/ 6 h 38"/>
                <a:gd name="T22" fmla="*/ 24 w 59"/>
                <a:gd name="T23" fmla="*/ 3 h 38"/>
                <a:gd name="T24" fmla="*/ 5 w 59"/>
                <a:gd name="T25" fmla="*/ 29 h 38"/>
                <a:gd name="T26" fmla="*/ 2 w 59"/>
                <a:gd name="T27" fmla="*/ 21 h 38"/>
                <a:gd name="T28" fmla="*/ 24 w 59"/>
                <a:gd name="T29" fmla="*/ 5 h 38"/>
                <a:gd name="T30" fmla="*/ 24 w 59"/>
                <a:gd name="T31" fmla="*/ 5 h 38"/>
                <a:gd name="T32" fmla="*/ 50 w 59"/>
                <a:gd name="T33" fmla="*/ 8 h 38"/>
                <a:gd name="T34" fmla="*/ 57 w 59"/>
                <a:gd name="T35" fmla="*/ 28 h 38"/>
                <a:gd name="T36" fmla="*/ 56 w 59"/>
                <a:gd name="T37" fmla="*/ 29 h 38"/>
                <a:gd name="T38" fmla="*/ 53 w 59"/>
                <a:gd name="T39" fmla="*/ 36 h 38"/>
                <a:gd name="T40" fmla="*/ 46 w 59"/>
                <a:gd name="T41" fmla="*/ 34 h 38"/>
                <a:gd name="T42" fmla="*/ 30 w 59"/>
                <a:gd name="T43" fmla="*/ 30 h 38"/>
                <a:gd name="T44" fmla="*/ 26 w 59"/>
                <a:gd name="T45" fmla="*/ 30 h 38"/>
                <a:gd name="T46" fmla="*/ 5 w 59"/>
                <a:gd name="T4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8">
                  <a:moveTo>
                    <a:pt x="24" y="3"/>
                  </a:moveTo>
                  <a:cubicBezTo>
                    <a:pt x="23" y="3"/>
                    <a:pt x="23" y="3"/>
                    <a:pt x="23" y="3"/>
                  </a:cubicBezTo>
                  <a:cubicBezTo>
                    <a:pt x="14" y="6"/>
                    <a:pt x="1" y="10"/>
                    <a:pt x="0" y="21"/>
                  </a:cubicBezTo>
                  <a:cubicBezTo>
                    <a:pt x="0" y="25"/>
                    <a:pt x="1" y="28"/>
                    <a:pt x="4" y="30"/>
                  </a:cubicBezTo>
                  <a:cubicBezTo>
                    <a:pt x="9" y="35"/>
                    <a:pt x="19" y="33"/>
                    <a:pt x="26" y="32"/>
                  </a:cubicBezTo>
                  <a:cubicBezTo>
                    <a:pt x="30" y="32"/>
                    <a:pt x="30" y="32"/>
                    <a:pt x="30" y="32"/>
                  </a:cubicBezTo>
                  <a:cubicBezTo>
                    <a:pt x="36" y="31"/>
                    <a:pt x="41" y="33"/>
                    <a:pt x="45" y="35"/>
                  </a:cubicBezTo>
                  <a:cubicBezTo>
                    <a:pt x="48" y="37"/>
                    <a:pt x="51" y="38"/>
                    <a:pt x="54" y="37"/>
                  </a:cubicBezTo>
                  <a:cubicBezTo>
                    <a:pt x="56" y="36"/>
                    <a:pt x="58" y="32"/>
                    <a:pt x="58" y="29"/>
                  </a:cubicBezTo>
                  <a:cubicBezTo>
                    <a:pt x="59" y="22"/>
                    <a:pt x="58" y="12"/>
                    <a:pt x="51" y="6"/>
                  </a:cubicBezTo>
                  <a:cubicBezTo>
                    <a:pt x="51" y="6"/>
                    <a:pt x="51" y="6"/>
                    <a:pt x="51" y="6"/>
                  </a:cubicBezTo>
                  <a:cubicBezTo>
                    <a:pt x="47" y="3"/>
                    <a:pt x="33" y="0"/>
                    <a:pt x="24" y="3"/>
                  </a:cubicBezTo>
                  <a:close/>
                  <a:moveTo>
                    <a:pt x="5" y="29"/>
                  </a:moveTo>
                  <a:cubicBezTo>
                    <a:pt x="3" y="27"/>
                    <a:pt x="2" y="25"/>
                    <a:pt x="2" y="21"/>
                  </a:cubicBezTo>
                  <a:cubicBezTo>
                    <a:pt x="2" y="12"/>
                    <a:pt x="15" y="8"/>
                    <a:pt x="24" y="5"/>
                  </a:cubicBezTo>
                  <a:cubicBezTo>
                    <a:pt x="24" y="5"/>
                    <a:pt x="24" y="5"/>
                    <a:pt x="24" y="5"/>
                  </a:cubicBezTo>
                  <a:cubicBezTo>
                    <a:pt x="33" y="2"/>
                    <a:pt x="46" y="5"/>
                    <a:pt x="50" y="8"/>
                  </a:cubicBezTo>
                  <a:cubicBezTo>
                    <a:pt x="57" y="13"/>
                    <a:pt x="58" y="22"/>
                    <a:pt x="57" y="28"/>
                  </a:cubicBezTo>
                  <a:cubicBezTo>
                    <a:pt x="57" y="29"/>
                    <a:pt x="57" y="29"/>
                    <a:pt x="56" y="29"/>
                  </a:cubicBezTo>
                  <a:cubicBezTo>
                    <a:pt x="56" y="33"/>
                    <a:pt x="54" y="35"/>
                    <a:pt x="53" y="36"/>
                  </a:cubicBezTo>
                  <a:cubicBezTo>
                    <a:pt x="52" y="36"/>
                    <a:pt x="49" y="35"/>
                    <a:pt x="46" y="34"/>
                  </a:cubicBezTo>
                  <a:cubicBezTo>
                    <a:pt x="41" y="32"/>
                    <a:pt x="36" y="29"/>
                    <a:pt x="30" y="30"/>
                  </a:cubicBezTo>
                  <a:cubicBezTo>
                    <a:pt x="26" y="30"/>
                    <a:pt x="26" y="30"/>
                    <a:pt x="26" y="30"/>
                  </a:cubicBezTo>
                  <a:cubicBezTo>
                    <a:pt x="19" y="32"/>
                    <a:pt x="9" y="33"/>
                    <a:pt x="5" y="29"/>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5" name="îṩlïďê"/>
            <p:cNvSpPr/>
            <p:nvPr/>
          </p:nvSpPr>
          <p:spPr bwMode="auto">
            <a:xfrm>
              <a:off x="3835401" y="3878262"/>
              <a:ext cx="112713" cy="58738"/>
            </a:xfrm>
            <a:custGeom>
              <a:avLst/>
              <a:gdLst>
                <a:gd name="T0" fmla="*/ 34 w 65"/>
                <a:gd name="T1" fmla="*/ 1 h 34"/>
                <a:gd name="T2" fmla="*/ 5 w 65"/>
                <a:gd name="T3" fmla="*/ 12 h 34"/>
                <a:gd name="T4" fmla="*/ 8 w 65"/>
                <a:gd name="T5" fmla="*/ 33 h 34"/>
                <a:gd name="T6" fmla="*/ 37 w 65"/>
                <a:gd name="T7" fmla="*/ 28 h 34"/>
                <a:gd name="T8" fmla="*/ 63 w 65"/>
                <a:gd name="T9" fmla="*/ 30 h 34"/>
                <a:gd name="T10" fmla="*/ 55 w 65"/>
                <a:gd name="T11" fmla="*/ 4 h 34"/>
                <a:gd name="T12" fmla="*/ 34 w 65"/>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65" h="34">
                  <a:moveTo>
                    <a:pt x="34" y="1"/>
                  </a:moveTo>
                  <a:cubicBezTo>
                    <a:pt x="30" y="0"/>
                    <a:pt x="13" y="3"/>
                    <a:pt x="5" y="12"/>
                  </a:cubicBezTo>
                  <a:cubicBezTo>
                    <a:pt x="1" y="18"/>
                    <a:pt x="0" y="33"/>
                    <a:pt x="8" y="33"/>
                  </a:cubicBezTo>
                  <a:cubicBezTo>
                    <a:pt x="16" y="34"/>
                    <a:pt x="29" y="28"/>
                    <a:pt x="37" y="28"/>
                  </a:cubicBezTo>
                  <a:cubicBezTo>
                    <a:pt x="45" y="28"/>
                    <a:pt x="61" y="34"/>
                    <a:pt x="63" y="30"/>
                  </a:cubicBezTo>
                  <a:cubicBezTo>
                    <a:pt x="64" y="26"/>
                    <a:pt x="65" y="8"/>
                    <a:pt x="55" y="4"/>
                  </a:cubicBezTo>
                  <a:cubicBezTo>
                    <a:pt x="46" y="1"/>
                    <a:pt x="41" y="1"/>
                    <a:pt x="34" y="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6" name="išļïďé"/>
            <p:cNvSpPr/>
            <p:nvPr/>
          </p:nvSpPr>
          <p:spPr bwMode="auto">
            <a:xfrm>
              <a:off x="3835401" y="3876675"/>
              <a:ext cx="112713" cy="60325"/>
            </a:xfrm>
            <a:custGeom>
              <a:avLst/>
              <a:gdLst>
                <a:gd name="T0" fmla="*/ 38 w 65"/>
                <a:gd name="T1" fmla="*/ 1 h 35"/>
                <a:gd name="T2" fmla="*/ 35 w 65"/>
                <a:gd name="T3" fmla="*/ 1 h 35"/>
                <a:gd name="T4" fmla="*/ 35 w 65"/>
                <a:gd name="T5" fmla="*/ 1 h 35"/>
                <a:gd name="T6" fmla="*/ 5 w 65"/>
                <a:gd name="T7" fmla="*/ 13 h 35"/>
                <a:gd name="T8" fmla="*/ 3 w 65"/>
                <a:gd name="T9" fmla="*/ 31 h 35"/>
                <a:gd name="T10" fmla="*/ 8 w 65"/>
                <a:gd name="T11" fmla="*/ 35 h 35"/>
                <a:gd name="T12" fmla="*/ 23 w 65"/>
                <a:gd name="T13" fmla="*/ 33 h 35"/>
                <a:gd name="T14" fmla="*/ 37 w 65"/>
                <a:gd name="T15" fmla="*/ 30 h 35"/>
                <a:gd name="T16" fmla="*/ 48 w 65"/>
                <a:gd name="T17" fmla="*/ 32 h 35"/>
                <a:gd name="T18" fmla="*/ 63 w 65"/>
                <a:gd name="T19" fmla="*/ 31 h 35"/>
                <a:gd name="T20" fmla="*/ 56 w 65"/>
                <a:gd name="T21" fmla="*/ 4 h 35"/>
                <a:gd name="T22" fmla="*/ 38 w 65"/>
                <a:gd name="T23" fmla="*/ 1 h 35"/>
                <a:gd name="T24" fmla="*/ 38 w 65"/>
                <a:gd name="T25" fmla="*/ 3 h 35"/>
                <a:gd name="T26" fmla="*/ 55 w 65"/>
                <a:gd name="T27" fmla="*/ 6 h 35"/>
                <a:gd name="T28" fmla="*/ 62 w 65"/>
                <a:gd name="T29" fmla="*/ 31 h 35"/>
                <a:gd name="T30" fmla="*/ 49 w 65"/>
                <a:gd name="T31" fmla="*/ 30 h 35"/>
                <a:gd name="T32" fmla="*/ 37 w 65"/>
                <a:gd name="T33" fmla="*/ 28 h 35"/>
                <a:gd name="T34" fmla="*/ 23 w 65"/>
                <a:gd name="T35" fmla="*/ 31 h 35"/>
                <a:gd name="T36" fmla="*/ 8 w 65"/>
                <a:gd name="T37" fmla="*/ 33 h 35"/>
                <a:gd name="T38" fmla="*/ 4 w 65"/>
                <a:gd name="T39" fmla="*/ 30 h 35"/>
                <a:gd name="T40" fmla="*/ 3 w 65"/>
                <a:gd name="T41" fmla="*/ 21 h 35"/>
                <a:gd name="T42" fmla="*/ 6 w 65"/>
                <a:gd name="T43" fmla="*/ 14 h 35"/>
                <a:gd name="T44" fmla="*/ 34 w 65"/>
                <a:gd name="T45" fmla="*/ 2 h 35"/>
                <a:gd name="T46" fmla="*/ 34 w 65"/>
                <a:gd name="T47" fmla="*/ 2 h 35"/>
                <a:gd name="T48" fmla="*/ 38 w 65"/>
                <a:gd name="T49" fmla="*/ 3 h 35"/>
                <a:gd name="T50" fmla="*/ 34 w 65"/>
                <a:gd name="T51" fmla="*/ 2 h 35"/>
                <a:gd name="T52" fmla="*/ 34 w 65"/>
                <a:gd name="T53" fmla="*/ 2 h 35"/>
                <a:gd name="T54" fmla="*/ 34 w 65"/>
                <a:gd name="T5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35">
                  <a:moveTo>
                    <a:pt x="38" y="1"/>
                  </a:moveTo>
                  <a:cubicBezTo>
                    <a:pt x="35" y="1"/>
                    <a:pt x="35" y="1"/>
                    <a:pt x="35" y="1"/>
                  </a:cubicBezTo>
                  <a:cubicBezTo>
                    <a:pt x="35" y="1"/>
                    <a:pt x="35" y="1"/>
                    <a:pt x="35" y="1"/>
                  </a:cubicBezTo>
                  <a:cubicBezTo>
                    <a:pt x="30" y="0"/>
                    <a:pt x="12" y="4"/>
                    <a:pt x="5" y="13"/>
                  </a:cubicBezTo>
                  <a:cubicBezTo>
                    <a:pt x="1" y="17"/>
                    <a:pt x="0" y="26"/>
                    <a:pt x="3" y="31"/>
                  </a:cubicBezTo>
                  <a:cubicBezTo>
                    <a:pt x="4" y="34"/>
                    <a:pt x="6" y="35"/>
                    <a:pt x="8" y="35"/>
                  </a:cubicBezTo>
                  <a:cubicBezTo>
                    <a:pt x="12" y="35"/>
                    <a:pt x="18" y="34"/>
                    <a:pt x="23" y="33"/>
                  </a:cubicBezTo>
                  <a:cubicBezTo>
                    <a:pt x="28" y="31"/>
                    <a:pt x="33" y="30"/>
                    <a:pt x="37" y="30"/>
                  </a:cubicBezTo>
                  <a:cubicBezTo>
                    <a:pt x="40" y="30"/>
                    <a:pt x="44" y="31"/>
                    <a:pt x="48" y="32"/>
                  </a:cubicBezTo>
                  <a:cubicBezTo>
                    <a:pt x="56" y="33"/>
                    <a:pt x="62" y="34"/>
                    <a:pt x="63" y="31"/>
                  </a:cubicBezTo>
                  <a:cubicBezTo>
                    <a:pt x="65" y="27"/>
                    <a:pt x="65" y="8"/>
                    <a:pt x="56" y="4"/>
                  </a:cubicBezTo>
                  <a:cubicBezTo>
                    <a:pt x="48" y="2"/>
                    <a:pt x="43" y="1"/>
                    <a:pt x="38" y="1"/>
                  </a:cubicBezTo>
                  <a:close/>
                  <a:moveTo>
                    <a:pt x="38" y="3"/>
                  </a:moveTo>
                  <a:cubicBezTo>
                    <a:pt x="43" y="3"/>
                    <a:pt x="48" y="3"/>
                    <a:pt x="55" y="6"/>
                  </a:cubicBezTo>
                  <a:cubicBezTo>
                    <a:pt x="63" y="9"/>
                    <a:pt x="63" y="26"/>
                    <a:pt x="62" y="31"/>
                  </a:cubicBezTo>
                  <a:cubicBezTo>
                    <a:pt x="61" y="32"/>
                    <a:pt x="54" y="31"/>
                    <a:pt x="49" y="30"/>
                  </a:cubicBezTo>
                  <a:cubicBezTo>
                    <a:pt x="44" y="29"/>
                    <a:pt x="40" y="28"/>
                    <a:pt x="37" y="28"/>
                  </a:cubicBezTo>
                  <a:cubicBezTo>
                    <a:pt x="33" y="28"/>
                    <a:pt x="28" y="30"/>
                    <a:pt x="23" y="31"/>
                  </a:cubicBezTo>
                  <a:cubicBezTo>
                    <a:pt x="17" y="32"/>
                    <a:pt x="12" y="34"/>
                    <a:pt x="8" y="33"/>
                  </a:cubicBezTo>
                  <a:cubicBezTo>
                    <a:pt x="6" y="33"/>
                    <a:pt x="5" y="32"/>
                    <a:pt x="4" y="30"/>
                  </a:cubicBezTo>
                  <a:cubicBezTo>
                    <a:pt x="3" y="28"/>
                    <a:pt x="3" y="24"/>
                    <a:pt x="3" y="21"/>
                  </a:cubicBezTo>
                  <a:cubicBezTo>
                    <a:pt x="4" y="18"/>
                    <a:pt x="5" y="15"/>
                    <a:pt x="6" y="14"/>
                  </a:cubicBezTo>
                  <a:cubicBezTo>
                    <a:pt x="13" y="5"/>
                    <a:pt x="30" y="2"/>
                    <a:pt x="34" y="2"/>
                  </a:cubicBezTo>
                  <a:cubicBezTo>
                    <a:pt x="34" y="2"/>
                    <a:pt x="34" y="2"/>
                    <a:pt x="34" y="2"/>
                  </a:cubicBezTo>
                  <a:lnTo>
                    <a:pt x="38" y="3"/>
                  </a:lnTo>
                  <a:close/>
                  <a:moveTo>
                    <a:pt x="34" y="2"/>
                  </a:moveTo>
                  <a:cubicBezTo>
                    <a:pt x="34" y="2"/>
                    <a:pt x="34" y="2"/>
                    <a:pt x="34" y="2"/>
                  </a:cubicBezTo>
                  <a:cubicBezTo>
                    <a:pt x="34" y="2"/>
                    <a:pt x="34" y="2"/>
                    <a:pt x="34" y="2"/>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7" name="iṩľíḍé"/>
            <p:cNvSpPr/>
            <p:nvPr/>
          </p:nvSpPr>
          <p:spPr bwMode="auto">
            <a:xfrm>
              <a:off x="3790951" y="3786187"/>
              <a:ext cx="77788" cy="101600"/>
            </a:xfrm>
            <a:custGeom>
              <a:avLst/>
              <a:gdLst>
                <a:gd name="T0" fmla="*/ 16 w 45"/>
                <a:gd name="T1" fmla="*/ 3 h 59"/>
                <a:gd name="T2" fmla="*/ 10 w 45"/>
                <a:gd name="T3" fmla="*/ 35 h 59"/>
                <a:gd name="T4" fmla="*/ 37 w 45"/>
                <a:gd name="T5" fmla="*/ 55 h 59"/>
                <a:gd name="T6" fmla="*/ 35 w 45"/>
                <a:gd name="T7" fmla="*/ 20 h 59"/>
                <a:gd name="T8" fmla="*/ 16 w 45"/>
                <a:gd name="T9" fmla="*/ 3 h 59"/>
              </a:gdLst>
              <a:ahLst/>
              <a:cxnLst>
                <a:cxn ang="0">
                  <a:pos x="T0" y="T1"/>
                </a:cxn>
                <a:cxn ang="0">
                  <a:pos x="T2" y="T3"/>
                </a:cxn>
                <a:cxn ang="0">
                  <a:pos x="T4" y="T5"/>
                </a:cxn>
                <a:cxn ang="0">
                  <a:pos x="T6" y="T7"/>
                </a:cxn>
                <a:cxn ang="0">
                  <a:pos x="T8" y="T9"/>
                </a:cxn>
              </a:cxnLst>
              <a:rect l="0" t="0" r="r" b="b"/>
              <a:pathLst>
                <a:path w="45" h="59">
                  <a:moveTo>
                    <a:pt x="16" y="3"/>
                  </a:moveTo>
                  <a:cubicBezTo>
                    <a:pt x="9" y="4"/>
                    <a:pt x="0" y="16"/>
                    <a:pt x="10" y="35"/>
                  </a:cubicBezTo>
                  <a:cubicBezTo>
                    <a:pt x="21" y="54"/>
                    <a:pt x="29" y="59"/>
                    <a:pt x="37" y="55"/>
                  </a:cubicBezTo>
                  <a:cubicBezTo>
                    <a:pt x="45" y="50"/>
                    <a:pt x="39" y="31"/>
                    <a:pt x="35" y="20"/>
                  </a:cubicBezTo>
                  <a:cubicBezTo>
                    <a:pt x="31" y="9"/>
                    <a:pt x="29" y="0"/>
                    <a:pt x="16"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8" name="is1íḋê"/>
            <p:cNvSpPr/>
            <p:nvPr/>
          </p:nvSpPr>
          <p:spPr bwMode="auto">
            <a:xfrm>
              <a:off x="3795714" y="3784600"/>
              <a:ext cx="74613" cy="104775"/>
            </a:xfrm>
            <a:custGeom>
              <a:avLst/>
              <a:gdLst>
                <a:gd name="T0" fmla="*/ 13 w 43"/>
                <a:gd name="T1" fmla="*/ 3 h 61"/>
                <a:gd name="T2" fmla="*/ 13 w 43"/>
                <a:gd name="T3" fmla="*/ 3 h 61"/>
                <a:gd name="T4" fmla="*/ 4 w 43"/>
                <a:gd name="T5" fmla="*/ 11 h 61"/>
                <a:gd name="T6" fmla="*/ 7 w 43"/>
                <a:gd name="T7" fmla="*/ 37 h 61"/>
                <a:gd name="T8" fmla="*/ 35 w 43"/>
                <a:gd name="T9" fmla="*/ 56 h 61"/>
                <a:gd name="T10" fmla="*/ 33 w 43"/>
                <a:gd name="T11" fmla="*/ 21 h 61"/>
                <a:gd name="T12" fmla="*/ 32 w 43"/>
                <a:gd name="T13" fmla="*/ 18 h 61"/>
                <a:gd name="T14" fmla="*/ 13 w 43"/>
                <a:gd name="T15" fmla="*/ 3 h 61"/>
                <a:gd name="T16" fmla="*/ 30 w 43"/>
                <a:gd name="T17" fmla="*/ 18 h 61"/>
                <a:gd name="T18" fmla="*/ 31 w 43"/>
                <a:gd name="T19" fmla="*/ 22 h 61"/>
                <a:gd name="T20" fmla="*/ 34 w 43"/>
                <a:gd name="T21" fmla="*/ 55 h 61"/>
                <a:gd name="T22" fmla="*/ 8 w 43"/>
                <a:gd name="T23" fmla="*/ 36 h 61"/>
                <a:gd name="T24" fmla="*/ 4 w 43"/>
                <a:gd name="T25" fmla="*/ 16 h 61"/>
                <a:gd name="T26" fmla="*/ 5 w 43"/>
                <a:gd name="T27" fmla="*/ 12 h 61"/>
                <a:gd name="T28" fmla="*/ 13 w 43"/>
                <a:gd name="T29" fmla="*/ 5 h 61"/>
                <a:gd name="T30" fmla="*/ 30 w 43"/>
                <a:gd name="T31"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61">
                  <a:moveTo>
                    <a:pt x="13" y="3"/>
                  </a:moveTo>
                  <a:cubicBezTo>
                    <a:pt x="13" y="3"/>
                    <a:pt x="13" y="3"/>
                    <a:pt x="13" y="3"/>
                  </a:cubicBezTo>
                  <a:cubicBezTo>
                    <a:pt x="9" y="4"/>
                    <a:pt x="6" y="7"/>
                    <a:pt x="4" y="11"/>
                  </a:cubicBezTo>
                  <a:cubicBezTo>
                    <a:pt x="2" y="15"/>
                    <a:pt x="0" y="24"/>
                    <a:pt x="7" y="37"/>
                  </a:cubicBezTo>
                  <a:cubicBezTo>
                    <a:pt x="17" y="55"/>
                    <a:pt x="25" y="61"/>
                    <a:pt x="35" y="56"/>
                  </a:cubicBezTo>
                  <a:cubicBezTo>
                    <a:pt x="43" y="52"/>
                    <a:pt x="37" y="32"/>
                    <a:pt x="33" y="21"/>
                  </a:cubicBezTo>
                  <a:cubicBezTo>
                    <a:pt x="32" y="18"/>
                    <a:pt x="32" y="18"/>
                    <a:pt x="32" y="18"/>
                  </a:cubicBezTo>
                  <a:cubicBezTo>
                    <a:pt x="28" y="8"/>
                    <a:pt x="25" y="0"/>
                    <a:pt x="13" y="3"/>
                  </a:cubicBezTo>
                  <a:close/>
                  <a:moveTo>
                    <a:pt x="30" y="18"/>
                  </a:moveTo>
                  <a:cubicBezTo>
                    <a:pt x="31" y="22"/>
                    <a:pt x="31" y="22"/>
                    <a:pt x="31" y="22"/>
                  </a:cubicBezTo>
                  <a:cubicBezTo>
                    <a:pt x="35" y="30"/>
                    <a:pt x="42" y="51"/>
                    <a:pt x="34" y="55"/>
                  </a:cubicBezTo>
                  <a:cubicBezTo>
                    <a:pt x="26" y="59"/>
                    <a:pt x="18" y="53"/>
                    <a:pt x="8" y="36"/>
                  </a:cubicBezTo>
                  <a:cubicBezTo>
                    <a:pt x="3" y="27"/>
                    <a:pt x="3" y="21"/>
                    <a:pt x="4" y="16"/>
                  </a:cubicBezTo>
                  <a:cubicBezTo>
                    <a:pt x="4" y="15"/>
                    <a:pt x="5" y="13"/>
                    <a:pt x="5" y="12"/>
                  </a:cubicBezTo>
                  <a:cubicBezTo>
                    <a:pt x="7" y="7"/>
                    <a:pt x="11" y="5"/>
                    <a:pt x="13" y="5"/>
                  </a:cubicBezTo>
                  <a:cubicBezTo>
                    <a:pt x="24" y="2"/>
                    <a:pt x="27" y="9"/>
                    <a:pt x="30" y="1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grpSp>
      <p:sp>
        <p:nvSpPr>
          <p:cNvPr id="5" name="文本框 4"/>
          <p:cNvSpPr txBox="1"/>
          <p:nvPr/>
        </p:nvSpPr>
        <p:spPr>
          <a:xfrm>
            <a:off x="9377680" y="1056640"/>
            <a:ext cx="1468967" cy="398780"/>
          </a:xfrm>
          <a:prstGeom prst="rect">
            <a:avLst/>
          </a:prstGeom>
          <a:noFill/>
        </p:spPr>
        <p:txBody>
          <a:bodyPr wrap="square" rtlCol="0" anchor="t">
            <a:spAutoFit/>
          </a:bodyPr>
          <a:lstStyle/>
          <a:p>
            <a:r>
              <a:rPr lang="zh-CN" altLang="en-US" sz="2000" b="1">
                <a:solidFill>
                  <a:schemeClr val="bg1"/>
                </a:solidFill>
                <a:latin typeface="微软雅黑" panose="020B0503020204020204" charset="-122"/>
                <a:ea typeface="微软雅黑" panose="020B0503020204020204" charset="-122"/>
              </a:rPr>
              <a:t>应急管理</a:t>
            </a:r>
            <a:endParaRPr lang="zh-CN" altLang="en-US" sz="2000" b="1">
              <a:solidFill>
                <a:schemeClr val="bg1"/>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0653" y="3813387"/>
            <a:ext cx="11130280" cy="22081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a:t>
            </a:r>
            <a:r>
              <a:rPr lang="en-US" altLang="zh-CN" sz="2135" b="1">
                <a:solidFill>
                  <a:schemeClr val="tx1">
                    <a:lumMod val="75000"/>
                    <a:lumOff val="25000"/>
                  </a:schemeClr>
                </a:solidFill>
                <a:latin typeface="微软雅黑" panose="020B0503020204020204" charset="-122"/>
                <a:ea typeface="微软雅黑" panose="020B0503020204020204" charset="-122"/>
              </a:rPr>
              <a:t>7</a:t>
            </a:r>
            <a:r>
              <a:rPr lang="zh-CN" altLang="en-US" sz="2135" b="1">
                <a:solidFill>
                  <a:schemeClr val="tx1">
                    <a:lumMod val="75000"/>
                    <a:lumOff val="25000"/>
                  </a:schemeClr>
                </a:solidFill>
                <a:latin typeface="微软雅黑" panose="020B0503020204020204" charset="-122"/>
                <a:ea typeface="微软雅黑" panose="020B0503020204020204" charset="-122"/>
              </a:rPr>
              <a:t>）事故与应急管理</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678093" y="2388447"/>
            <a:ext cx="2535767" cy="378460"/>
          </a:xfrm>
          <a:prstGeom prst="rect">
            <a:avLst/>
          </a:prstGeom>
          <a:solidFill>
            <a:srgbClr val="C00000"/>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承包方事故管理职责</a:t>
            </a:r>
            <a:endParaRPr lang="zh-CN" altLang="en-US" sz="186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7122160" y="2388447"/>
            <a:ext cx="25357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发包方事故管理职责</a:t>
            </a:r>
            <a:endParaRPr lang="zh-CN" altLang="en-US" sz="1865"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1455420" y="3217333"/>
            <a:ext cx="4606713" cy="1932940"/>
          </a:xfrm>
          <a:prstGeom prst="rect">
            <a:avLst/>
          </a:prstGeom>
          <a:noFill/>
        </p:spPr>
        <p:txBody>
          <a:bodyPr wrap="square" rtlCol="0" anchor="t">
            <a:spAutoFit/>
          </a:bodyPr>
          <a:lstStyle/>
          <a:p>
            <a:pPr marL="342900" indent="-342900">
              <a:lnSpc>
                <a:spcPct val="16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及时报告发包方</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6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配合发包方、政府的事故调查</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6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分析事故原因，保存所有事故记录</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6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采取纠正措施，及时整改</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6516793" y="3217333"/>
            <a:ext cx="4568613" cy="1932940"/>
          </a:xfrm>
          <a:prstGeom prst="rect">
            <a:avLst/>
          </a:prstGeom>
          <a:noFill/>
        </p:spPr>
        <p:txBody>
          <a:bodyPr wrap="square" rtlCol="0" anchor="t">
            <a:spAutoFit/>
          </a:bodyPr>
          <a:lstStyle/>
          <a:p>
            <a:pPr marL="342900" indent="-342900">
              <a:lnSpc>
                <a:spcPct val="16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及时报告</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6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配合上级部门、政府开展事故调查</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6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准备媒体应对</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60000"/>
              </a:lnSpc>
              <a:spcBef>
                <a:spcPts val="0"/>
              </a:spcBef>
              <a:spcAft>
                <a:spcPts val="0"/>
              </a:spcAft>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吸取事故教训，采取纠正措施</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a:t>
            </a:r>
            <a:r>
              <a:rPr lang="en-US" altLang="zh-CN" sz="2135" b="1">
                <a:solidFill>
                  <a:schemeClr val="tx1">
                    <a:lumMod val="75000"/>
                    <a:lumOff val="25000"/>
                  </a:schemeClr>
                </a:solidFill>
                <a:latin typeface="微软雅黑" panose="020B0503020204020204" charset="-122"/>
                <a:ea typeface="微软雅黑" panose="020B0503020204020204" charset="-122"/>
              </a:rPr>
              <a:t>8</a:t>
            </a:r>
            <a:r>
              <a:rPr lang="zh-CN" altLang="en-US" sz="2135" b="1">
                <a:solidFill>
                  <a:schemeClr val="tx1">
                    <a:lumMod val="75000"/>
                    <a:lumOff val="25000"/>
                  </a:schemeClr>
                </a:solidFill>
                <a:latin typeface="微软雅黑" panose="020B0503020204020204" charset="-122"/>
                <a:ea typeface="微软雅黑" panose="020B0503020204020204" charset="-122"/>
              </a:rPr>
              <a:t>）承包商安全管理绩效考核</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595967" y="2457873"/>
            <a:ext cx="6053667" cy="2062480"/>
          </a:xfrm>
          <a:prstGeom prst="rect">
            <a:avLst/>
          </a:prstGeom>
          <a:noFill/>
        </p:spPr>
        <p:txBody>
          <a:bodyPr wrap="square" rtlCol="0" anchor="t">
            <a:spAutoFit/>
          </a:bodyPr>
          <a:lstStyle/>
          <a:p>
            <a:pPr algn="ctr">
              <a:lnSpc>
                <a:spcPct val="150000"/>
              </a:lnSpc>
            </a:pPr>
            <a:r>
              <a:rPr lang="zh-CN" altLang="en-US" sz="4265" b="1">
                <a:solidFill>
                  <a:schemeClr val="tx1">
                    <a:lumMod val="75000"/>
                    <a:lumOff val="25000"/>
                  </a:schemeClr>
                </a:solidFill>
                <a:latin typeface="微软雅黑" panose="020B0503020204020204" charset="-122"/>
                <a:ea typeface="微软雅黑" panose="020B0503020204020204" charset="-122"/>
              </a:rPr>
              <a:t>承包方的安全</a:t>
            </a:r>
            <a:endParaRPr lang="zh-CN" altLang="en-US" sz="4265"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sz="4265" b="1">
                <a:solidFill>
                  <a:schemeClr val="tx1">
                    <a:lumMod val="75000"/>
                    <a:lumOff val="25000"/>
                  </a:schemeClr>
                </a:solidFill>
                <a:latin typeface="微软雅黑" panose="020B0503020204020204" charset="-122"/>
                <a:ea typeface="微软雅黑" panose="020B0503020204020204" charset="-122"/>
              </a:rPr>
              <a:t>就是我们的安全！</a:t>
            </a:r>
            <a:endParaRPr lang="zh-CN" altLang="en-US" sz="4265" b="1">
              <a:solidFill>
                <a:schemeClr val="tx1">
                  <a:lumMod val="75000"/>
                  <a:lumOff val="25000"/>
                </a:schemeClr>
              </a:solidFill>
              <a:latin typeface="微软雅黑" panose="020B0503020204020204" charset="-122"/>
              <a:ea typeface="微软雅黑" panose="020B0503020204020204" charset="-122"/>
            </a:endParaRPr>
          </a:p>
        </p:txBody>
      </p:sp>
      <p:grpSp>
        <p:nvGrpSpPr>
          <p:cNvPr id="4" name="ï$ļiḍè"/>
          <p:cNvGrpSpPr/>
          <p:nvPr/>
        </p:nvGrpSpPr>
        <p:grpSpPr>
          <a:xfrm>
            <a:off x="8061960" y="1822027"/>
            <a:ext cx="3916680" cy="4538133"/>
            <a:chOff x="6868614" y="762985"/>
            <a:chExt cx="5222153" cy="6050102"/>
          </a:xfrm>
          <a:solidFill>
            <a:schemeClr val="tx2"/>
          </a:solidFill>
        </p:grpSpPr>
        <p:sp>
          <p:nvSpPr>
            <p:cNvPr id="5" name="íşḷíḓe"/>
            <p:cNvSpPr/>
            <p:nvPr/>
          </p:nvSpPr>
          <p:spPr bwMode="auto">
            <a:xfrm>
              <a:off x="11738448" y="4076742"/>
              <a:ext cx="342533" cy="319044"/>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6" name="íṡlíḓê"/>
            <p:cNvSpPr/>
            <p:nvPr/>
          </p:nvSpPr>
          <p:spPr bwMode="auto">
            <a:xfrm>
              <a:off x="11501612" y="4250944"/>
              <a:ext cx="215306" cy="215306"/>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 name="i$1iḍé"/>
            <p:cNvSpPr/>
            <p:nvPr/>
          </p:nvSpPr>
          <p:spPr bwMode="auto">
            <a:xfrm>
              <a:off x="11869589" y="3663746"/>
              <a:ext cx="185947" cy="182031"/>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5" name="íṡļïdè"/>
            <p:cNvSpPr/>
            <p:nvPr/>
          </p:nvSpPr>
          <p:spPr bwMode="auto">
            <a:xfrm>
              <a:off x="11838272" y="3890796"/>
              <a:ext cx="146800" cy="146799"/>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6" name="işľïďé"/>
            <p:cNvSpPr/>
            <p:nvPr/>
          </p:nvSpPr>
          <p:spPr bwMode="auto">
            <a:xfrm>
              <a:off x="11572076" y="3920155"/>
              <a:ext cx="236837" cy="238794"/>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7" name="ïṡḷíďe"/>
            <p:cNvSpPr/>
            <p:nvPr/>
          </p:nvSpPr>
          <p:spPr bwMode="auto">
            <a:xfrm>
              <a:off x="11848058" y="3391677"/>
              <a:ext cx="197691" cy="19769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8" name="iŝlîḋè"/>
            <p:cNvSpPr/>
            <p:nvPr/>
          </p:nvSpPr>
          <p:spPr bwMode="auto">
            <a:xfrm>
              <a:off x="11650369" y="3689191"/>
              <a:ext cx="187904" cy="166372"/>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29" name="iś1îḍè"/>
            <p:cNvSpPr/>
            <p:nvPr/>
          </p:nvSpPr>
          <p:spPr bwMode="auto">
            <a:xfrm>
              <a:off x="11243244" y="4012150"/>
              <a:ext cx="303387" cy="266197"/>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0" name="iSļîḍe"/>
            <p:cNvSpPr/>
            <p:nvPr/>
          </p:nvSpPr>
          <p:spPr bwMode="auto">
            <a:xfrm>
              <a:off x="11767808" y="3599153"/>
              <a:ext cx="160501" cy="64591"/>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1" name="íṩḻíḍê"/>
            <p:cNvSpPr/>
            <p:nvPr/>
          </p:nvSpPr>
          <p:spPr bwMode="auto">
            <a:xfrm>
              <a:off x="11918522" y="2912132"/>
              <a:ext cx="172245" cy="168330"/>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2" name="îṥľîḍè"/>
            <p:cNvSpPr/>
            <p:nvPr/>
          </p:nvSpPr>
          <p:spPr bwMode="auto">
            <a:xfrm>
              <a:off x="11895034" y="3100035"/>
              <a:ext cx="150715" cy="121354"/>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3" name="iṧlidê"/>
            <p:cNvSpPr/>
            <p:nvPr/>
          </p:nvSpPr>
          <p:spPr bwMode="auto">
            <a:xfrm>
              <a:off x="11640581" y="3336871"/>
              <a:ext cx="178118" cy="236836"/>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4" name="íŝliḓé"/>
            <p:cNvSpPr/>
            <p:nvPr/>
          </p:nvSpPr>
          <p:spPr bwMode="auto">
            <a:xfrm>
              <a:off x="10986834" y="3618727"/>
              <a:ext cx="608730" cy="342532"/>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35" name="íṩľiďê"/>
            <p:cNvSpPr/>
            <p:nvPr/>
          </p:nvSpPr>
          <p:spPr bwMode="auto">
            <a:xfrm>
              <a:off x="11632752" y="2722270"/>
              <a:ext cx="291643" cy="317087"/>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36" name="iśḻîdè"/>
            <p:cNvSpPr/>
            <p:nvPr/>
          </p:nvSpPr>
          <p:spPr bwMode="auto">
            <a:xfrm>
              <a:off x="11460507" y="3483672"/>
              <a:ext cx="146800" cy="154628"/>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7" name="iṥlídé"/>
            <p:cNvSpPr/>
            <p:nvPr/>
          </p:nvSpPr>
          <p:spPr bwMode="auto">
            <a:xfrm>
              <a:off x="11585776" y="3078504"/>
              <a:ext cx="223135" cy="227050"/>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8" name="iṩḻîḍé"/>
            <p:cNvSpPr/>
            <p:nvPr/>
          </p:nvSpPr>
          <p:spPr bwMode="auto">
            <a:xfrm>
              <a:off x="11859802" y="3225304"/>
              <a:ext cx="78293" cy="142884"/>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39" name="isḻïḋé"/>
            <p:cNvSpPr/>
            <p:nvPr/>
          </p:nvSpPr>
          <p:spPr bwMode="auto">
            <a:xfrm>
              <a:off x="11253030" y="3186158"/>
              <a:ext cx="293599" cy="295556"/>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40" name="ï$ḷidê"/>
            <p:cNvSpPr/>
            <p:nvPr/>
          </p:nvSpPr>
          <p:spPr bwMode="auto">
            <a:xfrm>
              <a:off x="11489868" y="2540239"/>
              <a:ext cx="207477" cy="291641"/>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1" name="íṥļíḑe"/>
            <p:cNvSpPr/>
            <p:nvPr/>
          </p:nvSpPr>
          <p:spPr bwMode="auto">
            <a:xfrm>
              <a:off x="11413531" y="2853412"/>
              <a:ext cx="201605" cy="201604"/>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2" name="íṩḷïḓé"/>
            <p:cNvSpPr/>
            <p:nvPr/>
          </p:nvSpPr>
          <p:spPr bwMode="auto">
            <a:xfrm>
              <a:off x="11153207" y="4299877"/>
              <a:ext cx="326874" cy="277941"/>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3" name="îšļîdè"/>
            <p:cNvSpPr/>
            <p:nvPr/>
          </p:nvSpPr>
          <p:spPr bwMode="auto">
            <a:xfrm>
              <a:off x="11274562" y="2275999"/>
              <a:ext cx="295557" cy="305343"/>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44" name="ïṣ1ïḓé"/>
            <p:cNvSpPr/>
            <p:nvPr/>
          </p:nvSpPr>
          <p:spPr bwMode="auto">
            <a:xfrm>
              <a:off x="11188439" y="2508922"/>
              <a:ext cx="275984" cy="195733"/>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5" name="ïś1íďê"/>
            <p:cNvSpPr/>
            <p:nvPr/>
          </p:nvSpPr>
          <p:spPr bwMode="auto">
            <a:xfrm>
              <a:off x="10996621" y="4129590"/>
              <a:ext cx="221179" cy="191818"/>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6" name="îSľídé"/>
            <p:cNvSpPr/>
            <p:nvPr/>
          </p:nvSpPr>
          <p:spPr bwMode="auto">
            <a:xfrm>
              <a:off x="11303921" y="2003931"/>
              <a:ext cx="182032" cy="248580"/>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7" name="iṥḻïḋê"/>
            <p:cNvSpPr/>
            <p:nvPr/>
          </p:nvSpPr>
          <p:spPr bwMode="auto">
            <a:xfrm>
              <a:off x="11108188" y="1823857"/>
              <a:ext cx="285770" cy="272068"/>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8" name="ïṡľíḋè"/>
            <p:cNvSpPr/>
            <p:nvPr/>
          </p:nvSpPr>
          <p:spPr bwMode="auto">
            <a:xfrm>
              <a:off x="10996621" y="1667271"/>
              <a:ext cx="217264" cy="221178"/>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49" name="iś1íḋè"/>
            <p:cNvSpPr/>
            <p:nvPr/>
          </p:nvSpPr>
          <p:spPr bwMode="auto">
            <a:xfrm>
              <a:off x="11096444" y="2135072"/>
              <a:ext cx="172245" cy="197690"/>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0" name="ïṩḷïḑe"/>
            <p:cNvSpPr/>
            <p:nvPr/>
          </p:nvSpPr>
          <p:spPr bwMode="auto">
            <a:xfrm>
              <a:off x="11082743" y="2730100"/>
              <a:ext cx="279899" cy="297514"/>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51" name="iSļïdé"/>
            <p:cNvSpPr/>
            <p:nvPr/>
          </p:nvSpPr>
          <p:spPr bwMode="auto">
            <a:xfrm>
              <a:off x="11031853" y="3084377"/>
              <a:ext cx="262282" cy="197690"/>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2" name="iśḷiḑé"/>
            <p:cNvSpPr/>
            <p:nvPr/>
          </p:nvSpPr>
          <p:spPr bwMode="auto">
            <a:xfrm>
              <a:off x="11333281" y="3027613"/>
              <a:ext cx="156586" cy="146799"/>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3" name="íşľiďè"/>
            <p:cNvSpPr/>
            <p:nvPr/>
          </p:nvSpPr>
          <p:spPr bwMode="auto">
            <a:xfrm>
              <a:off x="10818503" y="1526343"/>
              <a:ext cx="191818" cy="207477"/>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4" name="íṩ1îḋé"/>
            <p:cNvSpPr/>
            <p:nvPr/>
          </p:nvSpPr>
          <p:spPr bwMode="auto">
            <a:xfrm>
              <a:off x="10575795" y="1424562"/>
              <a:ext cx="203562" cy="207477"/>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5" name="îśḷïḍé"/>
            <p:cNvSpPr/>
            <p:nvPr/>
          </p:nvSpPr>
          <p:spPr bwMode="auto">
            <a:xfrm>
              <a:off x="10977048" y="3327085"/>
              <a:ext cx="236837" cy="266197"/>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6" name="ïs1ïḓe"/>
            <p:cNvSpPr/>
            <p:nvPr/>
          </p:nvSpPr>
          <p:spPr bwMode="auto">
            <a:xfrm>
              <a:off x="10906584" y="4526927"/>
              <a:ext cx="246623" cy="201604"/>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7" name="íšľîḍê"/>
            <p:cNvSpPr/>
            <p:nvPr/>
          </p:nvSpPr>
          <p:spPr bwMode="auto">
            <a:xfrm>
              <a:off x="10654088" y="1900192"/>
              <a:ext cx="401253" cy="401252"/>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2500" lnSpcReduction="20000"/>
            </a:bodyPr>
            <a:lstStyle/>
            <a:p>
              <a:pPr algn="ctr"/>
              <a:endParaRPr sz="2400"/>
            </a:p>
          </p:txBody>
        </p:sp>
        <p:sp>
          <p:nvSpPr>
            <p:cNvPr id="58" name="îsḷîdè"/>
            <p:cNvSpPr/>
            <p:nvPr/>
          </p:nvSpPr>
          <p:spPr bwMode="auto">
            <a:xfrm>
              <a:off x="10577753" y="1690759"/>
              <a:ext cx="189861" cy="187904"/>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59" name="iṧļíḑe"/>
            <p:cNvSpPr/>
            <p:nvPr/>
          </p:nvSpPr>
          <p:spPr bwMode="auto">
            <a:xfrm>
              <a:off x="10793059" y="1731862"/>
              <a:ext cx="176160" cy="137013"/>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0" name="iṡḻïḋê"/>
            <p:cNvSpPr/>
            <p:nvPr/>
          </p:nvSpPr>
          <p:spPr bwMode="auto">
            <a:xfrm>
              <a:off x="10789144" y="4738319"/>
              <a:ext cx="252496" cy="258367"/>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1" name="ïsḻidè"/>
            <p:cNvSpPr/>
            <p:nvPr/>
          </p:nvSpPr>
          <p:spPr bwMode="auto">
            <a:xfrm>
              <a:off x="10975090" y="4354682"/>
              <a:ext cx="150715" cy="152672"/>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2" name="íṥliḓe"/>
            <p:cNvSpPr/>
            <p:nvPr/>
          </p:nvSpPr>
          <p:spPr bwMode="auto">
            <a:xfrm>
              <a:off x="10642344" y="3839905"/>
              <a:ext cx="379722" cy="369934"/>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63" name="iŝ1ide"/>
            <p:cNvSpPr/>
            <p:nvPr/>
          </p:nvSpPr>
          <p:spPr bwMode="auto">
            <a:xfrm>
              <a:off x="10495545" y="4229413"/>
              <a:ext cx="459973" cy="403210"/>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2500" lnSpcReduction="20000"/>
            </a:bodyPr>
            <a:lstStyle/>
            <a:p>
              <a:pPr algn="ctr"/>
              <a:endParaRPr sz="2400"/>
            </a:p>
          </p:txBody>
        </p:sp>
        <p:sp>
          <p:nvSpPr>
            <p:cNvPr id="64" name="ïS1íďé"/>
            <p:cNvSpPr/>
            <p:nvPr/>
          </p:nvSpPr>
          <p:spPr bwMode="auto">
            <a:xfrm>
              <a:off x="10558179" y="4663940"/>
              <a:ext cx="195733" cy="195733"/>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5" name="iṥļïḑè"/>
            <p:cNvSpPr/>
            <p:nvPr/>
          </p:nvSpPr>
          <p:spPr bwMode="auto">
            <a:xfrm>
              <a:off x="10607112" y="4990815"/>
              <a:ext cx="299472" cy="301429"/>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66" name="íṡļîḓè"/>
            <p:cNvSpPr/>
            <p:nvPr/>
          </p:nvSpPr>
          <p:spPr bwMode="auto">
            <a:xfrm>
              <a:off x="10793059" y="3628514"/>
              <a:ext cx="168330" cy="168330"/>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7" name="iṥḻídé"/>
            <p:cNvSpPr/>
            <p:nvPr/>
          </p:nvSpPr>
          <p:spPr bwMode="auto">
            <a:xfrm>
              <a:off x="10646259" y="3395591"/>
              <a:ext cx="309258" cy="193775"/>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68" name="išḻíḋê"/>
            <p:cNvSpPr/>
            <p:nvPr/>
          </p:nvSpPr>
          <p:spPr bwMode="auto">
            <a:xfrm>
              <a:off x="10910498" y="2367994"/>
              <a:ext cx="321002" cy="322959"/>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69" name="iSľîde"/>
            <p:cNvSpPr/>
            <p:nvPr/>
          </p:nvSpPr>
          <p:spPr bwMode="auto">
            <a:xfrm>
              <a:off x="10581667" y="2328848"/>
              <a:ext cx="395380"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5000" lnSpcReduction="20000"/>
            </a:bodyPr>
            <a:lstStyle/>
            <a:p>
              <a:pPr algn="ctr"/>
              <a:endParaRPr sz="2400"/>
            </a:p>
          </p:txBody>
        </p:sp>
        <p:sp>
          <p:nvSpPr>
            <p:cNvPr id="70" name="îṥlíďé"/>
            <p:cNvSpPr/>
            <p:nvPr/>
          </p:nvSpPr>
          <p:spPr bwMode="auto">
            <a:xfrm>
              <a:off x="10658002" y="5303987"/>
              <a:ext cx="131142" cy="207477"/>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1" name="ïṥḻïďè"/>
            <p:cNvSpPr/>
            <p:nvPr/>
          </p:nvSpPr>
          <p:spPr bwMode="auto">
            <a:xfrm>
              <a:off x="10515118" y="5527123"/>
              <a:ext cx="203562" cy="275983"/>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2" name="íṩ1ïdè"/>
            <p:cNvSpPr/>
            <p:nvPr/>
          </p:nvSpPr>
          <p:spPr bwMode="auto">
            <a:xfrm>
              <a:off x="10470099" y="3638300"/>
              <a:ext cx="274026" cy="207477"/>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3" name="iṩḻîḋe"/>
            <p:cNvSpPr/>
            <p:nvPr/>
          </p:nvSpPr>
          <p:spPr bwMode="auto">
            <a:xfrm>
              <a:off x="10763698" y="2767289"/>
              <a:ext cx="256411" cy="256409"/>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4" name="îṣlïďé"/>
            <p:cNvSpPr/>
            <p:nvPr/>
          </p:nvSpPr>
          <p:spPr bwMode="auto">
            <a:xfrm>
              <a:off x="10712808" y="3080462"/>
              <a:ext cx="272069" cy="272068"/>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5" name="iṥlíďe"/>
            <p:cNvSpPr/>
            <p:nvPr/>
          </p:nvSpPr>
          <p:spPr bwMode="auto">
            <a:xfrm>
              <a:off x="10466184" y="2757502"/>
              <a:ext cx="246623" cy="246623"/>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6" name="iṧļíḑé"/>
            <p:cNvSpPr/>
            <p:nvPr/>
          </p:nvSpPr>
          <p:spPr bwMode="auto">
            <a:xfrm>
              <a:off x="10462270" y="3049145"/>
              <a:ext cx="230965" cy="185946"/>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7" name="îṩḻîdê"/>
            <p:cNvSpPr/>
            <p:nvPr/>
          </p:nvSpPr>
          <p:spPr bwMode="auto">
            <a:xfrm>
              <a:off x="10370276" y="3305554"/>
              <a:ext cx="242709" cy="281855"/>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8" name="î$ḻïḑé"/>
            <p:cNvSpPr/>
            <p:nvPr/>
          </p:nvSpPr>
          <p:spPr bwMode="auto">
            <a:xfrm>
              <a:off x="10303727" y="2346463"/>
              <a:ext cx="328831" cy="244665"/>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79" name="ísľiḑè"/>
            <p:cNvSpPr/>
            <p:nvPr/>
          </p:nvSpPr>
          <p:spPr bwMode="auto">
            <a:xfrm>
              <a:off x="10278281" y="3927985"/>
              <a:ext cx="367978" cy="367978"/>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80" name="íSļíḓè"/>
            <p:cNvSpPr/>
            <p:nvPr/>
          </p:nvSpPr>
          <p:spPr bwMode="auto">
            <a:xfrm>
              <a:off x="10217604" y="4376214"/>
              <a:ext cx="270111" cy="313173"/>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81" name="iSľïḑe"/>
            <p:cNvSpPr/>
            <p:nvPr/>
          </p:nvSpPr>
          <p:spPr bwMode="auto">
            <a:xfrm>
              <a:off x="10248921" y="3640258"/>
              <a:ext cx="146800" cy="256409"/>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 name="ïšḻíďê"/>
            <p:cNvSpPr/>
            <p:nvPr/>
          </p:nvSpPr>
          <p:spPr bwMode="auto">
            <a:xfrm>
              <a:off x="10156926" y="2651806"/>
              <a:ext cx="279899" cy="250538"/>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3" name="iSļîdé"/>
            <p:cNvSpPr/>
            <p:nvPr/>
          </p:nvSpPr>
          <p:spPr bwMode="auto">
            <a:xfrm>
              <a:off x="10164756" y="2953235"/>
              <a:ext cx="244667" cy="258367"/>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4" name="îs1îdê"/>
            <p:cNvSpPr/>
            <p:nvPr/>
          </p:nvSpPr>
          <p:spPr bwMode="auto">
            <a:xfrm>
              <a:off x="10383977" y="2054822"/>
              <a:ext cx="248581" cy="248580"/>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5" name="ïş1idé"/>
            <p:cNvSpPr/>
            <p:nvPr/>
          </p:nvSpPr>
          <p:spPr bwMode="auto">
            <a:xfrm>
              <a:off x="10274366" y="1367799"/>
              <a:ext cx="246623" cy="166372"/>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6" name="iṡḷîḍe"/>
            <p:cNvSpPr/>
            <p:nvPr/>
          </p:nvSpPr>
          <p:spPr bwMode="auto">
            <a:xfrm>
              <a:off x="10213690" y="1782753"/>
              <a:ext cx="383636" cy="364063"/>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87" name="íṧļîďé"/>
            <p:cNvSpPr/>
            <p:nvPr/>
          </p:nvSpPr>
          <p:spPr bwMode="auto">
            <a:xfrm>
              <a:off x="10295897" y="1555702"/>
              <a:ext cx="240752" cy="252495"/>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88" name="îşlîdé"/>
            <p:cNvSpPr/>
            <p:nvPr/>
          </p:nvSpPr>
          <p:spPr bwMode="auto">
            <a:xfrm>
              <a:off x="10051231" y="3280109"/>
              <a:ext cx="303387" cy="303385"/>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89" name="ïŝḻïḑé"/>
            <p:cNvSpPr/>
            <p:nvPr/>
          </p:nvSpPr>
          <p:spPr bwMode="auto">
            <a:xfrm>
              <a:off x="9912261" y="2277957"/>
              <a:ext cx="332746" cy="336661"/>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90" name="íṩḻîḋé"/>
            <p:cNvSpPr/>
            <p:nvPr/>
          </p:nvSpPr>
          <p:spPr bwMode="auto">
            <a:xfrm>
              <a:off x="9884858" y="3579580"/>
              <a:ext cx="307301" cy="322959"/>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91" name="iṧḷíḍè"/>
            <p:cNvSpPr/>
            <p:nvPr/>
          </p:nvSpPr>
          <p:spPr bwMode="auto">
            <a:xfrm>
              <a:off x="9763504" y="2679209"/>
              <a:ext cx="340575" cy="340575"/>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92" name="iṩḷîḋè"/>
            <p:cNvSpPr/>
            <p:nvPr/>
          </p:nvSpPr>
          <p:spPr bwMode="auto">
            <a:xfrm>
              <a:off x="9875071" y="1874748"/>
              <a:ext cx="324917" cy="35231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93" name="išlíďe"/>
            <p:cNvSpPr/>
            <p:nvPr/>
          </p:nvSpPr>
          <p:spPr bwMode="auto">
            <a:xfrm>
              <a:off x="9965108" y="1600722"/>
              <a:ext cx="274026" cy="268153"/>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4" name="îsḻîḍè"/>
            <p:cNvSpPr/>
            <p:nvPr/>
          </p:nvSpPr>
          <p:spPr bwMode="auto">
            <a:xfrm>
              <a:off x="10082548" y="1367799"/>
              <a:ext cx="152672" cy="199648"/>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5" name="îsḷiḋê"/>
            <p:cNvSpPr/>
            <p:nvPr/>
          </p:nvSpPr>
          <p:spPr bwMode="auto">
            <a:xfrm>
              <a:off x="9634320" y="3002169"/>
              <a:ext cx="416912" cy="418868"/>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2500" lnSpcReduction="20000"/>
            </a:bodyPr>
            <a:lstStyle/>
            <a:p>
              <a:pPr algn="ctr"/>
              <a:endParaRPr sz="2400"/>
            </a:p>
          </p:txBody>
        </p:sp>
        <p:sp>
          <p:nvSpPr>
            <p:cNvPr id="96" name="iŝļïḑe"/>
            <p:cNvSpPr/>
            <p:nvPr/>
          </p:nvSpPr>
          <p:spPr bwMode="auto">
            <a:xfrm>
              <a:off x="9330934" y="1252317"/>
              <a:ext cx="690938" cy="299471"/>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97" name="ïśļïḑé"/>
            <p:cNvSpPr/>
            <p:nvPr/>
          </p:nvSpPr>
          <p:spPr bwMode="auto">
            <a:xfrm>
              <a:off x="9462075" y="1610508"/>
              <a:ext cx="383636" cy="342532"/>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98" name="ïśļîḓé"/>
            <p:cNvSpPr/>
            <p:nvPr/>
          </p:nvSpPr>
          <p:spPr bwMode="auto">
            <a:xfrm>
              <a:off x="9501222" y="1990229"/>
              <a:ext cx="338618" cy="336661"/>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99" name="íşļïde"/>
            <p:cNvSpPr/>
            <p:nvPr/>
          </p:nvSpPr>
          <p:spPr bwMode="auto">
            <a:xfrm>
              <a:off x="9522752" y="2397354"/>
              <a:ext cx="317087" cy="334703"/>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100" name="ïṥľíḓe"/>
            <p:cNvSpPr/>
            <p:nvPr/>
          </p:nvSpPr>
          <p:spPr bwMode="auto">
            <a:xfrm>
              <a:off x="10025786" y="3945601"/>
              <a:ext cx="268155" cy="268153"/>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1" name="îşlîḑé"/>
            <p:cNvSpPr/>
            <p:nvPr/>
          </p:nvSpPr>
          <p:spPr bwMode="auto">
            <a:xfrm>
              <a:off x="9634320" y="3906455"/>
              <a:ext cx="467802" cy="467801"/>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57500" lnSpcReduction="20000"/>
            </a:bodyPr>
            <a:lstStyle/>
            <a:p>
              <a:pPr algn="ctr"/>
              <a:endParaRPr sz="2400"/>
            </a:p>
          </p:txBody>
        </p:sp>
        <p:sp>
          <p:nvSpPr>
            <p:cNvPr id="102" name="î$liḍé"/>
            <p:cNvSpPr/>
            <p:nvPr/>
          </p:nvSpPr>
          <p:spPr bwMode="auto">
            <a:xfrm>
              <a:off x="10248921" y="4744191"/>
              <a:ext cx="272069" cy="275983"/>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03" name="îŝļíḓe"/>
            <p:cNvSpPr/>
            <p:nvPr/>
          </p:nvSpPr>
          <p:spPr bwMode="auto">
            <a:xfrm>
              <a:off x="9835925" y="4409487"/>
              <a:ext cx="332746" cy="330788"/>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104" name="ïSľïḓè"/>
            <p:cNvSpPr/>
            <p:nvPr/>
          </p:nvSpPr>
          <p:spPr bwMode="auto">
            <a:xfrm>
              <a:off x="9935749" y="4810740"/>
              <a:ext cx="383636" cy="387551"/>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5000" lnSpcReduction="20000"/>
            </a:bodyPr>
            <a:lstStyle/>
            <a:p>
              <a:pPr algn="ctr"/>
              <a:endParaRPr sz="2400"/>
            </a:p>
          </p:txBody>
        </p:sp>
        <p:sp>
          <p:nvSpPr>
            <p:cNvPr id="105" name="í$ļîde"/>
            <p:cNvSpPr/>
            <p:nvPr/>
          </p:nvSpPr>
          <p:spPr bwMode="auto">
            <a:xfrm>
              <a:off x="9426843" y="3544348"/>
              <a:ext cx="399295" cy="330788"/>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106" name="îṩľídé"/>
            <p:cNvSpPr/>
            <p:nvPr/>
          </p:nvSpPr>
          <p:spPr bwMode="auto">
            <a:xfrm>
              <a:off x="9250684" y="3160712"/>
              <a:ext cx="336661" cy="336661"/>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107" name="ísḷïďé"/>
            <p:cNvSpPr/>
            <p:nvPr/>
          </p:nvSpPr>
          <p:spPr bwMode="auto">
            <a:xfrm>
              <a:off x="9274172" y="2775119"/>
              <a:ext cx="428656" cy="348404"/>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108" name="íśļïḋè"/>
            <p:cNvSpPr/>
            <p:nvPr/>
          </p:nvSpPr>
          <p:spPr bwMode="auto">
            <a:xfrm>
              <a:off x="9465990" y="4558244"/>
              <a:ext cx="414954" cy="391466"/>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5000" lnSpcReduction="20000"/>
            </a:bodyPr>
            <a:lstStyle/>
            <a:p>
              <a:pPr algn="ctr"/>
              <a:endParaRPr sz="2400"/>
            </a:p>
          </p:txBody>
        </p:sp>
        <p:sp>
          <p:nvSpPr>
            <p:cNvPr id="109" name="íṥḻíḑê"/>
            <p:cNvSpPr/>
            <p:nvPr/>
          </p:nvSpPr>
          <p:spPr bwMode="auto">
            <a:xfrm>
              <a:off x="9446417" y="4981027"/>
              <a:ext cx="317087" cy="240751"/>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0" name="ïṧlïḍè"/>
            <p:cNvSpPr/>
            <p:nvPr/>
          </p:nvSpPr>
          <p:spPr bwMode="auto">
            <a:xfrm>
              <a:off x="9372038" y="4200054"/>
              <a:ext cx="336661" cy="340575"/>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111" name="ï$liḍe"/>
            <p:cNvSpPr/>
            <p:nvPr/>
          </p:nvSpPr>
          <p:spPr bwMode="auto">
            <a:xfrm>
              <a:off x="9266343" y="3900582"/>
              <a:ext cx="326874" cy="277941"/>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2" name="i$ļiďé"/>
            <p:cNvSpPr/>
            <p:nvPr/>
          </p:nvSpPr>
          <p:spPr bwMode="auto">
            <a:xfrm>
              <a:off x="8986444" y="3544348"/>
              <a:ext cx="369936" cy="326873"/>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113" name="íš1ïḍè"/>
            <p:cNvSpPr/>
            <p:nvPr/>
          </p:nvSpPr>
          <p:spPr bwMode="auto">
            <a:xfrm>
              <a:off x="9078439" y="2322975"/>
              <a:ext cx="405168" cy="409081"/>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2500" lnSpcReduction="20000"/>
            </a:bodyPr>
            <a:lstStyle/>
            <a:p>
              <a:pPr algn="ctr"/>
              <a:endParaRPr sz="2400"/>
            </a:p>
          </p:txBody>
        </p:sp>
        <p:sp>
          <p:nvSpPr>
            <p:cNvPr id="114" name="ïṩ1ídé"/>
            <p:cNvSpPr/>
            <p:nvPr/>
          </p:nvSpPr>
          <p:spPr bwMode="auto">
            <a:xfrm>
              <a:off x="10258707" y="5188504"/>
              <a:ext cx="307301" cy="307300"/>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115" name="íśḷîḑè"/>
            <p:cNvSpPr/>
            <p:nvPr/>
          </p:nvSpPr>
          <p:spPr bwMode="auto">
            <a:xfrm>
              <a:off x="9922047" y="5121955"/>
              <a:ext cx="272069" cy="272068"/>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16" name="íṩḷídé"/>
            <p:cNvSpPr/>
            <p:nvPr/>
          </p:nvSpPr>
          <p:spPr bwMode="auto">
            <a:xfrm>
              <a:off x="10258707" y="5621075"/>
              <a:ext cx="364063" cy="360148"/>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117" name="íṡḻîḓê"/>
            <p:cNvSpPr/>
            <p:nvPr/>
          </p:nvSpPr>
          <p:spPr bwMode="auto">
            <a:xfrm>
              <a:off x="9160647" y="5274627"/>
              <a:ext cx="358192" cy="550009"/>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72500"/>
            </a:bodyPr>
            <a:lstStyle/>
            <a:p>
              <a:pPr algn="ctr"/>
              <a:endParaRPr sz="2400"/>
            </a:p>
          </p:txBody>
        </p:sp>
        <p:sp>
          <p:nvSpPr>
            <p:cNvPr id="118" name="îṡļídê"/>
            <p:cNvSpPr/>
            <p:nvPr/>
          </p:nvSpPr>
          <p:spPr bwMode="auto">
            <a:xfrm>
              <a:off x="9589301" y="5294200"/>
              <a:ext cx="305343" cy="348404"/>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119" name="îşlïdê"/>
            <p:cNvSpPr/>
            <p:nvPr/>
          </p:nvSpPr>
          <p:spPr bwMode="auto">
            <a:xfrm>
              <a:off x="9029505" y="1945211"/>
              <a:ext cx="401253" cy="297514"/>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0" name="iṣ1îḓe"/>
            <p:cNvSpPr/>
            <p:nvPr/>
          </p:nvSpPr>
          <p:spPr bwMode="auto">
            <a:xfrm>
              <a:off x="8534302" y="4360555"/>
              <a:ext cx="207477" cy="211391"/>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1" name="iṥḷíḑé"/>
            <p:cNvSpPr/>
            <p:nvPr/>
          </p:nvSpPr>
          <p:spPr bwMode="auto">
            <a:xfrm>
              <a:off x="8890535" y="4113931"/>
              <a:ext cx="279899" cy="268153"/>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2" name="îṧḷíḑe"/>
            <p:cNvSpPr/>
            <p:nvPr/>
          </p:nvSpPr>
          <p:spPr bwMode="auto">
            <a:xfrm>
              <a:off x="8039097" y="4581732"/>
              <a:ext cx="262282" cy="262282"/>
            </a:xfrm>
            <a:custGeom>
              <a:avLst/>
              <a:gdLst>
                <a:gd name="T0" fmla="*/ 0 w 82"/>
                <a:gd name="T1" fmla="*/ 41 h 82"/>
                <a:gd name="T2" fmla="*/ 82 w 82"/>
                <a:gd name="T3" fmla="*/ 41 h 82"/>
                <a:gd name="T4" fmla="*/ 64 w 82"/>
                <a:gd name="T5" fmla="*/ 55 h 82"/>
                <a:gd name="T6" fmla="*/ 77 w 82"/>
                <a:gd name="T7" fmla="*/ 44 h 82"/>
                <a:gd name="T8" fmla="*/ 64 w 82"/>
                <a:gd name="T9" fmla="*/ 55 h 82"/>
                <a:gd name="T10" fmla="*/ 16 w 82"/>
                <a:gd name="T11" fmla="*/ 38 h 82"/>
                <a:gd name="T12" fmla="*/ 8 w 82"/>
                <a:gd name="T13" fmla="*/ 27 h 82"/>
                <a:gd name="T14" fmla="*/ 59 w 82"/>
                <a:gd name="T15" fmla="*/ 27 h 82"/>
                <a:gd name="T16" fmla="*/ 44 w 82"/>
                <a:gd name="T17" fmla="*/ 38 h 82"/>
                <a:gd name="T18" fmla="*/ 59 w 82"/>
                <a:gd name="T19" fmla="*/ 27 h 82"/>
                <a:gd name="T20" fmla="*/ 44 w 82"/>
                <a:gd name="T21" fmla="*/ 5 h 82"/>
                <a:gd name="T22" fmla="*/ 54 w 82"/>
                <a:gd name="T23" fmla="*/ 14 h 82"/>
                <a:gd name="T24" fmla="*/ 44 w 82"/>
                <a:gd name="T25" fmla="*/ 22 h 82"/>
                <a:gd name="T26" fmla="*/ 35 w 82"/>
                <a:gd name="T27" fmla="*/ 7 h 82"/>
                <a:gd name="T28" fmla="*/ 38 w 82"/>
                <a:gd name="T29" fmla="*/ 22 h 82"/>
                <a:gd name="T30" fmla="*/ 28 w 82"/>
                <a:gd name="T31" fmla="*/ 14 h 82"/>
                <a:gd name="T32" fmla="*/ 38 w 82"/>
                <a:gd name="T33" fmla="*/ 38 h 82"/>
                <a:gd name="T34" fmla="*/ 23 w 82"/>
                <a:gd name="T35" fmla="*/ 27 h 82"/>
                <a:gd name="T36" fmla="*/ 8 w 82"/>
                <a:gd name="T37" fmla="*/ 55 h 82"/>
                <a:gd name="T38" fmla="*/ 16 w 82"/>
                <a:gd name="T39" fmla="*/ 44 h 82"/>
                <a:gd name="T40" fmla="*/ 8 w 82"/>
                <a:gd name="T41" fmla="*/ 55 h 82"/>
                <a:gd name="T42" fmla="*/ 38 w 82"/>
                <a:gd name="T43" fmla="*/ 44 h 82"/>
                <a:gd name="T44" fmla="*/ 23 w 82"/>
                <a:gd name="T45" fmla="*/ 55 h 82"/>
                <a:gd name="T46" fmla="*/ 38 w 82"/>
                <a:gd name="T47" fmla="*/ 60 h 82"/>
                <a:gd name="T48" fmla="*/ 35 w 82"/>
                <a:gd name="T49" fmla="*/ 74 h 82"/>
                <a:gd name="T50" fmla="*/ 25 w 82"/>
                <a:gd name="T51" fmla="*/ 60 h 82"/>
                <a:gd name="T52" fmla="*/ 54 w 82"/>
                <a:gd name="T53" fmla="*/ 67 h 82"/>
                <a:gd name="T54" fmla="*/ 44 w 82"/>
                <a:gd name="T55" fmla="*/ 76 h 82"/>
                <a:gd name="T56" fmla="*/ 57 w 82"/>
                <a:gd name="T57" fmla="*/ 60 h 82"/>
                <a:gd name="T58" fmla="*/ 44 w 82"/>
                <a:gd name="T59" fmla="*/ 55 h 82"/>
                <a:gd name="T60" fmla="*/ 60 w 82"/>
                <a:gd name="T61" fmla="*/ 44 h 82"/>
                <a:gd name="T62" fmla="*/ 44 w 82"/>
                <a:gd name="T63" fmla="*/ 55 h 82"/>
                <a:gd name="T64" fmla="*/ 64 w 82"/>
                <a:gd name="T65" fmla="*/ 27 h 82"/>
                <a:gd name="T66" fmla="*/ 77 w 82"/>
                <a:gd name="T67" fmla="*/ 38 h 82"/>
                <a:gd name="T68" fmla="*/ 71 w 82"/>
                <a:gd name="T69" fmla="*/ 22 h 82"/>
                <a:gd name="T70" fmla="*/ 57 w 82"/>
                <a:gd name="T71" fmla="*/ 9 h 82"/>
                <a:gd name="T72" fmla="*/ 71 w 82"/>
                <a:gd name="T73" fmla="*/ 22 h 82"/>
                <a:gd name="T74" fmla="*/ 26 w 82"/>
                <a:gd name="T75" fmla="*/ 9 h 82"/>
                <a:gd name="T76" fmla="*/ 11 w 82"/>
                <a:gd name="T77" fmla="*/ 22 h 82"/>
                <a:gd name="T78" fmla="*/ 11 w 82"/>
                <a:gd name="T79" fmla="*/ 60 h 82"/>
                <a:gd name="T80" fmla="*/ 26 w 82"/>
                <a:gd name="T81" fmla="*/ 73 h 82"/>
                <a:gd name="T82" fmla="*/ 11 w 82"/>
                <a:gd name="T83" fmla="*/ 60 h 82"/>
                <a:gd name="T84" fmla="*/ 57 w 82"/>
                <a:gd name="T85" fmla="*/ 73 h 82"/>
                <a:gd name="T86" fmla="*/ 71 w 82"/>
                <a:gd name="T8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18" y="0"/>
                    <a:pt x="0" y="18"/>
                    <a:pt x="0" y="41"/>
                  </a:cubicBezTo>
                  <a:cubicBezTo>
                    <a:pt x="0" y="64"/>
                    <a:pt x="18" y="82"/>
                    <a:pt x="41" y="82"/>
                  </a:cubicBezTo>
                  <a:cubicBezTo>
                    <a:pt x="64" y="82"/>
                    <a:pt x="82" y="64"/>
                    <a:pt x="82" y="41"/>
                  </a:cubicBezTo>
                  <a:cubicBezTo>
                    <a:pt x="82" y="18"/>
                    <a:pt x="64" y="0"/>
                    <a:pt x="41" y="0"/>
                  </a:cubicBezTo>
                  <a:close/>
                  <a:moveTo>
                    <a:pt x="64" y="55"/>
                  </a:moveTo>
                  <a:cubicBezTo>
                    <a:pt x="65" y="51"/>
                    <a:pt x="66" y="47"/>
                    <a:pt x="66" y="44"/>
                  </a:cubicBezTo>
                  <a:cubicBezTo>
                    <a:pt x="77" y="44"/>
                    <a:pt x="77" y="44"/>
                    <a:pt x="77" y="44"/>
                  </a:cubicBezTo>
                  <a:cubicBezTo>
                    <a:pt x="76" y="47"/>
                    <a:pt x="76" y="51"/>
                    <a:pt x="74" y="55"/>
                  </a:cubicBezTo>
                  <a:lnTo>
                    <a:pt x="64" y="55"/>
                  </a:lnTo>
                  <a:close/>
                  <a:moveTo>
                    <a:pt x="18" y="27"/>
                  </a:moveTo>
                  <a:cubicBezTo>
                    <a:pt x="17" y="31"/>
                    <a:pt x="17" y="34"/>
                    <a:pt x="16" y="38"/>
                  </a:cubicBezTo>
                  <a:cubicBezTo>
                    <a:pt x="6" y="38"/>
                    <a:pt x="6" y="38"/>
                    <a:pt x="6" y="38"/>
                  </a:cubicBezTo>
                  <a:cubicBezTo>
                    <a:pt x="6" y="34"/>
                    <a:pt x="7" y="31"/>
                    <a:pt x="8" y="27"/>
                  </a:cubicBezTo>
                  <a:lnTo>
                    <a:pt x="18" y="27"/>
                  </a:lnTo>
                  <a:close/>
                  <a:moveTo>
                    <a:pt x="59" y="27"/>
                  </a:moveTo>
                  <a:cubicBezTo>
                    <a:pt x="60" y="31"/>
                    <a:pt x="60" y="34"/>
                    <a:pt x="60" y="38"/>
                  </a:cubicBezTo>
                  <a:cubicBezTo>
                    <a:pt x="44" y="38"/>
                    <a:pt x="44" y="38"/>
                    <a:pt x="44" y="38"/>
                  </a:cubicBezTo>
                  <a:cubicBezTo>
                    <a:pt x="44" y="27"/>
                    <a:pt x="44" y="27"/>
                    <a:pt x="44" y="27"/>
                  </a:cubicBezTo>
                  <a:lnTo>
                    <a:pt x="59" y="27"/>
                  </a:lnTo>
                  <a:close/>
                  <a:moveTo>
                    <a:pt x="44" y="22"/>
                  </a:moveTo>
                  <a:cubicBezTo>
                    <a:pt x="44" y="5"/>
                    <a:pt x="44" y="5"/>
                    <a:pt x="44" y="5"/>
                  </a:cubicBezTo>
                  <a:cubicBezTo>
                    <a:pt x="45" y="6"/>
                    <a:pt x="46" y="6"/>
                    <a:pt x="48" y="7"/>
                  </a:cubicBezTo>
                  <a:cubicBezTo>
                    <a:pt x="50" y="9"/>
                    <a:pt x="52" y="11"/>
                    <a:pt x="54" y="14"/>
                  </a:cubicBezTo>
                  <a:cubicBezTo>
                    <a:pt x="55" y="17"/>
                    <a:pt x="56" y="19"/>
                    <a:pt x="57" y="22"/>
                  </a:cubicBezTo>
                  <a:cubicBezTo>
                    <a:pt x="44" y="22"/>
                    <a:pt x="44" y="22"/>
                    <a:pt x="44" y="22"/>
                  </a:cubicBezTo>
                  <a:close/>
                  <a:moveTo>
                    <a:pt x="28" y="14"/>
                  </a:moveTo>
                  <a:cubicBezTo>
                    <a:pt x="30" y="11"/>
                    <a:pt x="32" y="9"/>
                    <a:pt x="35" y="7"/>
                  </a:cubicBezTo>
                  <a:cubicBezTo>
                    <a:pt x="36" y="6"/>
                    <a:pt x="37" y="6"/>
                    <a:pt x="38" y="5"/>
                  </a:cubicBezTo>
                  <a:cubicBezTo>
                    <a:pt x="38" y="22"/>
                    <a:pt x="38" y="22"/>
                    <a:pt x="38" y="22"/>
                  </a:cubicBezTo>
                  <a:cubicBezTo>
                    <a:pt x="25" y="22"/>
                    <a:pt x="25" y="22"/>
                    <a:pt x="25" y="22"/>
                  </a:cubicBezTo>
                  <a:cubicBezTo>
                    <a:pt x="26" y="19"/>
                    <a:pt x="27" y="17"/>
                    <a:pt x="28" y="14"/>
                  </a:cubicBezTo>
                  <a:close/>
                  <a:moveTo>
                    <a:pt x="38" y="27"/>
                  </a:moveTo>
                  <a:cubicBezTo>
                    <a:pt x="38" y="38"/>
                    <a:pt x="38" y="38"/>
                    <a:pt x="38" y="38"/>
                  </a:cubicBezTo>
                  <a:cubicBezTo>
                    <a:pt x="22" y="38"/>
                    <a:pt x="22" y="38"/>
                    <a:pt x="22" y="38"/>
                  </a:cubicBezTo>
                  <a:cubicBezTo>
                    <a:pt x="22" y="34"/>
                    <a:pt x="23" y="31"/>
                    <a:pt x="23" y="27"/>
                  </a:cubicBezTo>
                  <a:lnTo>
                    <a:pt x="38" y="27"/>
                  </a:lnTo>
                  <a:close/>
                  <a:moveTo>
                    <a:pt x="8" y="55"/>
                  </a:moveTo>
                  <a:cubicBezTo>
                    <a:pt x="7" y="51"/>
                    <a:pt x="6" y="47"/>
                    <a:pt x="6" y="44"/>
                  </a:cubicBezTo>
                  <a:cubicBezTo>
                    <a:pt x="16" y="44"/>
                    <a:pt x="16" y="44"/>
                    <a:pt x="16" y="44"/>
                  </a:cubicBezTo>
                  <a:cubicBezTo>
                    <a:pt x="17" y="47"/>
                    <a:pt x="17" y="51"/>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1"/>
                    <a:pt x="22" y="47"/>
                    <a:pt x="22" y="44"/>
                  </a:cubicBezTo>
                  <a:close/>
                  <a:moveTo>
                    <a:pt x="38" y="60"/>
                  </a:moveTo>
                  <a:cubicBezTo>
                    <a:pt x="38" y="76"/>
                    <a:pt x="38" y="76"/>
                    <a:pt x="38" y="76"/>
                  </a:cubicBezTo>
                  <a:cubicBezTo>
                    <a:pt x="37" y="76"/>
                    <a:pt x="36" y="75"/>
                    <a:pt x="35" y="74"/>
                  </a:cubicBezTo>
                  <a:cubicBezTo>
                    <a:pt x="32" y="73"/>
                    <a:pt x="30" y="70"/>
                    <a:pt x="28" y="67"/>
                  </a:cubicBezTo>
                  <a:cubicBezTo>
                    <a:pt x="27" y="65"/>
                    <a:pt x="26" y="63"/>
                    <a:pt x="25" y="60"/>
                  </a:cubicBezTo>
                  <a:cubicBezTo>
                    <a:pt x="38" y="60"/>
                    <a:pt x="38" y="60"/>
                    <a:pt x="38" y="60"/>
                  </a:cubicBezTo>
                  <a:close/>
                  <a:moveTo>
                    <a:pt x="54" y="67"/>
                  </a:moveTo>
                  <a:cubicBezTo>
                    <a:pt x="52" y="70"/>
                    <a:pt x="50" y="73"/>
                    <a:pt x="48" y="74"/>
                  </a:cubicBezTo>
                  <a:cubicBezTo>
                    <a:pt x="46" y="75"/>
                    <a:pt x="45" y="76"/>
                    <a:pt x="44" y="76"/>
                  </a:cubicBezTo>
                  <a:cubicBezTo>
                    <a:pt x="44" y="60"/>
                    <a:pt x="44" y="60"/>
                    <a:pt x="44" y="60"/>
                  </a:cubicBezTo>
                  <a:cubicBezTo>
                    <a:pt x="57" y="60"/>
                    <a:pt x="57" y="60"/>
                    <a:pt x="57" y="60"/>
                  </a:cubicBezTo>
                  <a:cubicBezTo>
                    <a:pt x="56" y="63"/>
                    <a:pt x="55" y="65"/>
                    <a:pt x="54" y="67"/>
                  </a:cubicBezTo>
                  <a:close/>
                  <a:moveTo>
                    <a:pt x="44" y="55"/>
                  </a:moveTo>
                  <a:cubicBezTo>
                    <a:pt x="44" y="44"/>
                    <a:pt x="44" y="44"/>
                    <a:pt x="44" y="44"/>
                  </a:cubicBezTo>
                  <a:cubicBezTo>
                    <a:pt x="60" y="44"/>
                    <a:pt x="60" y="44"/>
                    <a:pt x="60" y="44"/>
                  </a:cubicBezTo>
                  <a:cubicBezTo>
                    <a:pt x="60" y="47"/>
                    <a:pt x="60" y="51"/>
                    <a:pt x="59" y="55"/>
                  </a:cubicBezTo>
                  <a:lnTo>
                    <a:pt x="44" y="55"/>
                  </a:lnTo>
                  <a:close/>
                  <a:moveTo>
                    <a:pt x="66" y="38"/>
                  </a:moveTo>
                  <a:cubicBezTo>
                    <a:pt x="66" y="34"/>
                    <a:pt x="65" y="31"/>
                    <a:pt x="64" y="27"/>
                  </a:cubicBezTo>
                  <a:cubicBezTo>
                    <a:pt x="74" y="27"/>
                    <a:pt x="74" y="27"/>
                    <a:pt x="74" y="27"/>
                  </a:cubicBezTo>
                  <a:cubicBezTo>
                    <a:pt x="76" y="31"/>
                    <a:pt x="76" y="34"/>
                    <a:pt x="77" y="38"/>
                  </a:cubicBezTo>
                  <a:lnTo>
                    <a:pt x="66" y="38"/>
                  </a:lnTo>
                  <a:close/>
                  <a:moveTo>
                    <a:pt x="71" y="22"/>
                  </a:moveTo>
                  <a:cubicBezTo>
                    <a:pt x="63" y="22"/>
                    <a:pt x="63" y="22"/>
                    <a:pt x="63" y="22"/>
                  </a:cubicBezTo>
                  <a:cubicBezTo>
                    <a:pt x="61" y="17"/>
                    <a:pt x="59" y="12"/>
                    <a:pt x="57" y="9"/>
                  </a:cubicBezTo>
                  <a:cubicBezTo>
                    <a:pt x="60" y="10"/>
                    <a:pt x="63" y="13"/>
                    <a:pt x="66" y="16"/>
                  </a:cubicBezTo>
                  <a:cubicBezTo>
                    <a:pt x="68" y="17"/>
                    <a:pt x="70" y="19"/>
                    <a:pt x="71" y="22"/>
                  </a:cubicBezTo>
                  <a:close/>
                  <a:moveTo>
                    <a:pt x="16" y="16"/>
                  </a:moveTo>
                  <a:cubicBezTo>
                    <a:pt x="19" y="13"/>
                    <a:pt x="22" y="10"/>
                    <a:pt x="26" y="9"/>
                  </a:cubicBezTo>
                  <a:cubicBezTo>
                    <a:pt x="23" y="12"/>
                    <a:pt x="21" y="17"/>
                    <a:pt x="19" y="22"/>
                  </a:cubicBezTo>
                  <a:cubicBezTo>
                    <a:pt x="11" y="22"/>
                    <a:pt x="11" y="22"/>
                    <a:pt x="11" y="22"/>
                  </a:cubicBezTo>
                  <a:cubicBezTo>
                    <a:pt x="12" y="19"/>
                    <a:pt x="14" y="17"/>
                    <a:pt x="16" y="16"/>
                  </a:cubicBezTo>
                  <a:close/>
                  <a:moveTo>
                    <a:pt x="11" y="60"/>
                  </a:moveTo>
                  <a:cubicBezTo>
                    <a:pt x="19" y="60"/>
                    <a:pt x="19" y="60"/>
                    <a:pt x="19" y="60"/>
                  </a:cubicBezTo>
                  <a:cubicBezTo>
                    <a:pt x="21" y="65"/>
                    <a:pt x="23" y="69"/>
                    <a:pt x="26" y="73"/>
                  </a:cubicBezTo>
                  <a:cubicBezTo>
                    <a:pt x="22" y="71"/>
                    <a:pt x="19" y="69"/>
                    <a:pt x="16" y="66"/>
                  </a:cubicBezTo>
                  <a:cubicBezTo>
                    <a:pt x="14" y="64"/>
                    <a:pt x="12" y="62"/>
                    <a:pt x="11" y="60"/>
                  </a:cubicBezTo>
                  <a:close/>
                  <a:moveTo>
                    <a:pt x="66" y="66"/>
                  </a:moveTo>
                  <a:cubicBezTo>
                    <a:pt x="63" y="69"/>
                    <a:pt x="60" y="71"/>
                    <a:pt x="57" y="73"/>
                  </a:cubicBezTo>
                  <a:cubicBezTo>
                    <a:pt x="59" y="69"/>
                    <a:pt x="61" y="65"/>
                    <a:pt x="63" y="60"/>
                  </a:cubicBezTo>
                  <a:cubicBezTo>
                    <a:pt x="71" y="60"/>
                    <a:pt x="71" y="60"/>
                    <a:pt x="71" y="60"/>
                  </a:cubicBezTo>
                  <a:cubicBezTo>
                    <a:pt x="70" y="62"/>
                    <a:pt x="68" y="64"/>
                    <a:pt x="66"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3" name="î$ḷiḑé"/>
            <p:cNvSpPr/>
            <p:nvPr/>
          </p:nvSpPr>
          <p:spPr bwMode="auto">
            <a:xfrm>
              <a:off x="8820072" y="2931705"/>
              <a:ext cx="219221" cy="232921"/>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4" name="ïş1idé"/>
            <p:cNvSpPr/>
            <p:nvPr/>
          </p:nvSpPr>
          <p:spPr bwMode="auto">
            <a:xfrm>
              <a:off x="8998188" y="1536129"/>
              <a:ext cx="242709" cy="281855"/>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5" name="iṣlïḋè"/>
            <p:cNvSpPr/>
            <p:nvPr/>
          </p:nvSpPr>
          <p:spPr bwMode="auto">
            <a:xfrm>
              <a:off x="8685015" y="3366232"/>
              <a:ext cx="246623" cy="246623"/>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6" name="îṣļïḍe"/>
            <p:cNvSpPr/>
            <p:nvPr/>
          </p:nvSpPr>
          <p:spPr bwMode="auto">
            <a:xfrm>
              <a:off x="8260276" y="4031724"/>
              <a:ext cx="229008" cy="197690"/>
            </a:xfrm>
            <a:custGeom>
              <a:avLst/>
              <a:gdLst>
                <a:gd name="T0" fmla="*/ 18 w 72"/>
                <a:gd name="T1" fmla="*/ 0 h 62"/>
                <a:gd name="T2" fmla="*/ 54 w 72"/>
                <a:gd name="T3" fmla="*/ 0 h 62"/>
                <a:gd name="T4" fmla="*/ 54 w 72"/>
                <a:gd name="T5" fmla="*/ 9 h 62"/>
                <a:gd name="T6" fmla="*/ 18 w 72"/>
                <a:gd name="T7" fmla="*/ 9 h 62"/>
                <a:gd name="T8" fmla="*/ 18 w 72"/>
                <a:gd name="T9" fmla="*/ 0 h 62"/>
                <a:gd name="T10" fmla="*/ 67 w 72"/>
                <a:gd name="T11" fmla="*/ 13 h 62"/>
                <a:gd name="T12" fmla="*/ 4 w 72"/>
                <a:gd name="T13" fmla="*/ 13 h 62"/>
                <a:gd name="T14" fmla="*/ 0 w 72"/>
                <a:gd name="T15" fmla="*/ 18 h 62"/>
                <a:gd name="T16" fmla="*/ 0 w 72"/>
                <a:gd name="T17" fmla="*/ 40 h 62"/>
                <a:gd name="T18" fmla="*/ 4 w 72"/>
                <a:gd name="T19" fmla="*/ 44 h 62"/>
                <a:gd name="T20" fmla="*/ 18 w 72"/>
                <a:gd name="T21" fmla="*/ 44 h 62"/>
                <a:gd name="T22" fmla="*/ 18 w 72"/>
                <a:gd name="T23" fmla="*/ 62 h 62"/>
                <a:gd name="T24" fmla="*/ 54 w 72"/>
                <a:gd name="T25" fmla="*/ 62 h 62"/>
                <a:gd name="T26" fmla="*/ 54 w 72"/>
                <a:gd name="T27" fmla="*/ 44 h 62"/>
                <a:gd name="T28" fmla="*/ 67 w 72"/>
                <a:gd name="T29" fmla="*/ 44 h 62"/>
                <a:gd name="T30" fmla="*/ 72 w 72"/>
                <a:gd name="T31" fmla="*/ 40 h 62"/>
                <a:gd name="T32" fmla="*/ 72 w 72"/>
                <a:gd name="T33" fmla="*/ 18 h 62"/>
                <a:gd name="T34" fmla="*/ 67 w 72"/>
                <a:gd name="T35" fmla="*/ 13 h 62"/>
                <a:gd name="T36" fmla="*/ 49 w 72"/>
                <a:gd name="T37" fmla="*/ 58 h 62"/>
                <a:gd name="T38" fmla="*/ 22 w 72"/>
                <a:gd name="T39" fmla="*/ 58 h 62"/>
                <a:gd name="T40" fmla="*/ 22 w 72"/>
                <a:gd name="T41" fmla="*/ 35 h 62"/>
                <a:gd name="T42" fmla="*/ 49 w 72"/>
                <a:gd name="T43" fmla="*/ 35 h 62"/>
                <a:gd name="T44" fmla="*/ 49 w 72"/>
                <a:gd name="T45" fmla="*/ 58 h 62"/>
                <a:gd name="T46" fmla="*/ 68 w 72"/>
                <a:gd name="T47" fmla="*/ 20 h 62"/>
                <a:gd name="T48" fmla="*/ 65 w 72"/>
                <a:gd name="T49" fmla="*/ 23 h 62"/>
                <a:gd name="T50" fmla="*/ 62 w 72"/>
                <a:gd name="T51" fmla="*/ 20 h 62"/>
                <a:gd name="T52" fmla="*/ 65 w 72"/>
                <a:gd name="T53" fmla="*/ 17 h 62"/>
                <a:gd name="T54" fmla="*/ 68 w 72"/>
                <a:gd name="T55"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2">
                  <a:moveTo>
                    <a:pt x="18" y="0"/>
                  </a:moveTo>
                  <a:cubicBezTo>
                    <a:pt x="54" y="0"/>
                    <a:pt x="54" y="0"/>
                    <a:pt x="54" y="0"/>
                  </a:cubicBezTo>
                  <a:cubicBezTo>
                    <a:pt x="54" y="9"/>
                    <a:pt x="54" y="9"/>
                    <a:pt x="54" y="9"/>
                  </a:cubicBezTo>
                  <a:cubicBezTo>
                    <a:pt x="18" y="9"/>
                    <a:pt x="18" y="9"/>
                    <a:pt x="18" y="9"/>
                  </a:cubicBezTo>
                  <a:lnTo>
                    <a:pt x="18" y="0"/>
                  </a:lnTo>
                  <a:close/>
                  <a:moveTo>
                    <a:pt x="67" y="13"/>
                  </a:moveTo>
                  <a:cubicBezTo>
                    <a:pt x="4" y="13"/>
                    <a:pt x="4" y="13"/>
                    <a:pt x="4" y="13"/>
                  </a:cubicBezTo>
                  <a:cubicBezTo>
                    <a:pt x="2" y="13"/>
                    <a:pt x="0" y="15"/>
                    <a:pt x="0" y="18"/>
                  </a:cubicBezTo>
                  <a:cubicBezTo>
                    <a:pt x="0" y="40"/>
                    <a:pt x="0" y="40"/>
                    <a:pt x="0" y="40"/>
                  </a:cubicBezTo>
                  <a:cubicBezTo>
                    <a:pt x="0" y="42"/>
                    <a:pt x="2" y="44"/>
                    <a:pt x="4" y="44"/>
                  </a:cubicBezTo>
                  <a:cubicBezTo>
                    <a:pt x="18" y="44"/>
                    <a:pt x="18" y="44"/>
                    <a:pt x="18" y="44"/>
                  </a:cubicBezTo>
                  <a:cubicBezTo>
                    <a:pt x="18" y="62"/>
                    <a:pt x="18" y="62"/>
                    <a:pt x="18" y="62"/>
                  </a:cubicBezTo>
                  <a:cubicBezTo>
                    <a:pt x="54" y="62"/>
                    <a:pt x="54" y="62"/>
                    <a:pt x="54" y="62"/>
                  </a:cubicBezTo>
                  <a:cubicBezTo>
                    <a:pt x="54" y="44"/>
                    <a:pt x="54" y="44"/>
                    <a:pt x="54" y="44"/>
                  </a:cubicBezTo>
                  <a:cubicBezTo>
                    <a:pt x="67" y="44"/>
                    <a:pt x="67" y="44"/>
                    <a:pt x="67" y="44"/>
                  </a:cubicBezTo>
                  <a:cubicBezTo>
                    <a:pt x="70" y="44"/>
                    <a:pt x="72" y="42"/>
                    <a:pt x="72" y="40"/>
                  </a:cubicBezTo>
                  <a:cubicBezTo>
                    <a:pt x="72" y="18"/>
                    <a:pt x="72" y="18"/>
                    <a:pt x="72" y="18"/>
                  </a:cubicBezTo>
                  <a:cubicBezTo>
                    <a:pt x="72" y="15"/>
                    <a:pt x="70" y="13"/>
                    <a:pt x="67" y="13"/>
                  </a:cubicBezTo>
                  <a:close/>
                  <a:moveTo>
                    <a:pt x="49" y="58"/>
                  </a:moveTo>
                  <a:cubicBezTo>
                    <a:pt x="22" y="58"/>
                    <a:pt x="22" y="58"/>
                    <a:pt x="22" y="58"/>
                  </a:cubicBezTo>
                  <a:cubicBezTo>
                    <a:pt x="22" y="35"/>
                    <a:pt x="22" y="35"/>
                    <a:pt x="22" y="35"/>
                  </a:cubicBezTo>
                  <a:cubicBezTo>
                    <a:pt x="49" y="35"/>
                    <a:pt x="49" y="35"/>
                    <a:pt x="49" y="35"/>
                  </a:cubicBezTo>
                  <a:lnTo>
                    <a:pt x="49" y="58"/>
                  </a:lnTo>
                  <a:close/>
                  <a:moveTo>
                    <a:pt x="68" y="20"/>
                  </a:moveTo>
                  <a:cubicBezTo>
                    <a:pt x="68" y="22"/>
                    <a:pt x="67" y="23"/>
                    <a:pt x="65" y="23"/>
                  </a:cubicBezTo>
                  <a:cubicBezTo>
                    <a:pt x="63" y="23"/>
                    <a:pt x="62" y="22"/>
                    <a:pt x="62" y="20"/>
                  </a:cubicBezTo>
                  <a:cubicBezTo>
                    <a:pt x="62" y="18"/>
                    <a:pt x="63" y="17"/>
                    <a:pt x="65" y="17"/>
                  </a:cubicBezTo>
                  <a:cubicBezTo>
                    <a:pt x="67" y="17"/>
                    <a:pt x="68" y="18"/>
                    <a:pt x="6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7" name="iṡḷiḑè"/>
            <p:cNvSpPr/>
            <p:nvPr/>
          </p:nvSpPr>
          <p:spPr bwMode="auto">
            <a:xfrm>
              <a:off x="8610637" y="3841862"/>
              <a:ext cx="230965" cy="230965"/>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8" name="ïsľiḋê"/>
            <p:cNvSpPr/>
            <p:nvPr/>
          </p:nvSpPr>
          <p:spPr bwMode="auto">
            <a:xfrm>
              <a:off x="9078439" y="1082029"/>
              <a:ext cx="221179" cy="221178"/>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29" name="i$1íḓê"/>
            <p:cNvSpPr/>
            <p:nvPr/>
          </p:nvSpPr>
          <p:spPr bwMode="auto">
            <a:xfrm>
              <a:off x="8342483" y="3088291"/>
              <a:ext cx="242709" cy="252495"/>
            </a:xfrm>
            <a:custGeom>
              <a:avLst/>
              <a:gdLst>
                <a:gd name="T0" fmla="*/ 59 w 124"/>
                <a:gd name="T1" fmla="*/ 129 h 129"/>
                <a:gd name="T2" fmla="*/ 59 w 124"/>
                <a:gd name="T3" fmla="*/ 70 h 129"/>
                <a:gd name="T4" fmla="*/ 0 w 124"/>
                <a:gd name="T5" fmla="*/ 129 h 129"/>
                <a:gd name="T6" fmla="*/ 0 w 124"/>
                <a:gd name="T7" fmla="*/ 0 h 129"/>
                <a:gd name="T8" fmla="*/ 59 w 124"/>
                <a:gd name="T9" fmla="*/ 58 h 129"/>
                <a:gd name="T10" fmla="*/ 59 w 124"/>
                <a:gd name="T11" fmla="*/ 0 h 129"/>
                <a:gd name="T12" fmla="*/ 124 w 124"/>
                <a:gd name="T13" fmla="*/ 65 h 129"/>
                <a:gd name="T14" fmla="*/ 59 w 124"/>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59" y="129"/>
                  </a:moveTo>
                  <a:lnTo>
                    <a:pt x="59" y="70"/>
                  </a:lnTo>
                  <a:lnTo>
                    <a:pt x="0" y="129"/>
                  </a:lnTo>
                  <a:lnTo>
                    <a:pt x="0" y="0"/>
                  </a:lnTo>
                  <a:lnTo>
                    <a:pt x="59" y="58"/>
                  </a:lnTo>
                  <a:lnTo>
                    <a:pt x="59" y="0"/>
                  </a:lnTo>
                  <a:lnTo>
                    <a:pt x="124" y="65"/>
                  </a:lnTo>
                  <a:lnTo>
                    <a:pt x="5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0" name="ïsļiḋe"/>
            <p:cNvSpPr/>
            <p:nvPr/>
          </p:nvSpPr>
          <p:spPr bwMode="auto">
            <a:xfrm>
              <a:off x="8575405" y="2205535"/>
              <a:ext cx="256411" cy="254453"/>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1" name="išļíďê"/>
            <p:cNvSpPr/>
            <p:nvPr/>
          </p:nvSpPr>
          <p:spPr bwMode="auto">
            <a:xfrm>
              <a:off x="8688930" y="2636148"/>
              <a:ext cx="146800" cy="154628"/>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2" name="îŝḻîḓe"/>
            <p:cNvSpPr/>
            <p:nvPr/>
          </p:nvSpPr>
          <p:spPr bwMode="auto">
            <a:xfrm>
              <a:off x="8371843" y="3567836"/>
              <a:ext cx="107654" cy="207477"/>
            </a:xfrm>
            <a:custGeom>
              <a:avLst/>
              <a:gdLst>
                <a:gd name="T0" fmla="*/ 23 w 34"/>
                <a:gd name="T1" fmla="*/ 64 h 65"/>
                <a:gd name="T2" fmla="*/ 23 w 34"/>
                <a:gd name="T3" fmla="*/ 64 h 65"/>
                <a:gd name="T4" fmla="*/ 33 w 34"/>
                <a:gd name="T5" fmla="*/ 50 h 65"/>
                <a:gd name="T6" fmla="*/ 30 w 34"/>
                <a:gd name="T7" fmla="*/ 34 h 65"/>
                <a:gd name="T8" fmla="*/ 15 w 34"/>
                <a:gd name="T9" fmla="*/ 24 h 65"/>
                <a:gd name="T10" fmla="*/ 15 w 34"/>
                <a:gd name="T11" fmla="*/ 24 h 65"/>
                <a:gd name="T12" fmla="*/ 14 w 34"/>
                <a:gd name="T13" fmla="*/ 25 h 65"/>
                <a:gd name="T14" fmla="*/ 15 w 34"/>
                <a:gd name="T15" fmla="*/ 30 h 65"/>
                <a:gd name="T16" fmla="*/ 16 w 34"/>
                <a:gd name="T17" fmla="*/ 30 h 65"/>
                <a:gd name="T18" fmla="*/ 17 w 34"/>
                <a:gd name="T19" fmla="*/ 30 h 65"/>
                <a:gd name="T20" fmla="*/ 24 w 34"/>
                <a:gd name="T21" fmla="*/ 35 h 65"/>
                <a:gd name="T22" fmla="*/ 27 w 34"/>
                <a:gd name="T23" fmla="*/ 51 h 65"/>
                <a:gd name="T24" fmla="*/ 22 w 34"/>
                <a:gd name="T25" fmla="*/ 59 h 65"/>
                <a:gd name="T26" fmla="*/ 22 w 34"/>
                <a:gd name="T27" fmla="*/ 59 h 65"/>
                <a:gd name="T28" fmla="*/ 14 w 34"/>
                <a:gd name="T29" fmla="*/ 53 h 65"/>
                <a:gd name="T30" fmla="*/ 13 w 34"/>
                <a:gd name="T31" fmla="*/ 46 h 65"/>
                <a:gd name="T32" fmla="*/ 6 w 34"/>
                <a:gd name="T33" fmla="*/ 44 h 65"/>
                <a:gd name="T34" fmla="*/ 8 w 34"/>
                <a:gd name="T35" fmla="*/ 54 h 65"/>
                <a:gd name="T36" fmla="*/ 23 w 34"/>
                <a:gd name="T37" fmla="*/ 64 h 65"/>
                <a:gd name="T38" fmla="*/ 19 w 34"/>
                <a:gd name="T39" fmla="*/ 42 h 65"/>
                <a:gd name="T40" fmla="*/ 20 w 34"/>
                <a:gd name="T41" fmla="*/ 41 h 65"/>
                <a:gd name="T42" fmla="*/ 19 w 34"/>
                <a:gd name="T43" fmla="*/ 35 h 65"/>
                <a:gd name="T44" fmla="*/ 18 w 34"/>
                <a:gd name="T45" fmla="*/ 36 h 65"/>
                <a:gd name="T46" fmla="*/ 17 w 34"/>
                <a:gd name="T47" fmla="*/ 36 h 65"/>
                <a:gd name="T48" fmla="*/ 10 w 34"/>
                <a:gd name="T49" fmla="*/ 31 h 65"/>
                <a:gd name="T50" fmla="*/ 7 w 34"/>
                <a:gd name="T51" fmla="*/ 15 h 65"/>
                <a:gd name="T52" fmla="*/ 12 w 34"/>
                <a:gd name="T53" fmla="*/ 7 h 65"/>
                <a:gd name="T54" fmla="*/ 12 w 34"/>
                <a:gd name="T55" fmla="*/ 7 h 65"/>
                <a:gd name="T56" fmla="*/ 20 w 34"/>
                <a:gd name="T57" fmla="*/ 13 h 65"/>
                <a:gd name="T58" fmla="*/ 21 w 34"/>
                <a:gd name="T59" fmla="*/ 20 h 65"/>
                <a:gd name="T60" fmla="*/ 28 w 34"/>
                <a:gd name="T61" fmla="*/ 22 h 65"/>
                <a:gd name="T62" fmla="*/ 26 w 34"/>
                <a:gd name="T63" fmla="*/ 12 h 65"/>
                <a:gd name="T64" fmla="*/ 11 w 34"/>
                <a:gd name="T65" fmla="*/ 2 h 65"/>
                <a:gd name="T66" fmla="*/ 11 w 34"/>
                <a:gd name="T67" fmla="*/ 2 h 65"/>
                <a:gd name="T68" fmla="*/ 1 w 34"/>
                <a:gd name="T69" fmla="*/ 16 h 65"/>
                <a:gd name="T70" fmla="*/ 4 w 34"/>
                <a:gd name="T71" fmla="*/ 32 h 65"/>
                <a:gd name="T72" fmla="*/ 19 w 34"/>
                <a:gd name="T73"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65">
                  <a:moveTo>
                    <a:pt x="23" y="64"/>
                  </a:moveTo>
                  <a:cubicBezTo>
                    <a:pt x="23" y="64"/>
                    <a:pt x="23" y="64"/>
                    <a:pt x="23" y="64"/>
                  </a:cubicBezTo>
                  <a:cubicBezTo>
                    <a:pt x="30" y="63"/>
                    <a:pt x="34" y="56"/>
                    <a:pt x="33" y="50"/>
                  </a:cubicBezTo>
                  <a:cubicBezTo>
                    <a:pt x="30" y="34"/>
                    <a:pt x="30" y="34"/>
                    <a:pt x="30" y="34"/>
                  </a:cubicBezTo>
                  <a:cubicBezTo>
                    <a:pt x="29" y="27"/>
                    <a:pt x="22" y="23"/>
                    <a:pt x="15" y="24"/>
                  </a:cubicBezTo>
                  <a:cubicBezTo>
                    <a:pt x="15" y="24"/>
                    <a:pt x="15" y="24"/>
                    <a:pt x="15" y="24"/>
                  </a:cubicBezTo>
                  <a:cubicBezTo>
                    <a:pt x="15" y="25"/>
                    <a:pt x="14" y="25"/>
                    <a:pt x="14" y="25"/>
                  </a:cubicBezTo>
                  <a:cubicBezTo>
                    <a:pt x="15" y="30"/>
                    <a:pt x="15" y="30"/>
                    <a:pt x="15" y="30"/>
                  </a:cubicBezTo>
                  <a:cubicBezTo>
                    <a:pt x="15" y="30"/>
                    <a:pt x="16" y="30"/>
                    <a:pt x="16" y="30"/>
                  </a:cubicBezTo>
                  <a:cubicBezTo>
                    <a:pt x="17" y="30"/>
                    <a:pt x="17" y="30"/>
                    <a:pt x="17" y="30"/>
                  </a:cubicBezTo>
                  <a:cubicBezTo>
                    <a:pt x="20" y="29"/>
                    <a:pt x="24" y="32"/>
                    <a:pt x="24" y="35"/>
                  </a:cubicBezTo>
                  <a:cubicBezTo>
                    <a:pt x="27" y="51"/>
                    <a:pt x="27" y="51"/>
                    <a:pt x="27" y="51"/>
                  </a:cubicBezTo>
                  <a:cubicBezTo>
                    <a:pt x="28" y="54"/>
                    <a:pt x="26" y="58"/>
                    <a:pt x="22" y="59"/>
                  </a:cubicBezTo>
                  <a:cubicBezTo>
                    <a:pt x="22" y="59"/>
                    <a:pt x="22" y="59"/>
                    <a:pt x="22" y="59"/>
                  </a:cubicBezTo>
                  <a:cubicBezTo>
                    <a:pt x="18" y="59"/>
                    <a:pt x="15" y="57"/>
                    <a:pt x="14" y="53"/>
                  </a:cubicBezTo>
                  <a:cubicBezTo>
                    <a:pt x="13" y="46"/>
                    <a:pt x="13" y="46"/>
                    <a:pt x="13" y="46"/>
                  </a:cubicBezTo>
                  <a:cubicBezTo>
                    <a:pt x="10" y="46"/>
                    <a:pt x="8" y="45"/>
                    <a:pt x="6" y="44"/>
                  </a:cubicBezTo>
                  <a:cubicBezTo>
                    <a:pt x="8" y="54"/>
                    <a:pt x="8" y="54"/>
                    <a:pt x="8" y="54"/>
                  </a:cubicBezTo>
                  <a:cubicBezTo>
                    <a:pt x="10" y="61"/>
                    <a:pt x="16" y="65"/>
                    <a:pt x="23" y="64"/>
                  </a:cubicBezTo>
                  <a:close/>
                  <a:moveTo>
                    <a:pt x="19" y="42"/>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2"/>
                    <a:pt x="8" y="8"/>
                    <a:pt x="12" y="7"/>
                  </a:cubicBezTo>
                  <a:cubicBezTo>
                    <a:pt x="12" y="7"/>
                    <a:pt x="12" y="7"/>
                    <a:pt x="12" y="7"/>
                  </a:cubicBezTo>
                  <a:cubicBezTo>
                    <a:pt x="16" y="7"/>
                    <a:pt x="19" y="9"/>
                    <a:pt x="20" y="13"/>
                  </a:cubicBezTo>
                  <a:cubicBezTo>
                    <a:pt x="21" y="20"/>
                    <a:pt x="21" y="20"/>
                    <a:pt x="21" y="20"/>
                  </a:cubicBezTo>
                  <a:cubicBezTo>
                    <a:pt x="24" y="20"/>
                    <a:pt x="26" y="21"/>
                    <a:pt x="28" y="22"/>
                  </a:cubicBezTo>
                  <a:cubicBezTo>
                    <a:pt x="26" y="12"/>
                    <a:pt x="26" y="12"/>
                    <a:pt x="26" y="12"/>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3" name="ïšľïdê"/>
            <p:cNvSpPr/>
            <p:nvPr/>
          </p:nvSpPr>
          <p:spPr bwMode="auto">
            <a:xfrm>
              <a:off x="8448179" y="1575276"/>
              <a:ext cx="293599" cy="293599"/>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134" name="işľíḓe"/>
            <p:cNvSpPr/>
            <p:nvPr/>
          </p:nvSpPr>
          <p:spPr bwMode="auto">
            <a:xfrm>
              <a:off x="7763114" y="4108059"/>
              <a:ext cx="227050" cy="201604"/>
            </a:xfrm>
            <a:custGeom>
              <a:avLst/>
              <a:gdLst>
                <a:gd name="T0" fmla="*/ 30 w 71"/>
                <a:gd name="T1" fmla="*/ 0 h 63"/>
                <a:gd name="T2" fmla="*/ 30 w 71"/>
                <a:gd name="T3" fmla="*/ 0 h 63"/>
                <a:gd name="T4" fmla="*/ 59 w 71"/>
                <a:gd name="T5" fmla="*/ 23 h 63"/>
                <a:gd name="T6" fmla="*/ 30 w 71"/>
                <a:gd name="T7" fmla="*/ 47 h 63"/>
                <a:gd name="T8" fmla="*/ 25 w 71"/>
                <a:gd name="T9" fmla="*/ 47 h 63"/>
                <a:gd name="T10" fmla="*/ 4 w 71"/>
                <a:gd name="T11" fmla="*/ 55 h 63"/>
                <a:gd name="T12" fmla="*/ 4 w 71"/>
                <a:gd name="T13" fmla="*/ 53 h 63"/>
                <a:gd name="T14" fmla="*/ 11 w 71"/>
                <a:gd name="T15" fmla="*/ 44 h 63"/>
                <a:gd name="T16" fmla="*/ 11 w 71"/>
                <a:gd name="T17" fmla="*/ 42 h 63"/>
                <a:gd name="T18" fmla="*/ 0 w 71"/>
                <a:gd name="T19" fmla="*/ 23 h 63"/>
                <a:gd name="T20" fmla="*/ 30 w 71"/>
                <a:gd name="T21" fmla="*/ 0 h 63"/>
                <a:gd name="T22" fmla="*/ 62 w 71"/>
                <a:gd name="T23" fmla="*/ 53 h 63"/>
                <a:gd name="T24" fmla="*/ 67 w 71"/>
                <a:gd name="T25" fmla="*/ 61 h 63"/>
                <a:gd name="T26" fmla="*/ 67 w 71"/>
                <a:gd name="T27" fmla="*/ 63 h 63"/>
                <a:gd name="T28" fmla="*/ 50 w 71"/>
                <a:gd name="T29" fmla="*/ 56 h 63"/>
                <a:gd name="T30" fmla="*/ 46 w 71"/>
                <a:gd name="T31" fmla="*/ 56 h 63"/>
                <a:gd name="T32" fmla="*/ 30 w 71"/>
                <a:gd name="T33" fmla="*/ 52 h 63"/>
                <a:gd name="T34" fmla="*/ 54 w 71"/>
                <a:gd name="T35" fmla="*/ 44 h 63"/>
                <a:gd name="T36" fmla="*/ 61 w 71"/>
                <a:gd name="T37" fmla="*/ 35 h 63"/>
                <a:gd name="T38" fmla="*/ 64 w 71"/>
                <a:gd name="T39" fmla="*/ 23 h 63"/>
                <a:gd name="T40" fmla="*/ 64 w 71"/>
                <a:gd name="T41" fmla="*/ 22 h 63"/>
                <a:gd name="T42" fmla="*/ 71 w 71"/>
                <a:gd name="T43" fmla="*/ 36 h 63"/>
                <a:gd name="T44" fmla="*/ 62 w 71"/>
                <a:gd name="T45" fmla="*/ 52 h 63"/>
                <a:gd name="T46" fmla="*/ 62 w 71"/>
                <a:gd name="T4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3">
                  <a:moveTo>
                    <a:pt x="30" y="0"/>
                  </a:moveTo>
                  <a:cubicBezTo>
                    <a:pt x="30" y="0"/>
                    <a:pt x="30" y="0"/>
                    <a:pt x="30" y="0"/>
                  </a:cubicBezTo>
                  <a:cubicBezTo>
                    <a:pt x="46" y="0"/>
                    <a:pt x="59" y="10"/>
                    <a:pt x="59" y="23"/>
                  </a:cubicBezTo>
                  <a:cubicBezTo>
                    <a:pt x="59" y="37"/>
                    <a:pt x="46" y="47"/>
                    <a:pt x="30" y="47"/>
                  </a:cubicBezTo>
                  <a:cubicBezTo>
                    <a:pt x="28" y="47"/>
                    <a:pt x="27" y="47"/>
                    <a:pt x="25" y="47"/>
                  </a:cubicBezTo>
                  <a:cubicBezTo>
                    <a:pt x="19" y="53"/>
                    <a:pt x="11" y="55"/>
                    <a:pt x="4" y="55"/>
                  </a:cubicBezTo>
                  <a:cubicBezTo>
                    <a:pt x="4" y="53"/>
                    <a:pt x="4" y="53"/>
                    <a:pt x="4" y="53"/>
                  </a:cubicBezTo>
                  <a:cubicBezTo>
                    <a:pt x="8" y="51"/>
                    <a:pt x="11" y="48"/>
                    <a:pt x="11" y="44"/>
                  </a:cubicBezTo>
                  <a:cubicBezTo>
                    <a:pt x="11" y="43"/>
                    <a:pt x="11" y="43"/>
                    <a:pt x="11" y="42"/>
                  </a:cubicBezTo>
                  <a:cubicBezTo>
                    <a:pt x="4" y="38"/>
                    <a:pt x="0" y="31"/>
                    <a:pt x="0" y="23"/>
                  </a:cubicBezTo>
                  <a:cubicBezTo>
                    <a:pt x="0" y="10"/>
                    <a:pt x="13" y="0"/>
                    <a:pt x="30" y="0"/>
                  </a:cubicBezTo>
                  <a:close/>
                  <a:moveTo>
                    <a:pt x="62" y="53"/>
                  </a:moveTo>
                  <a:cubicBezTo>
                    <a:pt x="62" y="57"/>
                    <a:pt x="64" y="60"/>
                    <a:pt x="67" y="61"/>
                  </a:cubicBezTo>
                  <a:cubicBezTo>
                    <a:pt x="67" y="63"/>
                    <a:pt x="67" y="63"/>
                    <a:pt x="67" y="63"/>
                  </a:cubicBezTo>
                  <a:cubicBezTo>
                    <a:pt x="61" y="62"/>
                    <a:pt x="55" y="61"/>
                    <a:pt x="50" y="56"/>
                  </a:cubicBezTo>
                  <a:cubicBezTo>
                    <a:pt x="48" y="56"/>
                    <a:pt x="47" y="56"/>
                    <a:pt x="46" y="56"/>
                  </a:cubicBezTo>
                  <a:cubicBezTo>
                    <a:pt x="40" y="56"/>
                    <a:pt x="34" y="55"/>
                    <a:pt x="30" y="52"/>
                  </a:cubicBezTo>
                  <a:cubicBezTo>
                    <a:pt x="39" y="52"/>
                    <a:pt x="47" y="49"/>
                    <a:pt x="54" y="44"/>
                  </a:cubicBezTo>
                  <a:cubicBezTo>
                    <a:pt x="57" y="41"/>
                    <a:pt x="59" y="38"/>
                    <a:pt x="61" y="35"/>
                  </a:cubicBezTo>
                  <a:cubicBezTo>
                    <a:pt x="63" y="31"/>
                    <a:pt x="64" y="27"/>
                    <a:pt x="64" y="23"/>
                  </a:cubicBezTo>
                  <a:cubicBezTo>
                    <a:pt x="64" y="23"/>
                    <a:pt x="64" y="22"/>
                    <a:pt x="64" y="22"/>
                  </a:cubicBezTo>
                  <a:cubicBezTo>
                    <a:pt x="68" y="25"/>
                    <a:pt x="71" y="30"/>
                    <a:pt x="71" y="36"/>
                  </a:cubicBezTo>
                  <a:cubicBezTo>
                    <a:pt x="71" y="42"/>
                    <a:pt x="67" y="48"/>
                    <a:pt x="62" y="52"/>
                  </a:cubicBezTo>
                  <a:cubicBezTo>
                    <a:pt x="62" y="52"/>
                    <a:pt x="62" y="53"/>
                    <a:pt x="62"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5" name="íṡḻîḓè"/>
            <p:cNvSpPr/>
            <p:nvPr/>
          </p:nvSpPr>
          <p:spPr bwMode="auto">
            <a:xfrm>
              <a:off x="7947103" y="3679405"/>
              <a:ext cx="207477" cy="207477"/>
            </a:xfrm>
            <a:custGeom>
              <a:avLst/>
              <a:gdLst>
                <a:gd name="T0" fmla="*/ 65 w 65"/>
                <a:gd name="T1" fmla="*/ 24 h 65"/>
                <a:gd name="T2" fmla="*/ 41 w 65"/>
                <a:gd name="T3" fmla="*/ 24 h 65"/>
                <a:gd name="T4" fmla="*/ 50 w 65"/>
                <a:gd name="T5" fmla="*/ 15 h 65"/>
                <a:gd name="T6" fmla="*/ 33 w 65"/>
                <a:gd name="T7" fmla="*/ 8 h 65"/>
                <a:gd name="T8" fmla="*/ 16 w 65"/>
                <a:gd name="T9" fmla="*/ 15 h 65"/>
                <a:gd name="T10" fmla="*/ 9 w 65"/>
                <a:gd name="T11" fmla="*/ 32 h 65"/>
                <a:gd name="T12" fmla="*/ 16 w 65"/>
                <a:gd name="T13" fmla="*/ 49 h 65"/>
                <a:gd name="T14" fmla="*/ 33 w 65"/>
                <a:gd name="T15" fmla="*/ 56 h 65"/>
                <a:gd name="T16" fmla="*/ 50 w 65"/>
                <a:gd name="T17" fmla="*/ 49 h 65"/>
                <a:gd name="T18" fmla="*/ 51 w 65"/>
                <a:gd name="T19" fmla="*/ 48 h 65"/>
                <a:gd name="T20" fmla="*/ 57 w 65"/>
                <a:gd name="T21" fmla="*/ 54 h 65"/>
                <a:gd name="T22" fmla="*/ 33 w 65"/>
                <a:gd name="T23" fmla="*/ 65 h 65"/>
                <a:gd name="T24" fmla="*/ 0 w 65"/>
                <a:gd name="T25" fmla="*/ 32 h 65"/>
                <a:gd name="T26" fmla="*/ 33 w 65"/>
                <a:gd name="T27" fmla="*/ 0 h 65"/>
                <a:gd name="T28" fmla="*/ 56 w 65"/>
                <a:gd name="T29" fmla="*/ 9 h 65"/>
                <a:gd name="T30" fmla="*/ 65 w 65"/>
                <a:gd name="T31" fmla="*/ 0 h 65"/>
                <a:gd name="T32" fmla="*/ 65 w 65"/>
                <a:gd name="T3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9"/>
                    <a:pt x="51" y="48"/>
                  </a:cubicBezTo>
                  <a:cubicBezTo>
                    <a:pt x="57" y="54"/>
                    <a:pt x="57" y="54"/>
                    <a:pt x="57" y="54"/>
                  </a:cubicBezTo>
                  <a:cubicBezTo>
                    <a:pt x="51" y="60"/>
                    <a:pt x="43" y="65"/>
                    <a:pt x="33" y="65"/>
                  </a:cubicBezTo>
                  <a:cubicBezTo>
                    <a:pt x="15" y="65"/>
                    <a:pt x="0" y="50"/>
                    <a:pt x="0" y="32"/>
                  </a:cubicBezTo>
                  <a:cubicBezTo>
                    <a:pt x="0" y="14"/>
                    <a:pt x="15" y="0"/>
                    <a:pt x="33" y="0"/>
                  </a:cubicBezTo>
                  <a:cubicBezTo>
                    <a:pt x="42" y="0"/>
                    <a:pt x="50" y="4"/>
                    <a:pt x="56" y="9"/>
                  </a:cubicBezTo>
                  <a:cubicBezTo>
                    <a:pt x="65" y="0"/>
                    <a:pt x="65" y="0"/>
                    <a:pt x="65" y="0"/>
                  </a:cubicBezTo>
                  <a:lnTo>
                    <a:pt x="65"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6" name="îS1ïďé"/>
            <p:cNvSpPr/>
            <p:nvPr/>
          </p:nvSpPr>
          <p:spPr bwMode="auto">
            <a:xfrm>
              <a:off x="8704589" y="1177939"/>
              <a:ext cx="172245" cy="170287"/>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7" name="ïṥlíḑé"/>
            <p:cNvSpPr/>
            <p:nvPr/>
          </p:nvSpPr>
          <p:spPr bwMode="auto">
            <a:xfrm>
              <a:off x="7489088" y="3493458"/>
              <a:ext cx="201605" cy="199648"/>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58 w 63"/>
                <a:gd name="T11" fmla="*/ 36 h 62"/>
                <a:gd name="T12" fmla="*/ 41 w 63"/>
                <a:gd name="T13" fmla="*/ 34 h 62"/>
                <a:gd name="T14" fmla="*/ 46 w 63"/>
                <a:gd name="T15" fmla="*/ 53 h 62"/>
                <a:gd name="T16" fmla="*/ 58 w 63"/>
                <a:gd name="T17" fmla="*/ 36 h 62"/>
                <a:gd name="T18" fmla="*/ 42 w 63"/>
                <a:gd name="T19" fmla="*/ 56 h 62"/>
                <a:gd name="T20" fmla="*/ 36 w 63"/>
                <a:gd name="T21" fmla="*/ 36 h 62"/>
                <a:gd name="T22" fmla="*/ 36 w 63"/>
                <a:gd name="T23" fmla="*/ 36 h 62"/>
                <a:gd name="T24" fmla="*/ 15 w 63"/>
                <a:gd name="T25" fmla="*/ 52 h 62"/>
                <a:gd name="T26" fmla="*/ 32 w 63"/>
                <a:gd name="T27" fmla="*/ 58 h 62"/>
                <a:gd name="T28" fmla="*/ 42 w 63"/>
                <a:gd name="T29" fmla="*/ 56 h 62"/>
                <a:gd name="T30" fmla="*/ 12 w 63"/>
                <a:gd name="T31" fmla="*/ 49 h 62"/>
                <a:gd name="T32" fmla="*/ 33 w 63"/>
                <a:gd name="T33" fmla="*/ 32 h 62"/>
                <a:gd name="T34" fmla="*/ 34 w 63"/>
                <a:gd name="T35" fmla="*/ 31 h 62"/>
                <a:gd name="T36" fmla="*/ 32 w 63"/>
                <a:gd name="T37" fmla="*/ 27 h 62"/>
                <a:gd name="T38" fmla="*/ 5 w 63"/>
                <a:gd name="T39" fmla="*/ 31 h 62"/>
                <a:gd name="T40" fmla="*/ 5 w 63"/>
                <a:gd name="T41" fmla="*/ 31 h 62"/>
                <a:gd name="T42" fmla="*/ 12 w 63"/>
                <a:gd name="T43" fmla="*/ 49 h 62"/>
                <a:gd name="T44" fmla="*/ 5 w 63"/>
                <a:gd name="T45" fmla="*/ 26 h 62"/>
                <a:gd name="T46" fmla="*/ 30 w 63"/>
                <a:gd name="T47" fmla="*/ 23 h 62"/>
                <a:gd name="T48" fmla="*/ 20 w 63"/>
                <a:gd name="T49" fmla="*/ 7 h 62"/>
                <a:gd name="T50" fmla="*/ 5 w 63"/>
                <a:gd name="T51" fmla="*/ 26 h 62"/>
                <a:gd name="T52" fmla="*/ 25 w 63"/>
                <a:gd name="T53" fmla="*/ 6 h 62"/>
                <a:gd name="T54" fmla="*/ 35 w 63"/>
                <a:gd name="T55" fmla="*/ 21 h 62"/>
                <a:gd name="T56" fmla="*/ 49 w 63"/>
                <a:gd name="T57" fmla="*/ 12 h 62"/>
                <a:gd name="T58" fmla="*/ 32 w 63"/>
                <a:gd name="T59" fmla="*/ 5 h 62"/>
                <a:gd name="T60" fmla="*/ 25 w 63"/>
                <a:gd name="T61" fmla="*/ 6 h 62"/>
                <a:gd name="T62" fmla="*/ 52 w 63"/>
                <a:gd name="T63" fmla="*/ 15 h 62"/>
                <a:gd name="T64" fmla="*/ 37 w 63"/>
                <a:gd name="T65" fmla="*/ 25 h 62"/>
                <a:gd name="T66" fmla="*/ 39 w 63"/>
                <a:gd name="T67" fmla="*/ 29 h 62"/>
                <a:gd name="T68" fmla="*/ 40 w 63"/>
                <a:gd name="T69" fmla="*/ 30 h 62"/>
                <a:gd name="T70" fmla="*/ 58 w 63"/>
                <a:gd name="T71" fmla="*/ 31 h 62"/>
                <a:gd name="T72" fmla="*/ 52 w 63"/>
                <a:gd name="T73"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2">
                  <a:moveTo>
                    <a:pt x="32" y="62"/>
                  </a:moveTo>
                  <a:cubicBezTo>
                    <a:pt x="14" y="62"/>
                    <a:pt x="0" y="49"/>
                    <a:pt x="0" y="31"/>
                  </a:cubicBezTo>
                  <a:cubicBezTo>
                    <a:pt x="0" y="14"/>
                    <a:pt x="14" y="0"/>
                    <a:pt x="32" y="0"/>
                  </a:cubicBezTo>
                  <a:cubicBezTo>
                    <a:pt x="49" y="0"/>
                    <a:pt x="63" y="14"/>
                    <a:pt x="63" y="31"/>
                  </a:cubicBezTo>
                  <a:cubicBezTo>
                    <a:pt x="63" y="49"/>
                    <a:pt x="49" y="62"/>
                    <a:pt x="32" y="62"/>
                  </a:cubicBezTo>
                  <a:close/>
                  <a:moveTo>
                    <a:pt x="58" y="36"/>
                  </a:moveTo>
                  <a:cubicBezTo>
                    <a:pt x="57" y="35"/>
                    <a:pt x="50" y="33"/>
                    <a:pt x="41" y="34"/>
                  </a:cubicBezTo>
                  <a:cubicBezTo>
                    <a:pt x="45" y="44"/>
                    <a:pt x="46" y="52"/>
                    <a:pt x="46" y="53"/>
                  </a:cubicBezTo>
                  <a:cubicBezTo>
                    <a:pt x="52" y="49"/>
                    <a:pt x="57" y="43"/>
                    <a:pt x="58" y="36"/>
                  </a:cubicBezTo>
                  <a:close/>
                  <a:moveTo>
                    <a:pt x="42" y="56"/>
                  </a:moveTo>
                  <a:cubicBezTo>
                    <a:pt x="41" y="54"/>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2"/>
                  </a:cubicBezTo>
                  <a:cubicBezTo>
                    <a:pt x="34" y="32"/>
                    <a:pt x="34" y="31"/>
                    <a:pt x="34" y="31"/>
                  </a:cubicBezTo>
                  <a:cubicBezTo>
                    <a:pt x="34" y="30"/>
                    <a:pt x="33" y="28"/>
                    <a:pt x="32" y="27"/>
                  </a:cubicBezTo>
                  <a:cubicBezTo>
                    <a:pt x="19" y="31"/>
                    <a:pt x="6" y="31"/>
                    <a:pt x="5" y="31"/>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6"/>
                  </a:moveTo>
                  <a:cubicBezTo>
                    <a:pt x="26" y="7"/>
                    <a:pt x="31" y="13"/>
                    <a:pt x="35" y="21"/>
                  </a:cubicBezTo>
                  <a:cubicBezTo>
                    <a:pt x="45" y="18"/>
                    <a:pt x="49" y="12"/>
                    <a:pt x="49" y="12"/>
                  </a:cubicBezTo>
                  <a:cubicBezTo>
                    <a:pt x="44" y="7"/>
                    <a:pt x="38" y="5"/>
                    <a:pt x="32" y="5"/>
                  </a:cubicBezTo>
                  <a:cubicBezTo>
                    <a:pt x="29" y="5"/>
                    <a:pt x="27" y="5"/>
                    <a:pt x="25" y="6"/>
                  </a:cubicBezTo>
                  <a:close/>
                  <a:moveTo>
                    <a:pt x="52" y="15"/>
                  </a:moveTo>
                  <a:cubicBezTo>
                    <a:pt x="52" y="15"/>
                    <a:pt x="47" y="21"/>
                    <a:pt x="37" y="25"/>
                  </a:cubicBezTo>
                  <a:cubicBezTo>
                    <a:pt x="38" y="26"/>
                    <a:pt x="38" y="28"/>
                    <a:pt x="39" y="29"/>
                  </a:cubicBezTo>
                  <a:cubicBezTo>
                    <a:pt x="39" y="29"/>
                    <a:pt x="39" y="30"/>
                    <a:pt x="40" y="30"/>
                  </a:cubicBezTo>
                  <a:cubicBezTo>
                    <a:pt x="48" y="29"/>
                    <a:pt x="57" y="31"/>
                    <a:pt x="58" y="31"/>
                  </a:cubicBezTo>
                  <a:cubicBezTo>
                    <a:pt x="58" y="25"/>
                    <a:pt x="56" y="19"/>
                    <a:pt x="5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8" name="iṩľïḋê"/>
            <p:cNvSpPr/>
            <p:nvPr/>
          </p:nvSpPr>
          <p:spPr bwMode="auto">
            <a:xfrm>
              <a:off x="7424496" y="4556288"/>
              <a:ext cx="207477" cy="182031"/>
            </a:xfrm>
            <a:custGeom>
              <a:avLst/>
              <a:gdLst>
                <a:gd name="T0" fmla="*/ 65 w 65"/>
                <a:gd name="T1" fmla="*/ 19 h 57"/>
                <a:gd name="T2" fmla="*/ 47 w 65"/>
                <a:gd name="T3" fmla="*/ 0 h 57"/>
                <a:gd name="T4" fmla="*/ 32 w 65"/>
                <a:gd name="T5" fmla="*/ 6 h 57"/>
                <a:gd name="T6" fmla="*/ 18 w 65"/>
                <a:gd name="T7" fmla="*/ 0 h 57"/>
                <a:gd name="T8" fmla="*/ 0 w 65"/>
                <a:gd name="T9" fmla="*/ 19 h 57"/>
                <a:gd name="T10" fmla="*/ 6 w 65"/>
                <a:gd name="T11" fmla="*/ 33 h 57"/>
                <a:gd name="T12" fmla="*/ 6 w 65"/>
                <a:gd name="T13" fmla="*/ 33 h 57"/>
                <a:gd name="T14" fmla="*/ 26 w 65"/>
                <a:gd name="T15" fmla="*/ 53 h 57"/>
                <a:gd name="T16" fmla="*/ 32 w 65"/>
                <a:gd name="T17" fmla="*/ 57 h 57"/>
                <a:gd name="T18" fmla="*/ 39 w 65"/>
                <a:gd name="T19" fmla="*/ 53 h 57"/>
                <a:gd name="T20" fmla="*/ 59 w 65"/>
                <a:gd name="T21" fmla="*/ 33 h 57"/>
                <a:gd name="T22" fmla="*/ 59 w 65"/>
                <a:gd name="T23" fmla="*/ 33 h 57"/>
                <a:gd name="T24" fmla="*/ 65 w 65"/>
                <a:gd name="T25" fmla="*/ 19 h 57"/>
                <a:gd name="T26" fmla="*/ 54 w 65"/>
                <a:gd name="T27" fmla="*/ 27 h 57"/>
                <a:gd name="T28" fmla="*/ 33 w 65"/>
                <a:gd name="T29" fmla="*/ 47 h 57"/>
                <a:gd name="T30" fmla="*/ 32 w 65"/>
                <a:gd name="T31" fmla="*/ 48 h 57"/>
                <a:gd name="T32" fmla="*/ 32 w 65"/>
                <a:gd name="T33" fmla="*/ 47 h 57"/>
                <a:gd name="T34" fmla="*/ 11 w 65"/>
                <a:gd name="T35" fmla="*/ 27 h 57"/>
                <a:gd name="T36" fmla="*/ 8 w 65"/>
                <a:gd name="T37" fmla="*/ 19 h 57"/>
                <a:gd name="T38" fmla="*/ 18 w 65"/>
                <a:gd name="T39" fmla="*/ 8 h 57"/>
                <a:gd name="T40" fmla="*/ 26 w 65"/>
                <a:gd name="T41" fmla="*/ 11 h 57"/>
                <a:gd name="T42" fmla="*/ 32 w 65"/>
                <a:gd name="T43" fmla="*/ 18 h 57"/>
                <a:gd name="T44" fmla="*/ 39 w 65"/>
                <a:gd name="T45" fmla="*/ 11 h 57"/>
                <a:gd name="T46" fmla="*/ 47 w 65"/>
                <a:gd name="T47" fmla="*/ 8 h 57"/>
                <a:gd name="T48" fmla="*/ 57 w 65"/>
                <a:gd name="T49" fmla="*/ 19 h 57"/>
                <a:gd name="T50" fmla="*/ 54 w 65"/>
                <a:gd name="T5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7">
                  <a:moveTo>
                    <a:pt x="65" y="19"/>
                  </a:moveTo>
                  <a:cubicBezTo>
                    <a:pt x="65" y="8"/>
                    <a:pt x="57" y="0"/>
                    <a:pt x="47" y="0"/>
                  </a:cubicBezTo>
                  <a:cubicBezTo>
                    <a:pt x="41" y="0"/>
                    <a:pt x="36" y="2"/>
                    <a:pt x="32" y="6"/>
                  </a:cubicBezTo>
                  <a:cubicBezTo>
                    <a:pt x="29" y="2"/>
                    <a:pt x="24" y="0"/>
                    <a:pt x="18" y="0"/>
                  </a:cubicBezTo>
                  <a:cubicBezTo>
                    <a:pt x="8" y="0"/>
                    <a:pt x="0" y="8"/>
                    <a:pt x="0" y="19"/>
                  </a:cubicBezTo>
                  <a:cubicBezTo>
                    <a:pt x="0" y="24"/>
                    <a:pt x="2" y="29"/>
                    <a:pt x="6" y="33"/>
                  </a:cubicBezTo>
                  <a:cubicBezTo>
                    <a:pt x="6" y="33"/>
                    <a:pt x="6" y="33"/>
                    <a:pt x="6" y="33"/>
                  </a:cubicBezTo>
                  <a:cubicBezTo>
                    <a:pt x="26" y="53"/>
                    <a:pt x="26" y="53"/>
                    <a:pt x="26" y="53"/>
                  </a:cubicBezTo>
                  <a:cubicBezTo>
                    <a:pt x="28" y="55"/>
                    <a:pt x="30" y="57"/>
                    <a:pt x="32" y="57"/>
                  </a:cubicBezTo>
                  <a:cubicBezTo>
                    <a:pt x="35" y="57"/>
                    <a:pt x="37" y="55"/>
                    <a:pt x="39" y="53"/>
                  </a:cubicBezTo>
                  <a:cubicBezTo>
                    <a:pt x="59" y="33"/>
                    <a:pt x="59" y="33"/>
                    <a:pt x="59" y="33"/>
                  </a:cubicBezTo>
                  <a:cubicBezTo>
                    <a:pt x="59" y="33"/>
                    <a:pt x="59" y="33"/>
                    <a:pt x="59" y="33"/>
                  </a:cubicBezTo>
                  <a:cubicBezTo>
                    <a:pt x="63" y="29"/>
                    <a:pt x="65" y="24"/>
                    <a:pt x="65" y="19"/>
                  </a:cubicBezTo>
                  <a:close/>
                  <a:moveTo>
                    <a:pt x="54" y="27"/>
                  </a:moveTo>
                  <a:cubicBezTo>
                    <a:pt x="33" y="47"/>
                    <a:pt x="33" y="47"/>
                    <a:pt x="33" y="47"/>
                  </a:cubicBezTo>
                  <a:cubicBezTo>
                    <a:pt x="33" y="47"/>
                    <a:pt x="33" y="48"/>
                    <a:pt x="32" y="48"/>
                  </a:cubicBezTo>
                  <a:cubicBezTo>
                    <a:pt x="32" y="48"/>
                    <a:pt x="32" y="47"/>
                    <a:pt x="32" y="47"/>
                  </a:cubicBezTo>
                  <a:cubicBezTo>
                    <a:pt x="11" y="27"/>
                    <a:pt x="11" y="27"/>
                    <a:pt x="11" y="27"/>
                  </a:cubicBezTo>
                  <a:cubicBezTo>
                    <a:pt x="9" y="24"/>
                    <a:pt x="8" y="22"/>
                    <a:pt x="8" y="19"/>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9"/>
                  </a:cubicBezTo>
                  <a:cubicBezTo>
                    <a:pt x="57" y="22"/>
                    <a:pt x="56" y="24"/>
                    <a:pt x="5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39" name="ísḻîdè"/>
            <p:cNvSpPr/>
            <p:nvPr/>
          </p:nvSpPr>
          <p:spPr bwMode="auto">
            <a:xfrm>
              <a:off x="7725924" y="4971241"/>
              <a:ext cx="150715" cy="154628"/>
            </a:xfrm>
            <a:custGeom>
              <a:avLst/>
              <a:gdLst>
                <a:gd name="T0" fmla="*/ 43 w 47"/>
                <a:gd name="T1" fmla="*/ 29 h 48"/>
                <a:gd name="T2" fmla="*/ 47 w 47"/>
                <a:gd name="T3" fmla="*/ 16 h 48"/>
                <a:gd name="T4" fmla="*/ 42 w 47"/>
                <a:gd name="T5" fmla="*/ 8 h 48"/>
                <a:gd name="T6" fmla="*/ 37 w 47"/>
                <a:gd name="T7" fmla="*/ 9 h 48"/>
                <a:gd name="T8" fmla="*/ 28 w 47"/>
                <a:gd name="T9" fmla="*/ 0 h 48"/>
                <a:gd name="T10" fmla="*/ 19 w 47"/>
                <a:gd name="T11" fmla="*/ 0 h 48"/>
                <a:gd name="T12" fmla="*/ 18 w 47"/>
                <a:gd name="T13" fmla="*/ 5 h 48"/>
                <a:gd name="T14" fmla="*/ 5 w 47"/>
                <a:gd name="T15" fmla="*/ 8 h 48"/>
                <a:gd name="T16" fmla="*/ 0 w 47"/>
                <a:gd name="T17" fmla="*/ 16 h 48"/>
                <a:gd name="T18" fmla="*/ 4 w 47"/>
                <a:gd name="T19" fmla="*/ 20 h 48"/>
                <a:gd name="T20" fmla="*/ 0 w 47"/>
                <a:gd name="T21" fmla="*/ 32 h 48"/>
                <a:gd name="T22" fmla="*/ 5 w 47"/>
                <a:gd name="T23" fmla="*/ 40 h 48"/>
                <a:gd name="T24" fmla="*/ 10 w 47"/>
                <a:gd name="T25" fmla="*/ 39 h 48"/>
                <a:gd name="T26" fmla="*/ 19 w 47"/>
                <a:gd name="T27" fmla="*/ 48 h 48"/>
                <a:gd name="T28" fmla="*/ 28 w 47"/>
                <a:gd name="T29" fmla="*/ 48 h 48"/>
                <a:gd name="T30" fmla="*/ 29 w 47"/>
                <a:gd name="T31" fmla="*/ 44 h 48"/>
                <a:gd name="T32" fmla="*/ 42 w 47"/>
                <a:gd name="T33" fmla="*/ 40 h 48"/>
                <a:gd name="T34" fmla="*/ 47 w 47"/>
                <a:gd name="T35" fmla="*/ 32 h 48"/>
                <a:gd name="T36" fmla="*/ 43 w 47"/>
                <a:gd name="T37" fmla="*/ 29 h 48"/>
                <a:gd name="T38" fmla="*/ 23 w 47"/>
                <a:gd name="T39" fmla="*/ 34 h 48"/>
                <a:gd name="T40" fmla="*/ 14 w 47"/>
                <a:gd name="T41" fmla="*/ 24 h 48"/>
                <a:gd name="T42" fmla="*/ 23 w 47"/>
                <a:gd name="T43" fmla="*/ 14 h 48"/>
                <a:gd name="T44" fmla="*/ 33 w 47"/>
                <a:gd name="T45" fmla="*/ 24 h 48"/>
                <a:gd name="T46" fmla="*/ 23 w 47"/>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8">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2"/>
                    <a:pt x="18" y="3"/>
                    <a:pt x="18" y="5"/>
                  </a:cubicBezTo>
                  <a:cubicBezTo>
                    <a:pt x="15" y="9"/>
                    <a:pt x="9" y="11"/>
                    <a:pt x="5" y="8"/>
                  </a:cubicBezTo>
                  <a:cubicBezTo>
                    <a:pt x="0" y="16"/>
                    <a:pt x="0" y="16"/>
                    <a:pt x="0" y="16"/>
                  </a:cubicBezTo>
                  <a:cubicBezTo>
                    <a:pt x="2" y="17"/>
                    <a:pt x="3" y="18"/>
                    <a:pt x="4" y="20"/>
                  </a:cubicBezTo>
                  <a:cubicBezTo>
                    <a:pt x="6" y="24"/>
                    <a:pt x="5" y="30"/>
                    <a:pt x="0" y="32"/>
                  </a:cubicBezTo>
                  <a:cubicBezTo>
                    <a:pt x="5" y="40"/>
                    <a:pt x="5" y="40"/>
                    <a:pt x="5" y="40"/>
                  </a:cubicBezTo>
                  <a:cubicBezTo>
                    <a:pt x="6" y="40"/>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30"/>
                    <a:pt x="14" y="24"/>
                  </a:cubicBezTo>
                  <a:cubicBezTo>
                    <a:pt x="14" y="19"/>
                    <a:pt x="18" y="14"/>
                    <a:pt x="23" y="14"/>
                  </a:cubicBezTo>
                  <a:cubicBezTo>
                    <a:pt x="29" y="14"/>
                    <a:pt x="33" y="19"/>
                    <a:pt x="33" y="24"/>
                  </a:cubicBezTo>
                  <a:cubicBezTo>
                    <a:pt x="33" y="30"/>
                    <a:pt x="29" y="34"/>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0" name="îṧ1ídé"/>
            <p:cNvSpPr/>
            <p:nvPr/>
          </p:nvSpPr>
          <p:spPr bwMode="auto">
            <a:xfrm>
              <a:off x="6888188" y="4926222"/>
              <a:ext cx="248581" cy="250538"/>
            </a:xfrm>
            <a:custGeom>
              <a:avLst/>
              <a:gdLst>
                <a:gd name="T0" fmla="*/ 67 w 127"/>
                <a:gd name="T1" fmla="*/ 0 h 128"/>
                <a:gd name="T2" fmla="*/ 55 w 127"/>
                <a:gd name="T3" fmla="*/ 13 h 128"/>
                <a:gd name="T4" fmla="*/ 67 w 127"/>
                <a:gd name="T5" fmla="*/ 25 h 128"/>
                <a:gd name="T6" fmla="*/ 39 w 127"/>
                <a:gd name="T7" fmla="*/ 56 h 128"/>
                <a:gd name="T8" fmla="*/ 11 w 127"/>
                <a:gd name="T9" fmla="*/ 56 h 128"/>
                <a:gd name="T10" fmla="*/ 32 w 127"/>
                <a:gd name="T11" fmla="*/ 79 h 128"/>
                <a:gd name="T12" fmla="*/ 0 w 127"/>
                <a:gd name="T13" fmla="*/ 123 h 128"/>
                <a:gd name="T14" fmla="*/ 0 w 127"/>
                <a:gd name="T15" fmla="*/ 128 h 128"/>
                <a:gd name="T16" fmla="*/ 5 w 127"/>
                <a:gd name="T17" fmla="*/ 128 h 128"/>
                <a:gd name="T18" fmla="*/ 49 w 127"/>
                <a:gd name="T19" fmla="*/ 93 h 128"/>
                <a:gd name="T20" fmla="*/ 72 w 127"/>
                <a:gd name="T21" fmla="*/ 116 h 128"/>
                <a:gd name="T22" fmla="*/ 72 w 127"/>
                <a:gd name="T23" fmla="*/ 88 h 128"/>
                <a:gd name="T24" fmla="*/ 103 w 127"/>
                <a:gd name="T25" fmla="*/ 61 h 128"/>
                <a:gd name="T26" fmla="*/ 114 w 127"/>
                <a:gd name="T27" fmla="*/ 72 h 128"/>
                <a:gd name="T28" fmla="*/ 127 w 127"/>
                <a:gd name="T29" fmla="*/ 61 h 128"/>
                <a:gd name="T30" fmla="*/ 67 w 127"/>
                <a:gd name="T31" fmla="*/ 0 h 128"/>
                <a:gd name="T32" fmla="*/ 55 w 127"/>
                <a:gd name="T33" fmla="*/ 69 h 128"/>
                <a:gd name="T34" fmla="*/ 47 w 127"/>
                <a:gd name="T35" fmla="*/ 61 h 128"/>
                <a:gd name="T36" fmla="*/ 75 w 127"/>
                <a:gd name="T37" fmla="*/ 33 h 128"/>
                <a:gd name="T38" fmla="*/ 83 w 127"/>
                <a:gd name="T39" fmla="*/ 41 h 128"/>
                <a:gd name="T40" fmla="*/ 55 w 127"/>
                <a:gd name="T41"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67" y="0"/>
                  </a:moveTo>
                  <a:lnTo>
                    <a:pt x="55" y="13"/>
                  </a:lnTo>
                  <a:lnTo>
                    <a:pt x="67" y="25"/>
                  </a:lnTo>
                  <a:lnTo>
                    <a:pt x="39" y="56"/>
                  </a:lnTo>
                  <a:lnTo>
                    <a:pt x="11" y="56"/>
                  </a:lnTo>
                  <a:lnTo>
                    <a:pt x="32" y="79"/>
                  </a:lnTo>
                  <a:lnTo>
                    <a:pt x="0" y="123"/>
                  </a:lnTo>
                  <a:lnTo>
                    <a:pt x="0" y="128"/>
                  </a:lnTo>
                  <a:lnTo>
                    <a:pt x="5" y="128"/>
                  </a:lnTo>
                  <a:lnTo>
                    <a:pt x="49" y="93"/>
                  </a:lnTo>
                  <a:lnTo>
                    <a:pt x="72" y="116"/>
                  </a:lnTo>
                  <a:lnTo>
                    <a:pt x="72" y="88"/>
                  </a:lnTo>
                  <a:lnTo>
                    <a:pt x="103" y="61"/>
                  </a:lnTo>
                  <a:lnTo>
                    <a:pt x="114" y="72"/>
                  </a:lnTo>
                  <a:lnTo>
                    <a:pt x="127" y="61"/>
                  </a:lnTo>
                  <a:lnTo>
                    <a:pt x="67" y="0"/>
                  </a:lnTo>
                  <a:close/>
                  <a:moveTo>
                    <a:pt x="55" y="69"/>
                  </a:moveTo>
                  <a:lnTo>
                    <a:pt x="47" y="61"/>
                  </a:lnTo>
                  <a:lnTo>
                    <a:pt x="75" y="33"/>
                  </a:lnTo>
                  <a:lnTo>
                    <a:pt x="83" y="41"/>
                  </a:lnTo>
                  <a:lnTo>
                    <a:pt x="5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1" name="işḻîďê"/>
            <p:cNvSpPr/>
            <p:nvPr/>
          </p:nvSpPr>
          <p:spPr bwMode="auto">
            <a:xfrm>
              <a:off x="6868614" y="4354682"/>
              <a:ext cx="182032" cy="185946"/>
            </a:xfrm>
            <a:custGeom>
              <a:avLst/>
              <a:gdLst>
                <a:gd name="T0" fmla="*/ 57 w 57"/>
                <a:gd name="T1" fmla="*/ 29 h 58"/>
                <a:gd name="T2" fmla="*/ 28 w 57"/>
                <a:gd name="T3" fmla="*/ 58 h 58"/>
                <a:gd name="T4" fmla="*/ 0 w 57"/>
                <a:gd name="T5" fmla="*/ 29 h 58"/>
                <a:gd name="T6" fmla="*/ 28 w 57"/>
                <a:gd name="T7" fmla="*/ 0 h 58"/>
                <a:gd name="T8" fmla="*/ 57 w 57"/>
                <a:gd name="T9" fmla="*/ 29 h 58"/>
                <a:gd name="T10" fmla="*/ 5 w 57"/>
                <a:gd name="T11" fmla="*/ 29 h 58"/>
                <a:gd name="T12" fmla="*/ 28 w 57"/>
                <a:gd name="T13" fmla="*/ 52 h 58"/>
                <a:gd name="T14" fmla="*/ 52 w 57"/>
                <a:gd name="T15" fmla="*/ 29 h 58"/>
                <a:gd name="T16" fmla="*/ 28 w 57"/>
                <a:gd name="T17" fmla="*/ 6 h 58"/>
                <a:gd name="T18" fmla="*/ 5 w 57"/>
                <a:gd name="T19" fmla="*/ 29 h 58"/>
                <a:gd name="T20" fmla="*/ 31 w 57"/>
                <a:gd name="T21" fmla="*/ 12 h 58"/>
                <a:gd name="T22" fmla="*/ 45 w 57"/>
                <a:gd name="T23" fmla="*/ 26 h 58"/>
                <a:gd name="T24" fmla="*/ 45 w 57"/>
                <a:gd name="T25" fmla="*/ 31 h 58"/>
                <a:gd name="T26" fmla="*/ 40 w 57"/>
                <a:gd name="T27" fmla="*/ 31 h 58"/>
                <a:gd name="T28" fmla="*/ 32 w 57"/>
                <a:gd name="T29" fmla="*/ 23 h 58"/>
                <a:gd name="T30" fmla="*/ 32 w 57"/>
                <a:gd name="T31" fmla="*/ 43 h 58"/>
                <a:gd name="T32" fmla="*/ 28 w 57"/>
                <a:gd name="T33" fmla="*/ 47 h 58"/>
                <a:gd name="T34" fmla="*/ 25 w 57"/>
                <a:gd name="T35" fmla="*/ 43 h 58"/>
                <a:gd name="T36" fmla="*/ 25 w 57"/>
                <a:gd name="T37" fmla="*/ 23 h 58"/>
                <a:gd name="T38" fmla="*/ 17 w 57"/>
                <a:gd name="T39" fmla="*/ 31 h 58"/>
                <a:gd name="T40" fmla="*/ 12 w 57"/>
                <a:gd name="T41" fmla="*/ 31 h 58"/>
                <a:gd name="T42" fmla="*/ 11 w 57"/>
                <a:gd name="T43" fmla="*/ 29 h 58"/>
                <a:gd name="T44" fmla="*/ 12 w 57"/>
                <a:gd name="T45" fmla="*/ 26 h 58"/>
                <a:gd name="T46" fmla="*/ 26 w 57"/>
                <a:gd name="T47" fmla="*/ 12 h 58"/>
                <a:gd name="T48" fmla="*/ 31 w 57"/>
                <a:gd name="T4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8">
                  <a:moveTo>
                    <a:pt x="57" y="29"/>
                  </a:moveTo>
                  <a:cubicBezTo>
                    <a:pt x="57" y="45"/>
                    <a:pt x="44" y="58"/>
                    <a:pt x="28" y="58"/>
                  </a:cubicBezTo>
                  <a:cubicBezTo>
                    <a:pt x="13" y="58"/>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6"/>
                    <a:pt x="28" y="6"/>
                  </a:cubicBezTo>
                  <a:cubicBezTo>
                    <a:pt x="16" y="6"/>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2" name="i$1îdé"/>
            <p:cNvSpPr/>
            <p:nvPr/>
          </p:nvSpPr>
          <p:spPr bwMode="auto">
            <a:xfrm>
              <a:off x="6958652" y="3260536"/>
              <a:ext cx="287728" cy="160501"/>
            </a:xfrm>
            <a:custGeom>
              <a:avLst/>
              <a:gdLst>
                <a:gd name="T0" fmla="*/ 83 w 90"/>
                <a:gd name="T1" fmla="*/ 46 h 50"/>
                <a:gd name="T2" fmla="*/ 85 w 90"/>
                <a:gd name="T3" fmla="*/ 36 h 50"/>
                <a:gd name="T4" fmla="*/ 87 w 90"/>
                <a:gd name="T5" fmla="*/ 27 h 50"/>
                <a:gd name="T6" fmla="*/ 89 w 90"/>
                <a:gd name="T7" fmla="*/ 16 h 50"/>
                <a:gd name="T8" fmla="*/ 86 w 90"/>
                <a:gd name="T9" fmla="*/ 10 h 50"/>
                <a:gd name="T10" fmla="*/ 64 w 90"/>
                <a:gd name="T11" fmla="*/ 1 h 50"/>
                <a:gd name="T12" fmla="*/ 57 w 90"/>
                <a:gd name="T13" fmla="*/ 3 h 50"/>
                <a:gd name="T14" fmla="*/ 52 w 90"/>
                <a:gd name="T15" fmla="*/ 13 h 50"/>
                <a:gd name="T16" fmla="*/ 51 w 90"/>
                <a:gd name="T17" fmla="*/ 14 h 50"/>
                <a:gd name="T18" fmla="*/ 15 w 90"/>
                <a:gd name="T19" fmla="*/ 6 h 50"/>
                <a:gd name="T20" fmla="*/ 0 w 90"/>
                <a:gd name="T21" fmla="*/ 13 h 50"/>
                <a:gd name="T22" fmla="*/ 8 w 90"/>
                <a:gd name="T23" fmla="*/ 25 h 50"/>
                <a:gd name="T24" fmla="*/ 12 w 90"/>
                <a:gd name="T25" fmla="*/ 22 h 50"/>
                <a:gd name="T26" fmla="*/ 17 w 90"/>
                <a:gd name="T27" fmla="*/ 30 h 50"/>
                <a:gd name="T28" fmla="*/ 25 w 90"/>
                <a:gd name="T29" fmla="*/ 25 h 50"/>
                <a:gd name="T30" fmla="*/ 30 w 90"/>
                <a:gd name="T31" fmla="*/ 33 h 50"/>
                <a:gd name="T32" fmla="*/ 38 w 90"/>
                <a:gd name="T33" fmla="*/ 28 h 50"/>
                <a:gd name="T34" fmla="*/ 43 w 90"/>
                <a:gd name="T35" fmla="*/ 35 h 50"/>
                <a:gd name="T36" fmla="*/ 47 w 90"/>
                <a:gd name="T37" fmla="*/ 33 h 50"/>
                <a:gd name="T38" fmla="*/ 47 w 90"/>
                <a:gd name="T39" fmla="*/ 34 h 50"/>
                <a:gd name="T40" fmla="*/ 48 w 90"/>
                <a:gd name="T41" fmla="*/ 45 h 50"/>
                <a:gd name="T42" fmla="*/ 54 w 90"/>
                <a:gd name="T43" fmla="*/ 50 h 50"/>
                <a:gd name="T44" fmla="*/ 78 w 90"/>
                <a:gd name="T45" fmla="*/ 50 h 50"/>
                <a:gd name="T46" fmla="*/ 83 w 90"/>
                <a:gd name="T47" fmla="*/ 46 h 50"/>
                <a:gd name="T48" fmla="*/ 17 w 90"/>
                <a:gd name="T49" fmla="*/ 15 h 50"/>
                <a:gd name="T50" fmla="*/ 18 w 90"/>
                <a:gd name="T51" fmla="*/ 11 h 50"/>
                <a:gd name="T52" fmla="*/ 49 w 90"/>
                <a:gd name="T53" fmla="*/ 17 h 50"/>
                <a:gd name="T54" fmla="*/ 48 w 90"/>
                <a:gd name="T55" fmla="*/ 22 h 50"/>
                <a:gd name="T56" fmla="*/ 17 w 90"/>
                <a:gd name="T57" fmla="*/ 15 h 50"/>
                <a:gd name="T58" fmla="*/ 73 w 90"/>
                <a:gd name="T59" fmla="*/ 45 h 50"/>
                <a:gd name="T60" fmla="*/ 69 w 90"/>
                <a:gd name="T61" fmla="*/ 44 h 50"/>
                <a:gd name="T62" fmla="*/ 67 w 90"/>
                <a:gd name="T63" fmla="*/ 41 h 50"/>
                <a:gd name="T64" fmla="*/ 73 w 90"/>
                <a:gd name="T65" fmla="*/ 14 h 50"/>
                <a:gd name="T66" fmla="*/ 75 w 90"/>
                <a:gd name="T67" fmla="*/ 12 h 50"/>
                <a:gd name="T68" fmla="*/ 80 w 90"/>
                <a:gd name="T69" fmla="*/ 13 h 50"/>
                <a:gd name="T70" fmla="*/ 82 w 90"/>
                <a:gd name="T71" fmla="*/ 16 h 50"/>
                <a:gd name="T72" fmla="*/ 76 w 90"/>
                <a:gd name="T73" fmla="*/ 43 h 50"/>
                <a:gd name="T74" fmla="*/ 73 w 90"/>
                <a:gd name="T7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50">
                  <a:moveTo>
                    <a:pt x="83" y="46"/>
                  </a:moveTo>
                  <a:cubicBezTo>
                    <a:pt x="85" y="36"/>
                    <a:pt x="85" y="36"/>
                    <a:pt x="85" y="36"/>
                  </a:cubicBezTo>
                  <a:cubicBezTo>
                    <a:pt x="86" y="33"/>
                    <a:pt x="87" y="29"/>
                    <a:pt x="87" y="27"/>
                  </a:cubicBezTo>
                  <a:cubicBezTo>
                    <a:pt x="89" y="16"/>
                    <a:pt x="89" y="16"/>
                    <a:pt x="89" y="16"/>
                  </a:cubicBezTo>
                  <a:cubicBezTo>
                    <a:pt x="90" y="14"/>
                    <a:pt x="88" y="11"/>
                    <a:pt x="86" y="10"/>
                  </a:cubicBezTo>
                  <a:cubicBezTo>
                    <a:pt x="64" y="1"/>
                    <a:pt x="64" y="1"/>
                    <a:pt x="64" y="1"/>
                  </a:cubicBezTo>
                  <a:cubicBezTo>
                    <a:pt x="62" y="0"/>
                    <a:pt x="59" y="1"/>
                    <a:pt x="57" y="3"/>
                  </a:cubicBezTo>
                  <a:cubicBezTo>
                    <a:pt x="52" y="13"/>
                    <a:pt x="52" y="13"/>
                    <a:pt x="52" y="13"/>
                  </a:cubicBezTo>
                  <a:cubicBezTo>
                    <a:pt x="51" y="13"/>
                    <a:pt x="51" y="13"/>
                    <a:pt x="51" y="14"/>
                  </a:cubicBezTo>
                  <a:cubicBezTo>
                    <a:pt x="15" y="6"/>
                    <a:pt x="15" y="6"/>
                    <a:pt x="15" y="6"/>
                  </a:cubicBezTo>
                  <a:cubicBezTo>
                    <a:pt x="0" y="13"/>
                    <a:pt x="0" y="13"/>
                    <a:pt x="0" y="13"/>
                  </a:cubicBezTo>
                  <a:cubicBezTo>
                    <a:pt x="8" y="25"/>
                    <a:pt x="8" y="25"/>
                    <a:pt x="8" y="25"/>
                  </a:cubicBezTo>
                  <a:cubicBezTo>
                    <a:pt x="12" y="22"/>
                    <a:pt x="12" y="22"/>
                    <a:pt x="12" y="22"/>
                  </a:cubicBezTo>
                  <a:cubicBezTo>
                    <a:pt x="17" y="30"/>
                    <a:pt x="17" y="30"/>
                    <a:pt x="17" y="30"/>
                  </a:cubicBezTo>
                  <a:cubicBezTo>
                    <a:pt x="25" y="25"/>
                    <a:pt x="25" y="25"/>
                    <a:pt x="25" y="25"/>
                  </a:cubicBezTo>
                  <a:cubicBezTo>
                    <a:pt x="30" y="33"/>
                    <a:pt x="30" y="33"/>
                    <a:pt x="30" y="33"/>
                  </a:cubicBezTo>
                  <a:cubicBezTo>
                    <a:pt x="38" y="28"/>
                    <a:pt x="38" y="28"/>
                    <a:pt x="38" y="28"/>
                  </a:cubicBezTo>
                  <a:cubicBezTo>
                    <a:pt x="43" y="35"/>
                    <a:pt x="43" y="35"/>
                    <a:pt x="43" y="35"/>
                  </a:cubicBezTo>
                  <a:cubicBezTo>
                    <a:pt x="47" y="33"/>
                    <a:pt x="47" y="33"/>
                    <a:pt x="47" y="33"/>
                  </a:cubicBezTo>
                  <a:cubicBezTo>
                    <a:pt x="47" y="33"/>
                    <a:pt x="47" y="34"/>
                    <a:pt x="47" y="34"/>
                  </a:cubicBezTo>
                  <a:cubicBezTo>
                    <a:pt x="48" y="45"/>
                    <a:pt x="48" y="45"/>
                    <a:pt x="48" y="45"/>
                  </a:cubicBezTo>
                  <a:cubicBezTo>
                    <a:pt x="49" y="48"/>
                    <a:pt x="51" y="50"/>
                    <a:pt x="54" y="50"/>
                  </a:cubicBezTo>
                  <a:cubicBezTo>
                    <a:pt x="78" y="50"/>
                    <a:pt x="78" y="50"/>
                    <a:pt x="78" y="50"/>
                  </a:cubicBezTo>
                  <a:cubicBezTo>
                    <a:pt x="80" y="50"/>
                    <a:pt x="83" y="48"/>
                    <a:pt x="83" y="46"/>
                  </a:cubicBezTo>
                  <a:close/>
                  <a:moveTo>
                    <a:pt x="17" y="15"/>
                  </a:moveTo>
                  <a:cubicBezTo>
                    <a:pt x="18" y="11"/>
                    <a:pt x="18" y="11"/>
                    <a:pt x="18" y="11"/>
                  </a:cubicBezTo>
                  <a:cubicBezTo>
                    <a:pt x="49" y="17"/>
                    <a:pt x="49" y="17"/>
                    <a:pt x="49" y="17"/>
                  </a:cubicBezTo>
                  <a:cubicBezTo>
                    <a:pt x="48" y="22"/>
                    <a:pt x="48" y="22"/>
                    <a:pt x="48" y="22"/>
                  </a:cubicBezTo>
                  <a:lnTo>
                    <a:pt x="17" y="15"/>
                  </a:lnTo>
                  <a:close/>
                  <a:moveTo>
                    <a:pt x="73" y="45"/>
                  </a:moveTo>
                  <a:cubicBezTo>
                    <a:pt x="69" y="44"/>
                    <a:pt x="69" y="44"/>
                    <a:pt x="69" y="44"/>
                  </a:cubicBezTo>
                  <a:cubicBezTo>
                    <a:pt x="67" y="44"/>
                    <a:pt x="67" y="42"/>
                    <a:pt x="67" y="41"/>
                  </a:cubicBezTo>
                  <a:cubicBezTo>
                    <a:pt x="73" y="14"/>
                    <a:pt x="73" y="14"/>
                    <a:pt x="73" y="14"/>
                  </a:cubicBezTo>
                  <a:cubicBezTo>
                    <a:pt x="73" y="13"/>
                    <a:pt x="74" y="12"/>
                    <a:pt x="75" y="12"/>
                  </a:cubicBezTo>
                  <a:cubicBezTo>
                    <a:pt x="80" y="13"/>
                    <a:pt x="80" y="13"/>
                    <a:pt x="80" y="13"/>
                  </a:cubicBezTo>
                  <a:cubicBezTo>
                    <a:pt x="81" y="13"/>
                    <a:pt x="82" y="15"/>
                    <a:pt x="82" y="16"/>
                  </a:cubicBezTo>
                  <a:cubicBezTo>
                    <a:pt x="76" y="43"/>
                    <a:pt x="76" y="43"/>
                    <a:pt x="76" y="43"/>
                  </a:cubicBezTo>
                  <a:cubicBezTo>
                    <a:pt x="76" y="44"/>
                    <a:pt x="74" y="45"/>
                    <a:pt x="7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3" name="îŝľïḋè"/>
            <p:cNvSpPr/>
            <p:nvPr/>
          </p:nvSpPr>
          <p:spPr bwMode="auto">
            <a:xfrm>
              <a:off x="7696565" y="835405"/>
              <a:ext cx="207477" cy="205519"/>
            </a:xfrm>
            <a:custGeom>
              <a:avLst/>
              <a:gdLst>
                <a:gd name="T0" fmla="*/ 0 w 65"/>
                <a:gd name="T1" fmla="*/ 32 h 64"/>
                <a:gd name="T2" fmla="*/ 65 w 65"/>
                <a:gd name="T3" fmla="*/ 32 h 64"/>
                <a:gd name="T4" fmla="*/ 51 w 65"/>
                <a:gd name="T5" fmla="*/ 42 h 64"/>
                <a:gd name="T6" fmla="*/ 60 w 65"/>
                <a:gd name="T7" fmla="*/ 34 h 64"/>
                <a:gd name="T8" fmla="*/ 51 w 65"/>
                <a:gd name="T9" fmla="*/ 42 h 64"/>
                <a:gd name="T10" fmla="*/ 13 w 65"/>
                <a:gd name="T11" fmla="*/ 30 h 64"/>
                <a:gd name="T12" fmla="*/ 7 w 65"/>
                <a:gd name="T13" fmla="*/ 21 h 64"/>
                <a:gd name="T14" fmla="*/ 46 w 65"/>
                <a:gd name="T15" fmla="*/ 21 h 64"/>
                <a:gd name="T16" fmla="*/ 35 w 65"/>
                <a:gd name="T17" fmla="*/ 30 h 64"/>
                <a:gd name="T18" fmla="*/ 46 w 65"/>
                <a:gd name="T19" fmla="*/ 21 h 64"/>
                <a:gd name="T20" fmla="*/ 35 w 65"/>
                <a:gd name="T21" fmla="*/ 4 h 64"/>
                <a:gd name="T22" fmla="*/ 42 w 65"/>
                <a:gd name="T23" fmla="*/ 11 h 64"/>
                <a:gd name="T24" fmla="*/ 35 w 65"/>
                <a:gd name="T25" fmla="*/ 17 h 64"/>
                <a:gd name="T26" fmla="*/ 27 w 65"/>
                <a:gd name="T27" fmla="*/ 6 h 64"/>
                <a:gd name="T28" fmla="*/ 30 w 65"/>
                <a:gd name="T29" fmla="*/ 17 h 64"/>
                <a:gd name="T30" fmla="*/ 23 w 65"/>
                <a:gd name="T31" fmla="*/ 11 h 64"/>
                <a:gd name="T32" fmla="*/ 30 w 65"/>
                <a:gd name="T33" fmla="*/ 30 h 64"/>
                <a:gd name="T34" fmla="*/ 19 w 65"/>
                <a:gd name="T35" fmla="*/ 21 h 64"/>
                <a:gd name="T36" fmla="*/ 7 w 65"/>
                <a:gd name="T37" fmla="*/ 42 h 64"/>
                <a:gd name="T38" fmla="*/ 13 w 65"/>
                <a:gd name="T39" fmla="*/ 34 h 64"/>
                <a:gd name="T40" fmla="*/ 7 w 65"/>
                <a:gd name="T41" fmla="*/ 42 h 64"/>
                <a:gd name="T42" fmla="*/ 30 w 65"/>
                <a:gd name="T43" fmla="*/ 34 h 64"/>
                <a:gd name="T44" fmla="*/ 19 w 65"/>
                <a:gd name="T45" fmla="*/ 42 h 64"/>
                <a:gd name="T46" fmla="*/ 30 w 65"/>
                <a:gd name="T47" fmla="*/ 47 h 64"/>
                <a:gd name="T48" fmla="*/ 27 w 65"/>
                <a:gd name="T49" fmla="*/ 58 h 64"/>
                <a:gd name="T50" fmla="*/ 20 w 65"/>
                <a:gd name="T51" fmla="*/ 47 h 64"/>
                <a:gd name="T52" fmla="*/ 42 w 65"/>
                <a:gd name="T53" fmla="*/ 52 h 64"/>
                <a:gd name="T54" fmla="*/ 35 w 65"/>
                <a:gd name="T55" fmla="*/ 59 h 64"/>
                <a:gd name="T56" fmla="*/ 45 w 65"/>
                <a:gd name="T57" fmla="*/ 47 h 64"/>
                <a:gd name="T58" fmla="*/ 35 w 65"/>
                <a:gd name="T59" fmla="*/ 42 h 64"/>
                <a:gd name="T60" fmla="*/ 47 w 65"/>
                <a:gd name="T61" fmla="*/ 34 h 64"/>
                <a:gd name="T62" fmla="*/ 35 w 65"/>
                <a:gd name="T63" fmla="*/ 42 h 64"/>
                <a:gd name="T64" fmla="*/ 51 w 65"/>
                <a:gd name="T65" fmla="*/ 21 h 64"/>
                <a:gd name="T66" fmla="*/ 60 w 65"/>
                <a:gd name="T67" fmla="*/ 30 h 64"/>
                <a:gd name="T68" fmla="*/ 56 w 65"/>
                <a:gd name="T69" fmla="*/ 17 h 64"/>
                <a:gd name="T70" fmla="*/ 44 w 65"/>
                <a:gd name="T71" fmla="*/ 7 h 64"/>
                <a:gd name="T72" fmla="*/ 56 w 65"/>
                <a:gd name="T73" fmla="*/ 17 h 64"/>
                <a:gd name="T74" fmla="*/ 20 w 65"/>
                <a:gd name="T75" fmla="*/ 7 h 64"/>
                <a:gd name="T76" fmla="*/ 9 w 65"/>
                <a:gd name="T77" fmla="*/ 17 h 64"/>
                <a:gd name="T78" fmla="*/ 9 w 65"/>
                <a:gd name="T79" fmla="*/ 47 h 64"/>
                <a:gd name="T80" fmla="*/ 20 w 65"/>
                <a:gd name="T81" fmla="*/ 57 h 64"/>
                <a:gd name="T82" fmla="*/ 9 w 65"/>
                <a:gd name="T83" fmla="*/ 47 h 64"/>
                <a:gd name="T84" fmla="*/ 44 w 65"/>
                <a:gd name="T85" fmla="*/ 57 h 64"/>
                <a:gd name="T86" fmla="*/ 56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7"/>
                    <a:pt x="13" y="30"/>
                  </a:cubicBezTo>
                  <a:cubicBezTo>
                    <a:pt x="5" y="30"/>
                    <a:pt x="5" y="30"/>
                    <a:pt x="5" y="30"/>
                  </a:cubicBezTo>
                  <a:cubicBezTo>
                    <a:pt x="5" y="27"/>
                    <a:pt x="6" y="24"/>
                    <a:pt x="7" y="21"/>
                  </a:cubicBezTo>
                  <a:lnTo>
                    <a:pt x="14" y="21"/>
                  </a:lnTo>
                  <a:close/>
                  <a:moveTo>
                    <a:pt x="46" y="21"/>
                  </a:moveTo>
                  <a:cubicBezTo>
                    <a:pt x="47" y="24"/>
                    <a:pt x="47" y="27"/>
                    <a:pt x="47" y="30"/>
                  </a:cubicBezTo>
                  <a:cubicBezTo>
                    <a:pt x="35" y="30"/>
                    <a:pt x="35" y="30"/>
                    <a:pt x="35" y="30"/>
                  </a:cubicBezTo>
                  <a:cubicBezTo>
                    <a:pt x="35" y="21"/>
                    <a:pt x="35" y="21"/>
                    <a:pt x="35" y="21"/>
                  </a:cubicBezTo>
                  <a:lnTo>
                    <a:pt x="46" y="21"/>
                  </a:lnTo>
                  <a:close/>
                  <a:moveTo>
                    <a:pt x="35" y="17"/>
                  </a:moveTo>
                  <a:cubicBezTo>
                    <a:pt x="35" y="4"/>
                    <a:pt x="35" y="4"/>
                    <a:pt x="35" y="4"/>
                  </a:cubicBezTo>
                  <a:cubicBezTo>
                    <a:pt x="36" y="5"/>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5"/>
                    <a:pt x="30" y="4"/>
                  </a:cubicBezTo>
                  <a:cubicBezTo>
                    <a:pt x="30" y="17"/>
                    <a:pt x="30" y="17"/>
                    <a:pt x="30" y="17"/>
                  </a:cubicBezTo>
                  <a:cubicBezTo>
                    <a:pt x="20" y="17"/>
                    <a:pt x="20" y="17"/>
                    <a:pt x="20" y="17"/>
                  </a:cubicBezTo>
                  <a:cubicBezTo>
                    <a:pt x="21" y="15"/>
                    <a:pt x="22" y="13"/>
                    <a:pt x="23" y="11"/>
                  </a:cubicBezTo>
                  <a:close/>
                  <a:moveTo>
                    <a:pt x="30" y="21"/>
                  </a:moveTo>
                  <a:cubicBezTo>
                    <a:pt x="30" y="30"/>
                    <a:pt x="30" y="30"/>
                    <a:pt x="30" y="30"/>
                  </a:cubicBezTo>
                  <a:cubicBezTo>
                    <a:pt x="18" y="30"/>
                    <a:pt x="18" y="30"/>
                    <a:pt x="18" y="30"/>
                  </a:cubicBezTo>
                  <a:cubicBezTo>
                    <a:pt x="18" y="27"/>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7"/>
                    <a:pt x="24" y="55"/>
                    <a:pt x="23" y="52"/>
                  </a:cubicBezTo>
                  <a:cubicBezTo>
                    <a:pt x="22" y="51"/>
                    <a:pt x="21" y="49"/>
                    <a:pt x="20" y="47"/>
                  </a:cubicBezTo>
                  <a:cubicBezTo>
                    <a:pt x="30" y="47"/>
                    <a:pt x="30" y="47"/>
                    <a:pt x="30" y="47"/>
                  </a:cubicBezTo>
                  <a:close/>
                  <a:moveTo>
                    <a:pt x="42" y="52"/>
                  </a:moveTo>
                  <a:cubicBezTo>
                    <a:pt x="41" y="55"/>
                    <a:pt x="39" y="57"/>
                    <a:pt x="38" y="58"/>
                  </a:cubicBezTo>
                  <a:cubicBezTo>
                    <a:pt x="37" y="58"/>
                    <a:pt x="36" y="59"/>
                    <a:pt x="35" y="59"/>
                  </a:cubicBezTo>
                  <a:cubicBezTo>
                    <a:pt x="35" y="47"/>
                    <a:pt x="35" y="47"/>
                    <a:pt x="35" y="47"/>
                  </a:cubicBezTo>
                  <a:cubicBezTo>
                    <a:pt x="45" y="47"/>
                    <a:pt x="45" y="47"/>
                    <a:pt x="45" y="47"/>
                  </a:cubicBezTo>
                  <a:cubicBezTo>
                    <a:pt x="44" y="49"/>
                    <a:pt x="43" y="51"/>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30"/>
                  </a:moveTo>
                  <a:cubicBezTo>
                    <a:pt x="52" y="27"/>
                    <a:pt x="51" y="24"/>
                    <a:pt x="51" y="21"/>
                  </a:cubicBezTo>
                  <a:cubicBezTo>
                    <a:pt x="58" y="21"/>
                    <a:pt x="58" y="21"/>
                    <a:pt x="58" y="21"/>
                  </a:cubicBezTo>
                  <a:cubicBezTo>
                    <a:pt x="59" y="24"/>
                    <a:pt x="60" y="27"/>
                    <a:pt x="60" y="30"/>
                  </a:cubicBezTo>
                  <a:lnTo>
                    <a:pt x="52" y="30"/>
                  </a:lnTo>
                  <a:close/>
                  <a:moveTo>
                    <a:pt x="56" y="17"/>
                  </a:moveTo>
                  <a:cubicBezTo>
                    <a:pt x="50" y="17"/>
                    <a:pt x="50" y="17"/>
                    <a:pt x="50" y="17"/>
                  </a:cubicBezTo>
                  <a:cubicBezTo>
                    <a:pt x="48" y="13"/>
                    <a:pt x="47" y="9"/>
                    <a:pt x="44" y="7"/>
                  </a:cubicBezTo>
                  <a:cubicBezTo>
                    <a:pt x="47" y="8"/>
                    <a:pt x="50" y="10"/>
                    <a:pt x="52" y="12"/>
                  </a:cubicBezTo>
                  <a:cubicBezTo>
                    <a:pt x="54" y="14"/>
                    <a:pt x="55" y="15"/>
                    <a:pt x="56" y="17"/>
                  </a:cubicBezTo>
                  <a:close/>
                  <a:moveTo>
                    <a:pt x="13" y="12"/>
                  </a:moveTo>
                  <a:cubicBezTo>
                    <a:pt x="15" y="10"/>
                    <a:pt x="18" y="8"/>
                    <a:pt x="20" y="7"/>
                  </a:cubicBezTo>
                  <a:cubicBezTo>
                    <a:pt x="18" y="9"/>
                    <a:pt x="17" y="13"/>
                    <a:pt x="15" y="17"/>
                  </a:cubicBezTo>
                  <a:cubicBezTo>
                    <a:pt x="9" y="17"/>
                    <a:pt x="9" y="17"/>
                    <a:pt x="9" y="17"/>
                  </a:cubicBezTo>
                  <a:cubicBezTo>
                    <a:pt x="10" y="15"/>
                    <a:pt x="11" y="14"/>
                    <a:pt x="13" y="12"/>
                  </a:cubicBezTo>
                  <a:close/>
                  <a:moveTo>
                    <a:pt x="9" y="47"/>
                  </a:moveTo>
                  <a:cubicBezTo>
                    <a:pt x="15" y="47"/>
                    <a:pt x="15" y="47"/>
                    <a:pt x="15" y="47"/>
                  </a:cubicBezTo>
                  <a:cubicBezTo>
                    <a:pt x="17" y="51"/>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1"/>
                    <a:pt x="50" y="47"/>
                  </a:cubicBezTo>
                  <a:cubicBezTo>
                    <a:pt x="56" y="47"/>
                    <a:pt x="56" y="47"/>
                    <a:pt x="56" y="47"/>
                  </a:cubicBezTo>
                  <a:cubicBezTo>
                    <a:pt x="55" y="48"/>
                    <a:pt x="54" y="50"/>
                    <a:pt x="5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4" name="îś1iḋé"/>
            <p:cNvSpPr/>
            <p:nvPr/>
          </p:nvSpPr>
          <p:spPr bwMode="auto">
            <a:xfrm>
              <a:off x="8217214" y="5047577"/>
              <a:ext cx="191818" cy="195733"/>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5 h 61"/>
                <a:gd name="T12" fmla="*/ 5 w 60"/>
                <a:gd name="T13" fmla="*/ 31 h 61"/>
                <a:gd name="T14" fmla="*/ 30 w 60"/>
                <a:gd name="T15" fmla="*/ 6 h 61"/>
                <a:gd name="T16" fmla="*/ 55 w 60"/>
                <a:gd name="T17" fmla="*/ 31 h 61"/>
                <a:gd name="T18" fmla="*/ 30 w 60"/>
                <a:gd name="T19" fmla="*/ 55 h 61"/>
                <a:gd name="T20" fmla="*/ 26 w 60"/>
                <a:gd name="T21" fmla="*/ 15 h 61"/>
                <a:gd name="T22" fmla="*/ 34 w 60"/>
                <a:gd name="T23" fmla="*/ 15 h 61"/>
                <a:gd name="T24" fmla="*/ 34 w 60"/>
                <a:gd name="T25" fmla="*/ 23 h 61"/>
                <a:gd name="T26" fmla="*/ 26 w 60"/>
                <a:gd name="T27" fmla="*/ 23 h 61"/>
                <a:gd name="T28" fmla="*/ 26 w 60"/>
                <a:gd name="T29" fmla="*/ 15 h 61"/>
                <a:gd name="T30" fmla="*/ 38 w 60"/>
                <a:gd name="T31" fmla="*/ 46 h 61"/>
                <a:gd name="T32" fmla="*/ 22 w 60"/>
                <a:gd name="T33" fmla="*/ 46 h 61"/>
                <a:gd name="T34" fmla="*/ 22 w 60"/>
                <a:gd name="T35" fmla="*/ 42 h 61"/>
                <a:gd name="T36" fmla="*/ 26 w 60"/>
                <a:gd name="T37" fmla="*/ 42 h 61"/>
                <a:gd name="T38" fmla="*/ 26 w 60"/>
                <a:gd name="T39" fmla="*/ 31 h 61"/>
                <a:gd name="T40" fmla="*/ 22 w 60"/>
                <a:gd name="T41" fmla="*/ 31 h 61"/>
                <a:gd name="T42" fmla="*/ 22 w 60"/>
                <a:gd name="T43" fmla="*/ 27 h 61"/>
                <a:gd name="T44" fmla="*/ 34 w 60"/>
                <a:gd name="T45" fmla="*/ 27 h 61"/>
                <a:gd name="T46" fmla="*/ 34 w 60"/>
                <a:gd name="T47" fmla="*/ 42 h 61"/>
                <a:gd name="T48" fmla="*/ 38 w 60"/>
                <a:gd name="T49" fmla="*/ 42 h 61"/>
                <a:gd name="T50" fmla="*/ 38 w 60"/>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1">
                  <a:moveTo>
                    <a:pt x="30" y="0"/>
                  </a:moveTo>
                  <a:cubicBezTo>
                    <a:pt x="13" y="0"/>
                    <a:pt x="0" y="14"/>
                    <a:pt x="0" y="31"/>
                  </a:cubicBezTo>
                  <a:cubicBezTo>
                    <a:pt x="0" y="47"/>
                    <a:pt x="13" y="61"/>
                    <a:pt x="30" y="61"/>
                  </a:cubicBezTo>
                  <a:cubicBezTo>
                    <a:pt x="47" y="61"/>
                    <a:pt x="60" y="47"/>
                    <a:pt x="60" y="31"/>
                  </a:cubicBezTo>
                  <a:cubicBezTo>
                    <a:pt x="60" y="14"/>
                    <a:pt x="47" y="0"/>
                    <a:pt x="30" y="0"/>
                  </a:cubicBezTo>
                  <a:close/>
                  <a:moveTo>
                    <a:pt x="30" y="55"/>
                  </a:moveTo>
                  <a:cubicBezTo>
                    <a:pt x="16" y="55"/>
                    <a:pt x="5" y="44"/>
                    <a:pt x="5" y="31"/>
                  </a:cubicBezTo>
                  <a:cubicBezTo>
                    <a:pt x="5" y="17"/>
                    <a:pt x="16" y="6"/>
                    <a:pt x="30" y="6"/>
                  </a:cubicBezTo>
                  <a:cubicBezTo>
                    <a:pt x="44" y="6"/>
                    <a:pt x="55" y="17"/>
                    <a:pt x="55" y="31"/>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1"/>
                    <a:pt x="26" y="31"/>
                    <a:pt x="26" y="31"/>
                  </a:cubicBezTo>
                  <a:cubicBezTo>
                    <a:pt x="22" y="31"/>
                    <a:pt x="22" y="31"/>
                    <a:pt x="22" y="31"/>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5" name="íS1ïde"/>
            <p:cNvSpPr/>
            <p:nvPr/>
          </p:nvSpPr>
          <p:spPr bwMode="auto">
            <a:xfrm>
              <a:off x="7085879" y="5474274"/>
              <a:ext cx="221179" cy="219221"/>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55 w 69"/>
                <a:gd name="T11" fmla="*/ 30 h 69"/>
                <a:gd name="T12" fmla="*/ 36 w 69"/>
                <a:gd name="T13" fmla="*/ 56 h 69"/>
                <a:gd name="T14" fmla="*/ 28 w 69"/>
                <a:gd name="T15" fmla="*/ 52 h 69"/>
                <a:gd name="T16" fmla="*/ 21 w 69"/>
                <a:gd name="T17" fmla="*/ 32 h 69"/>
                <a:gd name="T18" fmla="*/ 16 w 69"/>
                <a:gd name="T19" fmla="*/ 33 h 69"/>
                <a:gd name="T20" fmla="*/ 14 w 69"/>
                <a:gd name="T21" fmla="*/ 31 h 69"/>
                <a:gd name="T22" fmla="*/ 27 w 69"/>
                <a:gd name="T23" fmla="*/ 22 h 69"/>
                <a:gd name="T24" fmla="*/ 34 w 69"/>
                <a:gd name="T25" fmla="*/ 36 h 69"/>
                <a:gd name="T26" fmla="*/ 37 w 69"/>
                <a:gd name="T27" fmla="*/ 44 h 69"/>
                <a:gd name="T28" fmla="*/ 43 w 69"/>
                <a:gd name="T29" fmla="*/ 36 h 69"/>
                <a:gd name="T30" fmla="*/ 38 w 69"/>
                <a:gd name="T31" fmla="*/ 31 h 69"/>
                <a:gd name="T32" fmla="*/ 55 w 69"/>
                <a:gd name="T3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4"/>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1"/>
                    <a:pt x="32" y="30"/>
                    <a:pt x="34" y="36"/>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6" name="îśľïḍé"/>
            <p:cNvSpPr/>
            <p:nvPr/>
          </p:nvSpPr>
          <p:spPr bwMode="auto">
            <a:xfrm>
              <a:off x="10199988" y="5985138"/>
              <a:ext cx="381680" cy="338617"/>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147" name="îṥļîďe"/>
            <p:cNvSpPr/>
            <p:nvPr/>
          </p:nvSpPr>
          <p:spPr bwMode="auto">
            <a:xfrm>
              <a:off x="9976852" y="5491891"/>
              <a:ext cx="223135" cy="225092"/>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48" name="îš1ídè"/>
            <p:cNvSpPr/>
            <p:nvPr/>
          </p:nvSpPr>
          <p:spPr bwMode="auto">
            <a:xfrm>
              <a:off x="8892492" y="5863783"/>
              <a:ext cx="275984" cy="313173"/>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2500" lnSpcReduction="20000"/>
            </a:bodyPr>
            <a:lstStyle/>
            <a:p>
              <a:pPr algn="ctr"/>
              <a:endParaRPr sz="2400"/>
            </a:p>
          </p:txBody>
        </p:sp>
        <p:sp>
          <p:nvSpPr>
            <p:cNvPr id="149" name="ïṧļîḓê"/>
            <p:cNvSpPr/>
            <p:nvPr/>
          </p:nvSpPr>
          <p:spPr bwMode="auto">
            <a:xfrm>
              <a:off x="8549960" y="6186742"/>
              <a:ext cx="371892" cy="311215"/>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0" name="íşḷíḋê"/>
            <p:cNvSpPr/>
            <p:nvPr/>
          </p:nvSpPr>
          <p:spPr bwMode="auto">
            <a:xfrm>
              <a:off x="9379868" y="5728727"/>
              <a:ext cx="319045" cy="342532"/>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40000" lnSpcReduction="20000"/>
            </a:bodyPr>
            <a:lstStyle/>
            <a:p>
              <a:pPr algn="ctr"/>
              <a:endParaRPr sz="2400"/>
            </a:p>
          </p:txBody>
        </p:sp>
        <p:sp>
          <p:nvSpPr>
            <p:cNvPr id="151" name="îś1iďê"/>
            <p:cNvSpPr/>
            <p:nvPr/>
          </p:nvSpPr>
          <p:spPr bwMode="auto">
            <a:xfrm>
              <a:off x="9781119" y="5771788"/>
              <a:ext cx="366021" cy="364063"/>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152" name="iṧlïḋê"/>
            <p:cNvSpPr/>
            <p:nvPr/>
          </p:nvSpPr>
          <p:spPr bwMode="auto">
            <a:xfrm>
              <a:off x="9804607" y="6221974"/>
              <a:ext cx="344490" cy="281855"/>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3" name="ïsľïḍè"/>
            <p:cNvSpPr/>
            <p:nvPr/>
          </p:nvSpPr>
          <p:spPr bwMode="auto">
            <a:xfrm>
              <a:off x="10315471" y="6398133"/>
              <a:ext cx="242709" cy="252495"/>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4" name="îšḻïďè"/>
            <p:cNvSpPr/>
            <p:nvPr/>
          </p:nvSpPr>
          <p:spPr bwMode="auto">
            <a:xfrm>
              <a:off x="9877029" y="6449024"/>
              <a:ext cx="366021" cy="364063"/>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155" name="îşļîḋé"/>
            <p:cNvSpPr/>
            <p:nvPr/>
          </p:nvSpPr>
          <p:spPr bwMode="auto">
            <a:xfrm>
              <a:off x="8986444" y="6147595"/>
              <a:ext cx="366021" cy="358191"/>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7500" lnSpcReduction="20000"/>
            </a:bodyPr>
            <a:lstStyle/>
            <a:p>
              <a:pPr algn="ctr"/>
              <a:endParaRPr sz="2400"/>
            </a:p>
          </p:txBody>
        </p:sp>
        <p:sp>
          <p:nvSpPr>
            <p:cNvPr id="156" name="ï$lîďé"/>
            <p:cNvSpPr/>
            <p:nvPr/>
          </p:nvSpPr>
          <p:spPr bwMode="auto">
            <a:xfrm>
              <a:off x="9420971" y="6157383"/>
              <a:ext cx="334704" cy="336661"/>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30000" lnSpcReduction="20000"/>
            </a:bodyPr>
            <a:lstStyle/>
            <a:p>
              <a:pPr algn="ctr"/>
              <a:endParaRPr sz="2400"/>
            </a:p>
          </p:txBody>
        </p:sp>
        <p:sp>
          <p:nvSpPr>
            <p:cNvPr id="157" name="ïŝḻíḍè"/>
            <p:cNvSpPr/>
            <p:nvPr/>
          </p:nvSpPr>
          <p:spPr bwMode="auto">
            <a:xfrm>
              <a:off x="9372038" y="6560592"/>
              <a:ext cx="409082" cy="230965"/>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8" name="iSļïďé"/>
            <p:cNvSpPr/>
            <p:nvPr/>
          </p:nvSpPr>
          <p:spPr bwMode="auto">
            <a:xfrm>
              <a:off x="8992317" y="6560592"/>
              <a:ext cx="281855" cy="230965"/>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59" name="íṥļíḓè"/>
            <p:cNvSpPr/>
            <p:nvPr/>
          </p:nvSpPr>
          <p:spPr bwMode="auto">
            <a:xfrm>
              <a:off x="8583234" y="6505787"/>
              <a:ext cx="272069" cy="275983"/>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0" name="ïşľïḑê"/>
            <p:cNvSpPr/>
            <p:nvPr/>
          </p:nvSpPr>
          <p:spPr bwMode="auto">
            <a:xfrm>
              <a:off x="7782165" y="3068712"/>
              <a:ext cx="230965" cy="227050"/>
            </a:xfrm>
            <a:custGeom>
              <a:avLst/>
              <a:gdLst>
                <a:gd name="T0" fmla="*/ 14 w 72"/>
                <a:gd name="T1" fmla="*/ 35 h 71"/>
                <a:gd name="T2" fmla="*/ 14 w 72"/>
                <a:gd name="T3" fmla="*/ 33 h 71"/>
                <a:gd name="T4" fmla="*/ 1 w 72"/>
                <a:gd name="T5" fmla="*/ 29 h 71"/>
                <a:gd name="T6" fmla="*/ 0 w 72"/>
                <a:gd name="T7" fmla="*/ 35 h 71"/>
                <a:gd name="T8" fmla="*/ 11 w 72"/>
                <a:gd name="T9" fmla="*/ 62 h 71"/>
                <a:gd name="T10" fmla="*/ 19 w 72"/>
                <a:gd name="T11" fmla="*/ 51 h 71"/>
                <a:gd name="T12" fmla="*/ 14 w 72"/>
                <a:gd name="T13" fmla="*/ 35 h 71"/>
                <a:gd name="T14" fmla="*/ 58 w 72"/>
                <a:gd name="T15" fmla="*/ 35 h 71"/>
                <a:gd name="T16" fmla="*/ 53 w 72"/>
                <a:gd name="T17" fmla="*/ 51 h 71"/>
                <a:gd name="T18" fmla="*/ 61 w 72"/>
                <a:gd name="T19" fmla="*/ 62 h 71"/>
                <a:gd name="T20" fmla="*/ 72 w 72"/>
                <a:gd name="T21" fmla="*/ 35 h 71"/>
                <a:gd name="T22" fmla="*/ 71 w 72"/>
                <a:gd name="T23" fmla="*/ 29 h 71"/>
                <a:gd name="T24" fmla="*/ 58 w 72"/>
                <a:gd name="T25" fmla="*/ 33 h 71"/>
                <a:gd name="T26" fmla="*/ 58 w 72"/>
                <a:gd name="T27" fmla="*/ 35 h 71"/>
                <a:gd name="T28" fmla="*/ 40 w 72"/>
                <a:gd name="T29" fmla="*/ 13 h 71"/>
                <a:gd name="T30" fmla="*/ 56 w 72"/>
                <a:gd name="T31" fmla="*/ 24 h 71"/>
                <a:gd name="T32" fmla="*/ 68 w 72"/>
                <a:gd name="T33" fmla="*/ 20 h 71"/>
                <a:gd name="T34" fmla="*/ 40 w 72"/>
                <a:gd name="T35" fmla="*/ 0 h 71"/>
                <a:gd name="T36" fmla="*/ 40 w 72"/>
                <a:gd name="T37" fmla="*/ 13 h 71"/>
                <a:gd name="T38" fmla="*/ 16 w 72"/>
                <a:gd name="T39" fmla="*/ 24 h 71"/>
                <a:gd name="T40" fmla="*/ 31 w 72"/>
                <a:gd name="T41" fmla="*/ 13 h 71"/>
                <a:gd name="T42" fmla="*/ 31 w 72"/>
                <a:gd name="T43" fmla="*/ 0 h 71"/>
                <a:gd name="T44" fmla="*/ 3 w 72"/>
                <a:gd name="T45" fmla="*/ 20 h 71"/>
                <a:gd name="T46" fmla="*/ 16 w 72"/>
                <a:gd name="T47" fmla="*/ 24 h 71"/>
                <a:gd name="T48" fmla="*/ 45 w 72"/>
                <a:gd name="T49" fmla="*/ 56 h 71"/>
                <a:gd name="T50" fmla="*/ 36 w 72"/>
                <a:gd name="T51" fmla="*/ 58 h 71"/>
                <a:gd name="T52" fmla="*/ 27 w 72"/>
                <a:gd name="T53" fmla="*/ 56 h 71"/>
                <a:gd name="T54" fmla="*/ 19 w 72"/>
                <a:gd name="T55" fmla="*/ 67 h 71"/>
                <a:gd name="T56" fmla="*/ 36 w 72"/>
                <a:gd name="T57" fmla="*/ 71 h 71"/>
                <a:gd name="T58" fmla="*/ 53 w 72"/>
                <a:gd name="T59" fmla="*/ 67 h 71"/>
                <a:gd name="T60" fmla="*/ 45 w 72"/>
                <a:gd name="T6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1">
                  <a:moveTo>
                    <a:pt x="14" y="35"/>
                  </a:moveTo>
                  <a:cubicBezTo>
                    <a:pt x="14" y="35"/>
                    <a:pt x="14" y="34"/>
                    <a:pt x="14" y="33"/>
                  </a:cubicBezTo>
                  <a:cubicBezTo>
                    <a:pt x="1" y="29"/>
                    <a:pt x="1" y="29"/>
                    <a:pt x="1" y="29"/>
                  </a:cubicBezTo>
                  <a:cubicBezTo>
                    <a:pt x="0" y="31"/>
                    <a:pt x="0" y="33"/>
                    <a:pt x="0" y="35"/>
                  </a:cubicBezTo>
                  <a:cubicBezTo>
                    <a:pt x="0" y="46"/>
                    <a:pt x="4" y="55"/>
                    <a:pt x="11" y="62"/>
                  </a:cubicBezTo>
                  <a:cubicBezTo>
                    <a:pt x="19" y="51"/>
                    <a:pt x="19" y="51"/>
                    <a:pt x="19" y="51"/>
                  </a:cubicBezTo>
                  <a:cubicBezTo>
                    <a:pt x="16" y="47"/>
                    <a:pt x="14" y="41"/>
                    <a:pt x="14" y="35"/>
                  </a:cubicBezTo>
                  <a:close/>
                  <a:moveTo>
                    <a:pt x="58" y="35"/>
                  </a:moveTo>
                  <a:cubicBezTo>
                    <a:pt x="58" y="41"/>
                    <a:pt x="56" y="47"/>
                    <a:pt x="53" y="51"/>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5"/>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sp>
          <p:nvSpPr>
            <p:cNvPr id="161" name="íṩľîde"/>
            <p:cNvSpPr/>
            <p:nvPr/>
          </p:nvSpPr>
          <p:spPr bwMode="auto">
            <a:xfrm>
              <a:off x="8409033" y="762985"/>
              <a:ext cx="189861" cy="187904"/>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47 w 59"/>
                <a:gd name="T11" fmla="*/ 25 h 59"/>
                <a:gd name="T12" fmla="*/ 31 w 59"/>
                <a:gd name="T13" fmla="*/ 47 h 59"/>
                <a:gd name="T14" fmla="*/ 24 w 59"/>
                <a:gd name="T15" fmla="*/ 44 h 59"/>
                <a:gd name="T16" fmla="*/ 18 w 59"/>
                <a:gd name="T17" fmla="*/ 27 h 59"/>
                <a:gd name="T18" fmla="*/ 14 w 59"/>
                <a:gd name="T19" fmla="*/ 28 h 59"/>
                <a:gd name="T20" fmla="*/ 12 w 59"/>
                <a:gd name="T21" fmla="*/ 26 h 59"/>
                <a:gd name="T22" fmla="*/ 23 w 59"/>
                <a:gd name="T23" fmla="*/ 18 h 59"/>
                <a:gd name="T24" fmla="*/ 29 w 59"/>
                <a:gd name="T25" fmla="*/ 30 h 59"/>
                <a:gd name="T26" fmla="*/ 32 w 59"/>
                <a:gd name="T27" fmla="*/ 37 h 59"/>
                <a:gd name="T28" fmla="*/ 36 w 59"/>
                <a:gd name="T29" fmla="*/ 31 h 59"/>
                <a:gd name="T30" fmla="*/ 32 w 59"/>
                <a:gd name="T31" fmla="*/ 26 h 59"/>
                <a:gd name="T32" fmla="*/ 47 w 59"/>
                <a:gd name="T33"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7"/>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1"/>
                  </a:cubicBezTo>
                  <a:cubicBezTo>
                    <a:pt x="39" y="27"/>
                    <a:pt x="36" y="23"/>
                    <a:pt x="32" y="26"/>
                  </a:cubicBezTo>
                  <a:cubicBezTo>
                    <a:pt x="34" y="16"/>
                    <a:pt x="49" y="14"/>
                    <a:pt x="4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121920" tIns="60960" rIns="121920" bIns="60960" anchor="ctr">
              <a:normAutofit fontScale="25000" lnSpcReduction="20000"/>
            </a:bodyP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a:t>
            </a:r>
            <a:r>
              <a:rPr lang="en-US" altLang="zh-CN" sz="2135" b="1">
                <a:solidFill>
                  <a:schemeClr val="tx1">
                    <a:lumMod val="75000"/>
                    <a:lumOff val="25000"/>
                  </a:schemeClr>
                </a:solidFill>
                <a:latin typeface="微软雅黑" panose="020B0503020204020204" charset="-122"/>
                <a:ea typeface="微软雅黑" panose="020B0503020204020204" charset="-122"/>
              </a:rPr>
              <a:t>8</a:t>
            </a:r>
            <a:r>
              <a:rPr lang="zh-CN" altLang="en-US" sz="2135" b="1">
                <a:solidFill>
                  <a:schemeClr val="tx1">
                    <a:lumMod val="75000"/>
                    <a:lumOff val="25000"/>
                  </a:schemeClr>
                </a:solidFill>
                <a:latin typeface="微软雅黑" panose="020B0503020204020204" charset="-122"/>
                <a:ea typeface="微软雅黑" panose="020B0503020204020204" charset="-122"/>
              </a:rPr>
              <a:t>）承包商安全管理绩效考核</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2276687" y="2382520"/>
            <a:ext cx="2290233" cy="954405"/>
          </a:xfrm>
          <a:prstGeom prst="rect">
            <a:avLst/>
          </a:prstGeom>
          <a:noFill/>
        </p:spPr>
        <p:txBody>
          <a:bodyPr wrap="square" rtlCol="0" anchor="t">
            <a:spAutoFit/>
          </a:bodyPr>
          <a:lstStyle/>
          <a:p>
            <a:pPr algn="ct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承包方事故将纳入发包方绩效考核</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5" name="组合 4"/>
          <p:cNvGrpSpPr/>
          <p:nvPr/>
        </p:nvGrpSpPr>
        <p:grpSpPr>
          <a:xfrm>
            <a:off x="668867" y="1838113"/>
            <a:ext cx="10949093" cy="4358640"/>
            <a:chOff x="790" y="1832"/>
            <a:chExt cx="12932" cy="5148"/>
          </a:xfrm>
        </p:grpSpPr>
        <p:sp>
          <p:nvSpPr>
            <p:cNvPr id="44" name="îṩḷîḑê"/>
            <p:cNvSpPr/>
            <p:nvPr/>
          </p:nvSpPr>
          <p:spPr bwMode="auto">
            <a:xfrm>
              <a:off x="790" y="6722"/>
              <a:ext cx="2234" cy="257"/>
            </a:xfrm>
            <a:custGeom>
              <a:avLst/>
              <a:gdLst>
                <a:gd name="connsiteX0" fmla="*/ 1956152 w 2127278"/>
                <a:gd name="connsiteY0" fmla="*/ 0 h 244888"/>
                <a:gd name="connsiteX1" fmla="*/ 2127278 w 2127278"/>
                <a:gd name="connsiteY1" fmla="*/ 0 h 244888"/>
                <a:gd name="connsiteX2" fmla="*/ 2127278 w 2127278"/>
                <a:gd name="connsiteY2" fmla="*/ 244888 h 244888"/>
                <a:gd name="connsiteX3" fmla="*/ 1956152 w 2127278"/>
                <a:gd name="connsiteY3" fmla="*/ 244888 h 244888"/>
                <a:gd name="connsiteX4" fmla="*/ 2074170 w 2127278"/>
                <a:gd name="connsiteY4" fmla="*/ 122444 h 244888"/>
                <a:gd name="connsiteX5" fmla="*/ 0 w 2127278"/>
                <a:gd name="connsiteY5" fmla="*/ 0 h 244888"/>
                <a:gd name="connsiteX6" fmla="*/ 1900093 w 2127278"/>
                <a:gd name="connsiteY6" fmla="*/ 0 h 244888"/>
                <a:gd name="connsiteX7" fmla="*/ 2022537 w 2127278"/>
                <a:gd name="connsiteY7" fmla="*/ 122444 h 244888"/>
                <a:gd name="connsiteX8" fmla="*/ 1900093 w 2127278"/>
                <a:gd name="connsiteY8" fmla="*/ 244888 h 244888"/>
                <a:gd name="connsiteX9" fmla="*/ 0 w 2127278"/>
                <a:gd name="connsiteY9" fmla="*/ 244888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78" h="244888">
                  <a:moveTo>
                    <a:pt x="1956152" y="0"/>
                  </a:moveTo>
                  <a:lnTo>
                    <a:pt x="2127278" y="0"/>
                  </a:lnTo>
                  <a:lnTo>
                    <a:pt x="2127278" y="244888"/>
                  </a:lnTo>
                  <a:lnTo>
                    <a:pt x="1956152" y="244888"/>
                  </a:lnTo>
                  <a:lnTo>
                    <a:pt x="2074170" y="122444"/>
                  </a:lnTo>
                  <a:close/>
                  <a:moveTo>
                    <a:pt x="0" y="0"/>
                  </a:moveTo>
                  <a:lnTo>
                    <a:pt x="1900093" y="0"/>
                  </a:lnTo>
                  <a:lnTo>
                    <a:pt x="2022537" y="122444"/>
                  </a:lnTo>
                  <a:lnTo>
                    <a:pt x="1900093" y="244888"/>
                  </a:lnTo>
                  <a:lnTo>
                    <a:pt x="0" y="244888"/>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6" name="ïsľíḋé"/>
            <p:cNvSpPr/>
            <p:nvPr/>
          </p:nvSpPr>
          <p:spPr bwMode="auto">
            <a:xfrm>
              <a:off x="3024" y="5900"/>
              <a:ext cx="254" cy="1080"/>
            </a:xfrm>
            <a:custGeom>
              <a:avLst/>
              <a:gdLst>
                <a:gd name="T0" fmla="*/ 165 w 165"/>
                <a:gd name="T1" fmla="*/ 530 h 693"/>
                <a:gd name="T2" fmla="*/ 0 w 165"/>
                <a:gd name="T3" fmla="*/ 693 h 693"/>
                <a:gd name="T4" fmla="*/ 0 w 165"/>
                <a:gd name="T5" fmla="*/ 163 h 693"/>
                <a:gd name="T6" fmla="*/ 165 w 165"/>
                <a:gd name="T7" fmla="*/ 0 h 693"/>
                <a:gd name="T8" fmla="*/ 165 w 165"/>
                <a:gd name="T9" fmla="*/ 530 h 693"/>
                <a:gd name="T10" fmla="*/ 165 w 165"/>
                <a:gd name="T11" fmla="*/ 530 h 693"/>
                <a:gd name="T12" fmla="*/ 165 w 165"/>
                <a:gd name="T13" fmla="*/ 530 h 693"/>
              </a:gdLst>
              <a:ahLst/>
              <a:cxnLst>
                <a:cxn ang="0">
                  <a:pos x="T0" y="T1"/>
                </a:cxn>
                <a:cxn ang="0">
                  <a:pos x="T2" y="T3"/>
                </a:cxn>
                <a:cxn ang="0">
                  <a:pos x="T4" y="T5"/>
                </a:cxn>
                <a:cxn ang="0">
                  <a:pos x="T6" y="T7"/>
                </a:cxn>
                <a:cxn ang="0">
                  <a:pos x="T8" y="T9"/>
                </a:cxn>
                <a:cxn ang="0">
                  <a:pos x="T10" y="T11"/>
                </a:cxn>
                <a:cxn ang="0">
                  <a:pos x="T12" y="T13"/>
                </a:cxn>
              </a:cxnLst>
              <a:rect l="0" t="0" r="r" b="b"/>
              <a:pathLst>
                <a:path w="165" h="693">
                  <a:moveTo>
                    <a:pt x="165" y="530"/>
                  </a:moveTo>
                  <a:lnTo>
                    <a:pt x="0" y="693"/>
                  </a:lnTo>
                  <a:lnTo>
                    <a:pt x="0" y="163"/>
                  </a:lnTo>
                  <a:lnTo>
                    <a:pt x="165" y="0"/>
                  </a:lnTo>
                  <a:lnTo>
                    <a:pt x="165" y="530"/>
                  </a:lnTo>
                  <a:lnTo>
                    <a:pt x="165" y="530"/>
                  </a:lnTo>
                  <a:lnTo>
                    <a:pt x="165" y="530"/>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43" name="íṡḷiďé"/>
            <p:cNvSpPr/>
            <p:nvPr/>
          </p:nvSpPr>
          <p:spPr bwMode="auto">
            <a:xfrm>
              <a:off x="3024" y="5900"/>
              <a:ext cx="2116" cy="253"/>
            </a:xfrm>
            <a:custGeom>
              <a:avLst/>
              <a:gdLst>
                <a:gd name="connsiteX0" fmla="*/ 1841085 w 2015162"/>
                <a:gd name="connsiteY0" fmla="*/ 0 h 240462"/>
                <a:gd name="connsiteX1" fmla="*/ 2015162 w 2015162"/>
                <a:gd name="connsiteY1" fmla="*/ 0 h 240462"/>
                <a:gd name="connsiteX2" fmla="*/ 2015162 w 2015162"/>
                <a:gd name="connsiteY2" fmla="*/ 240462 h 240462"/>
                <a:gd name="connsiteX3" fmla="*/ 1841085 w 2015162"/>
                <a:gd name="connsiteY3" fmla="*/ 240462 h 240462"/>
                <a:gd name="connsiteX4" fmla="*/ 1963529 w 2015162"/>
                <a:gd name="connsiteY4" fmla="*/ 118018 h 240462"/>
                <a:gd name="connsiteX5" fmla="*/ 243412 w 2015162"/>
                <a:gd name="connsiteY5" fmla="*/ 0 h 240462"/>
                <a:gd name="connsiteX6" fmla="*/ 1785025 w 2015162"/>
                <a:gd name="connsiteY6" fmla="*/ 0 h 240462"/>
                <a:gd name="connsiteX7" fmla="*/ 1907469 w 2015162"/>
                <a:gd name="connsiteY7" fmla="*/ 118018 h 240462"/>
                <a:gd name="connsiteX8" fmla="*/ 1785025 w 2015162"/>
                <a:gd name="connsiteY8" fmla="*/ 240462 h 240462"/>
                <a:gd name="connsiteX9" fmla="*/ 0 w 2015162"/>
                <a:gd name="connsiteY9" fmla="*/ 240462 h 24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162" h="240462">
                  <a:moveTo>
                    <a:pt x="1841085" y="0"/>
                  </a:moveTo>
                  <a:lnTo>
                    <a:pt x="2015162" y="0"/>
                  </a:lnTo>
                  <a:lnTo>
                    <a:pt x="2015162" y="240462"/>
                  </a:lnTo>
                  <a:lnTo>
                    <a:pt x="1841085" y="240462"/>
                  </a:lnTo>
                  <a:lnTo>
                    <a:pt x="1963529" y="118018"/>
                  </a:lnTo>
                  <a:close/>
                  <a:moveTo>
                    <a:pt x="243412" y="0"/>
                  </a:moveTo>
                  <a:lnTo>
                    <a:pt x="1785025" y="0"/>
                  </a:lnTo>
                  <a:lnTo>
                    <a:pt x="1907469" y="118018"/>
                  </a:lnTo>
                  <a:lnTo>
                    <a:pt x="1785025" y="240462"/>
                  </a:lnTo>
                  <a:lnTo>
                    <a:pt x="0" y="240462"/>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7" name="í$1íḓè"/>
            <p:cNvSpPr/>
            <p:nvPr/>
          </p:nvSpPr>
          <p:spPr bwMode="auto">
            <a:xfrm>
              <a:off x="5140" y="5077"/>
              <a:ext cx="254" cy="1080"/>
            </a:xfrm>
            <a:custGeom>
              <a:avLst/>
              <a:gdLst>
                <a:gd name="T0" fmla="*/ 161 w 161"/>
                <a:gd name="T1" fmla="*/ 533 h 696"/>
                <a:gd name="T2" fmla="*/ 0 w 161"/>
                <a:gd name="T3" fmla="*/ 696 h 696"/>
                <a:gd name="T4" fmla="*/ 0 w 161"/>
                <a:gd name="T5" fmla="*/ 166 h 696"/>
                <a:gd name="T6" fmla="*/ 161 w 161"/>
                <a:gd name="T7" fmla="*/ 0 h 696"/>
                <a:gd name="T8" fmla="*/ 161 w 161"/>
                <a:gd name="T9" fmla="*/ 533 h 696"/>
                <a:gd name="T10" fmla="*/ 161 w 161"/>
                <a:gd name="T11" fmla="*/ 533 h 696"/>
                <a:gd name="T12" fmla="*/ 161 w 161"/>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1" h="696">
                  <a:moveTo>
                    <a:pt x="161" y="533"/>
                  </a:moveTo>
                  <a:lnTo>
                    <a:pt x="0" y="696"/>
                  </a:lnTo>
                  <a:lnTo>
                    <a:pt x="0" y="166"/>
                  </a:lnTo>
                  <a:lnTo>
                    <a:pt x="161" y="0"/>
                  </a:lnTo>
                  <a:lnTo>
                    <a:pt x="161" y="533"/>
                  </a:lnTo>
                  <a:lnTo>
                    <a:pt x="161" y="533"/>
                  </a:lnTo>
                  <a:lnTo>
                    <a:pt x="161" y="533"/>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42" name="îṩḻîḍè"/>
            <p:cNvSpPr/>
            <p:nvPr/>
          </p:nvSpPr>
          <p:spPr bwMode="auto">
            <a:xfrm>
              <a:off x="5137" y="5077"/>
              <a:ext cx="2116" cy="253"/>
            </a:xfrm>
            <a:custGeom>
              <a:avLst/>
              <a:gdLst>
                <a:gd name="connsiteX0" fmla="*/ 1840830 w 2015162"/>
                <a:gd name="connsiteY0" fmla="*/ 0 h 240462"/>
                <a:gd name="connsiteX1" fmla="*/ 2015162 w 2015162"/>
                <a:gd name="connsiteY1" fmla="*/ 0 h 240462"/>
                <a:gd name="connsiteX2" fmla="*/ 2015162 w 2015162"/>
                <a:gd name="connsiteY2" fmla="*/ 240462 h 240462"/>
                <a:gd name="connsiteX3" fmla="*/ 1840830 w 2015162"/>
                <a:gd name="connsiteY3" fmla="*/ 240462 h 240462"/>
                <a:gd name="connsiteX4" fmla="*/ 1963454 w 2015162"/>
                <a:gd name="connsiteY4" fmla="*/ 120231 h 240462"/>
                <a:gd name="connsiteX5" fmla="*/ 240815 w 2015162"/>
                <a:gd name="connsiteY5" fmla="*/ 0 h 240462"/>
                <a:gd name="connsiteX6" fmla="*/ 1784688 w 2015162"/>
                <a:gd name="connsiteY6" fmla="*/ 0 h 240462"/>
                <a:gd name="connsiteX7" fmla="*/ 1907312 w 2015162"/>
                <a:gd name="connsiteY7" fmla="*/ 120231 h 240462"/>
                <a:gd name="connsiteX8" fmla="*/ 1784688 w 2015162"/>
                <a:gd name="connsiteY8" fmla="*/ 240462 h 240462"/>
                <a:gd name="connsiteX9" fmla="*/ 0 w 2015162"/>
                <a:gd name="connsiteY9" fmla="*/ 240462 h 24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162" h="240462">
                  <a:moveTo>
                    <a:pt x="1840830" y="0"/>
                  </a:moveTo>
                  <a:lnTo>
                    <a:pt x="2015162" y="0"/>
                  </a:lnTo>
                  <a:lnTo>
                    <a:pt x="2015162" y="240462"/>
                  </a:lnTo>
                  <a:lnTo>
                    <a:pt x="1840830" y="240462"/>
                  </a:lnTo>
                  <a:lnTo>
                    <a:pt x="1963454" y="120231"/>
                  </a:lnTo>
                  <a:close/>
                  <a:moveTo>
                    <a:pt x="240815" y="0"/>
                  </a:moveTo>
                  <a:lnTo>
                    <a:pt x="1784688" y="0"/>
                  </a:lnTo>
                  <a:lnTo>
                    <a:pt x="1907312" y="120231"/>
                  </a:lnTo>
                  <a:lnTo>
                    <a:pt x="1784688" y="240462"/>
                  </a:lnTo>
                  <a:lnTo>
                    <a:pt x="0" y="240462"/>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8" name="îṧliḋê"/>
            <p:cNvSpPr/>
            <p:nvPr/>
          </p:nvSpPr>
          <p:spPr bwMode="auto">
            <a:xfrm>
              <a:off x="7251" y="4259"/>
              <a:ext cx="254" cy="1080"/>
            </a:xfrm>
            <a:custGeom>
              <a:avLst/>
              <a:gdLst>
                <a:gd name="T0" fmla="*/ 163 w 163"/>
                <a:gd name="T1" fmla="*/ 533 h 696"/>
                <a:gd name="T2" fmla="*/ 0 w 163"/>
                <a:gd name="T3" fmla="*/ 696 h 696"/>
                <a:gd name="T4" fmla="*/ 0 w 163"/>
                <a:gd name="T5" fmla="*/ 166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6"/>
                  </a:lnTo>
                  <a:lnTo>
                    <a:pt x="163" y="0"/>
                  </a:lnTo>
                  <a:lnTo>
                    <a:pt x="163" y="533"/>
                  </a:lnTo>
                  <a:lnTo>
                    <a:pt x="163" y="533"/>
                  </a:lnTo>
                  <a:lnTo>
                    <a:pt x="163" y="533"/>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41" name="ïṧļïďè"/>
            <p:cNvSpPr/>
            <p:nvPr/>
          </p:nvSpPr>
          <p:spPr bwMode="auto">
            <a:xfrm>
              <a:off x="7251" y="4259"/>
              <a:ext cx="2116" cy="253"/>
            </a:xfrm>
            <a:custGeom>
              <a:avLst/>
              <a:gdLst>
                <a:gd name="connsiteX0" fmla="*/ 1840830 w 2015162"/>
                <a:gd name="connsiteY0" fmla="*/ 0 h 240462"/>
                <a:gd name="connsiteX1" fmla="*/ 2015162 w 2015162"/>
                <a:gd name="connsiteY1" fmla="*/ 0 h 240462"/>
                <a:gd name="connsiteX2" fmla="*/ 2015162 w 2015162"/>
                <a:gd name="connsiteY2" fmla="*/ 240462 h 240462"/>
                <a:gd name="connsiteX3" fmla="*/ 1840830 w 2015162"/>
                <a:gd name="connsiteY3" fmla="*/ 240462 h 240462"/>
                <a:gd name="connsiteX4" fmla="*/ 1963454 w 2015162"/>
                <a:gd name="connsiteY4" fmla="*/ 121697 h 240462"/>
                <a:gd name="connsiteX5" fmla="*/ 240815 w 2015162"/>
                <a:gd name="connsiteY5" fmla="*/ 0 h 240462"/>
                <a:gd name="connsiteX6" fmla="*/ 1784689 w 2015162"/>
                <a:gd name="connsiteY6" fmla="*/ 0 h 240462"/>
                <a:gd name="connsiteX7" fmla="*/ 1907313 w 2015162"/>
                <a:gd name="connsiteY7" fmla="*/ 121697 h 240462"/>
                <a:gd name="connsiteX8" fmla="*/ 1784689 w 2015162"/>
                <a:gd name="connsiteY8" fmla="*/ 240462 h 240462"/>
                <a:gd name="connsiteX9" fmla="*/ 0 w 2015162"/>
                <a:gd name="connsiteY9" fmla="*/ 240462 h 24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162" h="240462">
                  <a:moveTo>
                    <a:pt x="1840830" y="0"/>
                  </a:moveTo>
                  <a:lnTo>
                    <a:pt x="2015162" y="0"/>
                  </a:lnTo>
                  <a:lnTo>
                    <a:pt x="2015162" y="240462"/>
                  </a:lnTo>
                  <a:lnTo>
                    <a:pt x="1840830" y="240462"/>
                  </a:lnTo>
                  <a:lnTo>
                    <a:pt x="1963454" y="121697"/>
                  </a:lnTo>
                  <a:close/>
                  <a:moveTo>
                    <a:pt x="240815" y="0"/>
                  </a:moveTo>
                  <a:lnTo>
                    <a:pt x="1784689" y="0"/>
                  </a:lnTo>
                  <a:lnTo>
                    <a:pt x="1907313" y="121697"/>
                  </a:lnTo>
                  <a:lnTo>
                    <a:pt x="1784689" y="240462"/>
                  </a:lnTo>
                  <a:lnTo>
                    <a:pt x="0" y="240462"/>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9" name="íšliḍe"/>
            <p:cNvSpPr/>
            <p:nvPr/>
          </p:nvSpPr>
          <p:spPr bwMode="auto">
            <a:xfrm>
              <a:off x="9364" y="3441"/>
              <a:ext cx="254" cy="1080"/>
            </a:xfrm>
            <a:custGeom>
              <a:avLst/>
              <a:gdLst>
                <a:gd name="T0" fmla="*/ 163 w 163"/>
                <a:gd name="T1" fmla="*/ 533 h 696"/>
                <a:gd name="T2" fmla="*/ 0 w 163"/>
                <a:gd name="T3" fmla="*/ 696 h 696"/>
                <a:gd name="T4" fmla="*/ 0 w 163"/>
                <a:gd name="T5" fmla="*/ 164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4"/>
                  </a:lnTo>
                  <a:lnTo>
                    <a:pt x="163" y="0"/>
                  </a:lnTo>
                  <a:lnTo>
                    <a:pt x="163" y="533"/>
                  </a:lnTo>
                  <a:lnTo>
                    <a:pt x="163" y="533"/>
                  </a:lnTo>
                  <a:lnTo>
                    <a:pt x="163" y="533"/>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40" name="íṣḻîḑê"/>
            <p:cNvSpPr/>
            <p:nvPr/>
          </p:nvSpPr>
          <p:spPr bwMode="auto">
            <a:xfrm>
              <a:off x="9364" y="3441"/>
              <a:ext cx="2116" cy="253"/>
            </a:xfrm>
            <a:custGeom>
              <a:avLst/>
              <a:gdLst>
                <a:gd name="connsiteX0" fmla="*/ 1840830 w 2015162"/>
                <a:gd name="connsiteY0" fmla="*/ 0 h 240462"/>
                <a:gd name="connsiteX1" fmla="*/ 2015162 w 2015162"/>
                <a:gd name="connsiteY1" fmla="*/ 0 h 240462"/>
                <a:gd name="connsiteX2" fmla="*/ 2015162 w 2015162"/>
                <a:gd name="connsiteY2" fmla="*/ 240462 h 240462"/>
                <a:gd name="connsiteX3" fmla="*/ 1840830 w 2015162"/>
                <a:gd name="connsiteY3" fmla="*/ 240462 h 240462"/>
                <a:gd name="connsiteX4" fmla="*/ 1963453 w 2015162"/>
                <a:gd name="connsiteY4" fmla="*/ 121697 h 240462"/>
                <a:gd name="connsiteX5" fmla="*/ 240815 w 2015162"/>
                <a:gd name="connsiteY5" fmla="*/ 0 h 240462"/>
                <a:gd name="connsiteX6" fmla="*/ 1784689 w 2015162"/>
                <a:gd name="connsiteY6" fmla="*/ 0 h 240462"/>
                <a:gd name="connsiteX7" fmla="*/ 1907312 w 2015162"/>
                <a:gd name="connsiteY7" fmla="*/ 121697 h 240462"/>
                <a:gd name="connsiteX8" fmla="*/ 1784689 w 2015162"/>
                <a:gd name="connsiteY8" fmla="*/ 240462 h 240462"/>
                <a:gd name="connsiteX9" fmla="*/ 0 w 2015162"/>
                <a:gd name="connsiteY9" fmla="*/ 240462 h 24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162" h="240462">
                  <a:moveTo>
                    <a:pt x="1840830" y="0"/>
                  </a:moveTo>
                  <a:lnTo>
                    <a:pt x="2015162" y="0"/>
                  </a:lnTo>
                  <a:lnTo>
                    <a:pt x="2015162" y="240462"/>
                  </a:lnTo>
                  <a:lnTo>
                    <a:pt x="1840830" y="240462"/>
                  </a:lnTo>
                  <a:lnTo>
                    <a:pt x="1963453" y="121697"/>
                  </a:lnTo>
                  <a:close/>
                  <a:moveTo>
                    <a:pt x="240815" y="0"/>
                  </a:moveTo>
                  <a:lnTo>
                    <a:pt x="1784689" y="0"/>
                  </a:lnTo>
                  <a:lnTo>
                    <a:pt x="1907312" y="121697"/>
                  </a:lnTo>
                  <a:lnTo>
                    <a:pt x="1784689" y="240462"/>
                  </a:lnTo>
                  <a:lnTo>
                    <a:pt x="0" y="240462"/>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12" name="ïśļîde"/>
            <p:cNvSpPr/>
            <p:nvPr/>
          </p:nvSpPr>
          <p:spPr bwMode="auto">
            <a:xfrm>
              <a:off x="11477" y="2615"/>
              <a:ext cx="254" cy="1080"/>
            </a:xfrm>
            <a:custGeom>
              <a:avLst/>
              <a:gdLst>
                <a:gd name="T0" fmla="*/ 164 w 164"/>
                <a:gd name="T1" fmla="*/ 533 h 697"/>
                <a:gd name="T2" fmla="*/ 0 w 164"/>
                <a:gd name="T3" fmla="*/ 697 h 697"/>
                <a:gd name="T4" fmla="*/ 0 w 164"/>
                <a:gd name="T5" fmla="*/ 166 h 697"/>
                <a:gd name="T6" fmla="*/ 164 w 164"/>
                <a:gd name="T7" fmla="*/ 0 h 697"/>
                <a:gd name="T8" fmla="*/ 164 w 164"/>
                <a:gd name="T9" fmla="*/ 533 h 697"/>
                <a:gd name="T10" fmla="*/ 164 w 164"/>
                <a:gd name="T11" fmla="*/ 533 h 697"/>
                <a:gd name="T12" fmla="*/ 164 w 164"/>
                <a:gd name="T13" fmla="*/ 533 h 697"/>
              </a:gdLst>
              <a:ahLst/>
              <a:cxnLst>
                <a:cxn ang="0">
                  <a:pos x="T0" y="T1"/>
                </a:cxn>
                <a:cxn ang="0">
                  <a:pos x="T2" y="T3"/>
                </a:cxn>
                <a:cxn ang="0">
                  <a:pos x="T4" y="T5"/>
                </a:cxn>
                <a:cxn ang="0">
                  <a:pos x="T6" y="T7"/>
                </a:cxn>
                <a:cxn ang="0">
                  <a:pos x="T8" y="T9"/>
                </a:cxn>
                <a:cxn ang="0">
                  <a:pos x="T10" y="T11"/>
                </a:cxn>
                <a:cxn ang="0">
                  <a:pos x="T12" y="T13"/>
                </a:cxn>
              </a:cxnLst>
              <a:rect l="0" t="0" r="r" b="b"/>
              <a:pathLst>
                <a:path w="164" h="697">
                  <a:moveTo>
                    <a:pt x="164" y="533"/>
                  </a:moveTo>
                  <a:lnTo>
                    <a:pt x="0" y="697"/>
                  </a:lnTo>
                  <a:lnTo>
                    <a:pt x="0" y="166"/>
                  </a:lnTo>
                  <a:lnTo>
                    <a:pt x="164" y="0"/>
                  </a:lnTo>
                  <a:lnTo>
                    <a:pt x="164" y="533"/>
                  </a:lnTo>
                  <a:lnTo>
                    <a:pt x="164" y="533"/>
                  </a:lnTo>
                  <a:lnTo>
                    <a:pt x="164" y="533"/>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11" name="ï$ḷiḑè"/>
            <p:cNvSpPr/>
            <p:nvPr/>
          </p:nvSpPr>
          <p:spPr bwMode="auto">
            <a:xfrm>
              <a:off x="11477" y="2615"/>
              <a:ext cx="2118" cy="257"/>
            </a:xfrm>
            <a:custGeom>
              <a:avLst/>
              <a:gdLst>
                <a:gd name="T0" fmla="*/ 1367 w 1367"/>
                <a:gd name="T1" fmla="*/ 0 h 166"/>
                <a:gd name="T2" fmla="*/ 164 w 1367"/>
                <a:gd name="T3" fmla="*/ 0 h 166"/>
                <a:gd name="T4" fmla="*/ 0 w 1367"/>
                <a:gd name="T5" fmla="*/ 166 h 166"/>
                <a:gd name="T6" fmla="*/ 1367 w 1367"/>
                <a:gd name="T7" fmla="*/ 166 h 166"/>
                <a:gd name="T8" fmla="*/ 1367 w 1367"/>
                <a:gd name="T9" fmla="*/ 0 h 166"/>
              </a:gdLst>
              <a:ahLst/>
              <a:cxnLst>
                <a:cxn ang="0">
                  <a:pos x="T0" y="T1"/>
                </a:cxn>
                <a:cxn ang="0">
                  <a:pos x="T2" y="T3"/>
                </a:cxn>
                <a:cxn ang="0">
                  <a:pos x="T4" y="T5"/>
                </a:cxn>
                <a:cxn ang="0">
                  <a:pos x="T6" y="T7"/>
                </a:cxn>
                <a:cxn ang="0">
                  <a:pos x="T8" y="T9"/>
                </a:cxn>
              </a:cxnLst>
              <a:rect l="0" t="0" r="r" b="b"/>
              <a:pathLst>
                <a:path w="1367" h="166">
                  <a:moveTo>
                    <a:pt x="1367" y="0"/>
                  </a:moveTo>
                  <a:lnTo>
                    <a:pt x="164" y="0"/>
                  </a:lnTo>
                  <a:lnTo>
                    <a:pt x="0" y="166"/>
                  </a:lnTo>
                  <a:lnTo>
                    <a:pt x="1367" y="166"/>
                  </a:lnTo>
                  <a:lnTo>
                    <a:pt x="1367" y="0"/>
                  </a:lnTo>
                  <a:close/>
                </a:path>
              </a:pathLst>
            </a:custGeom>
            <a:solidFill>
              <a:schemeClr val="bg1">
                <a:lumMod val="95000"/>
              </a:schemeClr>
            </a:solidFill>
            <a:ln>
              <a:noFill/>
            </a:ln>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grpSp>
          <p:nvGrpSpPr>
            <p:cNvPr id="87" name="iSḻíḑ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997" y="2249"/>
              <a:ext cx="1819" cy="4473"/>
              <a:chOff x="5083795" y="1205553"/>
              <a:chExt cx="2011351" cy="4945545"/>
            </a:xfrm>
          </p:grpSpPr>
          <p:sp>
            <p:nvSpPr>
              <p:cNvPr id="88" name="íś1ïde"/>
              <p:cNvSpPr/>
              <p:nvPr/>
            </p:nvSpPr>
            <p:spPr>
              <a:xfrm>
                <a:off x="5083795" y="5889884"/>
                <a:ext cx="1662273" cy="261214"/>
              </a:xfrm>
              <a:custGeom>
                <a:avLst/>
                <a:gdLst/>
                <a:ahLst/>
                <a:cxnLst/>
                <a:rect l="0" t="0" r="0" b="0"/>
                <a:pathLst>
                  <a:path w="1662273" h="261214">
                    <a:moveTo>
                      <a:pt x="1655743" y="131219"/>
                    </a:moveTo>
                    <a:cubicBezTo>
                      <a:pt x="1655743" y="198897"/>
                      <a:pt x="1287668" y="253515"/>
                      <a:pt x="831730" y="253515"/>
                    </a:cubicBezTo>
                    <a:cubicBezTo>
                      <a:pt x="376980" y="253515"/>
                      <a:pt x="8905" y="198897"/>
                      <a:pt x="8905" y="131219"/>
                    </a:cubicBezTo>
                    <a:cubicBezTo>
                      <a:pt x="8905" y="63541"/>
                      <a:pt x="376980" y="8924"/>
                      <a:pt x="832918" y="8924"/>
                    </a:cubicBezTo>
                    <a:cubicBezTo>
                      <a:pt x="1287668" y="7736"/>
                      <a:pt x="1655743" y="63541"/>
                      <a:pt x="1655743" y="131219"/>
                    </a:cubicBezTo>
                    <a:close/>
                  </a:path>
                </a:pathLst>
              </a:custGeom>
              <a:solidFill>
                <a:srgbClr val="D3D2CD"/>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89" name="ïṣľîdê"/>
              <p:cNvSpPr/>
              <p:nvPr/>
            </p:nvSpPr>
            <p:spPr>
              <a:xfrm>
                <a:off x="5650927" y="2419318"/>
                <a:ext cx="593669" cy="569922"/>
              </a:xfrm>
              <a:custGeom>
                <a:avLst/>
                <a:gdLst/>
                <a:ahLst/>
                <a:cxnLst/>
                <a:rect l="0" t="0" r="0" b="0"/>
                <a:pathLst>
                  <a:path w="593668" h="569921">
                    <a:moveTo>
                      <a:pt x="493754" y="499275"/>
                    </a:moveTo>
                    <a:cubicBezTo>
                      <a:pt x="551934" y="392415"/>
                      <a:pt x="601802" y="407850"/>
                      <a:pt x="586367" y="251122"/>
                    </a:cubicBezTo>
                    <a:cubicBezTo>
                      <a:pt x="586367" y="251122"/>
                      <a:pt x="404704" y="202441"/>
                      <a:pt x="405891" y="17216"/>
                    </a:cubicBezTo>
                    <a:cubicBezTo>
                      <a:pt x="405891" y="17216"/>
                      <a:pt x="339400" y="51649"/>
                      <a:pt x="282408" y="54024"/>
                    </a:cubicBezTo>
                    <a:cubicBezTo>
                      <a:pt x="225416" y="56398"/>
                      <a:pt x="160112" y="8905"/>
                      <a:pt x="160112" y="8905"/>
                    </a:cubicBezTo>
                    <a:cubicBezTo>
                      <a:pt x="160112" y="8905"/>
                      <a:pt x="175548" y="209565"/>
                      <a:pt x="14070" y="251122"/>
                    </a:cubicBezTo>
                    <a:cubicBezTo>
                      <a:pt x="-6115" y="413787"/>
                      <a:pt x="33067" y="429222"/>
                      <a:pt x="128054" y="513523"/>
                    </a:cubicBezTo>
                    <a:cubicBezTo>
                      <a:pt x="196920" y="574077"/>
                      <a:pt x="440324" y="597824"/>
                      <a:pt x="493754" y="499275"/>
                    </a:cubicBezTo>
                    <a:close/>
                  </a:path>
                </a:pathLst>
              </a:custGeom>
              <a:solidFill>
                <a:srgbClr val="FECE9A"/>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0" name="iṡ1ïḋê"/>
              <p:cNvSpPr/>
              <p:nvPr/>
            </p:nvSpPr>
            <p:spPr>
              <a:xfrm>
                <a:off x="5799760" y="2425255"/>
                <a:ext cx="308708" cy="178100"/>
              </a:xfrm>
              <a:custGeom>
                <a:avLst/>
                <a:gdLst/>
                <a:ahLst/>
                <a:cxnLst/>
                <a:rect l="0" t="0" r="0" b="0"/>
                <a:pathLst>
                  <a:path w="308707" h="178100">
                    <a:moveTo>
                      <a:pt x="310489" y="164446"/>
                    </a:moveTo>
                    <a:cubicBezTo>
                      <a:pt x="310489" y="164446"/>
                      <a:pt x="310489" y="164446"/>
                      <a:pt x="310489" y="164446"/>
                    </a:cubicBezTo>
                    <a:cubicBezTo>
                      <a:pt x="279618" y="128826"/>
                      <a:pt x="255871" y="80145"/>
                      <a:pt x="255871" y="11280"/>
                    </a:cubicBezTo>
                    <a:cubicBezTo>
                      <a:pt x="255871" y="11280"/>
                      <a:pt x="189380" y="45713"/>
                      <a:pt x="132388" y="48087"/>
                    </a:cubicBezTo>
                    <a:cubicBezTo>
                      <a:pt x="88457" y="49274"/>
                      <a:pt x="39776" y="21966"/>
                      <a:pt x="19591" y="8905"/>
                    </a:cubicBezTo>
                    <a:lnTo>
                      <a:pt x="8905" y="20778"/>
                    </a:lnTo>
                    <a:cubicBezTo>
                      <a:pt x="8905" y="23153"/>
                      <a:pt x="8905" y="24340"/>
                      <a:pt x="8905" y="26715"/>
                    </a:cubicBezTo>
                    <a:cubicBezTo>
                      <a:pt x="26715" y="51649"/>
                      <a:pt x="162072" y="225000"/>
                      <a:pt x="310489" y="164446"/>
                    </a:cubicBezTo>
                    <a:close/>
                  </a:path>
                </a:pathLst>
              </a:custGeom>
              <a:solidFill>
                <a:srgbClr val="EEB881"/>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1" name="îşlíḋê"/>
              <p:cNvSpPr/>
              <p:nvPr/>
            </p:nvSpPr>
            <p:spPr>
              <a:xfrm>
                <a:off x="5430498" y="4197948"/>
                <a:ext cx="1032984" cy="1674145"/>
              </a:xfrm>
              <a:custGeom>
                <a:avLst/>
                <a:gdLst/>
                <a:ahLst/>
                <a:cxnLst/>
                <a:rect l="0" t="0" r="0" b="0"/>
                <a:pathLst>
                  <a:path w="1032983" h="1674144">
                    <a:moveTo>
                      <a:pt x="1025266" y="8905"/>
                    </a:moveTo>
                    <a:lnTo>
                      <a:pt x="912469" y="1671176"/>
                    </a:lnTo>
                    <a:lnTo>
                      <a:pt x="671440" y="1671176"/>
                    </a:lnTo>
                    <a:lnTo>
                      <a:pt x="501650" y="375792"/>
                    </a:lnTo>
                    <a:lnTo>
                      <a:pt x="308114" y="1671176"/>
                    </a:lnTo>
                    <a:lnTo>
                      <a:pt x="65897" y="1671176"/>
                    </a:lnTo>
                    <a:lnTo>
                      <a:pt x="8905" y="8905"/>
                    </a:lnTo>
                    <a:close/>
                  </a:path>
                </a:pathLst>
              </a:custGeom>
              <a:solidFill>
                <a:srgbClr val="193747"/>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2" name="iṡļîďé"/>
              <p:cNvSpPr/>
              <p:nvPr/>
            </p:nvSpPr>
            <p:spPr>
              <a:xfrm>
                <a:off x="6083074" y="5860220"/>
                <a:ext cx="463062" cy="189974"/>
              </a:xfrm>
              <a:custGeom>
                <a:avLst/>
                <a:gdLst/>
                <a:ahLst/>
                <a:cxnLst/>
                <a:rect l="0" t="0" r="0" b="0"/>
                <a:pathLst>
                  <a:path w="463061" h="189973">
                    <a:moveTo>
                      <a:pt x="261080" y="8905"/>
                    </a:moveTo>
                    <a:cubicBezTo>
                      <a:pt x="261080" y="8905"/>
                      <a:pt x="445117" y="43338"/>
                      <a:pt x="456991" y="119327"/>
                    </a:cubicBezTo>
                    <a:cubicBezTo>
                      <a:pt x="467677" y="196504"/>
                      <a:pt x="150657" y="191755"/>
                      <a:pt x="63982" y="175132"/>
                    </a:cubicBezTo>
                    <a:cubicBezTo>
                      <a:pt x="-22694" y="159697"/>
                      <a:pt x="18863" y="8905"/>
                      <a:pt x="18863" y="8905"/>
                    </a:cubicBezTo>
                    <a:lnTo>
                      <a:pt x="261080" y="8905"/>
                    </a:lnTo>
                    <a:close/>
                  </a:path>
                </a:pathLst>
              </a:custGeom>
              <a:solidFill>
                <a:srgbClr val="271714"/>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3" name="îślîďe"/>
              <p:cNvSpPr/>
              <p:nvPr/>
            </p:nvSpPr>
            <p:spPr>
              <a:xfrm>
                <a:off x="5291315" y="5860220"/>
                <a:ext cx="463062" cy="189974"/>
              </a:xfrm>
              <a:custGeom>
                <a:avLst/>
                <a:gdLst/>
                <a:ahLst/>
                <a:cxnLst/>
                <a:rect l="0" t="0" r="0" b="0"/>
                <a:pathLst>
                  <a:path w="463061" h="189973">
                    <a:moveTo>
                      <a:pt x="205080" y="8905"/>
                    </a:moveTo>
                    <a:cubicBezTo>
                      <a:pt x="205080" y="8905"/>
                      <a:pt x="21042" y="43338"/>
                      <a:pt x="9169" y="119327"/>
                    </a:cubicBezTo>
                    <a:cubicBezTo>
                      <a:pt x="-1517" y="196504"/>
                      <a:pt x="315502" y="191755"/>
                      <a:pt x="402178" y="175132"/>
                    </a:cubicBezTo>
                    <a:cubicBezTo>
                      <a:pt x="488853" y="159697"/>
                      <a:pt x="447297" y="8905"/>
                      <a:pt x="447297" y="8905"/>
                    </a:cubicBezTo>
                    <a:lnTo>
                      <a:pt x="205080" y="8905"/>
                    </a:lnTo>
                    <a:close/>
                  </a:path>
                </a:pathLst>
              </a:custGeom>
              <a:solidFill>
                <a:srgbClr val="271714"/>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4" name="ïṥľîḓê"/>
              <p:cNvSpPr/>
              <p:nvPr/>
            </p:nvSpPr>
            <p:spPr>
              <a:xfrm>
                <a:off x="6497734" y="4192012"/>
                <a:ext cx="261214" cy="320581"/>
              </a:xfrm>
              <a:custGeom>
                <a:avLst/>
                <a:gdLst/>
                <a:ahLst/>
                <a:cxnLst/>
                <a:rect l="0" t="0" r="0" b="0"/>
                <a:pathLst>
                  <a:path w="261214" h="320580">
                    <a:moveTo>
                      <a:pt x="44706" y="8905"/>
                    </a:moveTo>
                    <a:cubicBezTo>
                      <a:pt x="44706" y="8905"/>
                      <a:pt x="37582" y="35026"/>
                      <a:pt x="20959" y="59961"/>
                    </a:cubicBezTo>
                    <a:cubicBezTo>
                      <a:pt x="4336" y="84895"/>
                      <a:pt x="1962" y="214314"/>
                      <a:pt x="32832" y="214314"/>
                    </a:cubicBezTo>
                    <a:cubicBezTo>
                      <a:pt x="75576" y="214314"/>
                      <a:pt x="72015" y="114578"/>
                      <a:pt x="88637" y="108641"/>
                    </a:cubicBezTo>
                    <a:cubicBezTo>
                      <a:pt x="88637" y="108641"/>
                      <a:pt x="121883" y="94393"/>
                      <a:pt x="124257" y="160884"/>
                    </a:cubicBezTo>
                    <a:cubicBezTo>
                      <a:pt x="126632" y="226187"/>
                      <a:pt x="112384" y="252309"/>
                      <a:pt x="92199" y="280805"/>
                    </a:cubicBezTo>
                    <a:cubicBezTo>
                      <a:pt x="67265" y="315238"/>
                      <a:pt x="131381" y="335423"/>
                      <a:pt x="187186" y="302177"/>
                    </a:cubicBezTo>
                    <a:cubicBezTo>
                      <a:pt x="261989" y="257058"/>
                      <a:pt x="257239" y="119327"/>
                      <a:pt x="247740" y="8905"/>
                    </a:cubicBezTo>
                    <a:lnTo>
                      <a:pt x="44706" y="8905"/>
                    </a:lnTo>
                    <a:close/>
                  </a:path>
                </a:pathLst>
              </a:custGeom>
              <a:solidFill>
                <a:srgbClr val="F4D7A8"/>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5" name="îślîḍé"/>
              <p:cNvSpPr/>
              <p:nvPr/>
            </p:nvSpPr>
            <p:spPr>
              <a:xfrm>
                <a:off x="5104669" y="4192012"/>
                <a:ext cx="261214" cy="320581"/>
              </a:xfrm>
              <a:custGeom>
                <a:avLst/>
                <a:gdLst/>
                <a:ahLst/>
                <a:cxnLst/>
                <a:rect l="0" t="0" r="0" b="0"/>
                <a:pathLst>
                  <a:path w="261214" h="320580">
                    <a:moveTo>
                      <a:pt x="217187" y="8905"/>
                    </a:moveTo>
                    <a:cubicBezTo>
                      <a:pt x="217187" y="8905"/>
                      <a:pt x="224311" y="35026"/>
                      <a:pt x="240934" y="59961"/>
                    </a:cubicBezTo>
                    <a:cubicBezTo>
                      <a:pt x="257556" y="84895"/>
                      <a:pt x="259931" y="214314"/>
                      <a:pt x="229060" y="214314"/>
                    </a:cubicBezTo>
                    <a:cubicBezTo>
                      <a:pt x="186316" y="214314"/>
                      <a:pt x="189878" y="114578"/>
                      <a:pt x="173255" y="108641"/>
                    </a:cubicBezTo>
                    <a:cubicBezTo>
                      <a:pt x="173255" y="108641"/>
                      <a:pt x="140010" y="94393"/>
                      <a:pt x="137635" y="160884"/>
                    </a:cubicBezTo>
                    <a:cubicBezTo>
                      <a:pt x="135261" y="226187"/>
                      <a:pt x="149509" y="252309"/>
                      <a:pt x="169693" y="280805"/>
                    </a:cubicBezTo>
                    <a:cubicBezTo>
                      <a:pt x="194627" y="315238"/>
                      <a:pt x="130511" y="335423"/>
                      <a:pt x="74706" y="302177"/>
                    </a:cubicBezTo>
                    <a:cubicBezTo>
                      <a:pt x="-96" y="257058"/>
                      <a:pt x="4653" y="119327"/>
                      <a:pt x="14152" y="8905"/>
                    </a:cubicBezTo>
                    <a:lnTo>
                      <a:pt x="217187" y="8905"/>
                    </a:lnTo>
                    <a:close/>
                  </a:path>
                </a:pathLst>
              </a:custGeom>
              <a:solidFill>
                <a:srgbClr val="F4D7A8"/>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6" name="ïs1ïḑé"/>
              <p:cNvSpPr/>
              <p:nvPr/>
            </p:nvSpPr>
            <p:spPr>
              <a:xfrm>
                <a:off x="6274695" y="4574334"/>
                <a:ext cx="213721" cy="854882"/>
              </a:xfrm>
              <a:custGeom>
                <a:avLst/>
                <a:gdLst/>
                <a:ahLst/>
                <a:cxnLst/>
                <a:rect l="0" t="0" r="0" b="0"/>
                <a:pathLst>
                  <a:path w="213720" h="854882">
                    <a:moveTo>
                      <a:pt x="214314" y="851914"/>
                    </a:moveTo>
                    <a:lnTo>
                      <a:pt x="8905" y="851914"/>
                    </a:lnTo>
                    <a:lnTo>
                      <a:pt x="8905" y="8905"/>
                    </a:lnTo>
                    <a:lnTo>
                      <a:pt x="213127" y="8905"/>
                    </a:lnTo>
                    <a:close/>
                  </a:path>
                </a:pathLst>
              </a:custGeom>
              <a:solidFill>
                <a:srgbClr val="222A2C"/>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7" name="iS1iḑé"/>
              <p:cNvSpPr/>
              <p:nvPr/>
            </p:nvSpPr>
            <p:spPr>
              <a:xfrm>
                <a:off x="6478917" y="4574334"/>
                <a:ext cx="605542" cy="854882"/>
              </a:xfrm>
              <a:custGeom>
                <a:avLst/>
                <a:gdLst/>
                <a:ahLst/>
                <a:cxnLst/>
                <a:rect l="0" t="0" r="0" b="0"/>
                <a:pathLst>
                  <a:path w="605542" h="854882">
                    <a:moveTo>
                      <a:pt x="10092" y="851914"/>
                    </a:moveTo>
                    <a:lnTo>
                      <a:pt x="607323" y="552705"/>
                    </a:lnTo>
                    <a:lnTo>
                      <a:pt x="602574" y="8905"/>
                    </a:lnTo>
                    <a:lnTo>
                      <a:pt x="8905" y="305739"/>
                    </a:lnTo>
                    <a:close/>
                  </a:path>
                </a:pathLst>
              </a:custGeom>
              <a:solidFill>
                <a:srgbClr val="111415"/>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8" name="îṩḷîdê"/>
              <p:cNvSpPr/>
              <p:nvPr/>
            </p:nvSpPr>
            <p:spPr>
              <a:xfrm>
                <a:off x="6477730" y="4263252"/>
                <a:ext cx="617416" cy="736149"/>
              </a:xfrm>
              <a:custGeom>
                <a:avLst/>
                <a:gdLst/>
                <a:ahLst/>
                <a:cxnLst/>
                <a:rect l="0" t="0" r="0" b="0"/>
                <a:pathLst>
                  <a:path w="617415" h="736148">
                    <a:moveTo>
                      <a:pt x="616822" y="8905"/>
                    </a:moveTo>
                    <a:lnTo>
                      <a:pt x="620384" y="362731"/>
                    </a:lnTo>
                    <a:cubicBezTo>
                      <a:pt x="620384" y="416161"/>
                      <a:pt x="583577" y="477903"/>
                      <a:pt x="537270" y="501650"/>
                    </a:cubicBezTo>
                    <a:lnTo>
                      <a:pt x="94393" y="722494"/>
                    </a:lnTo>
                    <a:cubicBezTo>
                      <a:pt x="48087" y="746241"/>
                      <a:pt x="10092" y="721307"/>
                      <a:pt x="10092" y="667877"/>
                    </a:cubicBezTo>
                    <a:lnTo>
                      <a:pt x="8905" y="319987"/>
                    </a:lnTo>
                    <a:lnTo>
                      <a:pt x="616822" y="8905"/>
                    </a:lnTo>
                    <a:close/>
                  </a:path>
                </a:pathLst>
              </a:custGeom>
              <a:solidFill>
                <a:srgbClr val="475050"/>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99" name="îṡļiďé"/>
              <p:cNvSpPr/>
              <p:nvPr/>
            </p:nvSpPr>
            <p:spPr>
              <a:xfrm>
                <a:off x="6274695" y="4263252"/>
                <a:ext cx="819263" cy="320581"/>
              </a:xfrm>
              <a:custGeom>
                <a:avLst/>
                <a:gdLst/>
                <a:ahLst/>
                <a:cxnLst/>
                <a:rect l="0" t="0" r="0" b="0"/>
                <a:pathLst>
                  <a:path w="819263" h="320580">
                    <a:moveTo>
                      <a:pt x="8905" y="319987"/>
                    </a:moveTo>
                    <a:lnTo>
                      <a:pt x="640569" y="8905"/>
                    </a:lnTo>
                    <a:lnTo>
                      <a:pt x="819857" y="8905"/>
                    </a:lnTo>
                    <a:lnTo>
                      <a:pt x="213127" y="319987"/>
                    </a:lnTo>
                    <a:close/>
                  </a:path>
                </a:pathLst>
              </a:custGeom>
              <a:solidFill>
                <a:srgbClr val="353F40"/>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0" name="íṧlíḓê"/>
              <p:cNvSpPr/>
              <p:nvPr/>
            </p:nvSpPr>
            <p:spPr>
              <a:xfrm>
                <a:off x="6538284" y="4341487"/>
                <a:ext cx="94987" cy="154354"/>
              </a:xfrm>
              <a:custGeom>
                <a:avLst/>
                <a:gdLst/>
                <a:ahLst/>
                <a:cxnLst/>
                <a:rect l="0" t="0" r="0" b="0"/>
                <a:pathLst>
                  <a:path w="94987" h="154353">
                    <a:moveTo>
                      <a:pt x="16029" y="152702"/>
                    </a:moveTo>
                    <a:cubicBezTo>
                      <a:pt x="12467" y="155077"/>
                      <a:pt x="8905" y="152702"/>
                      <a:pt x="8905" y="147953"/>
                    </a:cubicBezTo>
                    <a:lnTo>
                      <a:pt x="8905" y="62465"/>
                    </a:lnTo>
                    <a:cubicBezTo>
                      <a:pt x="8905" y="57715"/>
                      <a:pt x="12467" y="51779"/>
                      <a:pt x="16029" y="49404"/>
                    </a:cubicBezTo>
                    <a:lnTo>
                      <a:pt x="82520" y="9035"/>
                    </a:lnTo>
                    <a:cubicBezTo>
                      <a:pt x="86082" y="6660"/>
                      <a:pt x="89644" y="37531"/>
                      <a:pt x="81333" y="52966"/>
                    </a:cubicBezTo>
                    <a:lnTo>
                      <a:pt x="56399" y="70776"/>
                    </a:lnTo>
                    <a:cubicBezTo>
                      <a:pt x="52837" y="73151"/>
                      <a:pt x="49275" y="79087"/>
                      <a:pt x="49275" y="83837"/>
                    </a:cubicBezTo>
                    <a:lnTo>
                      <a:pt x="49275" y="124206"/>
                    </a:lnTo>
                    <a:cubicBezTo>
                      <a:pt x="49275" y="128956"/>
                      <a:pt x="45712" y="134892"/>
                      <a:pt x="42151" y="137267"/>
                    </a:cubicBezTo>
                    <a:lnTo>
                      <a:pt x="16029" y="152702"/>
                    </a:lnTo>
                    <a:close/>
                  </a:path>
                </a:pathLst>
              </a:custGeom>
              <a:solidFill>
                <a:srgbClr val="111415"/>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1" name="ïṥḻïḑé"/>
              <p:cNvSpPr/>
              <p:nvPr/>
            </p:nvSpPr>
            <p:spPr>
              <a:xfrm>
                <a:off x="6740131" y="4264695"/>
                <a:ext cx="71240" cy="106860"/>
              </a:xfrm>
              <a:custGeom>
                <a:avLst/>
                <a:gdLst/>
                <a:ahLst/>
                <a:cxnLst/>
                <a:rect l="0" t="0" r="0" b="0"/>
                <a:pathLst>
                  <a:path w="71240" h="106860">
                    <a:moveTo>
                      <a:pt x="11280" y="28834"/>
                    </a:moveTo>
                    <a:lnTo>
                      <a:pt x="49274" y="9837"/>
                    </a:lnTo>
                    <a:cubicBezTo>
                      <a:pt x="54024" y="7462"/>
                      <a:pt x="57586" y="9837"/>
                      <a:pt x="58773" y="14586"/>
                    </a:cubicBezTo>
                    <a:lnTo>
                      <a:pt x="67085" y="84639"/>
                    </a:lnTo>
                    <a:cubicBezTo>
                      <a:pt x="68272" y="89388"/>
                      <a:pt x="65897" y="95325"/>
                      <a:pt x="61148" y="97700"/>
                    </a:cubicBezTo>
                    <a:lnTo>
                      <a:pt x="43338" y="107198"/>
                    </a:lnTo>
                    <a:cubicBezTo>
                      <a:pt x="39776" y="109573"/>
                      <a:pt x="35026" y="107198"/>
                      <a:pt x="35026" y="102449"/>
                    </a:cubicBezTo>
                    <a:lnTo>
                      <a:pt x="33839" y="59705"/>
                    </a:lnTo>
                    <a:cubicBezTo>
                      <a:pt x="33839" y="54955"/>
                      <a:pt x="30277" y="52581"/>
                      <a:pt x="25528" y="54955"/>
                    </a:cubicBezTo>
                    <a:lnTo>
                      <a:pt x="13654" y="58517"/>
                    </a:lnTo>
                    <a:cubicBezTo>
                      <a:pt x="8905" y="60892"/>
                      <a:pt x="8905" y="57330"/>
                      <a:pt x="8905" y="52581"/>
                    </a:cubicBezTo>
                    <a:lnTo>
                      <a:pt x="11280" y="28834"/>
                    </a:lnTo>
                    <a:close/>
                  </a:path>
                </a:pathLst>
              </a:custGeom>
              <a:solidFill>
                <a:srgbClr val="111415"/>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2" name="îŝḷîḑê"/>
              <p:cNvSpPr/>
              <p:nvPr/>
            </p:nvSpPr>
            <p:spPr>
              <a:xfrm>
                <a:off x="6767440" y="4801883"/>
                <a:ext cx="94987" cy="118734"/>
              </a:xfrm>
              <a:custGeom>
                <a:avLst/>
                <a:gdLst/>
                <a:ahLst/>
                <a:cxnLst/>
                <a:rect l="0" t="0" r="0" b="0"/>
                <a:pathLst>
                  <a:path w="94987" h="118733">
                    <a:moveTo>
                      <a:pt x="8905" y="71067"/>
                    </a:moveTo>
                    <a:cubicBezTo>
                      <a:pt x="8905" y="56818"/>
                      <a:pt x="18404" y="39008"/>
                      <a:pt x="31464" y="33072"/>
                    </a:cubicBezTo>
                    <a:lnTo>
                      <a:pt x="71834" y="11700"/>
                    </a:lnTo>
                    <a:cubicBezTo>
                      <a:pt x="83707" y="4576"/>
                      <a:pt x="94393" y="11700"/>
                      <a:pt x="94393" y="25948"/>
                    </a:cubicBezTo>
                    <a:lnTo>
                      <a:pt x="94393" y="56818"/>
                    </a:lnTo>
                    <a:cubicBezTo>
                      <a:pt x="94393" y="71067"/>
                      <a:pt x="84895" y="88877"/>
                      <a:pt x="71834" y="94813"/>
                    </a:cubicBezTo>
                    <a:lnTo>
                      <a:pt x="31464" y="116185"/>
                    </a:lnTo>
                    <a:cubicBezTo>
                      <a:pt x="19591" y="123309"/>
                      <a:pt x="8905" y="116185"/>
                      <a:pt x="8905" y="101938"/>
                    </a:cubicBezTo>
                    <a:lnTo>
                      <a:pt x="8905" y="71067"/>
                    </a:lnTo>
                    <a:close/>
                  </a:path>
                </a:pathLst>
              </a:custGeom>
              <a:solidFill>
                <a:srgbClr val="222A2C"/>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3" name="ïšḻïḋè"/>
              <p:cNvSpPr/>
              <p:nvPr/>
            </p:nvSpPr>
            <p:spPr>
              <a:xfrm>
                <a:off x="5459491" y="1306005"/>
                <a:ext cx="937997" cy="1187337"/>
              </a:xfrm>
              <a:custGeom>
                <a:avLst/>
                <a:gdLst/>
                <a:ahLst/>
                <a:cxnLst/>
                <a:rect l="0" t="0" r="0" b="0"/>
                <a:pathLst>
                  <a:path w="937996" h="1187336">
                    <a:moveTo>
                      <a:pt x="932157" y="609288"/>
                    </a:moveTo>
                    <a:cubicBezTo>
                      <a:pt x="952342" y="-37810"/>
                      <a:pt x="471470" y="9683"/>
                      <a:pt x="470282" y="9683"/>
                    </a:cubicBezTo>
                    <a:cubicBezTo>
                      <a:pt x="470282" y="9683"/>
                      <a:pt x="-11777" y="-36623"/>
                      <a:pt x="9595" y="609288"/>
                    </a:cubicBezTo>
                    <a:cubicBezTo>
                      <a:pt x="9595" y="609288"/>
                      <a:pt x="8408" y="878814"/>
                      <a:pt x="82023" y="980925"/>
                    </a:cubicBezTo>
                    <a:cubicBezTo>
                      <a:pt x="177010" y="1113906"/>
                      <a:pt x="351549" y="1182772"/>
                      <a:pt x="471470" y="1182772"/>
                    </a:cubicBezTo>
                    <a:cubicBezTo>
                      <a:pt x="590203" y="1182772"/>
                      <a:pt x="767117" y="1122218"/>
                      <a:pt x="860917" y="980925"/>
                    </a:cubicBezTo>
                    <a:cubicBezTo>
                      <a:pt x="933344" y="869315"/>
                      <a:pt x="932157" y="609288"/>
                      <a:pt x="932157" y="609288"/>
                    </a:cubicBezTo>
                    <a:close/>
                  </a:path>
                </a:pathLst>
              </a:custGeom>
              <a:solidFill>
                <a:srgbClr val="FDCC9B"/>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4" name="išlíde"/>
              <p:cNvSpPr/>
              <p:nvPr/>
            </p:nvSpPr>
            <p:spPr>
              <a:xfrm>
                <a:off x="6355434" y="1929947"/>
                <a:ext cx="106860" cy="213721"/>
              </a:xfrm>
              <a:custGeom>
                <a:avLst/>
                <a:gdLst/>
                <a:ahLst/>
                <a:cxnLst/>
                <a:rect l="0" t="0" r="0" b="0"/>
                <a:pathLst>
                  <a:path w="106860" h="213720">
                    <a:moveTo>
                      <a:pt x="24340" y="39964"/>
                    </a:moveTo>
                    <a:cubicBezTo>
                      <a:pt x="24340" y="39964"/>
                      <a:pt x="52837" y="-15841"/>
                      <a:pt x="84895" y="22154"/>
                    </a:cubicBezTo>
                    <a:cubicBezTo>
                      <a:pt x="116953" y="60149"/>
                      <a:pt x="111016" y="214502"/>
                      <a:pt x="8905" y="214502"/>
                    </a:cubicBezTo>
                    <a:cubicBezTo>
                      <a:pt x="8905" y="214502"/>
                      <a:pt x="23153" y="76771"/>
                      <a:pt x="24340" y="39964"/>
                    </a:cubicBezTo>
                    <a:close/>
                  </a:path>
                </a:pathLst>
              </a:custGeom>
              <a:solidFill>
                <a:srgbClr val="FECE9A"/>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5" name="išlíḑé"/>
              <p:cNvSpPr/>
              <p:nvPr/>
            </p:nvSpPr>
            <p:spPr>
              <a:xfrm>
                <a:off x="6370869" y="1983643"/>
                <a:ext cx="59367" cy="106860"/>
              </a:xfrm>
              <a:custGeom>
                <a:avLst/>
                <a:gdLst/>
                <a:ahLst/>
                <a:cxnLst/>
                <a:rect l="0" t="0" r="0" b="0"/>
                <a:pathLst>
                  <a:path w="59366" h="106860">
                    <a:moveTo>
                      <a:pt x="8905" y="43260"/>
                    </a:moveTo>
                    <a:cubicBezTo>
                      <a:pt x="8905" y="43260"/>
                      <a:pt x="29090" y="-11357"/>
                      <a:pt x="49275" y="17139"/>
                    </a:cubicBezTo>
                    <a:cubicBezTo>
                      <a:pt x="69459" y="45635"/>
                      <a:pt x="58773" y="82442"/>
                      <a:pt x="29090" y="107376"/>
                    </a:cubicBezTo>
                    <a:cubicBezTo>
                      <a:pt x="29090" y="106189"/>
                      <a:pt x="43338" y="6453"/>
                      <a:pt x="8905" y="43260"/>
                    </a:cubicBezTo>
                    <a:close/>
                  </a:path>
                </a:pathLst>
              </a:custGeom>
              <a:solidFill>
                <a:srgbClr val="EEB881"/>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6" name="íṧliḋe"/>
              <p:cNvSpPr/>
              <p:nvPr/>
            </p:nvSpPr>
            <p:spPr>
              <a:xfrm>
                <a:off x="5388287" y="1929947"/>
                <a:ext cx="106860" cy="213721"/>
              </a:xfrm>
              <a:custGeom>
                <a:avLst/>
                <a:gdLst/>
                <a:ahLst/>
                <a:cxnLst/>
                <a:rect l="0" t="0" r="0" b="0"/>
                <a:pathLst>
                  <a:path w="106860" h="213720">
                    <a:moveTo>
                      <a:pt x="85548" y="39964"/>
                    </a:moveTo>
                    <a:cubicBezTo>
                      <a:pt x="85548" y="39964"/>
                      <a:pt x="57052" y="-15841"/>
                      <a:pt x="24994" y="22154"/>
                    </a:cubicBezTo>
                    <a:cubicBezTo>
                      <a:pt x="-7064" y="60149"/>
                      <a:pt x="3622" y="214502"/>
                      <a:pt x="104546" y="214502"/>
                    </a:cubicBezTo>
                    <a:cubicBezTo>
                      <a:pt x="104546" y="214502"/>
                      <a:pt x="85548" y="76771"/>
                      <a:pt x="85548" y="39964"/>
                    </a:cubicBezTo>
                    <a:close/>
                  </a:path>
                </a:pathLst>
              </a:custGeom>
              <a:solidFill>
                <a:srgbClr val="FECE9A"/>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7" name="îṥḻidè"/>
              <p:cNvSpPr/>
              <p:nvPr/>
            </p:nvSpPr>
            <p:spPr>
              <a:xfrm>
                <a:off x="5414203" y="1983643"/>
                <a:ext cx="59367" cy="106860"/>
              </a:xfrm>
              <a:custGeom>
                <a:avLst/>
                <a:gdLst/>
                <a:ahLst/>
                <a:cxnLst/>
                <a:rect l="0" t="0" r="0" b="0"/>
                <a:pathLst>
                  <a:path w="59366" h="106860">
                    <a:moveTo>
                      <a:pt x="59633" y="43260"/>
                    </a:moveTo>
                    <a:cubicBezTo>
                      <a:pt x="59633" y="43260"/>
                      <a:pt x="39448" y="-11357"/>
                      <a:pt x="19263" y="17139"/>
                    </a:cubicBezTo>
                    <a:cubicBezTo>
                      <a:pt x="-922" y="45635"/>
                      <a:pt x="9764" y="82442"/>
                      <a:pt x="39448" y="107376"/>
                    </a:cubicBezTo>
                    <a:cubicBezTo>
                      <a:pt x="38260" y="106189"/>
                      <a:pt x="25200" y="6453"/>
                      <a:pt x="59633" y="43260"/>
                    </a:cubicBezTo>
                    <a:close/>
                  </a:path>
                </a:pathLst>
              </a:custGeom>
              <a:solidFill>
                <a:srgbClr val="EEB881"/>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8" name="işḷîdê"/>
              <p:cNvSpPr/>
              <p:nvPr/>
            </p:nvSpPr>
            <p:spPr>
              <a:xfrm>
                <a:off x="5388668" y="1205553"/>
                <a:ext cx="1068604" cy="819262"/>
              </a:xfrm>
              <a:custGeom>
                <a:avLst/>
                <a:gdLst/>
                <a:ahLst/>
                <a:cxnLst/>
                <a:rect l="0" t="0" r="0" b="0"/>
                <a:pathLst>
                  <a:path w="1068604" h="819262">
                    <a:moveTo>
                      <a:pt x="1061160" y="767920"/>
                    </a:moveTo>
                    <a:cubicBezTo>
                      <a:pt x="1061160" y="767920"/>
                      <a:pt x="1074220" y="561324"/>
                      <a:pt x="1029101" y="411719"/>
                    </a:cubicBezTo>
                    <a:cubicBezTo>
                      <a:pt x="985170" y="260928"/>
                      <a:pt x="929365" y="161191"/>
                      <a:pt x="784510" y="98263"/>
                    </a:cubicBezTo>
                    <a:cubicBezTo>
                      <a:pt x="642029" y="35334"/>
                      <a:pt x="377253" y="-85775"/>
                      <a:pt x="252583" y="139819"/>
                    </a:cubicBezTo>
                    <a:cubicBezTo>
                      <a:pt x="252583" y="139819"/>
                      <a:pt x="95854" y="163566"/>
                      <a:pt x="44798" y="385598"/>
                    </a:cubicBezTo>
                    <a:cubicBezTo>
                      <a:pt x="-7444" y="607630"/>
                      <a:pt x="12740" y="773857"/>
                      <a:pt x="12740" y="773857"/>
                    </a:cubicBezTo>
                    <a:cubicBezTo>
                      <a:pt x="12740" y="773857"/>
                      <a:pt x="54297" y="718052"/>
                      <a:pt x="100603" y="810665"/>
                    </a:cubicBezTo>
                    <a:cubicBezTo>
                      <a:pt x="100603" y="810665"/>
                      <a:pt x="132661" y="665810"/>
                      <a:pt x="129099" y="569635"/>
                    </a:cubicBezTo>
                    <a:cubicBezTo>
                      <a:pt x="129099" y="569635"/>
                      <a:pt x="241896" y="465150"/>
                      <a:pt x="241896" y="402221"/>
                    </a:cubicBezTo>
                    <a:cubicBezTo>
                      <a:pt x="241896" y="402221"/>
                      <a:pt x="314324" y="465150"/>
                      <a:pt x="498361" y="452089"/>
                    </a:cubicBezTo>
                    <a:cubicBezTo>
                      <a:pt x="682399" y="439028"/>
                      <a:pt x="766700" y="392722"/>
                      <a:pt x="815381" y="420031"/>
                    </a:cubicBezTo>
                    <a:cubicBezTo>
                      <a:pt x="864062" y="447340"/>
                      <a:pt x="981608" y="619503"/>
                      <a:pt x="976859" y="820163"/>
                    </a:cubicBezTo>
                    <a:cubicBezTo>
                      <a:pt x="975671" y="821351"/>
                      <a:pt x="1011291" y="700242"/>
                      <a:pt x="1061160" y="767920"/>
                    </a:cubicBezTo>
                    <a:close/>
                  </a:path>
                </a:pathLst>
              </a:custGeom>
              <a:solidFill>
                <a:srgbClr val="2D2C2B"/>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09" name="îṥļïḋê"/>
              <p:cNvSpPr/>
              <p:nvPr/>
            </p:nvSpPr>
            <p:spPr>
              <a:xfrm>
                <a:off x="5865063" y="2098673"/>
                <a:ext cx="118734" cy="83114"/>
              </a:xfrm>
              <a:custGeom>
                <a:avLst/>
                <a:gdLst/>
                <a:ahLst/>
                <a:cxnLst/>
                <a:rect l="0" t="0" r="0" b="0"/>
                <a:pathLst>
                  <a:path w="118733" h="83113">
                    <a:moveTo>
                      <a:pt x="118140" y="43402"/>
                    </a:moveTo>
                    <a:cubicBezTo>
                      <a:pt x="118140" y="62399"/>
                      <a:pt x="93206" y="77835"/>
                      <a:pt x="63523" y="77835"/>
                    </a:cubicBezTo>
                    <a:cubicBezTo>
                      <a:pt x="32652" y="77835"/>
                      <a:pt x="8905" y="62399"/>
                      <a:pt x="8905" y="43402"/>
                    </a:cubicBezTo>
                    <a:cubicBezTo>
                      <a:pt x="8905" y="24405"/>
                      <a:pt x="33839" y="8969"/>
                      <a:pt x="63523" y="8969"/>
                    </a:cubicBezTo>
                    <a:cubicBezTo>
                      <a:pt x="94393" y="7782"/>
                      <a:pt x="118140" y="23217"/>
                      <a:pt x="118140" y="43402"/>
                    </a:cubicBezTo>
                    <a:close/>
                  </a:path>
                </a:pathLst>
              </a:custGeom>
              <a:solidFill>
                <a:srgbClr val="EEB881"/>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0" name="îṡľïḓê"/>
              <p:cNvSpPr/>
              <p:nvPr/>
            </p:nvSpPr>
            <p:spPr>
              <a:xfrm>
                <a:off x="5770277" y="2237690"/>
                <a:ext cx="308708" cy="106860"/>
              </a:xfrm>
              <a:custGeom>
                <a:avLst/>
                <a:gdLst/>
                <a:ahLst/>
                <a:cxnLst/>
                <a:rect l="0" t="0" r="0" b="0"/>
                <a:pathLst>
                  <a:path w="308707" h="106860">
                    <a:moveTo>
                      <a:pt x="9891" y="29055"/>
                    </a:moveTo>
                    <a:cubicBezTo>
                      <a:pt x="52635" y="128791"/>
                      <a:pt x="265169" y="129978"/>
                      <a:pt x="303164" y="25493"/>
                    </a:cubicBezTo>
                    <a:cubicBezTo>
                      <a:pt x="309100" y="10057"/>
                      <a:pt x="284166" y="2933"/>
                      <a:pt x="278230" y="18369"/>
                    </a:cubicBezTo>
                    <a:cubicBezTo>
                      <a:pt x="247359" y="101482"/>
                      <a:pt x="65696" y="91984"/>
                      <a:pt x="32451" y="14807"/>
                    </a:cubicBezTo>
                    <a:cubicBezTo>
                      <a:pt x="26514" y="559"/>
                      <a:pt x="3955" y="14807"/>
                      <a:pt x="9891" y="29055"/>
                    </a:cubicBezTo>
                    <a:lnTo>
                      <a:pt x="9891" y="29055"/>
                    </a:lnTo>
                    <a:close/>
                  </a:path>
                </a:pathLst>
              </a:custGeom>
              <a:solidFill>
                <a:srgbClr val="F1A58D"/>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1" name="íś1iḋé"/>
              <p:cNvSpPr/>
              <p:nvPr/>
            </p:nvSpPr>
            <p:spPr>
              <a:xfrm>
                <a:off x="6109655" y="1932510"/>
                <a:ext cx="130607" cy="130607"/>
              </a:xfrm>
              <a:custGeom>
                <a:avLst/>
                <a:gdLst/>
                <a:ahLst/>
                <a:cxnLst/>
                <a:rect l="0" t="0" r="0" b="0"/>
                <a:pathLst>
                  <a:path w="130607" h="130607">
                    <a:moveTo>
                      <a:pt x="125264" y="67084"/>
                    </a:moveTo>
                    <a:cubicBezTo>
                      <a:pt x="125264" y="99143"/>
                      <a:pt x="99143" y="125264"/>
                      <a:pt x="67085" y="125264"/>
                    </a:cubicBezTo>
                    <a:cubicBezTo>
                      <a:pt x="35026" y="125264"/>
                      <a:pt x="8905" y="99143"/>
                      <a:pt x="8905" y="67084"/>
                    </a:cubicBezTo>
                    <a:cubicBezTo>
                      <a:pt x="8905" y="35026"/>
                      <a:pt x="35026" y="8905"/>
                      <a:pt x="67085" y="8905"/>
                    </a:cubicBezTo>
                    <a:cubicBezTo>
                      <a:pt x="99143" y="8905"/>
                      <a:pt x="125264" y="35026"/>
                      <a:pt x="125264" y="67084"/>
                    </a:cubicBezTo>
                    <a:close/>
                  </a:path>
                </a:pathLst>
              </a:custGeom>
              <a:solidFill>
                <a:srgbClr val="352213"/>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2" name="îṧļïdé"/>
              <p:cNvSpPr/>
              <p:nvPr/>
            </p:nvSpPr>
            <p:spPr>
              <a:xfrm>
                <a:off x="6166647" y="1945571"/>
                <a:ext cx="47494" cy="47493"/>
              </a:xfrm>
              <a:custGeom>
                <a:avLst/>
                <a:gdLst/>
                <a:ahLst/>
                <a:cxnLst/>
                <a:rect l="0" t="0" r="0" b="0"/>
                <a:pathLst>
                  <a:path w="47493" h="47493">
                    <a:moveTo>
                      <a:pt x="46900" y="27902"/>
                    </a:moveTo>
                    <a:cubicBezTo>
                      <a:pt x="46900" y="38588"/>
                      <a:pt x="38588" y="46900"/>
                      <a:pt x="27903" y="46900"/>
                    </a:cubicBezTo>
                    <a:cubicBezTo>
                      <a:pt x="17216" y="46900"/>
                      <a:pt x="8905" y="38588"/>
                      <a:pt x="8905" y="27902"/>
                    </a:cubicBezTo>
                    <a:cubicBezTo>
                      <a:pt x="8905" y="17216"/>
                      <a:pt x="17216" y="8905"/>
                      <a:pt x="27903" y="8905"/>
                    </a:cubicBezTo>
                    <a:cubicBezTo>
                      <a:pt x="38588" y="8905"/>
                      <a:pt x="46900" y="17216"/>
                      <a:pt x="46900" y="27902"/>
                    </a:cubicBezTo>
                    <a:close/>
                  </a:path>
                </a:pathLst>
              </a:custGeom>
              <a:solidFill>
                <a:srgbClr val="FFFFFF"/>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3" name="íSḷïḍe"/>
              <p:cNvSpPr/>
              <p:nvPr/>
            </p:nvSpPr>
            <p:spPr>
              <a:xfrm>
                <a:off x="5610973" y="1932510"/>
                <a:ext cx="130607" cy="130607"/>
              </a:xfrm>
              <a:custGeom>
                <a:avLst/>
                <a:gdLst/>
                <a:ahLst/>
                <a:cxnLst/>
                <a:rect l="0" t="0" r="0" b="0"/>
                <a:pathLst>
                  <a:path w="130607" h="130607">
                    <a:moveTo>
                      <a:pt x="125264" y="67084"/>
                    </a:moveTo>
                    <a:cubicBezTo>
                      <a:pt x="125264" y="99143"/>
                      <a:pt x="99143" y="125264"/>
                      <a:pt x="67085" y="125264"/>
                    </a:cubicBezTo>
                    <a:cubicBezTo>
                      <a:pt x="35026" y="125264"/>
                      <a:pt x="8905" y="99143"/>
                      <a:pt x="8905" y="67084"/>
                    </a:cubicBezTo>
                    <a:cubicBezTo>
                      <a:pt x="8905" y="35026"/>
                      <a:pt x="35026" y="8905"/>
                      <a:pt x="67085" y="8905"/>
                    </a:cubicBezTo>
                    <a:cubicBezTo>
                      <a:pt x="99143" y="8905"/>
                      <a:pt x="125264" y="35026"/>
                      <a:pt x="125264" y="67084"/>
                    </a:cubicBezTo>
                    <a:close/>
                  </a:path>
                </a:pathLst>
              </a:custGeom>
              <a:solidFill>
                <a:srgbClr val="352213"/>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4" name="íṡḷíḑe"/>
              <p:cNvSpPr/>
              <p:nvPr/>
            </p:nvSpPr>
            <p:spPr>
              <a:xfrm>
                <a:off x="5667965" y="1945571"/>
                <a:ext cx="47494" cy="47493"/>
              </a:xfrm>
              <a:custGeom>
                <a:avLst/>
                <a:gdLst/>
                <a:ahLst/>
                <a:cxnLst/>
                <a:rect l="0" t="0" r="0" b="0"/>
                <a:pathLst>
                  <a:path w="47493" h="47493">
                    <a:moveTo>
                      <a:pt x="46900" y="27902"/>
                    </a:moveTo>
                    <a:cubicBezTo>
                      <a:pt x="46900" y="38588"/>
                      <a:pt x="38588" y="46900"/>
                      <a:pt x="27902" y="46900"/>
                    </a:cubicBezTo>
                    <a:cubicBezTo>
                      <a:pt x="17216" y="46900"/>
                      <a:pt x="8905" y="38588"/>
                      <a:pt x="8905" y="27902"/>
                    </a:cubicBezTo>
                    <a:cubicBezTo>
                      <a:pt x="8905" y="17216"/>
                      <a:pt x="17216" y="8905"/>
                      <a:pt x="27902" y="8905"/>
                    </a:cubicBezTo>
                    <a:cubicBezTo>
                      <a:pt x="38588" y="8905"/>
                      <a:pt x="46900" y="17216"/>
                      <a:pt x="46900" y="27902"/>
                    </a:cubicBezTo>
                    <a:close/>
                  </a:path>
                </a:pathLst>
              </a:custGeom>
              <a:solidFill>
                <a:srgbClr val="FFFFFF"/>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5" name="iṥļiḑê"/>
              <p:cNvSpPr/>
              <p:nvPr/>
            </p:nvSpPr>
            <p:spPr>
              <a:xfrm>
                <a:off x="6068381" y="1833822"/>
                <a:ext cx="213721" cy="71240"/>
              </a:xfrm>
              <a:custGeom>
                <a:avLst/>
                <a:gdLst/>
                <a:ahLst/>
                <a:cxnLst/>
                <a:rect l="0" t="0" r="0" b="0"/>
                <a:pathLst>
                  <a:path w="213720" h="71240">
                    <a:moveTo>
                      <a:pt x="27620" y="62474"/>
                    </a:moveTo>
                    <a:cubicBezTo>
                      <a:pt x="77488" y="19730"/>
                      <a:pt x="142791" y="26854"/>
                      <a:pt x="191472" y="66036"/>
                    </a:cubicBezTo>
                    <a:cubicBezTo>
                      <a:pt x="203346" y="75535"/>
                      <a:pt x="217594" y="56537"/>
                      <a:pt x="205720" y="47038"/>
                    </a:cubicBezTo>
                    <a:cubicBezTo>
                      <a:pt x="149915" y="732"/>
                      <a:pt x="70364" y="-6392"/>
                      <a:pt x="13372" y="42289"/>
                    </a:cubicBezTo>
                    <a:cubicBezTo>
                      <a:pt x="1498" y="52975"/>
                      <a:pt x="15746" y="71973"/>
                      <a:pt x="27620" y="62474"/>
                    </a:cubicBezTo>
                    <a:lnTo>
                      <a:pt x="27620" y="62474"/>
                    </a:lnTo>
                    <a:close/>
                  </a:path>
                </a:pathLst>
              </a:custGeom>
              <a:solidFill>
                <a:srgbClr val="2D2C2B"/>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6" name="îṧḷiḓê"/>
              <p:cNvSpPr/>
              <p:nvPr/>
            </p:nvSpPr>
            <p:spPr>
              <a:xfrm>
                <a:off x="5568512" y="1833822"/>
                <a:ext cx="213721" cy="71240"/>
              </a:xfrm>
              <a:custGeom>
                <a:avLst/>
                <a:gdLst/>
                <a:ahLst/>
                <a:cxnLst/>
                <a:rect l="0" t="0" r="0" b="0"/>
                <a:pathLst>
                  <a:path w="213720" h="71240">
                    <a:moveTo>
                      <a:pt x="191472" y="62474"/>
                    </a:moveTo>
                    <a:cubicBezTo>
                      <a:pt x="141604" y="19730"/>
                      <a:pt x="76300" y="26854"/>
                      <a:pt x="27620" y="66036"/>
                    </a:cubicBezTo>
                    <a:cubicBezTo>
                      <a:pt x="15746" y="75535"/>
                      <a:pt x="1498" y="56537"/>
                      <a:pt x="13372" y="47038"/>
                    </a:cubicBezTo>
                    <a:cubicBezTo>
                      <a:pt x="69176" y="732"/>
                      <a:pt x="148728" y="-6392"/>
                      <a:pt x="205720" y="42289"/>
                    </a:cubicBezTo>
                    <a:cubicBezTo>
                      <a:pt x="216406" y="52975"/>
                      <a:pt x="202158" y="71973"/>
                      <a:pt x="191472" y="62474"/>
                    </a:cubicBezTo>
                    <a:lnTo>
                      <a:pt x="191472" y="62474"/>
                    </a:lnTo>
                    <a:close/>
                  </a:path>
                </a:pathLst>
              </a:custGeom>
              <a:solidFill>
                <a:srgbClr val="2D2C2B"/>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7" name="iSḷide"/>
              <p:cNvSpPr/>
              <p:nvPr/>
            </p:nvSpPr>
            <p:spPr>
              <a:xfrm>
                <a:off x="5095668" y="2629477"/>
                <a:ext cx="1674146" cy="1614778"/>
              </a:xfrm>
              <a:custGeom>
                <a:avLst/>
                <a:gdLst/>
                <a:ahLst/>
                <a:cxnLst/>
                <a:rect l="0" t="0" r="0" b="0"/>
                <a:pathLst>
                  <a:path w="1674146" h="1614777">
                    <a:moveTo>
                      <a:pt x="1668803" y="1591625"/>
                    </a:moveTo>
                    <a:cubicBezTo>
                      <a:pt x="1668803" y="1591625"/>
                      <a:pt x="1647431" y="1113128"/>
                      <a:pt x="1647431" y="942152"/>
                    </a:cubicBezTo>
                    <a:cubicBezTo>
                      <a:pt x="1647431" y="742679"/>
                      <a:pt x="1529885" y="226188"/>
                      <a:pt x="1484766" y="146636"/>
                    </a:cubicBezTo>
                    <a:cubicBezTo>
                      <a:pt x="1439647" y="67085"/>
                      <a:pt x="1089383" y="11280"/>
                      <a:pt x="1089383" y="11280"/>
                    </a:cubicBezTo>
                    <a:cubicBezTo>
                      <a:pt x="1040702" y="81333"/>
                      <a:pt x="892284" y="94393"/>
                      <a:pt x="838854" y="95581"/>
                    </a:cubicBezTo>
                    <a:cubicBezTo>
                      <a:pt x="785424" y="94393"/>
                      <a:pt x="641756" y="78958"/>
                      <a:pt x="593075" y="8905"/>
                    </a:cubicBezTo>
                    <a:cubicBezTo>
                      <a:pt x="593075" y="8905"/>
                      <a:pt x="236874" y="65897"/>
                      <a:pt x="192942" y="145449"/>
                    </a:cubicBezTo>
                    <a:cubicBezTo>
                      <a:pt x="176320" y="173945"/>
                      <a:pt x="31464" y="792547"/>
                      <a:pt x="30277" y="940964"/>
                    </a:cubicBezTo>
                    <a:cubicBezTo>
                      <a:pt x="30277" y="1111941"/>
                      <a:pt x="8905" y="1590438"/>
                      <a:pt x="8905" y="1590438"/>
                    </a:cubicBezTo>
                    <a:lnTo>
                      <a:pt x="265370" y="1590438"/>
                    </a:lnTo>
                    <a:cubicBezTo>
                      <a:pt x="265370" y="1590438"/>
                      <a:pt x="252309" y="1018141"/>
                      <a:pt x="290304" y="867349"/>
                    </a:cubicBezTo>
                    <a:cubicBezTo>
                      <a:pt x="328299" y="716558"/>
                      <a:pt x="349671" y="536083"/>
                      <a:pt x="349671" y="536083"/>
                    </a:cubicBezTo>
                    <a:cubicBezTo>
                      <a:pt x="349671" y="536083"/>
                      <a:pt x="354420" y="1198616"/>
                      <a:pt x="344922" y="1501387"/>
                    </a:cubicBezTo>
                    <a:cubicBezTo>
                      <a:pt x="344922" y="1501387"/>
                      <a:pt x="437534" y="1611809"/>
                      <a:pt x="819857" y="1617746"/>
                    </a:cubicBezTo>
                    <a:cubicBezTo>
                      <a:pt x="819857" y="1617746"/>
                      <a:pt x="832918" y="1617746"/>
                      <a:pt x="840042" y="1617746"/>
                    </a:cubicBezTo>
                    <a:cubicBezTo>
                      <a:pt x="847166" y="1617746"/>
                      <a:pt x="860226" y="1617746"/>
                      <a:pt x="860226" y="1617746"/>
                    </a:cubicBezTo>
                    <a:cubicBezTo>
                      <a:pt x="1243736" y="1611809"/>
                      <a:pt x="1360096" y="1501387"/>
                      <a:pt x="1360096" y="1501387"/>
                    </a:cubicBezTo>
                    <a:cubicBezTo>
                      <a:pt x="1357721" y="1081070"/>
                      <a:pt x="1330412" y="536083"/>
                      <a:pt x="1330412" y="536083"/>
                    </a:cubicBezTo>
                    <a:cubicBezTo>
                      <a:pt x="1330412" y="536083"/>
                      <a:pt x="1351784" y="716558"/>
                      <a:pt x="1389779" y="867349"/>
                    </a:cubicBezTo>
                    <a:cubicBezTo>
                      <a:pt x="1427774" y="1018141"/>
                      <a:pt x="1414713" y="1590438"/>
                      <a:pt x="1414713" y="1590438"/>
                    </a:cubicBezTo>
                    <a:lnTo>
                      <a:pt x="1668803" y="1590438"/>
                    </a:lnTo>
                    <a:close/>
                  </a:path>
                </a:pathLst>
              </a:custGeom>
              <a:solidFill>
                <a:srgbClr val="FCFCFC"/>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8" name="íşľiḍe"/>
              <p:cNvSpPr/>
              <p:nvPr/>
            </p:nvSpPr>
            <p:spPr>
              <a:xfrm>
                <a:off x="6398450" y="2787392"/>
                <a:ext cx="154354" cy="415568"/>
              </a:xfrm>
              <a:custGeom>
                <a:avLst/>
                <a:gdLst/>
                <a:ahLst/>
                <a:cxnLst/>
                <a:rect l="0" t="0" r="0" b="0"/>
                <a:pathLst>
                  <a:path w="154353" h="415567">
                    <a:moveTo>
                      <a:pt x="25256" y="378167"/>
                    </a:moveTo>
                    <a:cubicBezTo>
                      <a:pt x="25256" y="378167"/>
                      <a:pt x="2696" y="95581"/>
                      <a:pt x="148739" y="8905"/>
                    </a:cubicBezTo>
                    <a:cubicBezTo>
                      <a:pt x="148739" y="8905"/>
                      <a:pt x="-43610" y="93206"/>
                      <a:pt x="22881" y="411412"/>
                    </a:cubicBezTo>
                    <a:lnTo>
                      <a:pt x="25256" y="378167"/>
                    </a:lnTo>
                    <a:close/>
                  </a:path>
                </a:pathLst>
              </a:custGeom>
              <a:solidFill>
                <a:srgbClr val="DCDEE0"/>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19" name="iŝ1íḑè"/>
              <p:cNvSpPr/>
              <p:nvPr/>
            </p:nvSpPr>
            <p:spPr>
              <a:xfrm>
                <a:off x="5312951" y="2789767"/>
                <a:ext cx="154354" cy="415568"/>
              </a:xfrm>
              <a:custGeom>
                <a:avLst/>
                <a:gdLst/>
                <a:ahLst/>
                <a:cxnLst/>
                <a:rect l="0" t="0" r="0" b="0"/>
                <a:pathLst>
                  <a:path w="154353" h="415567">
                    <a:moveTo>
                      <a:pt x="132388" y="378167"/>
                    </a:moveTo>
                    <a:cubicBezTo>
                      <a:pt x="132388" y="378167"/>
                      <a:pt x="154948" y="95581"/>
                      <a:pt x="8905" y="8905"/>
                    </a:cubicBezTo>
                    <a:cubicBezTo>
                      <a:pt x="8905" y="8905"/>
                      <a:pt x="201254" y="93206"/>
                      <a:pt x="134763" y="411412"/>
                    </a:cubicBezTo>
                    <a:lnTo>
                      <a:pt x="132388" y="378167"/>
                    </a:lnTo>
                    <a:close/>
                  </a:path>
                </a:pathLst>
              </a:custGeom>
              <a:solidFill>
                <a:srgbClr val="DCDEE0"/>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20" name="ïSļiďé"/>
              <p:cNvSpPr/>
              <p:nvPr/>
            </p:nvSpPr>
            <p:spPr>
              <a:xfrm>
                <a:off x="5620472" y="2577234"/>
                <a:ext cx="320581" cy="320581"/>
              </a:xfrm>
              <a:custGeom>
                <a:avLst/>
                <a:gdLst/>
                <a:ahLst/>
                <a:cxnLst/>
                <a:rect l="0" t="0" r="0" b="0"/>
                <a:pathLst>
                  <a:path w="320581" h="320580">
                    <a:moveTo>
                      <a:pt x="152573" y="8905"/>
                    </a:moveTo>
                    <a:lnTo>
                      <a:pt x="319988" y="147823"/>
                    </a:lnTo>
                    <a:lnTo>
                      <a:pt x="198879" y="311676"/>
                    </a:lnTo>
                    <a:lnTo>
                      <a:pt x="8905" y="73021"/>
                    </a:lnTo>
                    <a:close/>
                  </a:path>
                </a:pathLst>
              </a:custGeom>
              <a:solidFill>
                <a:srgbClr val="DCDEE0"/>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21" name="iṡlîdè"/>
              <p:cNvSpPr/>
              <p:nvPr/>
            </p:nvSpPr>
            <p:spPr>
              <a:xfrm>
                <a:off x="5926805" y="2577234"/>
                <a:ext cx="320581" cy="320581"/>
              </a:xfrm>
              <a:custGeom>
                <a:avLst/>
                <a:gdLst/>
                <a:ahLst/>
                <a:cxnLst/>
                <a:rect l="0" t="0" r="0" b="0"/>
                <a:pathLst>
                  <a:path w="320581" h="320580">
                    <a:moveTo>
                      <a:pt x="182256" y="8905"/>
                    </a:moveTo>
                    <a:lnTo>
                      <a:pt x="8905" y="147823"/>
                    </a:lnTo>
                    <a:lnTo>
                      <a:pt x="131201" y="311676"/>
                    </a:lnTo>
                    <a:lnTo>
                      <a:pt x="312864" y="74209"/>
                    </a:lnTo>
                    <a:close/>
                  </a:path>
                </a:pathLst>
              </a:custGeom>
              <a:solidFill>
                <a:srgbClr val="DCDEE0"/>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22" name="ïṡľiḓè"/>
              <p:cNvSpPr/>
              <p:nvPr/>
            </p:nvSpPr>
            <p:spPr>
              <a:xfrm>
                <a:off x="5790261" y="2876443"/>
                <a:ext cx="284961" cy="1234830"/>
              </a:xfrm>
              <a:custGeom>
                <a:avLst/>
                <a:gdLst/>
                <a:ahLst/>
                <a:cxnLst/>
                <a:rect l="0" t="0" r="0" b="0"/>
                <a:pathLst>
                  <a:path w="284961" h="1234830">
                    <a:moveTo>
                      <a:pt x="285555" y="1083445"/>
                    </a:moveTo>
                    <a:lnTo>
                      <a:pt x="188193" y="8905"/>
                    </a:lnTo>
                    <a:lnTo>
                      <a:pt x="150198" y="8905"/>
                    </a:lnTo>
                    <a:lnTo>
                      <a:pt x="144262" y="8905"/>
                    </a:lnTo>
                    <a:lnTo>
                      <a:pt x="106267" y="8905"/>
                    </a:lnTo>
                    <a:lnTo>
                      <a:pt x="8905" y="1083445"/>
                    </a:lnTo>
                    <a:cubicBezTo>
                      <a:pt x="8905" y="1083445"/>
                      <a:pt x="10092" y="1166558"/>
                      <a:pt x="145449" y="1235424"/>
                    </a:cubicBezTo>
                    <a:cubicBezTo>
                      <a:pt x="145449" y="1235424"/>
                      <a:pt x="147824" y="1237798"/>
                      <a:pt x="147824" y="1236611"/>
                    </a:cubicBezTo>
                    <a:cubicBezTo>
                      <a:pt x="149011" y="1236611"/>
                      <a:pt x="150198" y="1235424"/>
                      <a:pt x="150198" y="1235424"/>
                    </a:cubicBezTo>
                    <a:cubicBezTo>
                      <a:pt x="284367" y="1167746"/>
                      <a:pt x="285555" y="1083445"/>
                      <a:pt x="285555" y="1083445"/>
                    </a:cubicBezTo>
                    <a:close/>
                  </a:path>
                </a:pathLst>
              </a:custGeom>
              <a:solidFill>
                <a:schemeClr val="tx1">
                  <a:lumMod val="75000"/>
                  <a:lumOff val="25000"/>
                </a:schemeClr>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23" name="íślîďé"/>
              <p:cNvSpPr/>
              <p:nvPr/>
            </p:nvSpPr>
            <p:spPr>
              <a:xfrm>
                <a:off x="5855565" y="2718527"/>
                <a:ext cx="154354" cy="166227"/>
              </a:xfrm>
              <a:custGeom>
                <a:avLst/>
                <a:gdLst/>
                <a:ahLst/>
                <a:cxnLst/>
                <a:rect l="0" t="0" r="0" b="0"/>
                <a:pathLst>
                  <a:path w="154353" h="166227">
                    <a:moveTo>
                      <a:pt x="82520" y="10092"/>
                    </a:moveTo>
                    <a:lnTo>
                      <a:pt x="82520" y="8905"/>
                    </a:lnTo>
                    <a:lnTo>
                      <a:pt x="81333" y="10092"/>
                    </a:lnTo>
                    <a:lnTo>
                      <a:pt x="8905" y="108641"/>
                    </a:lnTo>
                    <a:lnTo>
                      <a:pt x="35026" y="169195"/>
                    </a:lnTo>
                    <a:lnTo>
                      <a:pt x="125264" y="169195"/>
                    </a:lnTo>
                    <a:lnTo>
                      <a:pt x="152573" y="105079"/>
                    </a:lnTo>
                    <a:close/>
                  </a:path>
                </a:pathLst>
              </a:custGeom>
              <a:solidFill>
                <a:srgbClr val="0F6899"/>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24" name="îS1ídê"/>
              <p:cNvSpPr/>
              <p:nvPr/>
            </p:nvSpPr>
            <p:spPr>
              <a:xfrm>
                <a:off x="5430498" y="4123146"/>
                <a:ext cx="1032984" cy="130607"/>
              </a:xfrm>
              <a:custGeom>
                <a:avLst/>
                <a:gdLst/>
                <a:ahLst/>
                <a:cxnLst/>
                <a:rect l="0" t="0" r="0" b="0"/>
                <a:pathLst>
                  <a:path w="1032983" h="130607">
                    <a:moveTo>
                      <a:pt x="8905" y="8905"/>
                    </a:moveTo>
                    <a:lnTo>
                      <a:pt x="1025266" y="8905"/>
                    </a:lnTo>
                    <a:lnTo>
                      <a:pt x="1025266" y="125264"/>
                    </a:lnTo>
                    <a:lnTo>
                      <a:pt x="8905" y="125264"/>
                    </a:lnTo>
                    <a:close/>
                  </a:path>
                </a:pathLst>
              </a:custGeom>
              <a:solidFill>
                <a:srgbClr val="222A2C"/>
              </a:solidFill>
              <a:ln w="9525" cap="flat">
                <a:noFill/>
                <a:prstDash val="solid"/>
                <a:miter/>
              </a:ln>
            </p:spPr>
            <p:txBody>
              <a:bodyPr wrap="square" lIns="121920" tIns="60960" rIns="121920" bIns="60960" anchor="ctr">
                <a:normAutofit fontScale="25000" lnSpcReduction="20000"/>
              </a:bodyPr>
              <a:lstStyle/>
              <a:p>
                <a:pPr algn="ctr"/>
                <a:endParaRPr sz="2400"/>
              </a:p>
            </p:txBody>
          </p:sp>
          <p:sp>
            <p:nvSpPr>
              <p:cNvPr id="125" name="ï$lídé"/>
              <p:cNvSpPr/>
              <p:nvPr/>
            </p:nvSpPr>
            <p:spPr>
              <a:xfrm>
                <a:off x="5852003" y="4113647"/>
                <a:ext cx="178101" cy="154354"/>
              </a:xfrm>
              <a:custGeom>
                <a:avLst/>
                <a:gdLst/>
                <a:ahLst/>
                <a:cxnLst/>
                <a:rect l="0" t="0" r="0" b="0"/>
                <a:pathLst>
                  <a:path w="178100" h="154353">
                    <a:moveTo>
                      <a:pt x="8905" y="8905"/>
                    </a:moveTo>
                    <a:lnTo>
                      <a:pt x="169196" y="8905"/>
                    </a:lnTo>
                    <a:lnTo>
                      <a:pt x="169196" y="149011"/>
                    </a:lnTo>
                    <a:lnTo>
                      <a:pt x="8905" y="149011"/>
                    </a:lnTo>
                    <a:close/>
                  </a:path>
                </a:pathLst>
              </a:custGeom>
              <a:solidFill>
                <a:srgbClr val="3B4244"/>
              </a:solidFill>
              <a:ln w="9525" cap="flat">
                <a:noFill/>
                <a:prstDash val="solid"/>
                <a:miter/>
              </a:ln>
            </p:spPr>
            <p:txBody>
              <a:bodyPr wrap="square" lIns="121920" tIns="60960" rIns="121920" bIns="60960" anchor="ctr">
                <a:normAutofit fontScale="25000" lnSpcReduction="20000"/>
              </a:bodyPr>
              <a:lstStyle/>
              <a:p>
                <a:pPr algn="ctr"/>
                <a:endParaRPr sz="2400"/>
              </a:p>
            </p:txBody>
          </p:sp>
        </p:grpSp>
        <p:grpSp>
          <p:nvGrpSpPr>
            <p:cNvPr id="189" name="iSľîḑè"/>
            <p:cNvGrpSpPr/>
            <p:nvPr/>
          </p:nvGrpSpPr>
          <p:grpSpPr>
            <a:xfrm>
              <a:off x="3797" y="5117"/>
              <a:ext cx="571" cy="571"/>
              <a:chOff x="3214388" y="4510902"/>
              <a:chExt cx="483628" cy="483628"/>
            </a:xfrm>
          </p:grpSpPr>
          <p:sp>
            <p:nvSpPr>
              <p:cNvPr id="127" name="is1iďé"/>
              <p:cNvSpPr/>
              <p:nvPr/>
            </p:nvSpPr>
            <p:spPr>
              <a:xfrm>
                <a:off x="3214388" y="4510902"/>
                <a:ext cx="483628" cy="483628"/>
              </a:xfrm>
              <a:prstGeom prst="ellipse">
                <a:avLst/>
              </a:prstGeom>
              <a:solidFill>
                <a:schemeClr val="tx1">
                  <a:lumMod val="75000"/>
                  <a:lumOff val="2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fontScale="52500" lnSpcReduction="20000"/>
              </a:bodyPr>
              <a:lstStyle/>
              <a:p>
                <a:pPr algn="ctr" defTabSz="914400"/>
                <a:endParaRPr lang="zh-CN" altLang="en-US" sz="2665" b="1" dirty="0">
                  <a:solidFill>
                    <a:schemeClr val="bg1"/>
                  </a:solidFill>
                </a:endParaRPr>
              </a:p>
            </p:txBody>
          </p:sp>
          <p:sp>
            <p:nvSpPr>
              <p:cNvPr id="174" name="ïṧḷiḋe"/>
              <p:cNvSpPr/>
              <p:nvPr/>
            </p:nvSpPr>
            <p:spPr>
              <a:xfrm>
                <a:off x="3350114" y="4634121"/>
                <a:ext cx="212178" cy="237191"/>
              </a:xfrm>
              <a:custGeom>
                <a:avLst/>
                <a:gdLst>
                  <a:gd name="connsiteX0" fmla="*/ 373496 w 509672"/>
                  <a:gd name="connsiteY0" fmla="*/ 303618 h 569755"/>
                  <a:gd name="connsiteX1" fmla="*/ 419265 w 509672"/>
                  <a:gd name="connsiteY1" fmla="*/ 303618 h 569755"/>
                  <a:gd name="connsiteX2" fmla="*/ 419265 w 509672"/>
                  <a:gd name="connsiteY2" fmla="*/ 349387 h 569755"/>
                  <a:gd name="connsiteX3" fmla="*/ 373496 w 509672"/>
                  <a:gd name="connsiteY3" fmla="*/ 349387 h 569755"/>
                  <a:gd name="connsiteX4" fmla="*/ 303053 w 509672"/>
                  <a:gd name="connsiteY4" fmla="*/ 303618 h 569755"/>
                  <a:gd name="connsiteX5" fmla="*/ 348822 w 509672"/>
                  <a:gd name="connsiteY5" fmla="*/ 303618 h 569755"/>
                  <a:gd name="connsiteX6" fmla="*/ 348822 w 509672"/>
                  <a:gd name="connsiteY6" fmla="*/ 349387 h 569755"/>
                  <a:gd name="connsiteX7" fmla="*/ 303053 w 509672"/>
                  <a:gd name="connsiteY7" fmla="*/ 349387 h 569755"/>
                  <a:gd name="connsiteX8" fmla="*/ 232422 w 509672"/>
                  <a:gd name="connsiteY8" fmla="*/ 303618 h 569755"/>
                  <a:gd name="connsiteX9" fmla="*/ 277061 w 509672"/>
                  <a:gd name="connsiteY9" fmla="*/ 303618 h 569755"/>
                  <a:gd name="connsiteX10" fmla="*/ 277061 w 509672"/>
                  <a:gd name="connsiteY10" fmla="*/ 349387 h 569755"/>
                  <a:gd name="connsiteX11" fmla="*/ 232422 w 509672"/>
                  <a:gd name="connsiteY11" fmla="*/ 349387 h 569755"/>
                  <a:gd name="connsiteX12" fmla="*/ 160850 w 509672"/>
                  <a:gd name="connsiteY12" fmla="*/ 303618 h 569755"/>
                  <a:gd name="connsiteX13" fmla="*/ 206619 w 509672"/>
                  <a:gd name="connsiteY13" fmla="*/ 303618 h 569755"/>
                  <a:gd name="connsiteX14" fmla="*/ 206619 w 509672"/>
                  <a:gd name="connsiteY14" fmla="*/ 349387 h 569755"/>
                  <a:gd name="connsiteX15" fmla="*/ 160850 w 509672"/>
                  <a:gd name="connsiteY15" fmla="*/ 349387 h 569755"/>
                  <a:gd name="connsiteX16" fmla="*/ 90407 w 509672"/>
                  <a:gd name="connsiteY16" fmla="*/ 303618 h 569755"/>
                  <a:gd name="connsiteX17" fmla="*/ 136176 w 509672"/>
                  <a:gd name="connsiteY17" fmla="*/ 303618 h 569755"/>
                  <a:gd name="connsiteX18" fmla="*/ 136176 w 509672"/>
                  <a:gd name="connsiteY18" fmla="*/ 349387 h 569755"/>
                  <a:gd name="connsiteX19" fmla="*/ 90407 w 509672"/>
                  <a:gd name="connsiteY19" fmla="*/ 349387 h 569755"/>
                  <a:gd name="connsiteX20" fmla="*/ 373496 w 509672"/>
                  <a:gd name="connsiteY20" fmla="*/ 233364 h 569755"/>
                  <a:gd name="connsiteX21" fmla="*/ 419265 w 509672"/>
                  <a:gd name="connsiteY21" fmla="*/ 233364 h 569755"/>
                  <a:gd name="connsiteX22" fmla="*/ 419265 w 509672"/>
                  <a:gd name="connsiteY22" fmla="*/ 279133 h 569755"/>
                  <a:gd name="connsiteX23" fmla="*/ 373496 w 509672"/>
                  <a:gd name="connsiteY23" fmla="*/ 279133 h 569755"/>
                  <a:gd name="connsiteX24" fmla="*/ 303053 w 509672"/>
                  <a:gd name="connsiteY24" fmla="*/ 233364 h 569755"/>
                  <a:gd name="connsiteX25" fmla="*/ 348822 w 509672"/>
                  <a:gd name="connsiteY25" fmla="*/ 233364 h 569755"/>
                  <a:gd name="connsiteX26" fmla="*/ 348822 w 509672"/>
                  <a:gd name="connsiteY26" fmla="*/ 279133 h 569755"/>
                  <a:gd name="connsiteX27" fmla="*/ 303053 w 509672"/>
                  <a:gd name="connsiteY27" fmla="*/ 279133 h 569755"/>
                  <a:gd name="connsiteX28" fmla="*/ 232422 w 509672"/>
                  <a:gd name="connsiteY28" fmla="*/ 233364 h 569755"/>
                  <a:gd name="connsiteX29" fmla="*/ 277061 w 509672"/>
                  <a:gd name="connsiteY29" fmla="*/ 233364 h 569755"/>
                  <a:gd name="connsiteX30" fmla="*/ 277061 w 509672"/>
                  <a:gd name="connsiteY30" fmla="*/ 279133 h 569755"/>
                  <a:gd name="connsiteX31" fmla="*/ 232422 w 509672"/>
                  <a:gd name="connsiteY31" fmla="*/ 279133 h 569755"/>
                  <a:gd name="connsiteX32" fmla="*/ 160850 w 509672"/>
                  <a:gd name="connsiteY32" fmla="*/ 233364 h 569755"/>
                  <a:gd name="connsiteX33" fmla="*/ 206619 w 509672"/>
                  <a:gd name="connsiteY33" fmla="*/ 233364 h 569755"/>
                  <a:gd name="connsiteX34" fmla="*/ 206619 w 509672"/>
                  <a:gd name="connsiteY34" fmla="*/ 279133 h 569755"/>
                  <a:gd name="connsiteX35" fmla="*/ 160850 w 509672"/>
                  <a:gd name="connsiteY35" fmla="*/ 279133 h 569755"/>
                  <a:gd name="connsiteX36" fmla="*/ 90407 w 509672"/>
                  <a:gd name="connsiteY36" fmla="*/ 233364 h 569755"/>
                  <a:gd name="connsiteX37" fmla="*/ 136176 w 509672"/>
                  <a:gd name="connsiteY37" fmla="*/ 233364 h 569755"/>
                  <a:gd name="connsiteX38" fmla="*/ 136176 w 509672"/>
                  <a:gd name="connsiteY38" fmla="*/ 279133 h 569755"/>
                  <a:gd name="connsiteX39" fmla="*/ 90407 w 509672"/>
                  <a:gd name="connsiteY39" fmla="*/ 279133 h 569755"/>
                  <a:gd name="connsiteX40" fmla="*/ 0 w 509672"/>
                  <a:gd name="connsiteY40" fmla="*/ 188725 h 569755"/>
                  <a:gd name="connsiteX41" fmla="*/ 39928 w 509672"/>
                  <a:gd name="connsiteY41" fmla="*/ 188725 h 569755"/>
                  <a:gd name="connsiteX42" fmla="*/ 39928 w 509672"/>
                  <a:gd name="connsiteY42" fmla="*/ 362240 h 569755"/>
                  <a:gd name="connsiteX43" fmla="*/ 66938 w 509672"/>
                  <a:gd name="connsiteY43" fmla="*/ 390378 h 569755"/>
                  <a:gd name="connsiteX44" fmla="*/ 442734 w 509672"/>
                  <a:gd name="connsiteY44" fmla="*/ 390378 h 569755"/>
                  <a:gd name="connsiteX45" fmla="*/ 469744 w 509672"/>
                  <a:gd name="connsiteY45" fmla="*/ 362240 h 569755"/>
                  <a:gd name="connsiteX46" fmla="*/ 469744 w 509672"/>
                  <a:gd name="connsiteY46" fmla="*/ 188725 h 569755"/>
                  <a:gd name="connsiteX47" fmla="*/ 509672 w 509672"/>
                  <a:gd name="connsiteY47" fmla="*/ 188725 h 569755"/>
                  <a:gd name="connsiteX48" fmla="*/ 509672 w 509672"/>
                  <a:gd name="connsiteY48" fmla="*/ 502928 h 569755"/>
                  <a:gd name="connsiteX49" fmla="*/ 442734 w 509672"/>
                  <a:gd name="connsiteY49" fmla="*/ 569755 h 569755"/>
                  <a:gd name="connsiteX50" fmla="*/ 66938 w 509672"/>
                  <a:gd name="connsiteY50" fmla="*/ 569755 h 569755"/>
                  <a:gd name="connsiteX51" fmla="*/ 0 w 509672"/>
                  <a:gd name="connsiteY51" fmla="*/ 502928 h 569755"/>
                  <a:gd name="connsiteX52" fmla="*/ 384016 w 509672"/>
                  <a:gd name="connsiteY52" fmla="*/ 23460 h 569755"/>
                  <a:gd name="connsiteX53" fmla="*/ 365226 w 509672"/>
                  <a:gd name="connsiteY53" fmla="*/ 43402 h 569755"/>
                  <a:gd name="connsiteX54" fmla="*/ 365226 w 509672"/>
                  <a:gd name="connsiteY54" fmla="*/ 119648 h 569755"/>
                  <a:gd name="connsiteX55" fmla="*/ 384016 w 509672"/>
                  <a:gd name="connsiteY55" fmla="*/ 139589 h 569755"/>
                  <a:gd name="connsiteX56" fmla="*/ 401631 w 509672"/>
                  <a:gd name="connsiteY56" fmla="*/ 119648 h 569755"/>
                  <a:gd name="connsiteX57" fmla="*/ 401631 w 509672"/>
                  <a:gd name="connsiteY57" fmla="*/ 43402 h 569755"/>
                  <a:gd name="connsiteX58" fmla="*/ 384016 w 509672"/>
                  <a:gd name="connsiteY58" fmla="*/ 23460 h 569755"/>
                  <a:gd name="connsiteX59" fmla="*/ 257185 w 509672"/>
                  <a:gd name="connsiteY59" fmla="*/ 23460 h 569755"/>
                  <a:gd name="connsiteX60" fmla="*/ 238395 w 509672"/>
                  <a:gd name="connsiteY60" fmla="*/ 43402 h 569755"/>
                  <a:gd name="connsiteX61" fmla="*/ 238395 w 509672"/>
                  <a:gd name="connsiteY61" fmla="*/ 119648 h 569755"/>
                  <a:gd name="connsiteX62" fmla="*/ 257185 w 509672"/>
                  <a:gd name="connsiteY62" fmla="*/ 139589 h 569755"/>
                  <a:gd name="connsiteX63" fmla="*/ 275974 w 509672"/>
                  <a:gd name="connsiteY63" fmla="*/ 119648 h 569755"/>
                  <a:gd name="connsiteX64" fmla="*/ 275974 w 509672"/>
                  <a:gd name="connsiteY64" fmla="*/ 43402 h 569755"/>
                  <a:gd name="connsiteX65" fmla="*/ 257185 w 509672"/>
                  <a:gd name="connsiteY65" fmla="*/ 23460 h 569755"/>
                  <a:gd name="connsiteX66" fmla="*/ 130354 w 509672"/>
                  <a:gd name="connsiteY66" fmla="*/ 23460 h 569755"/>
                  <a:gd name="connsiteX67" fmla="*/ 112738 w 509672"/>
                  <a:gd name="connsiteY67" fmla="*/ 43402 h 569755"/>
                  <a:gd name="connsiteX68" fmla="*/ 112738 w 509672"/>
                  <a:gd name="connsiteY68" fmla="*/ 119648 h 569755"/>
                  <a:gd name="connsiteX69" fmla="*/ 130354 w 509672"/>
                  <a:gd name="connsiteY69" fmla="*/ 139589 h 569755"/>
                  <a:gd name="connsiteX70" fmla="*/ 149144 w 509672"/>
                  <a:gd name="connsiteY70" fmla="*/ 119648 h 569755"/>
                  <a:gd name="connsiteX71" fmla="*/ 149144 w 509672"/>
                  <a:gd name="connsiteY71" fmla="*/ 43402 h 569755"/>
                  <a:gd name="connsiteX72" fmla="*/ 130354 w 509672"/>
                  <a:gd name="connsiteY72" fmla="*/ 23460 h 569755"/>
                  <a:gd name="connsiteX73" fmla="*/ 130354 w 509672"/>
                  <a:gd name="connsiteY73" fmla="*/ 0 h 569755"/>
                  <a:gd name="connsiteX74" fmla="*/ 172631 w 509672"/>
                  <a:gd name="connsiteY74" fmla="*/ 43402 h 569755"/>
                  <a:gd name="connsiteX75" fmla="*/ 172631 w 509672"/>
                  <a:gd name="connsiteY75" fmla="*/ 62170 h 569755"/>
                  <a:gd name="connsiteX76" fmla="*/ 214908 w 509672"/>
                  <a:gd name="connsiteY76" fmla="*/ 62170 h 569755"/>
                  <a:gd name="connsiteX77" fmla="*/ 214908 w 509672"/>
                  <a:gd name="connsiteY77" fmla="*/ 43402 h 569755"/>
                  <a:gd name="connsiteX78" fmla="*/ 257185 w 509672"/>
                  <a:gd name="connsiteY78" fmla="*/ 0 h 569755"/>
                  <a:gd name="connsiteX79" fmla="*/ 299462 w 509672"/>
                  <a:gd name="connsiteY79" fmla="*/ 43402 h 569755"/>
                  <a:gd name="connsiteX80" fmla="*/ 299462 w 509672"/>
                  <a:gd name="connsiteY80" fmla="*/ 62170 h 569755"/>
                  <a:gd name="connsiteX81" fmla="*/ 341739 w 509672"/>
                  <a:gd name="connsiteY81" fmla="*/ 62170 h 569755"/>
                  <a:gd name="connsiteX82" fmla="*/ 341739 w 509672"/>
                  <a:gd name="connsiteY82" fmla="*/ 43402 h 569755"/>
                  <a:gd name="connsiteX83" fmla="*/ 384016 w 509672"/>
                  <a:gd name="connsiteY83" fmla="*/ 0 h 569755"/>
                  <a:gd name="connsiteX84" fmla="*/ 425118 w 509672"/>
                  <a:gd name="connsiteY84" fmla="*/ 43402 h 569755"/>
                  <a:gd name="connsiteX85" fmla="*/ 425118 w 509672"/>
                  <a:gd name="connsiteY85" fmla="*/ 62170 h 569755"/>
                  <a:gd name="connsiteX86" fmla="*/ 442734 w 509672"/>
                  <a:gd name="connsiteY86" fmla="*/ 62170 h 569755"/>
                  <a:gd name="connsiteX87" fmla="*/ 509672 w 509672"/>
                  <a:gd name="connsiteY87" fmla="*/ 127859 h 569755"/>
                  <a:gd name="connsiteX88" fmla="*/ 509672 w 509672"/>
                  <a:gd name="connsiteY88" fmla="*/ 159531 h 569755"/>
                  <a:gd name="connsiteX89" fmla="*/ 469744 w 509672"/>
                  <a:gd name="connsiteY89" fmla="*/ 159531 h 569755"/>
                  <a:gd name="connsiteX90" fmla="*/ 39928 w 509672"/>
                  <a:gd name="connsiteY90" fmla="*/ 159531 h 569755"/>
                  <a:gd name="connsiteX91" fmla="*/ 0 w 509672"/>
                  <a:gd name="connsiteY91" fmla="*/ 159531 h 569755"/>
                  <a:gd name="connsiteX92" fmla="*/ 0 w 509672"/>
                  <a:gd name="connsiteY92" fmla="*/ 127859 h 569755"/>
                  <a:gd name="connsiteX93" fmla="*/ 66938 w 509672"/>
                  <a:gd name="connsiteY93" fmla="*/ 62170 h 569755"/>
                  <a:gd name="connsiteX94" fmla="*/ 89251 w 509672"/>
                  <a:gd name="connsiteY94" fmla="*/ 62170 h 569755"/>
                  <a:gd name="connsiteX95" fmla="*/ 89251 w 509672"/>
                  <a:gd name="connsiteY95" fmla="*/ 43402 h 569755"/>
                  <a:gd name="connsiteX96" fmla="*/ 130354 w 509672"/>
                  <a:gd name="connsiteY96" fmla="*/ 0 h 56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09672" h="569755">
                    <a:moveTo>
                      <a:pt x="373496" y="303618"/>
                    </a:moveTo>
                    <a:lnTo>
                      <a:pt x="419265" y="303618"/>
                    </a:lnTo>
                    <a:lnTo>
                      <a:pt x="419265" y="349387"/>
                    </a:lnTo>
                    <a:lnTo>
                      <a:pt x="373496" y="349387"/>
                    </a:lnTo>
                    <a:close/>
                    <a:moveTo>
                      <a:pt x="303053" y="303618"/>
                    </a:moveTo>
                    <a:lnTo>
                      <a:pt x="348822" y="303618"/>
                    </a:lnTo>
                    <a:lnTo>
                      <a:pt x="348822" y="349387"/>
                    </a:lnTo>
                    <a:lnTo>
                      <a:pt x="303053" y="349387"/>
                    </a:lnTo>
                    <a:close/>
                    <a:moveTo>
                      <a:pt x="232422" y="303618"/>
                    </a:moveTo>
                    <a:lnTo>
                      <a:pt x="277061" y="303618"/>
                    </a:lnTo>
                    <a:lnTo>
                      <a:pt x="277061" y="349387"/>
                    </a:lnTo>
                    <a:lnTo>
                      <a:pt x="232422" y="349387"/>
                    </a:lnTo>
                    <a:close/>
                    <a:moveTo>
                      <a:pt x="160850" y="303618"/>
                    </a:moveTo>
                    <a:lnTo>
                      <a:pt x="206619" y="303618"/>
                    </a:lnTo>
                    <a:lnTo>
                      <a:pt x="206619" y="349387"/>
                    </a:lnTo>
                    <a:lnTo>
                      <a:pt x="160850" y="349387"/>
                    </a:lnTo>
                    <a:close/>
                    <a:moveTo>
                      <a:pt x="90407" y="303618"/>
                    </a:moveTo>
                    <a:lnTo>
                      <a:pt x="136176" y="303618"/>
                    </a:lnTo>
                    <a:lnTo>
                      <a:pt x="136176" y="349387"/>
                    </a:lnTo>
                    <a:lnTo>
                      <a:pt x="90407" y="349387"/>
                    </a:lnTo>
                    <a:close/>
                    <a:moveTo>
                      <a:pt x="373496" y="233364"/>
                    </a:moveTo>
                    <a:lnTo>
                      <a:pt x="419265" y="233364"/>
                    </a:lnTo>
                    <a:lnTo>
                      <a:pt x="419265" y="279133"/>
                    </a:lnTo>
                    <a:lnTo>
                      <a:pt x="373496" y="279133"/>
                    </a:lnTo>
                    <a:close/>
                    <a:moveTo>
                      <a:pt x="303053" y="233364"/>
                    </a:moveTo>
                    <a:lnTo>
                      <a:pt x="348822" y="233364"/>
                    </a:lnTo>
                    <a:lnTo>
                      <a:pt x="348822" y="279133"/>
                    </a:lnTo>
                    <a:lnTo>
                      <a:pt x="303053" y="279133"/>
                    </a:lnTo>
                    <a:close/>
                    <a:moveTo>
                      <a:pt x="232422" y="233364"/>
                    </a:moveTo>
                    <a:lnTo>
                      <a:pt x="277061" y="233364"/>
                    </a:lnTo>
                    <a:lnTo>
                      <a:pt x="277061" y="279133"/>
                    </a:lnTo>
                    <a:lnTo>
                      <a:pt x="232422" y="279133"/>
                    </a:lnTo>
                    <a:close/>
                    <a:moveTo>
                      <a:pt x="160850" y="233364"/>
                    </a:moveTo>
                    <a:lnTo>
                      <a:pt x="206619" y="233364"/>
                    </a:lnTo>
                    <a:lnTo>
                      <a:pt x="206619" y="279133"/>
                    </a:lnTo>
                    <a:lnTo>
                      <a:pt x="160850" y="279133"/>
                    </a:lnTo>
                    <a:close/>
                    <a:moveTo>
                      <a:pt x="90407" y="233364"/>
                    </a:moveTo>
                    <a:lnTo>
                      <a:pt x="136176" y="233364"/>
                    </a:lnTo>
                    <a:lnTo>
                      <a:pt x="136176" y="279133"/>
                    </a:lnTo>
                    <a:lnTo>
                      <a:pt x="90407" y="279133"/>
                    </a:lnTo>
                    <a:close/>
                    <a:moveTo>
                      <a:pt x="0" y="188725"/>
                    </a:moveTo>
                    <a:lnTo>
                      <a:pt x="39928" y="188725"/>
                    </a:lnTo>
                    <a:lnTo>
                      <a:pt x="39928" y="362240"/>
                    </a:lnTo>
                    <a:cubicBezTo>
                      <a:pt x="39928" y="377482"/>
                      <a:pt x="51672" y="390378"/>
                      <a:pt x="66938" y="390378"/>
                    </a:cubicBezTo>
                    <a:lnTo>
                      <a:pt x="442734" y="390378"/>
                    </a:lnTo>
                    <a:cubicBezTo>
                      <a:pt x="458000" y="390378"/>
                      <a:pt x="469744" y="377482"/>
                      <a:pt x="469744" y="362240"/>
                    </a:cubicBezTo>
                    <a:lnTo>
                      <a:pt x="469744" y="188725"/>
                    </a:lnTo>
                    <a:lnTo>
                      <a:pt x="509672" y="188725"/>
                    </a:lnTo>
                    <a:lnTo>
                      <a:pt x="509672" y="502928"/>
                    </a:lnTo>
                    <a:cubicBezTo>
                      <a:pt x="509672" y="540445"/>
                      <a:pt x="479139" y="569755"/>
                      <a:pt x="442734" y="569755"/>
                    </a:cubicBezTo>
                    <a:lnTo>
                      <a:pt x="66938" y="569755"/>
                    </a:lnTo>
                    <a:cubicBezTo>
                      <a:pt x="30533" y="569755"/>
                      <a:pt x="0" y="540445"/>
                      <a:pt x="0" y="502928"/>
                    </a:cubicBezTo>
                    <a:close/>
                    <a:moveTo>
                      <a:pt x="384016" y="23460"/>
                    </a:moveTo>
                    <a:cubicBezTo>
                      <a:pt x="373446" y="23460"/>
                      <a:pt x="365226" y="31671"/>
                      <a:pt x="365226" y="43402"/>
                    </a:cubicBezTo>
                    <a:lnTo>
                      <a:pt x="365226" y="119648"/>
                    </a:lnTo>
                    <a:cubicBezTo>
                      <a:pt x="365226" y="130205"/>
                      <a:pt x="373446" y="139589"/>
                      <a:pt x="384016" y="139589"/>
                    </a:cubicBezTo>
                    <a:cubicBezTo>
                      <a:pt x="393410" y="139589"/>
                      <a:pt x="401631" y="130205"/>
                      <a:pt x="401631" y="119648"/>
                    </a:cubicBezTo>
                    <a:lnTo>
                      <a:pt x="401631" y="43402"/>
                    </a:lnTo>
                    <a:cubicBezTo>
                      <a:pt x="401631" y="31671"/>
                      <a:pt x="393410" y="23460"/>
                      <a:pt x="384016" y="23460"/>
                    </a:cubicBezTo>
                    <a:close/>
                    <a:moveTo>
                      <a:pt x="257185" y="23460"/>
                    </a:moveTo>
                    <a:cubicBezTo>
                      <a:pt x="246615" y="23460"/>
                      <a:pt x="238395" y="31671"/>
                      <a:pt x="238395" y="43402"/>
                    </a:cubicBezTo>
                    <a:lnTo>
                      <a:pt x="238395" y="119648"/>
                    </a:lnTo>
                    <a:cubicBezTo>
                      <a:pt x="238395" y="130205"/>
                      <a:pt x="246615" y="139589"/>
                      <a:pt x="257185" y="139589"/>
                    </a:cubicBezTo>
                    <a:cubicBezTo>
                      <a:pt x="267754" y="139589"/>
                      <a:pt x="275974" y="130205"/>
                      <a:pt x="275974" y="119648"/>
                    </a:cubicBezTo>
                    <a:lnTo>
                      <a:pt x="275974" y="43402"/>
                    </a:lnTo>
                    <a:cubicBezTo>
                      <a:pt x="275974" y="31671"/>
                      <a:pt x="267754" y="23460"/>
                      <a:pt x="257185" y="23460"/>
                    </a:cubicBezTo>
                    <a:close/>
                    <a:moveTo>
                      <a:pt x="130354" y="23460"/>
                    </a:moveTo>
                    <a:cubicBezTo>
                      <a:pt x="120959" y="23460"/>
                      <a:pt x="112738" y="31671"/>
                      <a:pt x="112738" y="43402"/>
                    </a:cubicBezTo>
                    <a:lnTo>
                      <a:pt x="112738" y="119648"/>
                    </a:lnTo>
                    <a:cubicBezTo>
                      <a:pt x="112738" y="130205"/>
                      <a:pt x="120959" y="139589"/>
                      <a:pt x="130354" y="139589"/>
                    </a:cubicBezTo>
                    <a:cubicBezTo>
                      <a:pt x="140923" y="139589"/>
                      <a:pt x="149144" y="130205"/>
                      <a:pt x="149144" y="119648"/>
                    </a:cubicBezTo>
                    <a:lnTo>
                      <a:pt x="149144" y="43402"/>
                    </a:lnTo>
                    <a:cubicBezTo>
                      <a:pt x="149144" y="31671"/>
                      <a:pt x="140923" y="23460"/>
                      <a:pt x="130354" y="23460"/>
                    </a:cubicBezTo>
                    <a:close/>
                    <a:moveTo>
                      <a:pt x="130354" y="0"/>
                    </a:moveTo>
                    <a:cubicBezTo>
                      <a:pt x="153841" y="0"/>
                      <a:pt x="172631" y="18768"/>
                      <a:pt x="172631" y="43402"/>
                    </a:cubicBezTo>
                    <a:lnTo>
                      <a:pt x="172631" y="62170"/>
                    </a:lnTo>
                    <a:lnTo>
                      <a:pt x="214908" y="62170"/>
                    </a:lnTo>
                    <a:lnTo>
                      <a:pt x="214908" y="43402"/>
                    </a:lnTo>
                    <a:cubicBezTo>
                      <a:pt x="214908" y="18768"/>
                      <a:pt x="233697" y="0"/>
                      <a:pt x="257185" y="0"/>
                    </a:cubicBezTo>
                    <a:cubicBezTo>
                      <a:pt x="280672" y="0"/>
                      <a:pt x="299462" y="18768"/>
                      <a:pt x="299462" y="43402"/>
                    </a:cubicBezTo>
                    <a:lnTo>
                      <a:pt x="299462" y="62170"/>
                    </a:lnTo>
                    <a:lnTo>
                      <a:pt x="341739" y="62170"/>
                    </a:lnTo>
                    <a:lnTo>
                      <a:pt x="341739" y="43402"/>
                    </a:lnTo>
                    <a:cubicBezTo>
                      <a:pt x="341739" y="18768"/>
                      <a:pt x="360528" y="0"/>
                      <a:pt x="384016" y="0"/>
                    </a:cubicBezTo>
                    <a:cubicBezTo>
                      <a:pt x="406328" y="0"/>
                      <a:pt x="425118" y="18768"/>
                      <a:pt x="425118" y="43402"/>
                    </a:cubicBezTo>
                    <a:lnTo>
                      <a:pt x="425118" y="62170"/>
                    </a:lnTo>
                    <a:lnTo>
                      <a:pt x="442734" y="62170"/>
                    </a:lnTo>
                    <a:cubicBezTo>
                      <a:pt x="479139" y="62170"/>
                      <a:pt x="509672" y="91495"/>
                      <a:pt x="509672" y="127859"/>
                    </a:cubicBezTo>
                    <a:lnTo>
                      <a:pt x="509672" y="159531"/>
                    </a:lnTo>
                    <a:lnTo>
                      <a:pt x="469744" y="159531"/>
                    </a:lnTo>
                    <a:lnTo>
                      <a:pt x="39928" y="159531"/>
                    </a:lnTo>
                    <a:lnTo>
                      <a:pt x="0" y="159531"/>
                    </a:lnTo>
                    <a:lnTo>
                      <a:pt x="0" y="127859"/>
                    </a:lnTo>
                    <a:cubicBezTo>
                      <a:pt x="0" y="91495"/>
                      <a:pt x="30533" y="62170"/>
                      <a:pt x="66938" y="62170"/>
                    </a:cubicBezTo>
                    <a:lnTo>
                      <a:pt x="89251" y="62170"/>
                    </a:lnTo>
                    <a:lnTo>
                      <a:pt x="89251" y="43402"/>
                    </a:lnTo>
                    <a:cubicBezTo>
                      <a:pt x="89251" y="18768"/>
                      <a:pt x="108041" y="0"/>
                      <a:pt x="130354"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grpSp>
        <p:grpSp>
          <p:nvGrpSpPr>
            <p:cNvPr id="188" name="îṧḻîde"/>
            <p:cNvGrpSpPr/>
            <p:nvPr/>
          </p:nvGrpSpPr>
          <p:grpSpPr>
            <a:xfrm>
              <a:off x="5910" y="4294"/>
              <a:ext cx="571" cy="571"/>
              <a:chOff x="5003690" y="3814334"/>
              <a:chExt cx="483628" cy="483628"/>
            </a:xfrm>
          </p:grpSpPr>
          <p:sp>
            <p:nvSpPr>
              <p:cNvPr id="131" name="ïs1ïďè"/>
              <p:cNvSpPr/>
              <p:nvPr/>
            </p:nvSpPr>
            <p:spPr>
              <a:xfrm>
                <a:off x="5003690" y="3814334"/>
                <a:ext cx="483628" cy="483628"/>
              </a:xfrm>
              <a:prstGeom prst="ellipse">
                <a:avLst/>
              </a:prstGeom>
              <a:solidFill>
                <a:srgbClr val="C00000"/>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fontScale="52500" lnSpcReduction="20000"/>
              </a:bodyPr>
              <a:lstStyle/>
              <a:p>
                <a:pPr algn="ctr" defTabSz="914400"/>
                <a:endParaRPr lang="zh-CN" altLang="en-US" sz="2665" b="1" dirty="0">
                  <a:solidFill>
                    <a:schemeClr val="bg1"/>
                  </a:solidFill>
                </a:endParaRPr>
              </a:p>
            </p:txBody>
          </p:sp>
          <p:sp>
            <p:nvSpPr>
              <p:cNvPr id="175" name="iṡ1ïḑê"/>
              <p:cNvSpPr/>
              <p:nvPr/>
            </p:nvSpPr>
            <p:spPr>
              <a:xfrm>
                <a:off x="5129490" y="3937553"/>
                <a:ext cx="232030" cy="237191"/>
              </a:xfrm>
              <a:custGeom>
                <a:avLst/>
                <a:gdLst>
                  <a:gd name="T0" fmla="*/ 2365 w 2365"/>
                  <a:gd name="T1" fmla="*/ 997 h 2421"/>
                  <a:gd name="T2" fmla="*/ 2365 w 2365"/>
                  <a:gd name="T3" fmla="*/ 2255 h 2421"/>
                  <a:gd name="T4" fmla="*/ 1506 w 2365"/>
                  <a:gd name="T5" fmla="*/ 1624 h 2421"/>
                  <a:gd name="T6" fmla="*/ 2365 w 2365"/>
                  <a:gd name="T7" fmla="*/ 997 h 2421"/>
                  <a:gd name="T8" fmla="*/ 1222 w 2365"/>
                  <a:gd name="T9" fmla="*/ 1832 h 2421"/>
                  <a:gd name="T10" fmla="*/ 1182 w 2365"/>
                  <a:gd name="T11" fmla="*/ 1844 h 2421"/>
                  <a:gd name="T12" fmla="*/ 1143 w 2365"/>
                  <a:gd name="T13" fmla="*/ 1832 h 2421"/>
                  <a:gd name="T14" fmla="*/ 971 w 2365"/>
                  <a:gd name="T15" fmla="*/ 1707 h 2421"/>
                  <a:gd name="T16" fmla="*/ 51 w 2365"/>
                  <a:gd name="T17" fmla="*/ 2382 h 2421"/>
                  <a:gd name="T18" fmla="*/ 151 w 2365"/>
                  <a:gd name="T19" fmla="*/ 2421 h 2421"/>
                  <a:gd name="T20" fmla="*/ 2213 w 2365"/>
                  <a:gd name="T21" fmla="*/ 2421 h 2421"/>
                  <a:gd name="T22" fmla="*/ 2314 w 2365"/>
                  <a:gd name="T23" fmla="*/ 2383 h 2421"/>
                  <a:gd name="T24" fmla="*/ 1393 w 2365"/>
                  <a:gd name="T25" fmla="*/ 1707 h 2421"/>
                  <a:gd name="T26" fmla="*/ 1222 w 2365"/>
                  <a:gd name="T27" fmla="*/ 1832 h 2421"/>
                  <a:gd name="T28" fmla="*/ 0 w 2365"/>
                  <a:gd name="T29" fmla="*/ 1001 h 2421"/>
                  <a:gd name="T30" fmla="*/ 0 w 2365"/>
                  <a:gd name="T31" fmla="*/ 2254 h 2421"/>
                  <a:gd name="T32" fmla="*/ 858 w 2365"/>
                  <a:gd name="T33" fmla="*/ 1624 h 2421"/>
                  <a:gd name="T34" fmla="*/ 0 w 2365"/>
                  <a:gd name="T35" fmla="*/ 1001 h 2421"/>
                  <a:gd name="T36" fmla="*/ 737 w 2365"/>
                  <a:gd name="T37" fmla="*/ 1209 h 2421"/>
                  <a:gd name="T38" fmla="*/ 1582 w 2365"/>
                  <a:gd name="T39" fmla="*/ 1209 h 2421"/>
                  <a:gd name="T40" fmla="*/ 1648 w 2365"/>
                  <a:gd name="T41" fmla="*/ 1142 h 2421"/>
                  <a:gd name="T42" fmla="*/ 1582 w 2365"/>
                  <a:gd name="T43" fmla="*/ 1076 h 2421"/>
                  <a:gd name="T44" fmla="*/ 737 w 2365"/>
                  <a:gd name="T45" fmla="*/ 1076 h 2421"/>
                  <a:gd name="T46" fmla="*/ 671 w 2365"/>
                  <a:gd name="T47" fmla="*/ 1142 h 2421"/>
                  <a:gd name="T48" fmla="*/ 737 w 2365"/>
                  <a:gd name="T49" fmla="*/ 1209 h 2421"/>
                  <a:gd name="T50" fmla="*/ 500 w 2365"/>
                  <a:gd name="T51" fmla="*/ 1199 h 2421"/>
                  <a:gd name="T52" fmla="*/ 500 w 2365"/>
                  <a:gd name="T53" fmla="*/ 705 h 2421"/>
                  <a:gd name="T54" fmla="*/ 566 w 2365"/>
                  <a:gd name="T55" fmla="*/ 638 h 2421"/>
                  <a:gd name="T56" fmla="*/ 1776 w 2365"/>
                  <a:gd name="T57" fmla="*/ 638 h 2421"/>
                  <a:gd name="T58" fmla="*/ 1843 w 2365"/>
                  <a:gd name="T59" fmla="*/ 705 h 2421"/>
                  <a:gd name="T60" fmla="*/ 1843 w 2365"/>
                  <a:gd name="T61" fmla="*/ 1213 h 2421"/>
                  <a:gd name="T62" fmla="*/ 2311 w 2365"/>
                  <a:gd name="T63" fmla="*/ 872 h 2421"/>
                  <a:gd name="T64" fmla="*/ 2298 w 2365"/>
                  <a:gd name="T65" fmla="*/ 863 h 2421"/>
                  <a:gd name="T66" fmla="*/ 1177 w 2365"/>
                  <a:gd name="T67" fmla="*/ 0 h 2421"/>
                  <a:gd name="T68" fmla="*/ 51 w 2365"/>
                  <a:gd name="T69" fmla="*/ 873 h 2421"/>
                  <a:gd name="T70" fmla="*/ 53 w 2365"/>
                  <a:gd name="T71" fmla="*/ 873 h 2421"/>
                  <a:gd name="T72" fmla="*/ 52 w 2365"/>
                  <a:gd name="T73" fmla="*/ 874 h 2421"/>
                  <a:gd name="T74" fmla="*/ 500 w 2365"/>
                  <a:gd name="T75" fmla="*/ 1199 h 2421"/>
                  <a:gd name="T76" fmla="*/ 737 w 2365"/>
                  <a:gd name="T77" fmla="*/ 949 h 2421"/>
                  <a:gd name="T78" fmla="*/ 1582 w 2365"/>
                  <a:gd name="T79" fmla="*/ 949 h 2421"/>
                  <a:gd name="T80" fmla="*/ 1648 w 2365"/>
                  <a:gd name="T81" fmla="*/ 882 h 2421"/>
                  <a:gd name="T82" fmla="*/ 1582 w 2365"/>
                  <a:gd name="T83" fmla="*/ 816 h 2421"/>
                  <a:gd name="T84" fmla="*/ 737 w 2365"/>
                  <a:gd name="T85" fmla="*/ 816 h 2421"/>
                  <a:gd name="T86" fmla="*/ 671 w 2365"/>
                  <a:gd name="T87" fmla="*/ 882 h 2421"/>
                  <a:gd name="T88" fmla="*/ 737 w 2365"/>
                  <a:gd name="T89" fmla="*/ 949 h 2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5" h="2421">
                    <a:moveTo>
                      <a:pt x="2365" y="997"/>
                    </a:moveTo>
                    <a:lnTo>
                      <a:pt x="2365" y="2255"/>
                    </a:lnTo>
                    <a:lnTo>
                      <a:pt x="1506" y="1624"/>
                    </a:lnTo>
                    <a:lnTo>
                      <a:pt x="2365" y="997"/>
                    </a:lnTo>
                    <a:close/>
                    <a:moveTo>
                      <a:pt x="1222" y="1832"/>
                    </a:moveTo>
                    <a:cubicBezTo>
                      <a:pt x="1210" y="1840"/>
                      <a:pt x="1196" y="1844"/>
                      <a:pt x="1182" y="1844"/>
                    </a:cubicBezTo>
                    <a:cubicBezTo>
                      <a:pt x="1168" y="1844"/>
                      <a:pt x="1155" y="1840"/>
                      <a:pt x="1143" y="1832"/>
                    </a:cubicBezTo>
                    <a:lnTo>
                      <a:pt x="971" y="1707"/>
                    </a:lnTo>
                    <a:lnTo>
                      <a:pt x="51" y="2382"/>
                    </a:lnTo>
                    <a:cubicBezTo>
                      <a:pt x="77" y="2406"/>
                      <a:pt x="113" y="2421"/>
                      <a:pt x="151" y="2421"/>
                    </a:cubicBezTo>
                    <a:lnTo>
                      <a:pt x="2213" y="2421"/>
                    </a:lnTo>
                    <a:cubicBezTo>
                      <a:pt x="2252" y="2421"/>
                      <a:pt x="2287" y="2406"/>
                      <a:pt x="2314" y="2383"/>
                    </a:cubicBezTo>
                    <a:lnTo>
                      <a:pt x="1393" y="1707"/>
                    </a:lnTo>
                    <a:lnTo>
                      <a:pt x="1222" y="1832"/>
                    </a:lnTo>
                    <a:close/>
                    <a:moveTo>
                      <a:pt x="0" y="1001"/>
                    </a:moveTo>
                    <a:lnTo>
                      <a:pt x="0" y="2254"/>
                    </a:lnTo>
                    <a:lnTo>
                      <a:pt x="858" y="1624"/>
                    </a:lnTo>
                    <a:lnTo>
                      <a:pt x="0" y="1001"/>
                    </a:lnTo>
                    <a:close/>
                    <a:moveTo>
                      <a:pt x="737" y="1209"/>
                    </a:moveTo>
                    <a:lnTo>
                      <a:pt x="1582" y="1209"/>
                    </a:lnTo>
                    <a:cubicBezTo>
                      <a:pt x="1619" y="1209"/>
                      <a:pt x="1648" y="1179"/>
                      <a:pt x="1648" y="1142"/>
                    </a:cubicBezTo>
                    <a:cubicBezTo>
                      <a:pt x="1648" y="1106"/>
                      <a:pt x="1619" y="1076"/>
                      <a:pt x="1582" y="1076"/>
                    </a:cubicBezTo>
                    <a:lnTo>
                      <a:pt x="737" y="1076"/>
                    </a:lnTo>
                    <a:cubicBezTo>
                      <a:pt x="701" y="1076"/>
                      <a:pt x="671" y="1106"/>
                      <a:pt x="671" y="1142"/>
                    </a:cubicBezTo>
                    <a:cubicBezTo>
                      <a:pt x="671" y="1179"/>
                      <a:pt x="701" y="1209"/>
                      <a:pt x="737" y="1209"/>
                    </a:cubicBezTo>
                    <a:close/>
                    <a:moveTo>
                      <a:pt x="500" y="1199"/>
                    </a:moveTo>
                    <a:lnTo>
                      <a:pt x="500" y="705"/>
                    </a:lnTo>
                    <a:cubicBezTo>
                      <a:pt x="500" y="668"/>
                      <a:pt x="529" y="638"/>
                      <a:pt x="566" y="638"/>
                    </a:cubicBezTo>
                    <a:lnTo>
                      <a:pt x="1776" y="638"/>
                    </a:lnTo>
                    <a:cubicBezTo>
                      <a:pt x="1813" y="638"/>
                      <a:pt x="1843" y="668"/>
                      <a:pt x="1843" y="705"/>
                    </a:cubicBezTo>
                    <a:lnTo>
                      <a:pt x="1843" y="1213"/>
                    </a:lnTo>
                    <a:lnTo>
                      <a:pt x="2311" y="872"/>
                    </a:lnTo>
                    <a:cubicBezTo>
                      <a:pt x="2307" y="868"/>
                      <a:pt x="2303" y="865"/>
                      <a:pt x="2298" y="863"/>
                    </a:cubicBezTo>
                    <a:lnTo>
                      <a:pt x="1177" y="0"/>
                    </a:lnTo>
                    <a:lnTo>
                      <a:pt x="51" y="873"/>
                    </a:lnTo>
                    <a:lnTo>
                      <a:pt x="53" y="873"/>
                    </a:lnTo>
                    <a:cubicBezTo>
                      <a:pt x="52" y="873"/>
                      <a:pt x="52" y="874"/>
                      <a:pt x="52" y="874"/>
                    </a:cubicBezTo>
                    <a:lnTo>
                      <a:pt x="500" y="1199"/>
                    </a:lnTo>
                    <a:close/>
                    <a:moveTo>
                      <a:pt x="737" y="949"/>
                    </a:moveTo>
                    <a:lnTo>
                      <a:pt x="1582" y="949"/>
                    </a:lnTo>
                    <a:cubicBezTo>
                      <a:pt x="1619" y="949"/>
                      <a:pt x="1648" y="919"/>
                      <a:pt x="1648" y="882"/>
                    </a:cubicBezTo>
                    <a:cubicBezTo>
                      <a:pt x="1648" y="846"/>
                      <a:pt x="1619" y="816"/>
                      <a:pt x="1582" y="816"/>
                    </a:cubicBezTo>
                    <a:lnTo>
                      <a:pt x="737" y="816"/>
                    </a:lnTo>
                    <a:cubicBezTo>
                      <a:pt x="701" y="816"/>
                      <a:pt x="671" y="846"/>
                      <a:pt x="671" y="882"/>
                    </a:cubicBezTo>
                    <a:cubicBezTo>
                      <a:pt x="671" y="919"/>
                      <a:pt x="701" y="949"/>
                      <a:pt x="737" y="949"/>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grpSp>
        <p:grpSp>
          <p:nvGrpSpPr>
            <p:cNvPr id="186" name="iŝḷiḓè"/>
            <p:cNvGrpSpPr/>
            <p:nvPr/>
          </p:nvGrpSpPr>
          <p:grpSpPr>
            <a:xfrm>
              <a:off x="8023" y="3476"/>
              <a:ext cx="571" cy="571"/>
              <a:chOff x="6792992" y="3121703"/>
              <a:chExt cx="483628" cy="483628"/>
            </a:xfrm>
          </p:grpSpPr>
          <p:sp>
            <p:nvSpPr>
              <p:cNvPr id="134" name="îšlíḓê"/>
              <p:cNvSpPr/>
              <p:nvPr/>
            </p:nvSpPr>
            <p:spPr>
              <a:xfrm>
                <a:off x="6792992" y="3121703"/>
                <a:ext cx="483628" cy="483628"/>
              </a:xfrm>
              <a:prstGeom prst="ellipse">
                <a:avLst/>
              </a:prstGeom>
              <a:solidFill>
                <a:schemeClr val="tx1">
                  <a:lumMod val="75000"/>
                  <a:lumOff val="2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fontScale="52500" lnSpcReduction="20000"/>
              </a:bodyPr>
              <a:lstStyle/>
              <a:p>
                <a:pPr algn="ctr" defTabSz="914400"/>
                <a:endParaRPr lang="zh-CN" altLang="en-US" sz="2665" b="1" dirty="0">
                  <a:solidFill>
                    <a:schemeClr val="bg1"/>
                  </a:solidFill>
                </a:endParaRPr>
              </a:p>
            </p:txBody>
          </p:sp>
          <p:sp>
            <p:nvSpPr>
              <p:cNvPr id="176" name="iṥlîďé"/>
              <p:cNvSpPr/>
              <p:nvPr/>
            </p:nvSpPr>
            <p:spPr>
              <a:xfrm>
                <a:off x="6920985" y="3244922"/>
                <a:ext cx="227645" cy="237191"/>
              </a:xfrm>
              <a:custGeom>
                <a:avLst/>
                <a:gdLst>
                  <a:gd name="connsiteX0" fmla="*/ 253250 w 582306"/>
                  <a:gd name="connsiteY0" fmla="*/ 328655 h 606722"/>
                  <a:gd name="connsiteX1" fmla="*/ 227883 w 582306"/>
                  <a:gd name="connsiteY1" fmla="*/ 353895 h 606722"/>
                  <a:gd name="connsiteX2" fmla="*/ 253250 w 582306"/>
                  <a:gd name="connsiteY2" fmla="*/ 379224 h 606722"/>
                  <a:gd name="connsiteX3" fmla="*/ 455739 w 582306"/>
                  <a:gd name="connsiteY3" fmla="*/ 379224 h 606722"/>
                  <a:gd name="connsiteX4" fmla="*/ 481106 w 582306"/>
                  <a:gd name="connsiteY4" fmla="*/ 353895 h 606722"/>
                  <a:gd name="connsiteX5" fmla="*/ 455739 w 582306"/>
                  <a:gd name="connsiteY5" fmla="*/ 328655 h 606722"/>
                  <a:gd name="connsiteX6" fmla="*/ 253250 w 582306"/>
                  <a:gd name="connsiteY6" fmla="*/ 227517 h 606722"/>
                  <a:gd name="connsiteX7" fmla="*/ 227883 w 582306"/>
                  <a:gd name="connsiteY7" fmla="*/ 252757 h 606722"/>
                  <a:gd name="connsiteX8" fmla="*/ 253250 w 582306"/>
                  <a:gd name="connsiteY8" fmla="*/ 278086 h 606722"/>
                  <a:gd name="connsiteX9" fmla="*/ 455739 w 582306"/>
                  <a:gd name="connsiteY9" fmla="*/ 278086 h 606722"/>
                  <a:gd name="connsiteX10" fmla="*/ 481106 w 582306"/>
                  <a:gd name="connsiteY10" fmla="*/ 252757 h 606722"/>
                  <a:gd name="connsiteX11" fmla="*/ 455739 w 582306"/>
                  <a:gd name="connsiteY11" fmla="*/ 227517 h 606722"/>
                  <a:gd name="connsiteX12" fmla="*/ 253250 w 582306"/>
                  <a:gd name="connsiteY12" fmla="*/ 126379 h 606722"/>
                  <a:gd name="connsiteX13" fmla="*/ 227883 w 582306"/>
                  <a:gd name="connsiteY13" fmla="*/ 151708 h 606722"/>
                  <a:gd name="connsiteX14" fmla="*/ 253250 w 582306"/>
                  <a:gd name="connsiteY14" fmla="*/ 176948 h 606722"/>
                  <a:gd name="connsiteX15" fmla="*/ 379817 w 582306"/>
                  <a:gd name="connsiteY15" fmla="*/ 176948 h 606722"/>
                  <a:gd name="connsiteX16" fmla="*/ 405095 w 582306"/>
                  <a:gd name="connsiteY16" fmla="*/ 151708 h 606722"/>
                  <a:gd name="connsiteX17" fmla="*/ 379817 w 582306"/>
                  <a:gd name="connsiteY17" fmla="*/ 126379 h 606722"/>
                  <a:gd name="connsiteX18" fmla="*/ 0 w 582306"/>
                  <a:gd name="connsiteY18" fmla="*/ 101120 h 606722"/>
                  <a:gd name="connsiteX19" fmla="*/ 76014 w 582306"/>
                  <a:gd name="connsiteY19" fmla="*/ 101120 h 606722"/>
                  <a:gd name="connsiteX20" fmla="*/ 76014 w 582306"/>
                  <a:gd name="connsiteY20" fmla="*/ 556153 h 606722"/>
                  <a:gd name="connsiteX21" fmla="*/ 430449 w 582306"/>
                  <a:gd name="connsiteY21" fmla="*/ 556153 h 606722"/>
                  <a:gd name="connsiteX22" fmla="*/ 430449 w 582306"/>
                  <a:gd name="connsiteY22" fmla="*/ 606722 h 606722"/>
                  <a:gd name="connsiteX23" fmla="*/ 0 w 582306"/>
                  <a:gd name="connsiteY23" fmla="*/ 606722 h 606722"/>
                  <a:gd name="connsiteX24" fmla="*/ 126594 w 582306"/>
                  <a:gd name="connsiteY24" fmla="*/ 0 h 606722"/>
                  <a:gd name="connsiteX25" fmla="*/ 466242 w 582306"/>
                  <a:gd name="connsiteY25" fmla="*/ 0 h 606722"/>
                  <a:gd name="connsiteX26" fmla="*/ 582306 w 582306"/>
                  <a:gd name="connsiteY26" fmla="*/ 115891 h 606722"/>
                  <a:gd name="connsiteX27" fmla="*/ 582306 w 582306"/>
                  <a:gd name="connsiteY27" fmla="*/ 505602 h 606722"/>
                  <a:gd name="connsiteX28" fmla="*/ 126594 w 582306"/>
                  <a:gd name="connsiteY28" fmla="*/ 50560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6" h="606722">
                    <a:moveTo>
                      <a:pt x="253250" y="328655"/>
                    </a:moveTo>
                    <a:cubicBezTo>
                      <a:pt x="239276" y="328655"/>
                      <a:pt x="227883" y="339942"/>
                      <a:pt x="227883" y="353895"/>
                    </a:cubicBezTo>
                    <a:cubicBezTo>
                      <a:pt x="227883" y="367848"/>
                      <a:pt x="239276" y="379224"/>
                      <a:pt x="253250" y="379224"/>
                    </a:cubicBezTo>
                    <a:lnTo>
                      <a:pt x="455739" y="379224"/>
                    </a:lnTo>
                    <a:cubicBezTo>
                      <a:pt x="469713" y="379224"/>
                      <a:pt x="481106" y="367848"/>
                      <a:pt x="481106" y="353895"/>
                    </a:cubicBezTo>
                    <a:cubicBezTo>
                      <a:pt x="481106" y="339942"/>
                      <a:pt x="469713" y="328655"/>
                      <a:pt x="455739" y="328655"/>
                    </a:cubicBezTo>
                    <a:close/>
                    <a:moveTo>
                      <a:pt x="253250" y="227517"/>
                    </a:moveTo>
                    <a:cubicBezTo>
                      <a:pt x="239276" y="227517"/>
                      <a:pt x="227883" y="238804"/>
                      <a:pt x="227883" y="252757"/>
                    </a:cubicBezTo>
                    <a:cubicBezTo>
                      <a:pt x="227883" y="266710"/>
                      <a:pt x="239276" y="278086"/>
                      <a:pt x="253250" y="278086"/>
                    </a:cubicBezTo>
                    <a:lnTo>
                      <a:pt x="455739" y="278086"/>
                    </a:lnTo>
                    <a:cubicBezTo>
                      <a:pt x="469713" y="278086"/>
                      <a:pt x="481106" y="266710"/>
                      <a:pt x="481106" y="252757"/>
                    </a:cubicBezTo>
                    <a:cubicBezTo>
                      <a:pt x="481106" y="238804"/>
                      <a:pt x="469713" y="227517"/>
                      <a:pt x="455739" y="227517"/>
                    </a:cubicBezTo>
                    <a:close/>
                    <a:moveTo>
                      <a:pt x="253250" y="126379"/>
                    </a:moveTo>
                    <a:cubicBezTo>
                      <a:pt x="239276" y="126379"/>
                      <a:pt x="227883" y="137754"/>
                      <a:pt x="227883" y="151708"/>
                    </a:cubicBezTo>
                    <a:cubicBezTo>
                      <a:pt x="227883" y="165661"/>
                      <a:pt x="239276" y="176948"/>
                      <a:pt x="253250" y="176948"/>
                    </a:cubicBezTo>
                    <a:lnTo>
                      <a:pt x="379817" y="176948"/>
                    </a:lnTo>
                    <a:cubicBezTo>
                      <a:pt x="393791" y="176948"/>
                      <a:pt x="405095" y="165661"/>
                      <a:pt x="405095" y="151708"/>
                    </a:cubicBezTo>
                    <a:cubicBezTo>
                      <a:pt x="405095" y="137754"/>
                      <a:pt x="393791" y="126379"/>
                      <a:pt x="379817" y="126379"/>
                    </a:cubicBezTo>
                    <a:close/>
                    <a:moveTo>
                      <a:pt x="0" y="101120"/>
                    </a:moveTo>
                    <a:lnTo>
                      <a:pt x="76014" y="101120"/>
                    </a:lnTo>
                    <a:lnTo>
                      <a:pt x="76014" y="556153"/>
                    </a:lnTo>
                    <a:lnTo>
                      <a:pt x="430449" y="556153"/>
                    </a:lnTo>
                    <a:lnTo>
                      <a:pt x="430449" y="606722"/>
                    </a:lnTo>
                    <a:lnTo>
                      <a:pt x="0" y="606722"/>
                    </a:lnTo>
                    <a:close/>
                    <a:moveTo>
                      <a:pt x="126594" y="0"/>
                    </a:moveTo>
                    <a:lnTo>
                      <a:pt x="466242" y="0"/>
                    </a:lnTo>
                    <a:lnTo>
                      <a:pt x="582306" y="115891"/>
                    </a:lnTo>
                    <a:lnTo>
                      <a:pt x="582306" y="505602"/>
                    </a:lnTo>
                    <a:lnTo>
                      <a:pt x="126594" y="505602"/>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grpSp>
        <p:grpSp>
          <p:nvGrpSpPr>
            <p:cNvPr id="185" name="ïs1idè"/>
            <p:cNvGrpSpPr/>
            <p:nvPr/>
          </p:nvGrpSpPr>
          <p:grpSpPr>
            <a:xfrm>
              <a:off x="10137" y="2658"/>
              <a:ext cx="571" cy="571"/>
              <a:chOff x="8582292" y="2429070"/>
              <a:chExt cx="483628" cy="483628"/>
            </a:xfrm>
          </p:grpSpPr>
          <p:sp>
            <p:nvSpPr>
              <p:cNvPr id="137" name="iṡľîḑe"/>
              <p:cNvSpPr/>
              <p:nvPr/>
            </p:nvSpPr>
            <p:spPr>
              <a:xfrm>
                <a:off x="8582292" y="2429070"/>
                <a:ext cx="483628" cy="483628"/>
              </a:xfrm>
              <a:prstGeom prst="ellipse">
                <a:avLst/>
              </a:prstGeom>
              <a:solidFill>
                <a:srgbClr val="C00000"/>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fontScale="52500" lnSpcReduction="20000"/>
              </a:bodyPr>
              <a:lstStyle/>
              <a:p>
                <a:pPr algn="ctr" defTabSz="914400"/>
                <a:endParaRPr lang="zh-CN" altLang="en-US" sz="2665" b="1" dirty="0">
                  <a:solidFill>
                    <a:schemeClr val="bg1"/>
                  </a:solidFill>
                </a:endParaRPr>
              </a:p>
            </p:txBody>
          </p:sp>
          <p:sp>
            <p:nvSpPr>
              <p:cNvPr id="181" name="ïśḷïḍê"/>
              <p:cNvSpPr/>
              <p:nvPr/>
            </p:nvSpPr>
            <p:spPr>
              <a:xfrm>
                <a:off x="8709878" y="2552290"/>
                <a:ext cx="228457" cy="237191"/>
              </a:xfrm>
              <a:custGeom>
                <a:avLst/>
                <a:gdLst>
                  <a:gd name="connsiteX0" fmla="*/ 376885 w 583294"/>
                  <a:gd name="connsiteY0" fmla="*/ 307427 h 605593"/>
                  <a:gd name="connsiteX1" fmla="*/ 376807 w 583294"/>
                  <a:gd name="connsiteY1" fmla="*/ 307581 h 605593"/>
                  <a:gd name="connsiteX2" fmla="*/ 368075 w 583294"/>
                  <a:gd name="connsiteY2" fmla="*/ 345469 h 605593"/>
                  <a:gd name="connsiteX3" fmla="*/ 385385 w 583294"/>
                  <a:gd name="connsiteY3" fmla="*/ 362677 h 605593"/>
                  <a:gd name="connsiteX4" fmla="*/ 423251 w 583294"/>
                  <a:gd name="connsiteY4" fmla="*/ 353957 h 605593"/>
                  <a:gd name="connsiteX5" fmla="*/ 423870 w 583294"/>
                  <a:gd name="connsiteY5" fmla="*/ 354034 h 605593"/>
                  <a:gd name="connsiteX6" fmla="*/ 423715 w 583294"/>
                  <a:gd name="connsiteY6" fmla="*/ 353957 h 605593"/>
                  <a:gd name="connsiteX7" fmla="*/ 423406 w 583294"/>
                  <a:gd name="connsiteY7" fmla="*/ 353803 h 605593"/>
                  <a:gd name="connsiteX8" fmla="*/ 423329 w 583294"/>
                  <a:gd name="connsiteY8" fmla="*/ 353649 h 605593"/>
                  <a:gd name="connsiteX9" fmla="*/ 377116 w 583294"/>
                  <a:gd name="connsiteY9" fmla="*/ 307427 h 605593"/>
                  <a:gd name="connsiteX10" fmla="*/ 376962 w 583294"/>
                  <a:gd name="connsiteY10" fmla="*/ 307427 h 605593"/>
                  <a:gd name="connsiteX11" fmla="*/ 147727 w 583294"/>
                  <a:gd name="connsiteY11" fmla="*/ 240379 h 605593"/>
                  <a:gd name="connsiteX12" fmla="*/ 184438 w 583294"/>
                  <a:gd name="connsiteY12" fmla="*/ 278178 h 605593"/>
                  <a:gd name="connsiteX13" fmla="*/ 144945 w 583294"/>
                  <a:gd name="connsiteY13" fmla="*/ 319680 h 605593"/>
                  <a:gd name="connsiteX14" fmla="*/ 135980 w 583294"/>
                  <a:gd name="connsiteY14" fmla="*/ 318986 h 605593"/>
                  <a:gd name="connsiteX15" fmla="*/ 135980 w 583294"/>
                  <a:gd name="connsiteY15" fmla="*/ 241613 h 605593"/>
                  <a:gd name="connsiteX16" fmla="*/ 147727 w 583294"/>
                  <a:gd name="connsiteY16" fmla="*/ 240379 h 605593"/>
                  <a:gd name="connsiteX17" fmla="*/ 272589 w 583294"/>
                  <a:gd name="connsiteY17" fmla="*/ 237665 h 605593"/>
                  <a:gd name="connsiteX18" fmla="*/ 293976 w 583294"/>
                  <a:gd name="connsiteY18" fmla="*/ 254946 h 605593"/>
                  <a:gd name="connsiteX19" fmla="*/ 270890 w 583294"/>
                  <a:gd name="connsiteY19" fmla="*/ 273153 h 605593"/>
                  <a:gd name="connsiteX20" fmla="*/ 259540 w 583294"/>
                  <a:gd name="connsiteY20" fmla="*/ 273230 h 605593"/>
                  <a:gd name="connsiteX21" fmla="*/ 259540 w 583294"/>
                  <a:gd name="connsiteY21" fmla="*/ 238822 h 605593"/>
                  <a:gd name="connsiteX22" fmla="*/ 272589 w 583294"/>
                  <a:gd name="connsiteY22" fmla="*/ 237665 h 605593"/>
                  <a:gd name="connsiteX23" fmla="*/ 68468 w 583294"/>
                  <a:gd name="connsiteY23" fmla="*/ 220616 h 605593"/>
                  <a:gd name="connsiteX24" fmla="*/ 11360 w 583294"/>
                  <a:gd name="connsiteY24" fmla="*/ 281499 h 605593"/>
                  <a:gd name="connsiteX25" fmla="*/ 66073 w 583294"/>
                  <a:gd name="connsiteY25" fmla="*/ 338987 h 605593"/>
                  <a:gd name="connsiteX26" fmla="*/ 93893 w 583294"/>
                  <a:gd name="connsiteY26" fmla="*/ 334743 h 605593"/>
                  <a:gd name="connsiteX27" fmla="*/ 90183 w 583294"/>
                  <a:gd name="connsiteY27" fmla="*/ 314217 h 605593"/>
                  <a:gd name="connsiteX28" fmla="*/ 69705 w 583294"/>
                  <a:gd name="connsiteY28" fmla="*/ 317612 h 605593"/>
                  <a:gd name="connsiteX29" fmla="*/ 35780 w 583294"/>
                  <a:gd name="connsiteY29" fmla="*/ 280033 h 605593"/>
                  <a:gd name="connsiteX30" fmla="*/ 69550 w 583294"/>
                  <a:gd name="connsiteY30" fmla="*/ 242068 h 605593"/>
                  <a:gd name="connsiteX31" fmla="*/ 90183 w 583294"/>
                  <a:gd name="connsiteY31" fmla="*/ 246080 h 605593"/>
                  <a:gd name="connsiteX32" fmla="*/ 95206 w 583294"/>
                  <a:gd name="connsiteY32" fmla="*/ 225168 h 605593"/>
                  <a:gd name="connsiteX33" fmla="*/ 68468 w 583294"/>
                  <a:gd name="connsiteY33" fmla="*/ 220616 h 605593"/>
                  <a:gd name="connsiteX34" fmla="*/ 144896 w 583294"/>
                  <a:gd name="connsiteY34" fmla="*/ 219767 h 605593"/>
                  <a:gd name="connsiteX35" fmla="*/ 110353 w 583294"/>
                  <a:gd name="connsiteY35" fmla="*/ 223085 h 605593"/>
                  <a:gd name="connsiteX36" fmla="*/ 110353 w 583294"/>
                  <a:gd name="connsiteY36" fmla="*/ 337984 h 605593"/>
                  <a:gd name="connsiteX37" fmla="*/ 139332 w 583294"/>
                  <a:gd name="connsiteY37" fmla="*/ 340531 h 605593"/>
                  <a:gd name="connsiteX38" fmla="*/ 193272 w 583294"/>
                  <a:gd name="connsiteY38" fmla="*/ 326409 h 605593"/>
                  <a:gd name="connsiteX39" fmla="*/ 213287 w 583294"/>
                  <a:gd name="connsiteY39" fmla="*/ 277255 h 605593"/>
                  <a:gd name="connsiteX40" fmla="*/ 192886 w 583294"/>
                  <a:gd name="connsiteY40" fmla="*/ 231573 h 605593"/>
                  <a:gd name="connsiteX41" fmla="*/ 144896 w 583294"/>
                  <a:gd name="connsiteY41" fmla="*/ 219767 h 605593"/>
                  <a:gd name="connsiteX42" fmla="*/ 269314 w 583294"/>
                  <a:gd name="connsiteY42" fmla="*/ 216757 h 605593"/>
                  <a:gd name="connsiteX43" fmla="*/ 231525 w 583294"/>
                  <a:gd name="connsiteY43" fmla="*/ 220230 h 605593"/>
                  <a:gd name="connsiteX44" fmla="*/ 231525 w 583294"/>
                  <a:gd name="connsiteY44" fmla="*/ 341765 h 605593"/>
                  <a:gd name="connsiteX45" fmla="*/ 259499 w 583294"/>
                  <a:gd name="connsiteY45" fmla="*/ 342537 h 605593"/>
                  <a:gd name="connsiteX46" fmla="*/ 259499 w 583294"/>
                  <a:gd name="connsiteY46" fmla="*/ 293537 h 605593"/>
                  <a:gd name="connsiteX47" fmla="*/ 268232 w 583294"/>
                  <a:gd name="connsiteY47" fmla="*/ 293614 h 605593"/>
                  <a:gd name="connsiteX48" fmla="*/ 289020 w 583294"/>
                  <a:gd name="connsiteY48" fmla="*/ 313986 h 605593"/>
                  <a:gd name="connsiteX49" fmla="*/ 298061 w 583294"/>
                  <a:gd name="connsiteY49" fmla="*/ 343617 h 605593"/>
                  <a:gd name="connsiteX50" fmla="*/ 328663 w 583294"/>
                  <a:gd name="connsiteY50" fmla="*/ 344466 h 605593"/>
                  <a:gd name="connsiteX51" fmla="*/ 317767 w 583294"/>
                  <a:gd name="connsiteY51" fmla="*/ 308198 h 605593"/>
                  <a:gd name="connsiteX52" fmla="*/ 300148 w 583294"/>
                  <a:gd name="connsiteY52" fmla="*/ 284277 h 605593"/>
                  <a:gd name="connsiteX53" fmla="*/ 300148 w 583294"/>
                  <a:gd name="connsiteY53" fmla="*/ 283660 h 605593"/>
                  <a:gd name="connsiteX54" fmla="*/ 323486 w 583294"/>
                  <a:gd name="connsiteY54" fmla="*/ 252253 h 605593"/>
                  <a:gd name="connsiteX55" fmla="*/ 311276 w 583294"/>
                  <a:gd name="connsiteY55" fmla="*/ 225709 h 605593"/>
                  <a:gd name="connsiteX56" fmla="*/ 269314 w 583294"/>
                  <a:gd name="connsiteY56" fmla="*/ 216757 h 605593"/>
                  <a:gd name="connsiteX57" fmla="*/ 491630 w 583294"/>
                  <a:gd name="connsiteY57" fmla="*/ 210920 h 605593"/>
                  <a:gd name="connsiteX58" fmla="*/ 505884 w 583294"/>
                  <a:gd name="connsiteY58" fmla="*/ 225104 h 605593"/>
                  <a:gd name="connsiteX59" fmla="*/ 417324 w 583294"/>
                  <a:gd name="connsiteY59" fmla="*/ 313522 h 605593"/>
                  <a:gd name="connsiteX60" fmla="*/ 403070 w 583294"/>
                  <a:gd name="connsiteY60" fmla="*/ 299339 h 605593"/>
                  <a:gd name="connsiteX61" fmla="*/ 360734 w 583294"/>
                  <a:gd name="connsiteY61" fmla="*/ 72844 h 605593"/>
                  <a:gd name="connsiteX62" fmla="*/ 358338 w 583294"/>
                  <a:gd name="connsiteY62" fmla="*/ 73075 h 605593"/>
                  <a:gd name="connsiteX63" fmla="*/ 358338 w 583294"/>
                  <a:gd name="connsiteY63" fmla="*/ 354497 h 605593"/>
                  <a:gd name="connsiteX64" fmla="*/ 369543 w 583294"/>
                  <a:gd name="connsiteY64" fmla="*/ 305883 h 605593"/>
                  <a:gd name="connsiteX65" fmla="*/ 371784 w 583294"/>
                  <a:gd name="connsiteY65" fmla="*/ 302102 h 605593"/>
                  <a:gd name="connsiteX66" fmla="*/ 371784 w 583294"/>
                  <a:gd name="connsiteY66" fmla="*/ 302025 h 605593"/>
                  <a:gd name="connsiteX67" fmla="*/ 477346 w 583294"/>
                  <a:gd name="connsiteY67" fmla="*/ 196617 h 605593"/>
                  <a:gd name="connsiteX68" fmla="*/ 484224 w 583294"/>
                  <a:gd name="connsiteY68" fmla="*/ 203485 h 605593"/>
                  <a:gd name="connsiteX69" fmla="*/ 385617 w 583294"/>
                  <a:gd name="connsiteY69" fmla="*/ 302025 h 605593"/>
                  <a:gd name="connsiteX70" fmla="*/ 428815 w 583294"/>
                  <a:gd name="connsiteY70" fmla="*/ 345160 h 605593"/>
                  <a:gd name="connsiteX71" fmla="*/ 527499 w 583294"/>
                  <a:gd name="connsiteY71" fmla="*/ 246698 h 605593"/>
                  <a:gd name="connsiteX72" fmla="*/ 534377 w 583294"/>
                  <a:gd name="connsiteY72" fmla="*/ 253565 h 605593"/>
                  <a:gd name="connsiteX73" fmla="*/ 428815 w 583294"/>
                  <a:gd name="connsiteY73" fmla="*/ 359050 h 605593"/>
                  <a:gd name="connsiteX74" fmla="*/ 428815 w 583294"/>
                  <a:gd name="connsiteY74" fmla="*/ 358973 h 605593"/>
                  <a:gd name="connsiteX75" fmla="*/ 428661 w 583294"/>
                  <a:gd name="connsiteY75" fmla="*/ 359205 h 605593"/>
                  <a:gd name="connsiteX76" fmla="*/ 424951 w 583294"/>
                  <a:gd name="connsiteY76" fmla="*/ 361211 h 605593"/>
                  <a:gd name="connsiteX77" fmla="*/ 364829 w 583294"/>
                  <a:gd name="connsiteY77" fmla="*/ 375023 h 605593"/>
                  <a:gd name="connsiteX78" fmla="*/ 358338 w 583294"/>
                  <a:gd name="connsiteY78" fmla="*/ 373480 h 605593"/>
                  <a:gd name="connsiteX79" fmla="*/ 358338 w 583294"/>
                  <a:gd name="connsiteY79" fmla="*/ 530974 h 605593"/>
                  <a:gd name="connsiteX80" fmla="*/ 360734 w 583294"/>
                  <a:gd name="connsiteY80" fmla="*/ 531206 h 605593"/>
                  <a:gd name="connsiteX81" fmla="*/ 544346 w 583294"/>
                  <a:gd name="connsiteY81" fmla="*/ 531206 h 605593"/>
                  <a:gd name="connsiteX82" fmla="*/ 561038 w 583294"/>
                  <a:gd name="connsiteY82" fmla="*/ 514538 h 605593"/>
                  <a:gd name="connsiteX83" fmla="*/ 561038 w 583294"/>
                  <a:gd name="connsiteY83" fmla="*/ 89511 h 605593"/>
                  <a:gd name="connsiteX84" fmla="*/ 544346 w 583294"/>
                  <a:gd name="connsiteY84" fmla="*/ 72844 h 605593"/>
                  <a:gd name="connsiteX85" fmla="*/ 358338 w 583294"/>
                  <a:gd name="connsiteY85" fmla="*/ 0 h 605593"/>
                  <a:gd name="connsiteX86" fmla="*/ 358338 w 583294"/>
                  <a:gd name="connsiteY86" fmla="*/ 50774 h 605593"/>
                  <a:gd name="connsiteX87" fmla="*/ 360734 w 583294"/>
                  <a:gd name="connsiteY87" fmla="*/ 50620 h 605593"/>
                  <a:gd name="connsiteX88" fmla="*/ 544346 w 583294"/>
                  <a:gd name="connsiteY88" fmla="*/ 50620 h 605593"/>
                  <a:gd name="connsiteX89" fmla="*/ 583294 w 583294"/>
                  <a:gd name="connsiteY89" fmla="*/ 89511 h 605593"/>
                  <a:gd name="connsiteX90" fmla="*/ 583294 w 583294"/>
                  <a:gd name="connsiteY90" fmla="*/ 514538 h 605593"/>
                  <a:gd name="connsiteX91" fmla="*/ 544346 w 583294"/>
                  <a:gd name="connsiteY91" fmla="*/ 553429 h 605593"/>
                  <a:gd name="connsiteX92" fmla="*/ 360734 w 583294"/>
                  <a:gd name="connsiteY92" fmla="*/ 553429 h 605593"/>
                  <a:gd name="connsiteX93" fmla="*/ 358338 w 583294"/>
                  <a:gd name="connsiteY93" fmla="*/ 553275 h 605593"/>
                  <a:gd name="connsiteX94" fmla="*/ 358338 w 583294"/>
                  <a:gd name="connsiteY94" fmla="*/ 605593 h 605593"/>
                  <a:gd name="connsiteX95" fmla="*/ 0 w 583294"/>
                  <a:gd name="connsiteY95" fmla="*/ 556593 h 605593"/>
                  <a:gd name="connsiteX96" fmla="*/ 0 w 583294"/>
                  <a:gd name="connsiteY96" fmla="*/ 47765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83294" h="605593">
                    <a:moveTo>
                      <a:pt x="376885" y="307427"/>
                    </a:moveTo>
                    <a:cubicBezTo>
                      <a:pt x="376807" y="307504"/>
                      <a:pt x="376807" y="307581"/>
                      <a:pt x="376807" y="307581"/>
                    </a:cubicBezTo>
                    <a:lnTo>
                      <a:pt x="368075" y="345469"/>
                    </a:lnTo>
                    <a:lnTo>
                      <a:pt x="385385" y="362677"/>
                    </a:lnTo>
                    <a:lnTo>
                      <a:pt x="423251" y="353957"/>
                    </a:lnTo>
                    <a:lnTo>
                      <a:pt x="423870" y="354034"/>
                    </a:lnTo>
                    <a:lnTo>
                      <a:pt x="423715" y="353957"/>
                    </a:lnTo>
                    <a:lnTo>
                      <a:pt x="423406" y="353803"/>
                    </a:lnTo>
                    <a:cubicBezTo>
                      <a:pt x="423406" y="353803"/>
                      <a:pt x="423406" y="353726"/>
                      <a:pt x="423329" y="353649"/>
                    </a:cubicBezTo>
                    <a:lnTo>
                      <a:pt x="377116" y="307427"/>
                    </a:lnTo>
                    <a:cubicBezTo>
                      <a:pt x="377039" y="307427"/>
                      <a:pt x="376962" y="307427"/>
                      <a:pt x="376962" y="307427"/>
                    </a:cubicBezTo>
                    <a:close/>
                    <a:moveTo>
                      <a:pt x="147727" y="240379"/>
                    </a:moveTo>
                    <a:cubicBezTo>
                      <a:pt x="170295" y="239993"/>
                      <a:pt x="184670" y="253030"/>
                      <a:pt x="184438" y="278178"/>
                    </a:cubicBezTo>
                    <a:cubicBezTo>
                      <a:pt x="184438" y="307029"/>
                      <a:pt x="168749" y="320297"/>
                      <a:pt x="144945" y="319680"/>
                    </a:cubicBezTo>
                    <a:cubicBezTo>
                      <a:pt x="141699" y="319603"/>
                      <a:pt x="138144" y="319603"/>
                      <a:pt x="135980" y="318986"/>
                    </a:cubicBezTo>
                    <a:lnTo>
                      <a:pt x="135980" y="241613"/>
                    </a:lnTo>
                    <a:cubicBezTo>
                      <a:pt x="138144" y="241073"/>
                      <a:pt x="141931" y="240456"/>
                      <a:pt x="147727" y="240379"/>
                    </a:cubicBezTo>
                    <a:close/>
                    <a:moveTo>
                      <a:pt x="272589" y="237665"/>
                    </a:moveTo>
                    <a:cubicBezTo>
                      <a:pt x="285946" y="237665"/>
                      <a:pt x="293976" y="243374"/>
                      <a:pt x="293976" y="254946"/>
                    </a:cubicBezTo>
                    <a:cubicBezTo>
                      <a:pt x="293976" y="266056"/>
                      <a:pt x="285328" y="273153"/>
                      <a:pt x="270890" y="273153"/>
                    </a:cubicBezTo>
                    <a:lnTo>
                      <a:pt x="259540" y="273230"/>
                    </a:lnTo>
                    <a:lnTo>
                      <a:pt x="259540" y="238822"/>
                    </a:lnTo>
                    <a:cubicBezTo>
                      <a:pt x="261625" y="238437"/>
                      <a:pt x="265562" y="237820"/>
                      <a:pt x="272589" y="237665"/>
                    </a:cubicBezTo>
                    <a:close/>
                    <a:moveTo>
                      <a:pt x="68468" y="220616"/>
                    </a:moveTo>
                    <a:cubicBezTo>
                      <a:pt x="36398" y="221387"/>
                      <a:pt x="11360" y="243302"/>
                      <a:pt x="11360" y="281499"/>
                    </a:cubicBezTo>
                    <a:cubicBezTo>
                      <a:pt x="11360" y="313368"/>
                      <a:pt x="29675" y="337984"/>
                      <a:pt x="66073" y="338987"/>
                    </a:cubicBezTo>
                    <a:cubicBezTo>
                      <a:pt x="79210" y="339373"/>
                      <a:pt x="89333" y="337058"/>
                      <a:pt x="93893" y="334743"/>
                    </a:cubicBezTo>
                    <a:lnTo>
                      <a:pt x="90183" y="314217"/>
                    </a:lnTo>
                    <a:cubicBezTo>
                      <a:pt x="85315" y="316146"/>
                      <a:pt x="77123" y="317767"/>
                      <a:pt x="69705" y="317612"/>
                    </a:cubicBezTo>
                    <a:cubicBezTo>
                      <a:pt x="48221" y="317227"/>
                      <a:pt x="35780" y="302720"/>
                      <a:pt x="35780" y="280033"/>
                    </a:cubicBezTo>
                    <a:cubicBezTo>
                      <a:pt x="35780" y="254877"/>
                      <a:pt x="50463" y="242376"/>
                      <a:pt x="69550" y="242068"/>
                    </a:cubicBezTo>
                    <a:cubicBezTo>
                      <a:pt x="78205" y="241913"/>
                      <a:pt x="85160" y="243920"/>
                      <a:pt x="90183" y="246080"/>
                    </a:cubicBezTo>
                    <a:lnTo>
                      <a:pt x="95206" y="225168"/>
                    </a:lnTo>
                    <a:cubicBezTo>
                      <a:pt x="90802" y="222854"/>
                      <a:pt x="81142" y="220307"/>
                      <a:pt x="68468" y="220616"/>
                    </a:cubicBezTo>
                    <a:close/>
                    <a:moveTo>
                      <a:pt x="144896" y="219767"/>
                    </a:moveTo>
                    <a:cubicBezTo>
                      <a:pt x="131836" y="220076"/>
                      <a:pt x="119626" y="221310"/>
                      <a:pt x="110353" y="223085"/>
                    </a:cubicBezTo>
                    <a:lnTo>
                      <a:pt x="110353" y="337984"/>
                    </a:lnTo>
                    <a:cubicBezTo>
                      <a:pt x="116612" y="338987"/>
                      <a:pt x="125963" y="340145"/>
                      <a:pt x="139332" y="340531"/>
                    </a:cubicBezTo>
                    <a:cubicBezTo>
                      <a:pt x="161897" y="341148"/>
                      <a:pt x="180753" y="336672"/>
                      <a:pt x="193272" y="326409"/>
                    </a:cubicBezTo>
                    <a:cubicBezTo>
                      <a:pt x="204864" y="316686"/>
                      <a:pt x="213287" y="300713"/>
                      <a:pt x="213287" y="277255"/>
                    </a:cubicBezTo>
                    <a:cubicBezTo>
                      <a:pt x="213287" y="255649"/>
                      <a:pt x="205405" y="240756"/>
                      <a:pt x="192886" y="231573"/>
                    </a:cubicBezTo>
                    <a:cubicBezTo>
                      <a:pt x="181449" y="223008"/>
                      <a:pt x="166920" y="219227"/>
                      <a:pt x="144896" y="219767"/>
                    </a:cubicBezTo>
                    <a:close/>
                    <a:moveTo>
                      <a:pt x="269314" y="216757"/>
                    </a:moveTo>
                    <a:cubicBezTo>
                      <a:pt x="254090" y="217143"/>
                      <a:pt x="240566" y="218532"/>
                      <a:pt x="231525" y="220230"/>
                    </a:cubicBezTo>
                    <a:lnTo>
                      <a:pt x="231525" y="341765"/>
                    </a:lnTo>
                    <a:lnTo>
                      <a:pt x="259499" y="342537"/>
                    </a:lnTo>
                    <a:lnTo>
                      <a:pt x="259499" y="293537"/>
                    </a:lnTo>
                    <a:lnTo>
                      <a:pt x="268232" y="293614"/>
                    </a:lnTo>
                    <a:cubicBezTo>
                      <a:pt x="279978" y="293923"/>
                      <a:pt x="285542" y="298244"/>
                      <a:pt x="289020" y="313986"/>
                    </a:cubicBezTo>
                    <a:cubicBezTo>
                      <a:pt x="292806" y="329573"/>
                      <a:pt x="295897" y="339990"/>
                      <a:pt x="298061" y="343617"/>
                    </a:cubicBezTo>
                    <a:lnTo>
                      <a:pt x="328663" y="344466"/>
                    </a:lnTo>
                    <a:cubicBezTo>
                      <a:pt x="326036" y="339450"/>
                      <a:pt x="321863" y="322628"/>
                      <a:pt x="317767" y="308198"/>
                    </a:cubicBezTo>
                    <a:cubicBezTo>
                      <a:pt x="314444" y="296392"/>
                      <a:pt x="309344" y="287904"/>
                      <a:pt x="300148" y="284277"/>
                    </a:cubicBezTo>
                    <a:lnTo>
                      <a:pt x="300148" y="283660"/>
                    </a:lnTo>
                    <a:cubicBezTo>
                      <a:pt x="311507" y="279724"/>
                      <a:pt x="323486" y="268535"/>
                      <a:pt x="323486" y="252253"/>
                    </a:cubicBezTo>
                    <a:cubicBezTo>
                      <a:pt x="323486" y="240524"/>
                      <a:pt x="319158" y="231650"/>
                      <a:pt x="311276" y="225709"/>
                    </a:cubicBezTo>
                    <a:cubicBezTo>
                      <a:pt x="301925" y="218764"/>
                      <a:pt x="288401" y="216294"/>
                      <a:pt x="269314" y="216757"/>
                    </a:cubicBezTo>
                    <a:close/>
                    <a:moveTo>
                      <a:pt x="491630" y="210920"/>
                    </a:moveTo>
                    <a:lnTo>
                      <a:pt x="505884" y="225104"/>
                    </a:lnTo>
                    <a:lnTo>
                      <a:pt x="417324" y="313522"/>
                    </a:lnTo>
                    <a:lnTo>
                      <a:pt x="403070" y="299339"/>
                    </a:lnTo>
                    <a:close/>
                    <a:moveTo>
                      <a:pt x="360734" y="72844"/>
                    </a:moveTo>
                    <a:cubicBezTo>
                      <a:pt x="359961" y="72844"/>
                      <a:pt x="359111" y="72998"/>
                      <a:pt x="358338" y="73075"/>
                    </a:cubicBezTo>
                    <a:lnTo>
                      <a:pt x="358338" y="354497"/>
                    </a:lnTo>
                    <a:lnTo>
                      <a:pt x="369543" y="305883"/>
                    </a:lnTo>
                    <a:cubicBezTo>
                      <a:pt x="369930" y="304417"/>
                      <a:pt x="370702" y="303105"/>
                      <a:pt x="371784" y="302102"/>
                    </a:cubicBezTo>
                    <a:lnTo>
                      <a:pt x="371784" y="302025"/>
                    </a:lnTo>
                    <a:lnTo>
                      <a:pt x="477346" y="196617"/>
                    </a:lnTo>
                    <a:lnTo>
                      <a:pt x="484224" y="203485"/>
                    </a:lnTo>
                    <a:lnTo>
                      <a:pt x="385617" y="302025"/>
                    </a:lnTo>
                    <a:lnTo>
                      <a:pt x="428815" y="345160"/>
                    </a:lnTo>
                    <a:lnTo>
                      <a:pt x="527499" y="246698"/>
                    </a:lnTo>
                    <a:lnTo>
                      <a:pt x="534377" y="253565"/>
                    </a:lnTo>
                    <a:lnTo>
                      <a:pt x="428815" y="359050"/>
                    </a:lnTo>
                    <a:lnTo>
                      <a:pt x="428815" y="358973"/>
                    </a:lnTo>
                    <a:cubicBezTo>
                      <a:pt x="428738" y="359050"/>
                      <a:pt x="428661" y="359127"/>
                      <a:pt x="428661" y="359205"/>
                    </a:cubicBezTo>
                    <a:cubicBezTo>
                      <a:pt x="427656" y="360131"/>
                      <a:pt x="426342" y="360902"/>
                      <a:pt x="424951" y="361211"/>
                    </a:cubicBezTo>
                    <a:lnTo>
                      <a:pt x="364829" y="375023"/>
                    </a:lnTo>
                    <a:cubicBezTo>
                      <a:pt x="362511" y="375564"/>
                      <a:pt x="360115" y="374946"/>
                      <a:pt x="358338" y="373480"/>
                    </a:cubicBezTo>
                    <a:lnTo>
                      <a:pt x="358338" y="530974"/>
                    </a:lnTo>
                    <a:cubicBezTo>
                      <a:pt x="359111" y="531052"/>
                      <a:pt x="359961" y="531206"/>
                      <a:pt x="360734" y="531206"/>
                    </a:cubicBezTo>
                    <a:lnTo>
                      <a:pt x="544346" y="531206"/>
                    </a:lnTo>
                    <a:cubicBezTo>
                      <a:pt x="553542" y="531206"/>
                      <a:pt x="561038" y="523721"/>
                      <a:pt x="561038" y="514538"/>
                    </a:cubicBezTo>
                    <a:lnTo>
                      <a:pt x="561038" y="89511"/>
                    </a:lnTo>
                    <a:cubicBezTo>
                      <a:pt x="561038" y="80329"/>
                      <a:pt x="553542" y="72844"/>
                      <a:pt x="544346" y="72844"/>
                    </a:cubicBezTo>
                    <a:close/>
                    <a:moveTo>
                      <a:pt x="358338" y="0"/>
                    </a:moveTo>
                    <a:lnTo>
                      <a:pt x="358338" y="50774"/>
                    </a:lnTo>
                    <a:cubicBezTo>
                      <a:pt x="359188" y="50697"/>
                      <a:pt x="359961" y="50620"/>
                      <a:pt x="360734" y="50620"/>
                    </a:cubicBezTo>
                    <a:lnTo>
                      <a:pt x="544346" y="50620"/>
                    </a:lnTo>
                    <a:cubicBezTo>
                      <a:pt x="565829" y="50620"/>
                      <a:pt x="583294" y="68060"/>
                      <a:pt x="583294" y="89511"/>
                    </a:cubicBezTo>
                    <a:lnTo>
                      <a:pt x="583294" y="514538"/>
                    </a:lnTo>
                    <a:cubicBezTo>
                      <a:pt x="583294" y="535990"/>
                      <a:pt x="565829" y="553429"/>
                      <a:pt x="544346" y="553429"/>
                    </a:cubicBezTo>
                    <a:lnTo>
                      <a:pt x="360734" y="553429"/>
                    </a:lnTo>
                    <a:cubicBezTo>
                      <a:pt x="359961" y="553429"/>
                      <a:pt x="359188" y="553352"/>
                      <a:pt x="358338" y="553275"/>
                    </a:cubicBezTo>
                    <a:lnTo>
                      <a:pt x="358338" y="605593"/>
                    </a:lnTo>
                    <a:lnTo>
                      <a:pt x="0" y="556593"/>
                    </a:lnTo>
                    <a:lnTo>
                      <a:pt x="0" y="47765"/>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grpSp>
        <p:grpSp>
          <p:nvGrpSpPr>
            <p:cNvPr id="184" name="ísḻiḋe"/>
            <p:cNvGrpSpPr/>
            <p:nvPr/>
          </p:nvGrpSpPr>
          <p:grpSpPr>
            <a:xfrm>
              <a:off x="12251" y="1832"/>
              <a:ext cx="571" cy="571"/>
              <a:chOff x="10372250" y="1729879"/>
              <a:chExt cx="483628" cy="483628"/>
            </a:xfrm>
          </p:grpSpPr>
          <p:sp>
            <p:nvSpPr>
              <p:cNvPr id="140" name="ïslïḋé"/>
              <p:cNvSpPr/>
              <p:nvPr/>
            </p:nvSpPr>
            <p:spPr>
              <a:xfrm>
                <a:off x="10372250" y="1729879"/>
                <a:ext cx="483628" cy="483628"/>
              </a:xfrm>
              <a:prstGeom prst="ellipse">
                <a:avLst/>
              </a:prstGeom>
              <a:solidFill>
                <a:schemeClr val="tx1">
                  <a:lumMod val="75000"/>
                  <a:lumOff val="2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fontScale="52500" lnSpcReduction="20000"/>
              </a:bodyPr>
              <a:lstStyle/>
              <a:p>
                <a:pPr algn="ctr" defTabSz="914400"/>
                <a:endParaRPr lang="zh-CN" altLang="en-US" sz="2665" b="1" dirty="0">
                  <a:solidFill>
                    <a:schemeClr val="bg1"/>
                  </a:solidFill>
                </a:endParaRPr>
              </a:p>
            </p:txBody>
          </p:sp>
          <p:sp>
            <p:nvSpPr>
              <p:cNvPr id="179" name="î$ļiḋê"/>
              <p:cNvSpPr/>
              <p:nvPr/>
            </p:nvSpPr>
            <p:spPr>
              <a:xfrm>
                <a:off x="10510379" y="1853098"/>
                <a:ext cx="207372" cy="237191"/>
              </a:xfrm>
              <a:custGeom>
                <a:avLst/>
                <a:gdLst>
                  <a:gd name="T0" fmla="*/ 1372 w 2289"/>
                  <a:gd name="T1" fmla="*/ 437 h 2622"/>
                  <a:gd name="T2" fmla="*/ 1430 w 2289"/>
                  <a:gd name="T3" fmla="*/ 161 h 2622"/>
                  <a:gd name="T4" fmla="*/ 1666 w 2289"/>
                  <a:gd name="T5" fmla="*/ 6 h 2622"/>
                  <a:gd name="T6" fmla="*/ 1734 w 2289"/>
                  <a:gd name="T7" fmla="*/ 0 h 2622"/>
                  <a:gd name="T8" fmla="*/ 2096 w 2289"/>
                  <a:gd name="T9" fmla="*/ 301 h 2622"/>
                  <a:gd name="T10" fmla="*/ 1802 w 2289"/>
                  <a:gd name="T11" fmla="*/ 731 h 2622"/>
                  <a:gd name="T12" fmla="*/ 1733 w 2289"/>
                  <a:gd name="T13" fmla="*/ 738 h 2622"/>
                  <a:gd name="T14" fmla="*/ 1372 w 2289"/>
                  <a:gd name="T15" fmla="*/ 437 h 2622"/>
                  <a:gd name="T16" fmla="*/ 2282 w 2289"/>
                  <a:gd name="T17" fmla="*/ 2156 h 2622"/>
                  <a:gd name="T18" fmla="*/ 2234 w 2289"/>
                  <a:gd name="T19" fmla="*/ 2199 h 2622"/>
                  <a:gd name="T20" fmla="*/ 455 w 2289"/>
                  <a:gd name="T21" fmla="*/ 2620 h 2622"/>
                  <a:gd name="T22" fmla="*/ 440 w 2289"/>
                  <a:gd name="T23" fmla="*/ 2622 h 2622"/>
                  <a:gd name="T24" fmla="*/ 383 w 2289"/>
                  <a:gd name="T25" fmla="*/ 2590 h 2622"/>
                  <a:gd name="T26" fmla="*/ 142 w 2289"/>
                  <a:gd name="T27" fmla="*/ 1843 h 2622"/>
                  <a:gd name="T28" fmla="*/ 1 w 2289"/>
                  <a:gd name="T29" fmla="*/ 438 h 2622"/>
                  <a:gd name="T30" fmla="*/ 62 w 2289"/>
                  <a:gd name="T31" fmla="*/ 369 h 2622"/>
                  <a:gd name="T32" fmla="*/ 1240 w 2289"/>
                  <a:gd name="T33" fmla="*/ 277 h 2622"/>
                  <a:gd name="T34" fmla="*/ 1241 w 2289"/>
                  <a:gd name="T35" fmla="*/ 462 h 2622"/>
                  <a:gd name="T36" fmla="*/ 1301 w 2289"/>
                  <a:gd name="T37" fmla="*/ 623 h 2622"/>
                  <a:gd name="T38" fmla="*/ 902 w 2289"/>
                  <a:gd name="T39" fmla="*/ 941 h 2622"/>
                  <a:gd name="T40" fmla="*/ 892 w 2289"/>
                  <a:gd name="T41" fmla="*/ 1035 h 2622"/>
                  <a:gd name="T42" fmla="*/ 944 w 2289"/>
                  <a:gd name="T43" fmla="*/ 1060 h 2622"/>
                  <a:gd name="T44" fmla="*/ 985 w 2289"/>
                  <a:gd name="T45" fmla="*/ 1046 h 2622"/>
                  <a:gd name="T46" fmla="*/ 1384 w 2289"/>
                  <a:gd name="T47" fmla="*/ 728 h 2622"/>
                  <a:gd name="T48" fmla="*/ 1733 w 2289"/>
                  <a:gd name="T49" fmla="*/ 871 h 2622"/>
                  <a:gd name="T50" fmla="*/ 1827 w 2289"/>
                  <a:gd name="T51" fmla="*/ 862 h 2622"/>
                  <a:gd name="T52" fmla="*/ 1884 w 2289"/>
                  <a:gd name="T53" fmla="*/ 848 h 2622"/>
                  <a:gd name="T54" fmla="*/ 1920 w 2289"/>
                  <a:gd name="T55" fmla="*/ 1210 h 2622"/>
                  <a:gd name="T56" fmla="*/ 2272 w 2289"/>
                  <a:gd name="T57" fmla="*/ 2093 h 2622"/>
                  <a:gd name="T58" fmla="*/ 2282 w 2289"/>
                  <a:gd name="T59" fmla="*/ 2156 h 2622"/>
                  <a:gd name="T60" fmla="*/ 1363 w 2289"/>
                  <a:gd name="T61" fmla="*/ 1918 h 2622"/>
                  <a:gd name="T62" fmla="*/ 1283 w 2289"/>
                  <a:gd name="T63" fmla="*/ 1869 h 2622"/>
                  <a:gd name="T64" fmla="*/ 578 w 2289"/>
                  <a:gd name="T65" fmla="*/ 2039 h 2622"/>
                  <a:gd name="T66" fmla="*/ 529 w 2289"/>
                  <a:gd name="T67" fmla="*/ 2120 h 2622"/>
                  <a:gd name="T68" fmla="*/ 593 w 2289"/>
                  <a:gd name="T69" fmla="*/ 2171 h 2622"/>
                  <a:gd name="T70" fmla="*/ 609 w 2289"/>
                  <a:gd name="T71" fmla="*/ 2169 h 2622"/>
                  <a:gd name="T72" fmla="*/ 1314 w 2289"/>
                  <a:gd name="T73" fmla="*/ 1998 h 2622"/>
                  <a:gd name="T74" fmla="*/ 1363 w 2289"/>
                  <a:gd name="T75" fmla="*/ 1918 h 2622"/>
                  <a:gd name="T76" fmla="*/ 1579 w 2289"/>
                  <a:gd name="T77" fmla="*/ 1369 h 2622"/>
                  <a:gd name="T78" fmla="*/ 1500 w 2289"/>
                  <a:gd name="T79" fmla="*/ 1317 h 2622"/>
                  <a:gd name="T80" fmla="*/ 440 w 2289"/>
                  <a:gd name="T81" fmla="*/ 1537 h 2622"/>
                  <a:gd name="T82" fmla="*/ 388 w 2289"/>
                  <a:gd name="T83" fmla="*/ 1616 h 2622"/>
                  <a:gd name="T84" fmla="*/ 453 w 2289"/>
                  <a:gd name="T85" fmla="*/ 1669 h 2622"/>
                  <a:gd name="T86" fmla="*/ 467 w 2289"/>
                  <a:gd name="T87" fmla="*/ 1668 h 2622"/>
                  <a:gd name="T88" fmla="*/ 1527 w 2289"/>
                  <a:gd name="T89" fmla="*/ 1448 h 2622"/>
                  <a:gd name="T90" fmla="*/ 1579 w 2289"/>
                  <a:gd name="T91" fmla="*/ 1369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9" h="2622">
                    <a:moveTo>
                      <a:pt x="1372" y="437"/>
                    </a:moveTo>
                    <a:cubicBezTo>
                      <a:pt x="1353" y="340"/>
                      <a:pt x="1374" y="242"/>
                      <a:pt x="1430" y="161"/>
                    </a:cubicBezTo>
                    <a:cubicBezTo>
                      <a:pt x="1485" y="79"/>
                      <a:pt x="1569" y="25"/>
                      <a:pt x="1666" y="6"/>
                    </a:cubicBezTo>
                    <a:cubicBezTo>
                      <a:pt x="1689" y="2"/>
                      <a:pt x="1712" y="0"/>
                      <a:pt x="1734" y="0"/>
                    </a:cubicBezTo>
                    <a:cubicBezTo>
                      <a:pt x="1911" y="0"/>
                      <a:pt x="2064" y="126"/>
                      <a:pt x="2096" y="301"/>
                    </a:cubicBezTo>
                    <a:cubicBezTo>
                      <a:pt x="2134" y="500"/>
                      <a:pt x="2002" y="694"/>
                      <a:pt x="1802" y="731"/>
                    </a:cubicBezTo>
                    <a:cubicBezTo>
                      <a:pt x="1779" y="735"/>
                      <a:pt x="1756" y="738"/>
                      <a:pt x="1733" y="738"/>
                    </a:cubicBezTo>
                    <a:cubicBezTo>
                      <a:pt x="1557" y="738"/>
                      <a:pt x="1404" y="611"/>
                      <a:pt x="1372" y="437"/>
                    </a:cubicBezTo>
                    <a:close/>
                    <a:moveTo>
                      <a:pt x="2282" y="2156"/>
                    </a:moveTo>
                    <a:cubicBezTo>
                      <a:pt x="2274" y="2177"/>
                      <a:pt x="2256" y="2194"/>
                      <a:pt x="2234" y="2199"/>
                    </a:cubicBezTo>
                    <a:lnTo>
                      <a:pt x="455" y="2620"/>
                    </a:lnTo>
                    <a:cubicBezTo>
                      <a:pt x="450" y="2622"/>
                      <a:pt x="445" y="2622"/>
                      <a:pt x="440" y="2622"/>
                    </a:cubicBezTo>
                    <a:cubicBezTo>
                      <a:pt x="417" y="2622"/>
                      <a:pt x="395" y="2610"/>
                      <a:pt x="383" y="2590"/>
                    </a:cubicBezTo>
                    <a:cubicBezTo>
                      <a:pt x="378" y="2582"/>
                      <a:pt x="258" y="2381"/>
                      <a:pt x="142" y="1843"/>
                    </a:cubicBezTo>
                    <a:cubicBezTo>
                      <a:pt x="26" y="1310"/>
                      <a:pt x="2" y="473"/>
                      <a:pt x="1" y="438"/>
                    </a:cubicBezTo>
                    <a:cubicBezTo>
                      <a:pt x="0" y="402"/>
                      <a:pt x="27" y="372"/>
                      <a:pt x="62" y="369"/>
                    </a:cubicBezTo>
                    <a:lnTo>
                      <a:pt x="1240" y="277"/>
                    </a:lnTo>
                    <a:cubicBezTo>
                      <a:pt x="1229" y="337"/>
                      <a:pt x="1229" y="399"/>
                      <a:pt x="1241" y="462"/>
                    </a:cubicBezTo>
                    <a:cubicBezTo>
                      <a:pt x="1252" y="520"/>
                      <a:pt x="1272" y="574"/>
                      <a:pt x="1301" y="623"/>
                    </a:cubicBezTo>
                    <a:lnTo>
                      <a:pt x="902" y="941"/>
                    </a:lnTo>
                    <a:cubicBezTo>
                      <a:pt x="873" y="964"/>
                      <a:pt x="869" y="1006"/>
                      <a:pt x="892" y="1035"/>
                    </a:cubicBezTo>
                    <a:cubicBezTo>
                      <a:pt x="905" y="1052"/>
                      <a:pt x="924" y="1060"/>
                      <a:pt x="944" y="1060"/>
                    </a:cubicBezTo>
                    <a:cubicBezTo>
                      <a:pt x="958" y="1060"/>
                      <a:pt x="973" y="1055"/>
                      <a:pt x="985" y="1046"/>
                    </a:cubicBezTo>
                    <a:lnTo>
                      <a:pt x="1384" y="728"/>
                    </a:lnTo>
                    <a:cubicBezTo>
                      <a:pt x="1475" y="817"/>
                      <a:pt x="1599" y="871"/>
                      <a:pt x="1733" y="871"/>
                    </a:cubicBezTo>
                    <a:cubicBezTo>
                      <a:pt x="1765" y="871"/>
                      <a:pt x="1796" y="868"/>
                      <a:pt x="1827" y="862"/>
                    </a:cubicBezTo>
                    <a:cubicBezTo>
                      <a:pt x="1846" y="858"/>
                      <a:pt x="1865" y="854"/>
                      <a:pt x="1884" y="848"/>
                    </a:cubicBezTo>
                    <a:cubicBezTo>
                      <a:pt x="1893" y="958"/>
                      <a:pt x="1905" y="1080"/>
                      <a:pt x="1920" y="1210"/>
                    </a:cubicBezTo>
                    <a:cubicBezTo>
                      <a:pt x="1979" y="1715"/>
                      <a:pt x="2269" y="2089"/>
                      <a:pt x="2272" y="2093"/>
                    </a:cubicBezTo>
                    <a:cubicBezTo>
                      <a:pt x="2286" y="2111"/>
                      <a:pt x="2289" y="2135"/>
                      <a:pt x="2282" y="2156"/>
                    </a:cubicBezTo>
                    <a:close/>
                    <a:moveTo>
                      <a:pt x="1363" y="1918"/>
                    </a:moveTo>
                    <a:cubicBezTo>
                      <a:pt x="1355" y="1882"/>
                      <a:pt x="1319" y="1860"/>
                      <a:pt x="1283" y="1869"/>
                    </a:cubicBezTo>
                    <a:lnTo>
                      <a:pt x="578" y="2039"/>
                    </a:lnTo>
                    <a:cubicBezTo>
                      <a:pt x="542" y="2048"/>
                      <a:pt x="520" y="2084"/>
                      <a:pt x="529" y="2120"/>
                    </a:cubicBezTo>
                    <a:cubicBezTo>
                      <a:pt x="536" y="2150"/>
                      <a:pt x="563" y="2171"/>
                      <a:pt x="593" y="2171"/>
                    </a:cubicBezTo>
                    <a:cubicBezTo>
                      <a:pt x="598" y="2171"/>
                      <a:pt x="604" y="2170"/>
                      <a:pt x="609" y="2169"/>
                    </a:cubicBezTo>
                    <a:lnTo>
                      <a:pt x="1314" y="1998"/>
                    </a:lnTo>
                    <a:cubicBezTo>
                      <a:pt x="1350" y="1990"/>
                      <a:pt x="1372" y="1954"/>
                      <a:pt x="1363" y="1918"/>
                    </a:cubicBezTo>
                    <a:close/>
                    <a:moveTo>
                      <a:pt x="1579" y="1369"/>
                    </a:moveTo>
                    <a:cubicBezTo>
                      <a:pt x="1571" y="1333"/>
                      <a:pt x="1536" y="1309"/>
                      <a:pt x="1500" y="1317"/>
                    </a:cubicBezTo>
                    <a:lnTo>
                      <a:pt x="440" y="1537"/>
                    </a:lnTo>
                    <a:cubicBezTo>
                      <a:pt x="404" y="1544"/>
                      <a:pt x="381" y="1580"/>
                      <a:pt x="388" y="1616"/>
                    </a:cubicBezTo>
                    <a:cubicBezTo>
                      <a:pt x="395" y="1647"/>
                      <a:pt x="422" y="1669"/>
                      <a:pt x="453" y="1669"/>
                    </a:cubicBezTo>
                    <a:cubicBezTo>
                      <a:pt x="458" y="1669"/>
                      <a:pt x="462" y="1668"/>
                      <a:pt x="467" y="1668"/>
                    </a:cubicBezTo>
                    <a:lnTo>
                      <a:pt x="1527" y="1448"/>
                    </a:lnTo>
                    <a:cubicBezTo>
                      <a:pt x="1563" y="1440"/>
                      <a:pt x="1586" y="1405"/>
                      <a:pt x="1579" y="1369"/>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grpSp>
        <p:cxnSp>
          <p:nvCxnSpPr>
            <p:cNvPr id="197" name="直接箭头连接符 196"/>
            <p:cNvCxnSpPr/>
            <p:nvPr/>
          </p:nvCxnSpPr>
          <p:spPr>
            <a:xfrm>
              <a:off x="4066" y="5688"/>
              <a:ext cx="0" cy="306"/>
            </a:xfrm>
            <a:prstGeom prst="straightConnector1">
              <a:avLst/>
            </a:prstGeom>
            <a:ln w="3175" cap="rnd">
              <a:solidFill>
                <a:schemeClr val="tx1">
                  <a:lumMod val="75000"/>
                  <a:lumOff val="25000"/>
                </a:schemeClr>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205" name="直接箭头连接符 204"/>
            <p:cNvCxnSpPr/>
            <p:nvPr/>
          </p:nvCxnSpPr>
          <p:spPr>
            <a:xfrm>
              <a:off x="6195" y="4865"/>
              <a:ext cx="0" cy="306"/>
            </a:xfrm>
            <a:prstGeom prst="straightConnector1">
              <a:avLst/>
            </a:prstGeom>
            <a:ln w="3175" cap="rnd">
              <a:solidFill>
                <a:srgbClr val="C00000"/>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206" name="直接箭头连接符 205"/>
            <p:cNvCxnSpPr/>
            <p:nvPr/>
          </p:nvCxnSpPr>
          <p:spPr>
            <a:xfrm>
              <a:off x="8309" y="4047"/>
              <a:ext cx="0" cy="306"/>
            </a:xfrm>
            <a:prstGeom prst="straightConnector1">
              <a:avLst/>
            </a:prstGeom>
            <a:ln w="3175" cap="rnd">
              <a:solidFill>
                <a:schemeClr val="tx1">
                  <a:lumMod val="75000"/>
                  <a:lumOff val="25000"/>
                </a:schemeClr>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207" name="直接箭头连接符 206"/>
            <p:cNvCxnSpPr/>
            <p:nvPr/>
          </p:nvCxnSpPr>
          <p:spPr>
            <a:xfrm>
              <a:off x="10422" y="3229"/>
              <a:ext cx="0" cy="306"/>
            </a:xfrm>
            <a:prstGeom prst="straightConnector1">
              <a:avLst/>
            </a:prstGeom>
            <a:ln w="3175" cap="rnd">
              <a:solidFill>
                <a:srgbClr val="C00000"/>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p:nvPr/>
          </p:nvCxnSpPr>
          <p:spPr>
            <a:xfrm>
              <a:off x="12536" y="2403"/>
              <a:ext cx="0" cy="306"/>
            </a:xfrm>
            <a:prstGeom prst="straightConnector1">
              <a:avLst/>
            </a:prstGeom>
            <a:ln w="3175" cap="rnd">
              <a:solidFill>
                <a:schemeClr val="tx1">
                  <a:lumMod val="75000"/>
                  <a:lumOff val="25000"/>
                </a:schemeClr>
              </a:solidFill>
              <a:prstDash val="dash"/>
              <a:round/>
              <a:tailEnd type="ova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251" y="6279"/>
              <a:ext cx="1991" cy="424"/>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安全生产</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8" name="文本框 17"/>
            <p:cNvSpPr txBox="1"/>
            <p:nvPr/>
          </p:nvSpPr>
          <p:spPr>
            <a:xfrm>
              <a:off x="5262" y="5441"/>
              <a:ext cx="1991" cy="424"/>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节能减排</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0" name="文本框 19"/>
            <p:cNvSpPr txBox="1"/>
            <p:nvPr/>
          </p:nvSpPr>
          <p:spPr>
            <a:xfrm>
              <a:off x="7314" y="4618"/>
              <a:ext cx="1991" cy="424"/>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食品安全</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5" name="文本框 24"/>
            <p:cNvSpPr txBox="1"/>
            <p:nvPr/>
          </p:nvSpPr>
          <p:spPr>
            <a:xfrm>
              <a:off x="9618" y="3800"/>
              <a:ext cx="1991" cy="424"/>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承包方管理</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6" name="文本框 25"/>
            <p:cNvSpPr txBox="1"/>
            <p:nvPr/>
          </p:nvSpPr>
          <p:spPr>
            <a:xfrm>
              <a:off x="11731" y="3002"/>
              <a:ext cx="1991" cy="424"/>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整体业绩</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1、承包商概念和作用</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5415280" y="2292773"/>
            <a:ext cx="5227320" cy="2966720"/>
          </a:xfrm>
          <a:prstGeom prst="rect">
            <a:avLst/>
          </a:prstGeom>
          <a:noFill/>
        </p:spPr>
        <p:txBody>
          <a:bodyPr wrap="square" rtlCol="0" anchor="t">
            <a:spAutoFit/>
          </a:bodyPr>
          <a:lstStyle/>
          <a:p>
            <a:pPr marL="342900" indent="-342900">
              <a:lnSpc>
                <a:spcPct val="200000"/>
              </a:lnSpc>
              <a:buFont typeface="+mj-ea"/>
              <a:buAutoNum type="circleNumDbPlain"/>
            </a:pPr>
            <a:r>
              <a:rPr lang="zh-CN" altLang="en-US" sz="1865">
                <a:latin typeface="微软雅黑" panose="020B0503020204020204" charset="-122"/>
                <a:ea typeface="微软雅黑" panose="020B0503020204020204" charset="-122"/>
              </a:rPr>
              <a:t>承包方工作量有时占50%以上</a:t>
            </a:r>
            <a:endParaRPr lang="zh-CN" altLang="en-US" sz="1865">
              <a:latin typeface="微软雅黑" panose="020B0503020204020204" charset="-122"/>
              <a:ea typeface="微软雅黑" panose="020B0503020204020204" charset="-122"/>
            </a:endParaRPr>
          </a:p>
          <a:p>
            <a:pPr marL="342900" indent="-342900">
              <a:lnSpc>
                <a:spcPct val="200000"/>
              </a:lnSpc>
              <a:buFont typeface="+mj-ea"/>
              <a:buAutoNum type="circleNumDbPlain"/>
            </a:pPr>
            <a:r>
              <a:rPr lang="zh-CN" altLang="en-US" sz="1865">
                <a:latin typeface="微软雅黑" panose="020B0503020204020204" charset="-122"/>
                <a:ea typeface="微软雅黑" panose="020B0503020204020204" charset="-122"/>
              </a:rPr>
              <a:t>作业风险较高，是发包方3倍以上</a:t>
            </a:r>
            <a:endParaRPr lang="zh-CN" altLang="en-US" sz="1865">
              <a:latin typeface="微软雅黑" panose="020B0503020204020204" charset="-122"/>
              <a:ea typeface="微软雅黑" panose="020B0503020204020204" charset="-122"/>
            </a:endParaRPr>
          </a:p>
          <a:p>
            <a:pPr marL="342900" indent="-342900">
              <a:lnSpc>
                <a:spcPct val="200000"/>
              </a:lnSpc>
              <a:buFont typeface="+mj-ea"/>
              <a:buAutoNum type="circleNumDbPlain"/>
            </a:pPr>
            <a:r>
              <a:rPr lang="zh-CN" altLang="en-US" sz="1865">
                <a:latin typeface="微软雅黑" panose="020B0503020204020204" charset="-122"/>
                <a:ea typeface="微软雅黑" panose="020B0503020204020204" charset="-122"/>
              </a:rPr>
              <a:t>86%事故由承包方引起（挪威统计）</a:t>
            </a:r>
            <a:endParaRPr lang="zh-CN" altLang="en-US" sz="1865">
              <a:latin typeface="微软雅黑" panose="020B0503020204020204" charset="-122"/>
              <a:ea typeface="微软雅黑" panose="020B0503020204020204" charset="-122"/>
            </a:endParaRPr>
          </a:p>
          <a:p>
            <a:pPr marL="342900" indent="-342900">
              <a:lnSpc>
                <a:spcPct val="200000"/>
              </a:lnSpc>
              <a:buFont typeface="+mj-ea"/>
              <a:buAutoNum type="circleNumDbPlain"/>
            </a:pPr>
            <a:r>
              <a:rPr lang="zh-CN" altLang="en-US" sz="1865">
                <a:latin typeface="微软雅黑" panose="020B0503020204020204" charset="-122"/>
                <a:ea typeface="微软雅黑" panose="020B0503020204020204" charset="-122"/>
              </a:rPr>
              <a:t>造成承包方和发包方职工伤亡，财产破坏</a:t>
            </a:r>
            <a:endParaRPr lang="zh-CN" altLang="en-US" sz="1865">
              <a:latin typeface="微软雅黑" panose="020B0503020204020204" charset="-122"/>
              <a:ea typeface="微软雅黑" panose="020B0503020204020204" charset="-122"/>
            </a:endParaRPr>
          </a:p>
          <a:p>
            <a:pPr marL="342900" indent="-342900">
              <a:lnSpc>
                <a:spcPct val="200000"/>
              </a:lnSpc>
              <a:buFont typeface="+mj-ea"/>
              <a:buAutoNum type="circleNumDbPlain"/>
            </a:pPr>
            <a:r>
              <a:rPr lang="zh-CN" altLang="en-US" sz="1865">
                <a:latin typeface="微软雅黑" panose="020B0503020204020204" charset="-122"/>
                <a:ea typeface="微软雅黑" panose="020B0503020204020204" charset="-122"/>
              </a:rPr>
              <a:t>安全不能承包出去</a:t>
            </a:r>
            <a:endParaRPr lang="zh-CN" altLang="en-US" sz="1865">
              <a:latin typeface="微软雅黑" panose="020B0503020204020204" charset="-122"/>
              <a:ea typeface="微软雅黑" panose="020B0503020204020204" charset="-122"/>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298873" y="1764453"/>
            <a:ext cx="4246880" cy="4928447"/>
            <a:chOff x="3989388" y="984250"/>
            <a:chExt cx="4219575" cy="4895851"/>
          </a:xfrm>
        </p:grpSpPr>
        <p:sp>
          <p:nvSpPr>
            <p:cNvPr id="5" name="iṡlíďé"/>
            <p:cNvSpPr/>
            <p:nvPr/>
          </p:nvSpPr>
          <p:spPr bwMode="auto">
            <a:xfrm>
              <a:off x="4211638" y="3592513"/>
              <a:ext cx="3997325" cy="2287588"/>
            </a:xfrm>
            <a:custGeom>
              <a:avLst/>
              <a:gdLst>
                <a:gd name="T0" fmla="*/ 510 w 2518"/>
                <a:gd name="T1" fmla="*/ 0 h 1441"/>
                <a:gd name="T2" fmla="*/ 2518 w 2518"/>
                <a:gd name="T3" fmla="*/ 1145 h 1441"/>
                <a:gd name="T4" fmla="*/ 2004 w 2518"/>
                <a:gd name="T5" fmla="*/ 1441 h 1441"/>
                <a:gd name="T6" fmla="*/ 0 w 2518"/>
                <a:gd name="T7" fmla="*/ 295 h 1441"/>
                <a:gd name="T8" fmla="*/ 510 w 2518"/>
                <a:gd name="T9" fmla="*/ 0 h 1441"/>
              </a:gdLst>
              <a:ahLst/>
              <a:cxnLst>
                <a:cxn ang="0">
                  <a:pos x="T0" y="T1"/>
                </a:cxn>
                <a:cxn ang="0">
                  <a:pos x="T2" y="T3"/>
                </a:cxn>
                <a:cxn ang="0">
                  <a:pos x="T4" y="T5"/>
                </a:cxn>
                <a:cxn ang="0">
                  <a:pos x="T6" y="T7"/>
                </a:cxn>
                <a:cxn ang="0">
                  <a:pos x="T8" y="T9"/>
                </a:cxn>
              </a:cxnLst>
              <a:rect l="0" t="0" r="r" b="b"/>
              <a:pathLst>
                <a:path w="2518" h="1441">
                  <a:moveTo>
                    <a:pt x="510" y="0"/>
                  </a:moveTo>
                  <a:lnTo>
                    <a:pt x="2518" y="1145"/>
                  </a:lnTo>
                  <a:lnTo>
                    <a:pt x="2004" y="1441"/>
                  </a:lnTo>
                  <a:lnTo>
                    <a:pt x="0" y="295"/>
                  </a:lnTo>
                  <a:lnTo>
                    <a:pt x="510" y="0"/>
                  </a:lnTo>
                  <a:close/>
                </a:path>
              </a:pathLst>
            </a:custGeom>
            <a:solidFill>
              <a:srgbClr val="000000">
                <a:alpha val="20000"/>
              </a:srgbClr>
            </a:solidFill>
            <a:ln>
              <a:noFill/>
            </a:ln>
          </p:spPr>
          <p:txBody>
            <a:bodyPr anchor="ctr"/>
            <a:lstStyle/>
            <a:p>
              <a:pPr algn="ctr"/>
              <a:endParaRPr sz="2400"/>
            </a:p>
          </p:txBody>
        </p:sp>
        <p:sp>
          <p:nvSpPr>
            <p:cNvPr id="6" name="is1idê"/>
            <p:cNvSpPr/>
            <p:nvPr/>
          </p:nvSpPr>
          <p:spPr bwMode="auto">
            <a:xfrm>
              <a:off x="7640638" y="5254625"/>
              <a:ext cx="366713" cy="195263"/>
            </a:xfrm>
            <a:custGeom>
              <a:avLst/>
              <a:gdLst>
                <a:gd name="T0" fmla="*/ 50 w 56"/>
                <a:gd name="T1" fmla="*/ 0 h 30"/>
                <a:gd name="T2" fmla="*/ 55 w 56"/>
                <a:gd name="T3" fmla="*/ 13 h 30"/>
                <a:gd name="T4" fmla="*/ 38 w 56"/>
                <a:gd name="T5" fmla="*/ 28 h 30"/>
                <a:gd name="T6" fmla="*/ 5 w 56"/>
                <a:gd name="T7" fmla="*/ 18 h 30"/>
                <a:gd name="T8" fmla="*/ 24 w 56"/>
                <a:gd name="T9" fmla="*/ 3 h 30"/>
                <a:gd name="T10" fmla="*/ 50 w 56"/>
                <a:gd name="T11" fmla="*/ 0 h 30"/>
              </a:gdLst>
              <a:ahLst/>
              <a:cxnLst>
                <a:cxn ang="0">
                  <a:pos x="T0" y="T1"/>
                </a:cxn>
                <a:cxn ang="0">
                  <a:pos x="T2" y="T3"/>
                </a:cxn>
                <a:cxn ang="0">
                  <a:pos x="T4" y="T5"/>
                </a:cxn>
                <a:cxn ang="0">
                  <a:pos x="T6" y="T7"/>
                </a:cxn>
                <a:cxn ang="0">
                  <a:pos x="T8" y="T9"/>
                </a:cxn>
                <a:cxn ang="0">
                  <a:pos x="T10" y="T11"/>
                </a:cxn>
              </a:cxnLst>
              <a:rect l="0" t="0" r="r" b="b"/>
              <a:pathLst>
                <a:path w="56" h="30">
                  <a:moveTo>
                    <a:pt x="50" y="0"/>
                  </a:moveTo>
                  <a:cubicBezTo>
                    <a:pt x="50" y="0"/>
                    <a:pt x="56" y="4"/>
                    <a:pt x="55" y="13"/>
                  </a:cubicBezTo>
                  <a:cubicBezTo>
                    <a:pt x="54" y="21"/>
                    <a:pt x="45" y="27"/>
                    <a:pt x="38" y="28"/>
                  </a:cubicBezTo>
                  <a:cubicBezTo>
                    <a:pt x="31" y="30"/>
                    <a:pt x="10" y="24"/>
                    <a:pt x="5" y="18"/>
                  </a:cubicBezTo>
                  <a:cubicBezTo>
                    <a:pt x="0" y="12"/>
                    <a:pt x="13" y="5"/>
                    <a:pt x="24" y="3"/>
                  </a:cubicBezTo>
                  <a:cubicBezTo>
                    <a:pt x="35" y="1"/>
                    <a:pt x="50" y="0"/>
                    <a:pt x="50" y="0"/>
                  </a:cubicBezTo>
                  <a:close/>
                </a:path>
              </a:pathLst>
            </a:custGeom>
            <a:solidFill>
              <a:srgbClr val="1C1C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îṣľíḋè"/>
            <p:cNvSpPr/>
            <p:nvPr/>
          </p:nvSpPr>
          <p:spPr bwMode="auto">
            <a:xfrm>
              <a:off x="7007226" y="4249738"/>
              <a:ext cx="960438" cy="1101725"/>
            </a:xfrm>
            <a:custGeom>
              <a:avLst/>
              <a:gdLst>
                <a:gd name="T0" fmla="*/ 38 w 147"/>
                <a:gd name="T1" fmla="*/ 26 h 169"/>
                <a:gd name="T2" fmla="*/ 1 w 147"/>
                <a:gd name="T3" fmla="*/ 88 h 169"/>
                <a:gd name="T4" fmla="*/ 38 w 147"/>
                <a:gd name="T5" fmla="*/ 158 h 169"/>
                <a:gd name="T6" fmla="*/ 47 w 147"/>
                <a:gd name="T7" fmla="*/ 155 h 169"/>
                <a:gd name="T8" fmla="*/ 60 w 147"/>
                <a:gd name="T9" fmla="*/ 147 h 169"/>
                <a:gd name="T10" fmla="*/ 48 w 147"/>
                <a:gd name="T11" fmla="*/ 103 h 169"/>
                <a:gd name="T12" fmla="*/ 38 w 147"/>
                <a:gd name="T13" fmla="*/ 89 h 169"/>
                <a:gd name="T14" fmla="*/ 72 w 147"/>
                <a:gd name="T15" fmla="*/ 66 h 169"/>
                <a:gd name="T16" fmla="*/ 98 w 147"/>
                <a:gd name="T17" fmla="*/ 122 h 169"/>
                <a:gd name="T18" fmla="*/ 120 w 147"/>
                <a:gd name="T19" fmla="*/ 164 h 169"/>
                <a:gd name="T20" fmla="*/ 134 w 147"/>
                <a:gd name="T21" fmla="*/ 166 h 169"/>
                <a:gd name="T22" fmla="*/ 147 w 147"/>
                <a:gd name="T23" fmla="*/ 154 h 169"/>
                <a:gd name="T24" fmla="*/ 135 w 147"/>
                <a:gd name="T25" fmla="*/ 122 h 169"/>
                <a:gd name="T26" fmla="*/ 125 w 147"/>
                <a:gd name="T27" fmla="*/ 103 h 169"/>
                <a:gd name="T28" fmla="*/ 116 w 147"/>
                <a:gd name="T29" fmla="*/ 50 h 169"/>
                <a:gd name="T30" fmla="*/ 106 w 147"/>
                <a:gd name="T31" fmla="*/ 3 h 169"/>
                <a:gd name="T32" fmla="*/ 38 w 147"/>
                <a:gd name="T33" fmla="*/ 2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69">
                  <a:moveTo>
                    <a:pt x="38" y="26"/>
                  </a:moveTo>
                  <a:cubicBezTo>
                    <a:pt x="38" y="26"/>
                    <a:pt x="0" y="70"/>
                    <a:pt x="1" y="88"/>
                  </a:cubicBezTo>
                  <a:cubicBezTo>
                    <a:pt x="2" y="106"/>
                    <a:pt x="38" y="158"/>
                    <a:pt x="38" y="158"/>
                  </a:cubicBezTo>
                  <a:cubicBezTo>
                    <a:pt x="38" y="158"/>
                    <a:pt x="39" y="158"/>
                    <a:pt x="47" y="155"/>
                  </a:cubicBezTo>
                  <a:cubicBezTo>
                    <a:pt x="55" y="152"/>
                    <a:pt x="60" y="147"/>
                    <a:pt x="60" y="147"/>
                  </a:cubicBezTo>
                  <a:cubicBezTo>
                    <a:pt x="60" y="147"/>
                    <a:pt x="52" y="110"/>
                    <a:pt x="48" y="103"/>
                  </a:cubicBezTo>
                  <a:cubicBezTo>
                    <a:pt x="44" y="96"/>
                    <a:pt x="38" y="89"/>
                    <a:pt x="38" y="89"/>
                  </a:cubicBezTo>
                  <a:cubicBezTo>
                    <a:pt x="72" y="66"/>
                    <a:pt x="72" y="66"/>
                    <a:pt x="72" y="66"/>
                  </a:cubicBezTo>
                  <a:cubicBezTo>
                    <a:pt x="72" y="66"/>
                    <a:pt x="87" y="101"/>
                    <a:pt x="98" y="122"/>
                  </a:cubicBezTo>
                  <a:cubicBezTo>
                    <a:pt x="109" y="142"/>
                    <a:pt x="120" y="164"/>
                    <a:pt x="120" y="164"/>
                  </a:cubicBezTo>
                  <a:cubicBezTo>
                    <a:pt x="120" y="164"/>
                    <a:pt x="126" y="169"/>
                    <a:pt x="134" y="166"/>
                  </a:cubicBezTo>
                  <a:cubicBezTo>
                    <a:pt x="142" y="162"/>
                    <a:pt x="147" y="154"/>
                    <a:pt x="147" y="154"/>
                  </a:cubicBezTo>
                  <a:cubicBezTo>
                    <a:pt x="147" y="154"/>
                    <a:pt x="140" y="135"/>
                    <a:pt x="135" y="122"/>
                  </a:cubicBezTo>
                  <a:cubicBezTo>
                    <a:pt x="129" y="109"/>
                    <a:pt x="125" y="103"/>
                    <a:pt x="125" y="103"/>
                  </a:cubicBezTo>
                  <a:cubicBezTo>
                    <a:pt x="125" y="103"/>
                    <a:pt x="117" y="74"/>
                    <a:pt x="116" y="50"/>
                  </a:cubicBezTo>
                  <a:cubicBezTo>
                    <a:pt x="114" y="26"/>
                    <a:pt x="108" y="5"/>
                    <a:pt x="106" y="3"/>
                  </a:cubicBezTo>
                  <a:cubicBezTo>
                    <a:pt x="104" y="0"/>
                    <a:pt x="38" y="26"/>
                    <a:pt x="38" y="26"/>
                  </a:cubicBezTo>
                  <a:close/>
                </a:path>
              </a:pathLst>
            </a:custGeom>
            <a:solidFill>
              <a:srgbClr val="2C2C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išḷídê"/>
            <p:cNvSpPr/>
            <p:nvPr/>
          </p:nvSpPr>
          <p:spPr bwMode="auto">
            <a:xfrm>
              <a:off x="3989388" y="984250"/>
              <a:ext cx="2867025" cy="3729038"/>
            </a:xfrm>
            <a:custGeom>
              <a:avLst/>
              <a:gdLst>
                <a:gd name="T0" fmla="*/ 45 w 439"/>
                <a:gd name="T1" fmla="*/ 292 h 572"/>
                <a:gd name="T2" fmla="*/ 53 w 439"/>
                <a:gd name="T3" fmla="*/ 321 h 572"/>
                <a:gd name="T4" fmla="*/ 24 w 439"/>
                <a:gd name="T5" fmla="*/ 352 h 572"/>
                <a:gd name="T6" fmla="*/ 80 w 439"/>
                <a:gd name="T7" fmla="*/ 459 h 572"/>
                <a:gd name="T8" fmla="*/ 115 w 439"/>
                <a:gd name="T9" fmla="*/ 441 h 572"/>
                <a:gd name="T10" fmla="*/ 134 w 439"/>
                <a:gd name="T11" fmla="*/ 462 h 572"/>
                <a:gd name="T12" fmla="*/ 138 w 439"/>
                <a:gd name="T13" fmla="*/ 525 h 572"/>
                <a:gd name="T14" fmla="*/ 218 w 439"/>
                <a:gd name="T15" fmla="*/ 571 h 572"/>
                <a:gd name="T16" fmla="*/ 260 w 439"/>
                <a:gd name="T17" fmla="*/ 546 h 572"/>
                <a:gd name="T18" fmla="*/ 276 w 439"/>
                <a:gd name="T19" fmla="*/ 572 h 572"/>
                <a:gd name="T20" fmla="*/ 358 w 439"/>
                <a:gd name="T21" fmla="*/ 524 h 572"/>
                <a:gd name="T22" fmla="*/ 414 w 439"/>
                <a:gd name="T23" fmla="*/ 481 h 572"/>
                <a:gd name="T24" fmla="*/ 397 w 439"/>
                <a:gd name="T25" fmla="*/ 442 h 572"/>
                <a:gd name="T26" fmla="*/ 439 w 439"/>
                <a:gd name="T27" fmla="*/ 418 h 572"/>
                <a:gd name="T28" fmla="*/ 439 w 439"/>
                <a:gd name="T29" fmla="*/ 312 h 572"/>
                <a:gd name="T30" fmla="*/ 393 w 439"/>
                <a:gd name="T31" fmla="*/ 280 h 572"/>
                <a:gd name="T32" fmla="*/ 393 w 439"/>
                <a:gd name="T33" fmla="*/ 280 h 572"/>
                <a:gd name="T34" fmla="*/ 386 w 439"/>
                <a:gd name="T35" fmla="*/ 250 h 572"/>
                <a:gd name="T36" fmla="*/ 386 w 439"/>
                <a:gd name="T37" fmla="*/ 250 h 572"/>
                <a:gd name="T38" fmla="*/ 386 w 439"/>
                <a:gd name="T39" fmla="*/ 250 h 572"/>
                <a:gd name="T40" fmla="*/ 414 w 439"/>
                <a:gd name="T41" fmla="*/ 220 h 572"/>
                <a:gd name="T42" fmla="*/ 358 w 439"/>
                <a:gd name="T43" fmla="*/ 113 h 572"/>
                <a:gd name="T44" fmla="*/ 323 w 439"/>
                <a:gd name="T45" fmla="*/ 131 h 572"/>
                <a:gd name="T46" fmla="*/ 304 w 439"/>
                <a:gd name="T47" fmla="*/ 110 h 572"/>
                <a:gd name="T48" fmla="*/ 304 w 439"/>
                <a:gd name="T49" fmla="*/ 110 h 572"/>
                <a:gd name="T50" fmla="*/ 304 w 439"/>
                <a:gd name="T51" fmla="*/ 110 h 572"/>
                <a:gd name="T52" fmla="*/ 300 w 439"/>
                <a:gd name="T53" fmla="*/ 47 h 572"/>
                <a:gd name="T54" fmla="*/ 221 w 439"/>
                <a:gd name="T55" fmla="*/ 1 h 572"/>
                <a:gd name="T56" fmla="*/ 178 w 439"/>
                <a:gd name="T57" fmla="*/ 26 h 572"/>
                <a:gd name="T58" fmla="*/ 162 w 439"/>
                <a:gd name="T59" fmla="*/ 0 h 572"/>
                <a:gd name="T60" fmla="*/ 80 w 439"/>
                <a:gd name="T61" fmla="*/ 48 h 572"/>
                <a:gd name="T62" fmla="*/ 24 w 439"/>
                <a:gd name="T63" fmla="*/ 90 h 572"/>
                <a:gd name="T64" fmla="*/ 42 w 439"/>
                <a:gd name="T65" fmla="*/ 129 h 572"/>
                <a:gd name="T66" fmla="*/ 0 w 439"/>
                <a:gd name="T67" fmla="*/ 154 h 572"/>
                <a:gd name="T68" fmla="*/ 0 w 439"/>
                <a:gd name="T69" fmla="*/ 260 h 572"/>
                <a:gd name="T70" fmla="*/ 45 w 439"/>
                <a:gd name="T71" fmla="*/ 29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572">
                  <a:moveTo>
                    <a:pt x="45" y="292"/>
                  </a:moveTo>
                  <a:cubicBezTo>
                    <a:pt x="47" y="302"/>
                    <a:pt x="50" y="312"/>
                    <a:pt x="53" y="321"/>
                  </a:cubicBezTo>
                  <a:cubicBezTo>
                    <a:pt x="24" y="352"/>
                    <a:pt x="24" y="352"/>
                    <a:pt x="24" y="352"/>
                  </a:cubicBezTo>
                  <a:cubicBezTo>
                    <a:pt x="80" y="459"/>
                    <a:pt x="80" y="459"/>
                    <a:pt x="80" y="459"/>
                  </a:cubicBezTo>
                  <a:cubicBezTo>
                    <a:pt x="115" y="441"/>
                    <a:pt x="115" y="441"/>
                    <a:pt x="115" y="441"/>
                  </a:cubicBezTo>
                  <a:cubicBezTo>
                    <a:pt x="121" y="448"/>
                    <a:pt x="127" y="455"/>
                    <a:pt x="134" y="462"/>
                  </a:cubicBezTo>
                  <a:cubicBezTo>
                    <a:pt x="138" y="525"/>
                    <a:pt x="138" y="525"/>
                    <a:pt x="138" y="525"/>
                  </a:cubicBezTo>
                  <a:cubicBezTo>
                    <a:pt x="218" y="571"/>
                    <a:pt x="218" y="571"/>
                    <a:pt x="218" y="571"/>
                  </a:cubicBezTo>
                  <a:cubicBezTo>
                    <a:pt x="260" y="546"/>
                    <a:pt x="260" y="546"/>
                    <a:pt x="260" y="546"/>
                  </a:cubicBezTo>
                  <a:cubicBezTo>
                    <a:pt x="276" y="572"/>
                    <a:pt x="276" y="572"/>
                    <a:pt x="276" y="572"/>
                  </a:cubicBezTo>
                  <a:cubicBezTo>
                    <a:pt x="358" y="524"/>
                    <a:pt x="358" y="524"/>
                    <a:pt x="358" y="524"/>
                  </a:cubicBezTo>
                  <a:cubicBezTo>
                    <a:pt x="414" y="481"/>
                    <a:pt x="414" y="481"/>
                    <a:pt x="414" y="481"/>
                  </a:cubicBezTo>
                  <a:cubicBezTo>
                    <a:pt x="397" y="442"/>
                    <a:pt x="397" y="442"/>
                    <a:pt x="397" y="442"/>
                  </a:cubicBezTo>
                  <a:cubicBezTo>
                    <a:pt x="439" y="418"/>
                    <a:pt x="439" y="418"/>
                    <a:pt x="439" y="418"/>
                  </a:cubicBezTo>
                  <a:cubicBezTo>
                    <a:pt x="439" y="312"/>
                    <a:pt x="439" y="312"/>
                    <a:pt x="439" y="312"/>
                  </a:cubicBezTo>
                  <a:cubicBezTo>
                    <a:pt x="393" y="280"/>
                    <a:pt x="393" y="280"/>
                    <a:pt x="393" y="280"/>
                  </a:cubicBezTo>
                  <a:cubicBezTo>
                    <a:pt x="393" y="280"/>
                    <a:pt x="393" y="280"/>
                    <a:pt x="393" y="280"/>
                  </a:cubicBezTo>
                  <a:cubicBezTo>
                    <a:pt x="391" y="270"/>
                    <a:pt x="389" y="260"/>
                    <a:pt x="386" y="250"/>
                  </a:cubicBezTo>
                  <a:cubicBezTo>
                    <a:pt x="386" y="250"/>
                    <a:pt x="386" y="250"/>
                    <a:pt x="386" y="250"/>
                  </a:cubicBezTo>
                  <a:cubicBezTo>
                    <a:pt x="386" y="250"/>
                    <a:pt x="386" y="250"/>
                    <a:pt x="386" y="250"/>
                  </a:cubicBezTo>
                  <a:cubicBezTo>
                    <a:pt x="414" y="220"/>
                    <a:pt x="414" y="220"/>
                    <a:pt x="414" y="220"/>
                  </a:cubicBezTo>
                  <a:cubicBezTo>
                    <a:pt x="358" y="113"/>
                    <a:pt x="358" y="113"/>
                    <a:pt x="358" y="113"/>
                  </a:cubicBezTo>
                  <a:cubicBezTo>
                    <a:pt x="323" y="131"/>
                    <a:pt x="323" y="131"/>
                    <a:pt x="323" y="131"/>
                  </a:cubicBezTo>
                  <a:cubicBezTo>
                    <a:pt x="317" y="123"/>
                    <a:pt x="311" y="116"/>
                    <a:pt x="304" y="110"/>
                  </a:cubicBezTo>
                  <a:cubicBezTo>
                    <a:pt x="304" y="110"/>
                    <a:pt x="304" y="110"/>
                    <a:pt x="304" y="110"/>
                  </a:cubicBezTo>
                  <a:cubicBezTo>
                    <a:pt x="304" y="110"/>
                    <a:pt x="304" y="110"/>
                    <a:pt x="304" y="110"/>
                  </a:cubicBezTo>
                  <a:cubicBezTo>
                    <a:pt x="300" y="47"/>
                    <a:pt x="300" y="47"/>
                    <a:pt x="300" y="47"/>
                  </a:cubicBezTo>
                  <a:cubicBezTo>
                    <a:pt x="221" y="1"/>
                    <a:pt x="221" y="1"/>
                    <a:pt x="221" y="1"/>
                  </a:cubicBezTo>
                  <a:cubicBezTo>
                    <a:pt x="178" y="26"/>
                    <a:pt x="178" y="26"/>
                    <a:pt x="178" y="26"/>
                  </a:cubicBezTo>
                  <a:cubicBezTo>
                    <a:pt x="162" y="0"/>
                    <a:pt x="162" y="0"/>
                    <a:pt x="162" y="0"/>
                  </a:cubicBezTo>
                  <a:cubicBezTo>
                    <a:pt x="80" y="48"/>
                    <a:pt x="80" y="48"/>
                    <a:pt x="80" y="48"/>
                  </a:cubicBezTo>
                  <a:cubicBezTo>
                    <a:pt x="24" y="90"/>
                    <a:pt x="24" y="90"/>
                    <a:pt x="24" y="90"/>
                  </a:cubicBezTo>
                  <a:cubicBezTo>
                    <a:pt x="42" y="129"/>
                    <a:pt x="42" y="129"/>
                    <a:pt x="42" y="129"/>
                  </a:cubicBezTo>
                  <a:cubicBezTo>
                    <a:pt x="0" y="154"/>
                    <a:pt x="0" y="154"/>
                    <a:pt x="0" y="154"/>
                  </a:cubicBezTo>
                  <a:cubicBezTo>
                    <a:pt x="0" y="260"/>
                    <a:pt x="0" y="260"/>
                    <a:pt x="0" y="260"/>
                  </a:cubicBezTo>
                  <a:lnTo>
                    <a:pt x="45" y="292"/>
                  </a:lnTo>
                  <a:close/>
                </a:path>
              </a:pathLst>
            </a:custGeom>
            <a:solidFill>
              <a:srgbClr val="6565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íślîḑè"/>
            <p:cNvSpPr/>
            <p:nvPr/>
          </p:nvSpPr>
          <p:spPr bwMode="auto">
            <a:xfrm>
              <a:off x="3989388" y="1674813"/>
              <a:ext cx="536575" cy="1004888"/>
            </a:xfrm>
            <a:custGeom>
              <a:avLst/>
              <a:gdLst>
                <a:gd name="T0" fmla="*/ 0 w 338"/>
                <a:gd name="T1" fmla="*/ 197 h 633"/>
                <a:gd name="T2" fmla="*/ 338 w 338"/>
                <a:gd name="T3" fmla="*/ 0 h 633"/>
                <a:gd name="T4" fmla="*/ 338 w 338"/>
                <a:gd name="T5" fmla="*/ 436 h 633"/>
                <a:gd name="T6" fmla="*/ 0 w 338"/>
                <a:gd name="T7" fmla="*/ 633 h 633"/>
                <a:gd name="T8" fmla="*/ 0 w 338"/>
                <a:gd name="T9" fmla="*/ 197 h 633"/>
              </a:gdLst>
              <a:ahLst/>
              <a:cxnLst>
                <a:cxn ang="0">
                  <a:pos x="T0" y="T1"/>
                </a:cxn>
                <a:cxn ang="0">
                  <a:pos x="T2" y="T3"/>
                </a:cxn>
                <a:cxn ang="0">
                  <a:pos x="T4" y="T5"/>
                </a:cxn>
                <a:cxn ang="0">
                  <a:pos x="T6" y="T7"/>
                </a:cxn>
                <a:cxn ang="0">
                  <a:pos x="T8" y="T9"/>
                </a:cxn>
              </a:cxnLst>
              <a:rect l="0" t="0" r="r" b="b"/>
              <a:pathLst>
                <a:path w="338" h="633">
                  <a:moveTo>
                    <a:pt x="0" y="197"/>
                  </a:moveTo>
                  <a:lnTo>
                    <a:pt x="338" y="0"/>
                  </a:lnTo>
                  <a:lnTo>
                    <a:pt x="338" y="436"/>
                  </a:lnTo>
                  <a:lnTo>
                    <a:pt x="0" y="633"/>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îşļidé"/>
            <p:cNvSpPr/>
            <p:nvPr/>
          </p:nvSpPr>
          <p:spPr bwMode="auto">
            <a:xfrm>
              <a:off x="4891088" y="4094163"/>
              <a:ext cx="1058863" cy="612775"/>
            </a:xfrm>
            <a:custGeom>
              <a:avLst/>
              <a:gdLst>
                <a:gd name="T0" fmla="*/ 329 w 667"/>
                <a:gd name="T1" fmla="*/ 386 h 386"/>
                <a:gd name="T2" fmla="*/ 667 w 667"/>
                <a:gd name="T3" fmla="*/ 185 h 386"/>
                <a:gd name="T4" fmla="*/ 341 w 667"/>
                <a:gd name="T5" fmla="*/ 0 h 386"/>
                <a:gd name="T6" fmla="*/ 0 w 667"/>
                <a:gd name="T7" fmla="*/ 197 h 386"/>
                <a:gd name="T8" fmla="*/ 329 w 667"/>
                <a:gd name="T9" fmla="*/ 386 h 386"/>
              </a:gdLst>
              <a:ahLst/>
              <a:cxnLst>
                <a:cxn ang="0">
                  <a:pos x="T0" y="T1"/>
                </a:cxn>
                <a:cxn ang="0">
                  <a:pos x="T2" y="T3"/>
                </a:cxn>
                <a:cxn ang="0">
                  <a:pos x="T4" y="T5"/>
                </a:cxn>
                <a:cxn ang="0">
                  <a:pos x="T6" y="T7"/>
                </a:cxn>
                <a:cxn ang="0">
                  <a:pos x="T8" y="T9"/>
                </a:cxn>
              </a:cxnLst>
              <a:rect l="0" t="0" r="r" b="b"/>
              <a:pathLst>
                <a:path w="667" h="386">
                  <a:moveTo>
                    <a:pt x="329" y="386"/>
                  </a:moveTo>
                  <a:lnTo>
                    <a:pt x="667" y="185"/>
                  </a:lnTo>
                  <a:lnTo>
                    <a:pt x="341" y="0"/>
                  </a:lnTo>
                  <a:lnTo>
                    <a:pt x="0" y="197"/>
                  </a:lnTo>
                  <a:lnTo>
                    <a:pt x="329" y="386"/>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ṣḷïḍê"/>
            <p:cNvSpPr/>
            <p:nvPr/>
          </p:nvSpPr>
          <p:spPr bwMode="auto">
            <a:xfrm>
              <a:off x="4740276" y="1584325"/>
              <a:ext cx="163513" cy="149225"/>
            </a:xfrm>
            <a:custGeom>
              <a:avLst/>
              <a:gdLst>
                <a:gd name="T0" fmla="*/ 0 w 103"/>
                <a:gd name="T1" fmla="*/ 57 h 94"/>
                <a:gd name="T2" fmla="*/ 103 w 103"/>
                <a:gd name="T3" fmla="*/ 0 h 94"/>
                <a:gd name="T4" fmla="*/ 83 w 103"/>
                <a:gd name="T5" fmla="*/ 86 h 94"/>
                <a:gd name="T6" fmla="*/ 21 w 103"/>
                <a:gd name="T7" fmla="*/ 94 h 94"/>
                <a:gd name="T8" fmla="*/ 0 w 103"/>
                <a:gd name="T9" fmla="*/ 57 h 94"/>
              </a:gdLst>
              <a:ahLst/>
              <a:cxnLst>
                <a:cxn ang="0">
                  <a:pos x="T0" y="T1"/>
                </a:cxn>
                <a:cxn ang="0">
                  <a:pos x="T2" y="T3"/>
                </a:cxn>
                <a:cxn ang="0">
                  <a:pos x="T4" y="T5"/>
                </a:cxn>
                <a:cxn ang="0">
                  <a:pos x="T6" y="T7"/>
                </a:cxn>
                <a:cxn ang="0">
                  <a:pos x="T8" y="T9"/>
                </a:cxn>
              </a:cxnLst>
              <a:rect l="0" t="0" r="r" b="b"/>
              <a:pathLst>
                <a:path w="103" h="94">
                  <a:moveTo>
                    <a:pt x="0" y="57"/>
                  </a:moveTo>
                  <a:lnTo>
                    <a:pt x="103" y="0"/>
                  </a:lnTo>
                  <a:lnTo>
                    <a:pt x="83" y="86"/>
                  </a:lnTo>
                  <a:lnTo>
                    <a:pt x="21" y="94"/>
                  </a:lnTo>
                  <a:lnTo>
                    <a:pt x="0" y="57"/>
                  </a:lnTo>
                  <a:close/>
                </a:path>
              </a:pathLst>
            </a:custGeom>
            <a:solidFill>
              <a:srgbClr val="6565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ï$ļiḓè"/>
            <p:cNvSpPr/>
            <p:nvPr/>
          </p:nvSpPr>
          <p:spPr bwMode="auto">
            <a:xfrm>
              <a:off x="5910263" y="2614613"/>
              <a:ext cx="646113" cy="527050"/>
            </a:xfrm>
            <a:custGeom>
              <a:avLst/>
              <a:gdLst>
                <a:gd name="T0" fmla="*/ 92 w 99"/>
                <a:gd name="T1" fmla="*/ 0 h 81"/>
                <a:gd name="T2" fmla="*/ 99 w 99"/>
                <a:gd name="T3" fmla="*/ 30 h 81"/>
                <a:gd name="T4" fmla="*/ 17 w 99"/>
                <a:gd name="T5" fmla="*/ 78 h 81"/>
                <a:gd name="T6" fmla="*/ 0 w 99"/>
                <a:gd name="T7" fmla="*/ 81 h 81"/>
                <a:gd name="T8" fmla="*/ 0 w 99"/>
                <a:gd name="T9" fmla="*/ 54 h 81"/>
                <a:gd name="T10" fmla="*/ 9 w 99"/>
                <a:gd name="T11" fmla="*/ 48 h 81"/>
                <a:gd name="T12" fmla="*/ 92 w 99"/>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9" h="81">
                  <a:moveTo>
                    <a:pt x="92" y="0"/>
                  </a:moveTo>
                  <a:cubicBezTo>
                    <a:pt x="95" y="10"/>
                    <a:pt x="97" y="20"/>
                    <a:pt x="99" y="30"/>
                  </a:cubicBezTo>
                  <a:cubicBezTo>
                    <a:pt x="17" y="78"/>
                    <a:pt x="17" y="78"/>
                    <a:pt x="17" y="78"/>
                  </a:cubicBezTo>
                  <a:cubicBezTo>
                    <a:pt x="0" y="81"/>
                    <a:pt x="0" y="81"/>
                    <a:pt x="0" y="81"/>
                  </a:cubicBezTo>
                  <a:cubicBezTo>
                    <a:pt x="0" y="54"/>
                    <a:pt x="0" y="54"/>
                    <a:pt x="0" y="54"/>
                  </a:cubicBezTo>
                  <a:cubicBezTo>
                    <a:pt x="9" y="48"/>
                    <a:pt x="9" y="48"/>
                    <a:pt x="9" y="48"/>
                  </a:cubicBezTo>
                  <a:lnTo>
                    <a:pt x="92" y="0"/>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iŝḻïdè"/>
            <p:cNvSpPr/>
            <p:nvPr/>
          </p:nvSpPr>
          <p:spPr bwMode="auto">
            <a:xfrm>
              <a:off x="5969001" y="3709988"/>
              <a:ext cx="725488" cy="728663"/>
            </a:xfrm>
            <a:custGeom>
              <a:avLst/>
              <a:gdLst>
                <a:gd name="T0" fmla="*/ 119 w 457"/>
                <a:gd name="T1" fmla="*/ 459 h 459"/>
                <a:gd name="T2" fmla="*/ 457 w 457"/>
                <a:gd name="T3" fmla="*/ 258 h 459"/>
                <a:gd name="T4" fmla="*/ 341 w 457"/>
                <a:gd name="T5" fmla="*/ 0 h 459"/>
                <a:gd name="T6" fmla="*/ 0 w 457"/>
                <a:gd name="T7" fmla="*/ 197 h 459"/>
                <a:gd name="T8" fmla="*/ 119 w 457"/>
                <a:gd name="T9" fmla="*/ 459 h 459"/>
              </a:gdLst>
              <a:ahLst/>
              <a:cxnLst>
                <a:cxn ang="0">
                  <a:pos x="T0" y="T1"/>
                </a:cxn>
                <a:cxn ang="0">
                  <a:pos x="T2" y="T3"/>
                </a:cxn>
                <a:cxn ang="0">
                  <a:pos x="T4" y="T5"/>
                </a:cxn>
                <a:cxn ang="0">
                  <a:pos x="T6" y="T7"/>
                </a:cxn>
                <a:cxn ang="0">
                  <a:pos x="T8" y="T9"/>
                </a:cxn>
              </a:cxnLst>
              <a:rect l="0" t="0" r="r" b="b"/>
              <a:pathLst>
                <a:path w="457" h="459">
                  <a:moveTo>
                    <a:pt x="119" y="459"/>
                  </a:moveTo>
                  <a:lnTo>
                    <a:pt x="457" y="258"/>
                  </a:lnTo>
                  <a:lnTo>
                    <a:pt x="341" y="0"/>
                  </a:lnTo>
                  <a:lnTo>
                    <a:pt x="0" y="197"/>
                  </a:lnTo>
                  <a:lnTo>
                    <a:pt x="119" y="459"/>
                  </a:lnTo>
                  <a:close/>
                </a:path>
              </a:pathLst>
            </a:custGeom>
            <a:solidFill>
              <a:srgbClr val="6565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ŝlîďé"/>
            <p:cNvSpPr/>
            <p:nvPr/>
          </p:nvSpPr>
          <p:spPr bwMode="auto">
            <a:xfrm>
              <a:off x="5935663" y="3571875"/>
              <a:ext cx="620713" cy="450850"/>
            </a:xfrm>
            <a:custGeom>
              <a:avLst/>
              <a:gdLst>
                <a:gd name="T0" fmla="*/ 3 w 95"/>
                <a:gd name="T1" fmla="*/ 51 h 69"/>
                <a:gd name="T2" fmla="*/ 13 w 95"/>
                <a:gd name="T3" fmla="*/ 49 h 69"/>
                <a:gd name="T4" fmla="*/ 95 w 95"/>
                <a:gd name="T5" fmla="*/ 0 h 69"/>
                <a:gd name="T6" fmla="*/ 88 w 95"/>
                <a:gd name="T7" fmla="*/ 21 h 69"/>
                <a:gd name="T8" fmla="*/ 8 w 95"/>
                <a:gd name="T9" fmla="*/ 68 h 69"/>
                <a:gd name="T10" fmla="*/ 6 w 95"/>
                <a:gd name="T11" fmla="*/ 68 h 69"/>
                <a:gd name="T12" fmla="*/ 6 w 95"/>
                <a:gd name="T13" fmla="*/ 69 h 69"/>
                <a:gd name="T14" fmla="*/ 5 w 95"/>
                <a:gd name="T15" fmla="*/ 69 h 69"/>
                <a:gd name="T16" fmla="*/ 0 w 95"/>
                <a:gd name="T17" fmla="*/ 62 h 69"/>
                <a:gd name="T18" fmla="*/ 3 w 95"/>
                <a:gd name="T1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69">
                  <a:moveTo>
                    <a:pt x="3" y="51"/>
                  </a:moveTo>
                  <a:cubicBezTo>
                    <a:pt x="13" y="49"/>
                    <a:pt x="13" y="49"/>
                    <a:pt x="13" y="49"/>
                  </a:cubicBezTo>
                  <a:cubicBezTo>
                    <a:pt x="95" y="0"/>
                    <a:pt x="95" y="0"/>
                    <a:pt x="95" y="0"/>
                  </a:cubicBezTo>
                  <a:cubicBezTo>
                    <a:pt x="93" y="8"/>
                    <a:pt x="91" y="15"/>
                    <a:pt x="88" y="21"/>
                  </a:cubicBezTo>
                  <a:cubicBezTo>
                    <a:pt x="8" y="68"/>
                    <a:pt x="8" y="68"/>
                    <a:pt x="8" y="68"/>
                  </a:cubicBezTo>
                  <a:cubicBezTo>
                    <a:pt x="7" y="68"/>
                    <a:pt x="7" y="68"/>
                    <a:pt x="6" y="68"/>
                  </a:cubicBezTo>
                  <a:cubicBezTo>
                    <a:pt x="6" y="69"/>
                    <a:pt x="6" y="69"/>
                    <a:pt x="6" y="69"/>
                  </a:cubicBezTo>
                  <a:cubicBezTo>
                    <a:pt x="5" y="69"/>
                    <a:pt x="5" y="69"/>
                    <a:pt x="5" y="69"/>
                  </a:cubicBezTo>
                  <a:cubicBezTo>
                    <a:pt x="0" y="62"/>
                    <a:pt x="0" y="62"/>
                    <a:pt x="0" y="62"/>
                  </a:cubicBezTo>
                  <a:lnTo>
                    <a:pt x="3" y="51"/>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ṩļîḑe"/>
            <p:cNvSpPr/>
            <p:nvPr/>
          </p:nvSpPr>
          <p:spPr bwMode="auto">
            <a:xfrm>
              <a:off x="4511676" y="984250"/>
              <a:ext cx="765175" cy="690563"/>
            </a:xfrm>
            <a:custGeom>
              <a:avLst/>
              <a:gdLst>
                <a:gd name="T0" fmla="*/ 0 w 482"/>
                <a:gd name="T1" fmla="*/ 197 h 435"/>
                <a:gd name="T2" fmla="*/ 338 w 482"/>
                <a:gd name="T3" fmla="*/ 0 h 435"/>
                <a:gd name="T4" fmla="*/ 482 w 482"/>
                <a:gd name="T5" fmla="*/ 238 h 435"/>
                <a:gd name="T6" fmla="*/ 144 w 482"/>
                <a:gd name="T7" fmla="*/ 435 h 435"/>
                <a:gd name="T8" fmla="*/ 0 w 482"/>
                <a:gd name="T9" fmla="*/ 197 h 435"/>
              </a:gdLst>
              <a:ahLst/>
              <a:cxnLst>
                <a:cxn ang="0">
                  <a:pos x="T0" y="T1"/>
                </a:cxn>
                <a:cxn ang="0">
                  <a:pos x="T2" y="T3"/>
                </a:cxn>
                <a:cxn ang="0">
                  <a:pos x="T4" y="T5"/>
                </a:cxn>
                <a:cxn ang="0">
                  <a:pos x="T6" y="T7"/>
                </a:cxn>
                <a:cxn ang="0">
                  <a:pos x="T8" y="T9"/>
                </a:cxn>
              </a:cxnLst>
              <a:rect l="0" t="0" r="r" b="b"/>
              <a:pathLst>
                <a:path w="482" h="435">
                  <a:moveTo>
                    <a:pt x="0" y="197"/>
                  </a:moveTo>
                  <a:lnTo>
                    <a:pt x="338" y="0"/>
                  </a:lnTo>
                  <a:lnTo>
                    <a:pt x="482" y="238"/>
                  </a:lnTo>
                  <a:lnTo>
                    <a:pt x="144" y="435"/>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íṡļïḋé"/>
            <p:cNvSpPr/>
            <p:nvPr/>
          </p:nvSpPr>
          <p:spPr bwMode="auto">
            <a:xfrm>
              <a:off x="4891088" y="990600"/>
              <a:ext cx="1058863" cy="612775"/>
            </a:xfrm>
            <a:custGeom>
              <a:avLst/>
              <a:gdLst>
                <a:gd name="T0" fmla="*/ 0 w 667"/>
                <a:gd name="T1" fmla="*/ 197 h 386"/>
                <a:gd name="T2" fmla="*/ 341 w 667"/>
                <a:gd name="T3" fmla="*/ 0 h 386"/>
                <a:gd name="T4" fmla="*/ 667 w 667"/>
                <a:gd name="T5" fmla="*/ 189 h 386"/>
                <a:gd name="T6" fmla="*/ 329 w 667"/>
                <a:gd name="T7" fmla="*/ 386 h 386"/>
                <a:gd name="T8" fmla="*/ 0 w 667"/>
                <a:gd name="T9" fmla="*/ 197 h 386"/>
              </a:gdLst>
              <a:ahLst/>
              <a:cxnLst>
                <a:cxn ang="0">
                  <a:pos x="T0" y="T1"/>
                </a:cxn>
                <a:cxn ang="0">
                  <a:pos x="T2" y="T3"/>
                </a:cxn>
                <a:cxn ang="0">
                  <a:pos x="T4" y="T5"/>
                </a:cxn>
                <a:cxn ang="0">
                  <a:pos x="T6" y="T7"/>
                </a:cxn>
                <a:cxn ang="0">
                  <a:pos x="T8" y="T9"/>
                </a:cxn>
              </a:cxnLst>
              <a:rect l="0" t="0" r="r" b="b"/>
              <a:pathLst>
                <a:path w="667" h="386">
                  <a:moveTo>
                    <a:pt x="0" y="197"/>
                  </a:moveTo>
                  <a:lnTo>
                    <a:pt x="341" y="0"/>
                  </a:lnTo>
                  <a:lnTo>
                    <a:pt x="667" y="189"/>
                  </a:lnTo>
                  <a:lnTo>
                    <a:pt x="329" y="386"/>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îṡļïḑê"/>
            <p:cNvSpPr/>
            <p:nvPr/>
          </p:nvSpPr>
          <p:spPr bwMode="auto">
            <a:xfrm>
              <a:off x="5400676" y="1701800"/>
              <a:ext cx="698500" cy="468313"/>
            </a:xfrm>
            <a:custGeom>
              <a:avLst/>
              <a:gdLst>
                <a:gd name="T0" fmla="*/ 25 w 107"/>
                <a:gd name="T1" fmla="*/ 69 h 72"/>
                <a:gd name="T2" fmla="*/ 18 w 107"/>
                <a:gd name="T3" fmla="*/ 72 h 72"/>
                <a:gd name="T4" fmla="*/ 0 w 107"/>
                <a:gd name="T5" fmla="*/ 51 h 72"/>
                <a:gd name="T6" fmla="*/ 6 w 107"/>
                <a:gd name="T7" fmla="*/ 48 h 72"/>
                <a:gd name="T8" fmla="*/ 88 w 107"/>
                <a:gd name="T9" fmla="*/ 0 h 72"/>
                <a:gd name="T10" fmla="*/ 107 w 107"/>
                <a:gd name="T11" fmla="*/ 21 h 72"/>
                <a:gd name="T12" fmla="*/ 25 w 107"/>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107" h="72">
                  <a:moveTo>
                    <a:pt x="25" y="69"/>
                  </a:moveTo>
                  <a:cubicBezTo>
                    <a:pt x="18" y="72"/>
                    <a:pt x="18" y="72"/>
                    <a:pt x="18" y="72"/>
                  </a:cubicBezTo>
                  <a:cubicBezTo>
                    <a:pt x="0" y="51"/>
                    <a:pt x="0" y="51"/>
                    <a:pt x="0" y="51"/>
                  </a:cubicBezTo>
                  <a:cubicBezTo>
                    <a:pt x="6" y="48"/>
                    <a:pt x="6" y="48"/>
                    <a:pt x="6" y="48"/>
                  </a:cubicBezTo>
                  <a:cubicBezTo>
                    <a:pt x="88" y="0"/>
                    <a:pt x="88" y="0"/>
                    <a:pt x="88" y="0"/>
                  </a:cubicBezTo>
                  <a:cubicBezTo>
                    <a:pt x="95" y="6"/>
                    <a:pt x="101" y="13"/>
                    <a:pt x="107" y="21"/>
                  </a:cubicBezTo>
                  <a:lnTo>
                    <a:pt x="25" y="69"/>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iśļïḍê"/>
            <p:cNvSpPr/>
            <p:nvPr/>
          </p:nvSpPr>
          <p:spPr bwMode="auto">
            <a:xfrm>
              <a:off x="5564188" y="1720850"/>
              <a:ext cx="763588" cy="430213"/>
            </a:xfrm>
            <a:custGeom>
              <a:avLst/>
              <a:gdLst>
                <a:gd name="T0" fmla="*/ 0 w 481"/>
                <a:gd name="T1" fmla="*/ 271 h 271"/>
                <a:gd name="T2" fmla="*/ 144 w 481"/>
                <a:gd name="T3" fmla="*/ 197 h 271"/>
                <a:gd name="T4" fmla="*/ 481 w 481"/>
                <a:gd name="T5" fmla="*/ 0 h 271"/>
                <a:gd name="T6" fmla="*/ 337 w 481"/>
                <a:gd name="T7" fmla="*/ 74 h 271"/>
                <a:gd name="T8" fmla="*/ 0 w 481"/>
                <a:gd name="T9" fmla="*/ 271 h 271"/>
              </a:gdLst>
              <a:ahLst/>
              <a:cxnLst>
                <a:cxn ang="0">
                  <a:pos x="T0" y="T1"/>
                </a:cxn>
                <a:cxn ang="0">
                  <a:pos x="T2" y="T3"/>
                </a:cxn>
                <a:cxn ang="0">
                  <a:pos x="T4" y="T5"/>
                </a:cxn>
                <a:cxn ang="0">
                  <a:pos x="T6" y="T7"/>
                </a:cxn>
                <a:cxn ang="0">
                  <a:pos x="T8" y="T9"/>
                </a:cxn>
              </a:cxnLst>
              <a:rect l="0" t="0" r="r" b="b"/>
              <a:pathLst>
                <a:path w="481" h="271">
                  <a:moveTo>
                    <a:pt x="0" y="271"/>
                  </a:moveTo>
                  <a:lnTo>
                    <a:pt x="144" y="197"/>
                  </a:lnTo>
                  <a:lnTo>
                    <a:pt x="481" y="0"/>
                  </a:lnTo>
                  <a:lnTo>
                    <a:pt x="337" y="74"/>
                  </a:lnTo>
                  <a:lnTo>
                    <a:pt x="0" y="271"/>
                  </a:lnTo>
                  <a:close/>
                </a:path>
              </a:pathLst>
            </a:custGeom>
            <a:solidFill>
              <a:srgbClr val="6565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íṥḷíďè"/>
            <p:cNvSpPr/>
            <p:nvPr/>
          </p:nvSpPr>
          <p:spPr bwMode="auto">
            <a:xfrm>
              <a:off x="5792788" y="1720850"/>
              <a:ext cx="901700" cy="1011238"/>
            </a:xfrm>
            <a:custGeom>
              <a:avLst/>
              <a:gdLst>
                <a:gd name="T0" fmla="*/ 0 w 568"/>
                <a:gd name="T1" fmla="*/ 197 h 637"/>
                <a:gd name="T2" fmla="*/ 337 w 568"/>
                <a:gd name="T3" fmla="*/ 0 h 637"/>
                <a:gd name="T4" fmla="*/ 568 w 568"/>
                <a:gd name="T5" fmla="*/ 439 h 637"/>
                <a:gd name="T6" fmla="*/ 230 w 568"/>
                <a:gd name="T7" fmla="*/ 637 h 637"/>
                <a:gd name="T8" fmla="*/ 0 w 568"/>
                <a:gd name="T9" fmla="*/ 197 h 637"/>
              </a:gdLst>
              <a:ahLst/>
              <a:cxnLst>
                <a:cxn ang="0">
                  <a:pos x="T0" y="T1"/>
                </a:cxn>
                <a:cxn ang="0">
                  <a:pos x="T2" y="T3"/>
                </a:cxn>
                <a:cxn ang="0">
                  <a:pos x="T4" y="T5"/>
                </a:cxn>
                <a:cxn ang="0">
                  <a:pos x="T6" y="T7"/>
                </a:cxn>
                <a:cxn ang="0">
                  <a:pos x="T8" y="T9"/>
                </a:cxn>
              </a:cxnLst>
              <a:rect l="0" t="0" r="r" b="b"/>
              <a:pathLst>
                <a:path w="568" h="637">
                  <a:moveTo>
                    <a:pt x="0" y="197"/>
                  </a:moveTo>
                  <a:lnTo>
                    <a:pt x="337" y="0"/>
                  </a:lnTo>
                  <a:lnTo>
                    <a:pt x="568" y="439"/>
                  </a:lnTo>
                  <a:lnTo>
                    <a:pt x="230" y="637"/>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íṣļiḍê"/>
            <p:cNvSpPr/>
            <p:nvPr/>
          </p:nvSpPr>
          <p:spPr bwMode="auto">
            <a:xfrm>
              <a:off x="4238626" y="1492250"/>
              <a:ext cx="1828800" cy="3025775"/>
            </a:xfrm>
            <a:custGeom>
              <a:avLst/>
              <a:gdLst>
                <a:gd name="T0" fmla="*/ 0 w 280"/>
                <a:gd name="T1" fmla="*/ 151 h 464"/>
                <a:gd name="T2" fmla="*/ 140 w 280"/>
                <a:gd name="T3" fmla="*/ 419 h 464"/>
                <a:gd name="T4" fmla="*/ 280 w 280"/>
                <a:gd name="T5" fmla="*/ 313 h 464"/>
                <a:gd name="T6" fmla="*/ 140 w 280"/>
                <a:gd name="T7" fmla="*/ 45 h 464"/>
                <a:gd name="T8" fmla="*/ 0 w 280"/>
                <a:gd name="T9" fmla="*/ 151 h 464"/>
              </a:gdLst>
              <a:ahLst/>
              <a:cxnLst>
                <a:cxn ang="0">
                  <a:pos x="T0" y="T1"/>
                </a:cxn>
                <a:cxn ang="0">
                  <a:pos x="T2" y="T3"/>
                </a:cxn>
                <a:cxn ang="0">
                  <a:pos x="T4" y="T5"/>
                </a:cxn>
                <a:cxn ang="0">
                  <a:pos x="T6" y="T7"/>
                </a:cxn>
                <a:cxn ang="0">
                  <a:pos x="T8" y="T9"/>
                </a:cxn>
              </a:cxnLst>
              <a:rect l="0" t="0" r="r" b="b"/>
              <a:pathLst>
                <a:path w="280" h="464">
                  <a:moveTo>
                    <a:pt x="0" y="151"/>
                  </a:moveTo>
                  <a:cubicBezTo>
                    <a:pt x="0" y="254"/>
                    <a:pt x="62" y="374"/>
                    <a:pt x="140" y="419"/>
                  </a:cubicBezTo>
                  <a:cubicBezTo>
                    <a:pt x="217" y="464"/>
                    <a:pt x="280" y="416"/>
                    <a:pt x="280" y="313"/>
                  </a:cubicBezTo>
                  <a:cubicBezTo>
                    <a:pt x="280" y="210"/>
                    <a:pt x="217" y="90"/>
                    <a:pt x="140" y="45"/>
                  </a:cubicBezTo>
                  <a:cubicBezTo>
                    <a:pt x="62" y="0"/>
                    <a:pt x="0" y="48"/>
                    <a:pt x="0" y="151"/>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sļíďè"/>
            <p:cNvSpPr/>
            <p:nvPr/>
          </p:nvSpPr>
          <p:spPr bwMode="auto">
            <a:xfrm>
              <a:off x="4845051" y="1303338"/>
              <a:ext cx="614363" cy="990600"/>
            </a:xfrm>
            <a:custGeom>
              <a:avLst/>
              <a:gdLst>
                <a:gd name="T0" fmla="*/ 29 w 387"/>
                <a:gd name="T1" fmla="*/ 0 h 624"/>
                <a:gd name="T2" fmla="*/ 358 w 387"/>
                <a:gd name="T3" fmla="*/ 189 h 624"/>
                <a:gd name="T4" fmla="*/ 387 w 387"/>
                <a:gd name="T5" fmla="*/ 624 h 624"/>
                <a:gd name="T6" fmla="*/ 0 w 387"/>
                <a:gd name="T7" fmla="*/ 399 h 624"/>
                <a:gd name="T8" fmla="*/ 29 w 387"/>
                <a:gd name="T9" fmla="*/ 0 h 624"/>
              </a:gdLst>
              <a:ahLst/>
              <a:cxnLst>
                <a:cxn ang="0">
                  <a:pos x="T0" y="T1"/>
                </a:cxn>
                <a:cxn ang="0">
                  <a:pos x="T2" y="T3"/>
                </a:cxn>
                <a:cxn ang="0">
                  <a:pos x="T4" y="T5"/>
                </a:cxn>
                <a:cxn ang="0">
                  <a:pos x="T6" y="T7"/>
                </a:cxn>
                <a:cxn ang="0">
                  <a:pos x="T8" y="T9"/>
                </a:cxn>
              </a:cxnLst>
              <a:rect l="0" t="0" r="r" b="b"/>
              <a:pathLst>
                <a:path w="387" h="624">
                  <a:moveTo>
                    <a:pt x="29" y="0"/>
                  </a:moveTo>
                  <a:lnTo>
                    <a:pt x="358" y="189"/>
                  </a:lnTo>
                  <a:lnTo>
                    <a:pt x="387" y="624"/>
                  </a:lnTo>
                  <a:lnTo>
                    <a:pt x="0" y="399"/>
                  </a:lnTo>
                  <a:lnTo>
                    <a:pt x="29" y="0"/>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śľíḍé"/>
            <p:cNvSpPr/>
            <p:nvPr/>
          </p:nvSpPr>
          <p:spPr bwMode="auto">
            <a:xfrm>
              <a:off x="5407026" y="2033588"/>
              <a:ext cx="750888" cy="1030288"/>
            </a:xfrm>
            <a:custGeom>
              <a:avLst/>
              <a:gdLst>
                <a:gd name="T0" fmla="*/ 243 w 473"/>
                <a:gd name="T1" fmla="*/ 0 h 649"/>
                <a:gd name="T2" fmla="*/ 473 w 473"/>
                <a:gd name="T3" fmla="*/ 440 h 649"/>
                <a:gd name="T4" fmla="*/ 272 w 473"/>
                <a:gd name="T5" fmla="*/ 649 h 649"/>
                <a:gd name="T6" fmla="*/ 0 w 473"/>
                <a:gd name="T7" fmla="*/ 123 h 649"/>
                <a:gd name="T8" fmla="*/ 243 w 473"/>
                <a:gd name="T9" fmla="*/ 0 h 649"/>
              </a:gdLst>
              <a:ahLst/>
              <a:cxnLst>
                <a:cxn ang="0">
                  <a:pos x="T0" y="T1"/>
                </a:cxn>
                <a:cxn ang="0">
                  <a:pos x="T2" y="T3"/>
                </a:cxn>
                <a:cxn ang="0">
                  <a:pos x="T4" y="T5"/>
                </a:cxn>
                <a:cxn ang="0">
                  <a:pos x="T6" y="T7"/>
                </a:cxn>
                <a:cxn ang="0">
                  <a:pos x="T8" y="T9"/>
                </a:cxn>
              </a:cxnLst>
              <a:rect l="0" t="0" r="r" b="b"/>
              <a:pathLst>
                <a:path w="473" h="649">
                  <a:moveTo>
                    <a:pt x="243" y="0"/>
                  </a:moveTo>
                  <a:lnTo>
                    <a:pt x="473" y="440"/>
                  </a:lnTo>
                  <a:lnTo>
                    <a:pt x="272" y="649"/>
                  </a:lnTo>
                  <a:lnTo>
                    <a:pt x="0" y="123"/>
                  </a:lnTo>
                  <a:lnTo>
                    <a:pt x="243" y="0"/>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ṩ1îḋé"/>
            <p:cNvSpPr/>
            <p:nvPr/>
          </p:nvSpPr>
          <p:spPr bwMode="auto">
            <a:xfrm>
              <a:off x="5818188" y="2979738"/>
              <a:ext cx="496888" cy="1042988"/>
            </a:xfrm>
            <a:custGeom>
              <a:avLst/>
              <a:gdLst>
                <a:gd name="T0" fmla="*/ 313 w 313"/>
                <a:gd name="T1" fmla="*/ 221 h 657"/>
                <a:gd name="T2" fmla="*/ 313 w 313"/>
                <a:gd name="T3" fmla="*/ 657 h 657"/>
                <a:gd name="T4" fmla="*/ 0 w 313"/>
                <a:gd name="T5" fmla="*/ 517 h 657"/>
                <a:gd name="T6" fmla="*/ 0 w 313"/>
                <a:gd name="T7" fmla="*/ 0 h 657"/>
                <a:gd name="T8" fmla="*/ 313 w 313"/>
                <a:gd name="T9" fmla="*/ 221 h 657"/>
              </a:gdLst>
              <a:ahLst/>
              <a:cxnLst>
                <a:cxn ang="0">
                  <a:pos x="T0" y="T1"/>
                </a:cxn>
                <a:cxn ang="0">
                  <a:pos x="T2" y="T3"/>
                </a:cxn>
                <a:cxn ang="0">
                  <a:pos x="T4" y="T5"/>
                </a:cxn>
                <a:cxn ang="0">
                  <a:pos x="T6" y="T7"/>
                </a:cxn>
                <a:cxn ang="0">
                  <a:pos x="T8" y="T9"/>
                </a:cxn>
              </a:cxnLst>
              <a:rect l="0" t="0" r="r" b="b"/>
              <a:pathLst>
                <a:path w="313" h="657">
                  <a:moveTo>
                    <a:pt x="313" y="221"/>
                  </a:moveTo>
                  <a:lnTo>
                    <a:pt x="313" y="657"/>
                  </a:lnTo>
                  <a:lnTo>
                    <a:pt x="0" y="517"/>
                  </a:lnTo>
                  <a:lnTo>
                    <a:pt x="0" y="0"/>
                  </a:lnTo>
                  <a:lnTo>
                    <a:pt x="313" y="221"/>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iṩḻîḋe"/>
            <p:cNvSpPr/>
            <p:nvPr/>
          </p:nvSpPr>
          <p:spPr bwMode="auto">
            <a:xfrm>
              <a:off x="5407026" y="3741738"/>
              <a:ext cx="750888" cy="971550"/>
            </a:xfrm>
            <a:custGeom>
              <a:avLst/>
              <a:gdLst>
                <a:gd name="T0" fmla="*/ 473 w 473"/>
                <a:gd name="T1" fmla="*/ 439 h 612"/>
                <a:gd name="T2" fmla="*/ 243 w 473"/>
                <a:gd name="T3" fmla="*/ 612 h 612"/>
                <a:gd name="T4" fmla="*/ 0 w 473"/>
                <a:gd name="T5" fmla="*/ 205 h 612"/>
                <a:gd name="T6" fmla="*/ 272 w 473"/>
                <a:gd name="T7" fmla="*/ 0 h 612"/>
                <a:gd name="T8" fmla="*/ 473 w 473"/>
                <a:gd name="T9" fmla="*/ 439 h 612"/>
              </a:gdLst>
              <a:ahLst/>
              <a:cxnLst>
                <a:cxn ang="0">
                  <a:pos x="T0" y="T1"/>
                </a:cxn>
                <a:cxn ang="0">
                  <a:pos x="T2" y="T3"/>
                </a:cxn>
                <a:cxn ang="0">
                  <a:pos x="T4" y="T5"/>
                </a:cxn>
                <a:cxn ang="0">
                  <a:pos x="T6" y="T7"/>
                </a:cxn>
                <a:cxn ang="0">
                  <a:pos x="T8" y="T9"/>
                </a:cxn>
              </a:cxnLst>
              <a:rect l="0" t="0" r="r" b="b"/>
              <a:pathLst>
                <a:path w="473" h="612">
                  <a:moveTo>
                    <a:pt x="473" y="439"/>
                  </a:moveTo>
                  <a:lnTo>
                    <a:pt x="243" y="612"/>
                  </a:lnTo>
                  <a:lnTo>
                    <a:pt x="0" y="205"/>
                  </a:lnTo>
                  <a:lnTo>
                    <a:pt x="272" y="0"/>
                  </a:lnTo>
                  <a:lnTo>
                    <a:pt x="473" y="439"/>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íSľiḑé"/>
            <p:cNvSpPr/>
            <p:nvPr/>
          </p:nvSpPr>
          <p:spPr bwMode="auto">
            <a:xfrm>
              <a:off x="4845051" y="3716338"/>
              <a:ext cx="614363" cy="990600"/>
            </a:xfrm>
            <a:custGeom>
              <a:avLst/>
              <a:gdLst>
                <a:gd name="T0" fmla="*/ 358 w 387"/>
                <a:gd name="T1" fmla="*/ 624 h 624"/>
                <a:gd name="T2" fmla="*/ 29 w 387"/>
                <a:gd name="T3" fmla="*/ 435 h 624"/>
                <a:gd name="T4" fmla="*/ 0 w 387"/>
                <a:gd name="T5" fmla="*/ 0 h 624"/>
                <a:gd name="T6" fmla="*/ 387 w 387"/>
                <a:gd name="T7" fmla="*/ 221 h 624"/>
                <a:gd name="T8" fmla="*/ 358 w 387"/>
                <a:gd name="T9" fmla="*/ 624 h 624"/>
              </a:gdLst>
              <a:ahLst/>
              <a:cxnLst>
                <a:cxn ang="0">
                  <a:pos x="T0" y="T1"/>
                </a:cxn>
                <a:cxn ang="0">
                  <a:pos x="T2" y="T3"/>
                </a:cxn>
                <a:cxn ang="0">
                  <a:pos x="T4" y="T5"/>
                </a:cxn>
                <a:cxn ang="0">
                  <a:pos x="T6" y="T7"/>
                </a:cxn>
                <a:cxn ang="0">
                  <a:pos x="T8" y="T9"/>
                </a:cxn>
              </a:cxnLst>
              <a:rect l="0" t="0" r="r" b="b"/>
              <a:pathLst>
                <a:path w="387" h="624">
                  <a:moveTo>
                    <a:pt x="358" y="624"/>
                  </a:moveTo>
                  <a:lnTo>
                    <a:pt x="29" y="435"/>
                  </a:lnTo>
                  <a:lnTo>
                    <a:pt x="0" y="0"/>
                  </a:lnTo>
                  <a:lnTo>
                    <a:pt x="387" y="221"/>
                  </a:lnTo>
                  <a:lnTo>
                    <a:pt x="358" y="624"/>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ïṡḻîḑé"/>
            <p:cNvSpPr/>
            <p:nvPr/>
          </p:nvSpPr>
          <p:spPr bwMode="auto">
            <a:xfrm>
              <a:off x="4146551" y="2946400"/>
              <a:ext cx="750888" cy="1030288"/>
            </a:xfrm>
            <a:custGeom>
              <a:avLst/>
              <a:gdLst>
                <a:gd name="T0" fmla="*/ 230 w 473"/>
                <a:gd name="T1" fmla="*/ 649 h 649"/>
                <a:gd name="T2" fmla="*/ 0 w 473"/>
                <a:gd name="T3" fmla="*/ 210 h 649"/>
                <a:gd name="T4" fmla="*/ 197 w 473"/>
                <a:gd name="T5" fmla="*/ 0 h 649"/>
                <a:gd name="T6" fmla="*/ 473 w 473"/>
                <a:gd name="T7" fmla="*/ 522 h 649"/>
                <a:gd name="T8" fmla="*/ 230 w 473"/>
                <a:gd name="T9" fmla="*/ 649 h 649"/>
              </a:gdLst>
              <a:ahLst/>
              <a:cxnLst>
                <a:cxn ang="0">
                  <a:pos x="T0" y="T1"/>
                </a:cxn>
                <a:cxn ang="0">
                  <a:pos x="T2" y="T3"/>
                </a:cxn>
                <a:cxn ang="0">
                  <a:pos x="T4" y="T5"/>
                </a:cxn>
                <a:cxn ang="0">
                  <a:pos x="T6" y="T7"/>
                </a:cxn>
                <a:cxn ang="0">
                  <a:pos x="T8" y="T9"/>
                </a:cxn>
              </a:cxnLst>
              <a:rect l="0" t="0" r="r" b="b"/>
              <a:pathLst>
                <a:path w="473" h="649">
                  <a:moveTo>
                    <a:pt x="230" y="649"/>
                  </a:moveTo>
                  <a:lnTo>
                    <a:pt x="0" y="210"/>
                  </a:lnTo>
                  <a:lnTo>
                    <a:pt x="197" y="0"/>
                  </a:lnTo>
                  <a:lnTo>
                    <a:pt x="473" y="522"/>
                  </a:lnTo>
                  <a:lnTo>
                    <a:pt x="230" y="649"/>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iṧľide"/>
            <p:cNvSpPr/>
            <p:nvPr/>
          </p:nvSpPr>
          <p:spPr bwMode="auto">
            <a:xfrm>
              <a:off x="3989388" y="1987550"/>
              <a:ext cx="496888" cy="1044575"/>
            </a:xfrm>
            <a:custGeom>
              <a:avLst/>
              <a:gdLst>
                <a:gd name="T0" fmla="*/ 0 w 313"/>
                <a:gd name="T1" fmla="*/ 436 h 658"/>
                <a:gd name="T2" fmla="*/ 0 w 313"/>
                <a:gd name="T3" fmla="*/ 0 h 658"/>
                <a:gd name="T4" fmla="*/ 313 w 313"/>
                <a:gd name="T5" fmla="*/ 140 h 658"/>
                <a:gd name="T6" fmla="*/ 313 w 313"/>
                <a:gd name="T7" fmla="*/ 658 h 658"/>
                <a:gd name="T8" fmla="*/ 0 w 313"/>
                <a:gd name="T9" fmla="*/ 436 h 658"/>
              </a:gdLst>
              <a:ahLst/>
              <a:cxnLst>
                <a:cxn ang="0">
                  <a:pos x="T0" y="T1"/>
                </a:cxn>
                <a:cxn ang="0">
                  <a:pos x="T2" y="T3"/>
                </a:cxn>
                <a:cxn ang="0">
                  <a:pos x="T4" y="T5"/>
                </a:cxn>
                <a:cxn ang="0">
                  <a:pos x="T6" y="T7"/>
                </a:cxn>
                <a:cxn ang="0">
                  <a:pos x="T8" y="T9"/>
                </a:cxn>
              </a:cxnLst>
              <a:rect l="0" t="0" r="r" b="b"/>
              <a:pathLst>
                <a:path w="313" h="658">
                  <a:moveTo>
                    <a:pt x="0" y="436"/>
                  </a:moveTo>
                  <a:lnTo>
                    <a:pt x="0" y="0"/>
                  </a:lnTo>
                  <a:lnTo>
                    <a:pt x="313" y="140"/>
                  </a:lnTo>
                  <a:lnTo>
                    <a:pt x="313" y="658"/>
                  </a:lnTo>
                  <a:lnTo>
                    <a:pt x="0" y="436"/>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ísliḑè"/>
            <p:cNvSpPr/>
            <p:nvPr/>
          </p:nvSpPr>
          <p:spPr bwMode="auto">
            <a:xfrm>
              <a:off x="4146551" y="1296988"/>
              <a:ext cx="750888" cy="971550"/>
            </a:xfrm>
            <a:custGeom>
              <a:avLst/>
              <a:gdLst>
                <a:gd name="T0" fmla="*/ 0 w 473"/>
                <a:gd name="T1" fmla="*/ 173 h 612"/>
                <a:gd name="T2" fmla="*/ 230 w 473"/>
                <a:gd name="T3" fmla="*/ 0 h 612"/>
                <a:gd name="T4" fmla="*/ 473 w 473"/>
                <a:gd name="T5" fmla="*/ 407 h 612"/>
                <a:gd name="T6" fmla="*/ 197 w 473"/>
                <a:gd name="T7" fmla="*/ 612 h 612"/>
                <a:gd name="T8" fmla="*/ 0 w 473"/>
                <a:gd name="T9" fmla="*/ 173 h 612"/>
              </a:gdLst>
              <a:ahLst/>
              <a:cxnLst>
                <a:cxn ang="0">
                  <a:pos x="T0" y="T1"/>
                </a:cxn>
                <a:cxn ang="0">
                  <a:pos x="T2" y="T3"/>
                </a:cxn>
                <a:cxn ang="0">
                  <a:pos x="T4" y="T5"/>
                </a:cxn>
                <a:cxn ang="0">
                  <a:pos x="T6" y="T7"/>
                </a:cxn>
                <a:cxn ang="0">
                  <a:pos x="T8" y="T9"/>
                </a:cxn>
              </a:cxnLst>
              <a:rect l="0" t="0" r="r" b="b"/>
              <a:pathLst>
                <a:path w="473" h="612">
                  <a:moveTo>
                    <a:pt x="0" y="173"/>
                  </a:moveTo>
                  <a:lnTo>
                    <a:pt x="230" y="0"/>
                  </a:lnTo>
                  <a:lnTo>
                    <a:pt x="473" y="407"/>
                  </a:lnTo>
                  <a:lnTo>
                    <a:pt x="197" y="612"/>
                  </a:lnTo>
                  <a:lnTo>
                    <a:pt x="0" y="173"/>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íŝlïḋe"/>
            <p:cNvSpPr/>
            <p:nvPr/>
          </p:nvSpPr>
          <p:spPr bwMode="auto">
            <a:xfrm>
              <a:off x="4433888" y="1819275"/>
              <a:ext cx="1436688" cy="2365375"/>
            </a:xfrm>
            <a:custGeom>
              <a:avLst/>
              <a:gdLst>
                <a:gd name="T0" fmla="*/ 0 w 220"/>
                <a:gd name="T1" fmla="*/ 118 h 363"/>
                <a:gd name="T2" fmla="*/ 110 w 220"/>
                <a:gd name="T3" fmla="*/ 328 h 363"/>
                <a:gd name="T4" fmla="*/ 220 w 220"/>
                <a:gd name="T5" fmla="*/ 245 h 363"/>
                <a:gd name="T6" fmla="*/ 110 w 220"/>
                <a:gd name="T7" fmla="*/ 35 h 363"/>
                <a:gd name="T8" fmla="*/ 0 w 220"/>
                <a:gd name="T9" fmla="*/ 118 h 363"/>
              </a:gdLst>
              <a:ahLst/>
              <a:cxnLst>
                <a:cxn ang="0">
                  <a:pos x="T0" y="T1"/>
                </a:cxn>
                <a:cxn ang="0">
                  <a:pos x="T2" y="T3"/>
                </a:cxn>
                <a:cxn ang="0">
                  <a:pos x="T4" y="T5"/>
                </a:cxn>
                <a:cxn ang="0">
                  <a:pos x="T6" y="T7"/>
                </a:cxn>
                <a:cxn ang="0">
                  <a:pos x="T8" y="T9"/>
                </a:cxn>
              </a:cxnLst>
              <a:rect l="0" t="0" r="r" b="b"/>
              <a:pathLst>
                <a:path w="220" h="363">
                  <a:moveTo>
                    <a:pt x="0" y="118"/>
                  </a:moveTo>
                  <a:cubicBezTo>
                    <a:pt x="0" y="199"/>
                    <a:pt x="49" y="293"/>
                    <a:pt x="110" y="328"/>
                  </a:cubicBezTo>
                  <a:cubicBezTo>
                    <a:pt x="171" y="363"/>
                    <a:pt x="220" y="326"/>
                    <a:pt x="220" y="245"/>
                  </a:cubicBezTo>
                  <a:cubicBezTo>
                    <a:pt x="220" y="164"/>
                    <a:pt x="171" y="70"/>
                    <a:pt x="110" y="35"/>
                  </a:cubicBezTo>
                  <a:cubicBezTo>
                    <a:pt x="49" y="0"/>
                    <a:pt x="0" y="38"/>
                    <a:pt x="0" y="118"/>
                  </a:cubicBez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ïṥḻîdê"/>
            <p:cNvSpPr/>
            <p:nvPr/>
          </p:nvSpPr>
          <p:spPr bwMode="auto">
            <a:xfrm>
              <a:off x="4576763" y="2060575"/>
              <a:ext cx="1150938" cy="1890713"/>
            </a:xfrm>
            <a:custGeom>
              <a:avLst/>
              <a:gdLst>
                <a:gd name="T0" fmla="*/ 0 w 176"/>
                <a:gd name="T1" fmla="*/ 94 h 290"/>
                <a:gd name="T2" fmla="*/ 88 w 176"/>
                <a:gd name="T3" fmla="*/ 262 h 290"/>
                <a:gd name="T4" fmla="*/ 176 w 176"/>
                <a:gd name="T5" fmla="*/ 196 h 290"/>
                <a:gd name="T6" fmla="*/ 88 w 176"/>
                <a:gd name="T7" fmla="*/ 28 h 290"/>
                <a:gd name="T8" fmla="*/ 0 w 176"/>
                <a:gd name="T9" fmla="*/ 94 h 290"/>
              </a:gdLst>
              <a:ahLst/>
              <a:cxnLst>
                <a:cxn ang="0">
                  <a:pos x="T0" y="T1"/>
                </a:cxn>
                <a:cxn ang="0">
                  <a:pos x="T2" y="T3"/>
                </a:cxn>
                <a:cxn ang="0">
                  <a:pos x="T4" y="T5"/>
                </a:cxn>
                <a:cxn ang="0">
                  <a:pos x="T6" y="T7"/>
                </a:cxn>
                <a:cxn ang="0">
                  <a:pos x="T8" y="T9"/>
                </a:cxn>
              </a:cxnLst>
              <a:rect l="0" t="0" r="r" b="b"/>
              <a:pathLst>
                <a:path w="176" h="290">
                  <a:moveTo>
                    <a:pt x="0" y="94"/>
                  </a:moveTo>
                  <a:cubicBezTo>
                    <a:pt x="0" y="159"/>
                    <a:pt x="39" y="234"/>
                    <a:pt x="88" y="262"/>
                  </a:cubicBezTo>
                  <a:cubicBezTo>
                    <a:pt x="136" y="290"/>
                    <a:pt x="176" y="260"/>
                    <a:pt x="176" y="196"/>
                  </a:cubicBezTo>
                  <a:cubicBezTo>
                    <a:pt x="176" y="131"/>
                    <a:pt x="136" y="56"/>
                    <a:pt x="88" y="28"/>
                  </a:cubicBezTo>
                  <a:cubicBezTo>
                    <a:pt x="39" y="0"/>
                    <a:pt x="0" y="30"/>
                    <a:pt x="0" y="94"/>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ïṣļïḍê"/>
            <p:cNvSpPr/>
            <p:nvPr/>
          </p:nvSpPr>
          <p:spPr bwMode="auto">
            <a:xfrm>
              <a:off x="4884738" y="2568575"/>
              <a:ext cx="528638" cy="873125"/>
            </a:xfrm>
            <a:custGeom>
              <a:avLst/>
              <a:gdLst>
                <a:gd name="T0" fmla="*/ 0 w 81"/>
                <a:gd name="T1" fmla="*/ 44 h 134"/>
                <a:gd name="T2" fmla="*/ 41 w 81"/>
                <a:gd name="T3" fmla="*/ 121 h 134"/>
                <a:gd name="T4" fmla="*/ 81 w 81"/>
                <a:gd name="T5" fmla="*/ 90 h 134"/>
                <a:gd name="T6" fmla="*/ 41 w 81"/>
                <a:gd name="T7" fmla="*/ 13 h 134"/>
                <a:gd name="T8" fmla="*/ 0 w 81"/>
                <a:gd name="T9" fmla="*/ 44 h 134"/>
              </a:gdLst>
              <a:ahLst/>
              <a:cxnLst>
                <a:cxn ang="0">
                  <a:pos x="T0" y="T1"/>
                </a:cxn>
                <a:cxn ang="0">
                  <a:pos x="T2" y="T3"/>
                </a:cxn>
                <a:cxn ang="0">
                  <a:pos x="T4" y="T5"/>
                </a:cxn>
                <a:cxn ang="0">
                  <a:pos x="T6" y="T7"/>
                </a:cxn>
                <a:cxn ang="0">
                  <a:pos x="T8" y="T9"/>
                </a:cxn>
              </a:cxnLst>
              <a:rect l="0" t="0" r="r" b="b"/>
              <a:pathLst>
                <a:path w="81" h="134">
                  <a:moveTo>
                    <a:pt x="0" y="44"/>
                  </a:moveTo>
                  <a:cubicBezTo>
                    <a:pt x="0" y="73"/>
                    <a:pt x="19" y="108"/>
                    <a:pt x="41" y="121"/>
                  </a:cubicBezTo>
                  <a:cubicBezTo>
                    <a:pt x="63" y="134"/>
                    <a:pt x="81" y="120"/>
                    <a:pt x="81" y="90"/>
                  </a:cubicBezTo>
                  <a:cubicBezTo>
                    <a:pt x="81" y="60"/>
                    <a:pt x="63" y="26"/>
                    <a:pt x="41" y="13"/>
                  </a:cubicBezTo>
                  <a:cubicBezTo>
                    <a:pt x="19" y="0"/>
                    <a:pt x="0" y="14"/>
                    <a:pt x="0" y="44"/>
                  </a:cubicBez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ïsḷîḍé"/>
            <p:cNvSpPr/>
            <p:nvPr/>
          </p:nvSpPr>
          <p:spPr bwMode="auto">
            <a:xfrm>
              <a:off x="6315076" y="3017838"/>
              <a:ext cx="541338" cy="1004888"/>
            </a:xfrm>
            <a:custGeom>
              <a:avLst/>
              <a:gdLst>
                <a:gd name="T0" fmla="*/ 0 w 341"/>
                <a:gd name="T1" fmla="*/ 197 h 633"/>
                <a:gd name="T2" fmla="*/ 341 w 341"/>
                <a:gd name="T3" fmla="*/ 0 h 633"/>
                <a:gd name="T4" fmla="*/ 341 w 341"/>
                <a:gd name="T5" fmla="*/ 436 h 633"/>
                <a:gd name="T6" fmla="*/ 0 w 341"/>
                <a:gd name="T7" fmla="*/ 633 h 633"/>
                <a:gd name="T8" fmla="*/ 0 w 341"/>
                <a:gd name="T9" fmla="*/ 197 h 633"/>
              </a:gdLst>
              <a:ahLst/>
              <a:cxnLst>
                <a:cxn ang="0">
                  <a:pos x="T0" y="T1"/>
                </a:cxn>
                <a:cxn ang="0">
                  <a:pos x="T2" y="T3"/>
                </a:cxn>
                <a:cxn ang="0">
                  <a:pos x="T4" y="T5"/>
                </a:cxn>
                <a:cxn ang="0">
                  <a:pos x="T6" y="T7"/>
                </a:cxn>
                <a:cxn ang="0">
                  <a:pos x="T8" y="T9"/>
                </a:cxn>
              </a:cxnLst>
              <a:rect l="0" t="0" r="r" b="b"/>
              <a:pathLst>
                <a:path w="341" h="633">
                  <a:moveTo>
                    <a:pt x="0" y="197"/>
                  </a:moveTo>
                  <a:lnTo>
                    <a:pt x="341" y="0"/>
                  </a:lnTo>
                  <a:lnTo>
                    <a:pt x="341" y="436"/>
                  </a:lnTo>
                  <a:lnTo>
                    <a:pt x="0" y="633"/>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íṧľïḋe"/>
            <p:cNvSpPr/>
            <p:nvPr/>
          </p:nvSpPr>
          <p:spPr bwMode="auto">
            <a:xfrm>
              <a:off x="5792788" y="4119563"/>
              <a:ext cx="901700" cy="593725"/>
            </a:xfrm>
            <a:custGeom>
              <a:avLst/>
              <a:gdLst>
                <a:gd name="T0" fmla="*/ 230 w 568"/>
                <a:gd name="T1" fmla="*/ 201 h 374"/>
                <a:gd name="T2" fmla="*/ 568 w 568"/>
                <a:gd name="T3" fmla="*/ 0 h 374"/>
                <a:gd name="T4" fmla="*/ 337 w 568"/>
                <a:gd name="T5" fmla="*/ 177 h 374"/>
                <a:gd name="T6" fmla="*/ 0 w 568"/>
                <a:gd name="T7" fmla="*/ 374 h 374"/>
                <a:gd name="T8" fmla="*/ 230 w 568"/>
                <a:gd name="T9" fmla="*/ 201 h 374"/>
              </a:gdLst>
              <a:ahLst/>
              <a:cxnLst>
                <a:cxn ang="0">
                  <a:pos x="T0" y="T1"/>
                </a:cxn>
                <a:cxn ang="0">
                  <a:pos x="T2" y="T3"/>
                </a:cxn>
                <a:cxn ang="0">
                  <a:pos x="T4" y="T5"/>
                </a:cxn>
                <a:cxn ang="0">
                  <a:pos x="T6" y="T7"/>
                </a:cxn>
                <a:cxn ang="0">
                  <a:pos x="T8" y="T9"/>
                </a:cxn>
              </a:cxnLst>
              <a:rect l="0" t="0" r="r" b="b"/>
              <a:pathLst>
                <a:path w="568" h="374">
                  <a:moveTo>
                    <a:pt x="230" y="201"/>
                  </a:moveTo>
                  <a:lnTo>
                    <a:pt x="568" y="0"/>
                  </a:lnTo>
                  <a:lnTo>
                    <a:pt x="337" y="177"/>
                  </a:lnTo>
                  <a:lnTo>
                    <a:pt x="0" y="374"/>
                  </a:lnTo>
                  <a:lnTo>
                    <a:pt x="230" y="201"/>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ï$ľiḓê"/>
            <p:cNvSpPr/>
            <p:nvPr/>
          </p:nvSpPr>
          <p:spPr bwMode="auto">
            <a:xfrm>
              <a:off x="6340476" y="3286125"/>
              <a:ext cx="314325" cy="285750"/>
            </a:xfrm>
            <a:custGeom>
              <a:avLst/>
              <a:gdLst>
                <a:gd name="T0" fmla="*/ 48 w 48"/>
                <a:gd name="T1" fmla="*/ 26 h 44"/>
                <a:gd name="T2" fmla="*/ 37 w 48"/>
                <a:gd name="T3" fmla="*/ 1 h 44"/>
                <a:gd name="T4" fmla="*/ 37 w 48"/>
                <a:gd name="T5" fmla="*/ 13 h 44"/>
                <a:gd name="T6" fmla="*/ 9 w 48"/>
                <a:gd name="T7" fmla="*/ 5 h 44"/>
                <a:gd name="T8" fmla="*/ 13 w 48"/>
                <a:gd name="T9" fmla="*/ 33 h 44"/>
                <a:gd name="T10" fmla="*/ 44 w 48"/>
                <a:gd name="T11" fmla="*/ 44 h 44"/>
                <a:gd name="T12" fmla="*/ 48 w 48"/>
                <a:gd name="T13" fmla="*/ 26 h 44"/>
              </a:gdLst>
              <a:ahLst/>
              <a:cxnLst>
                <a:cxn ang="0">
                  <a:pos x="T0" y="T1"/>
                </a:cxn>
                <a:cxn ang="0">
                  <a:pos x="T2" y="T3"/>
                </a:cxn>
                <a:cxn ang="0">
                  <a:pos x="T4" y="T5"/>
                </a:cxn>
                <a:cxn ang="0">
                  <a:pos x="T6" y="T7"/>
                </a:cxn>
                <a:cxn ang="0">
                  <a:pos x="T8" y="T9"/>
                </a:cxn>
                <a:cxn ang="0">
                  <a:pos x="T10" y="T11"/>
                </a:cxn>
                <a:cxn ang="0">
                  <a:pos x="T12" y="T13"/>
                </a:cxn>
              </a:cxnLst>
              <a:rect l="0" t="0" r="r" b="b"/>
              <a:pathLst>
                <a:path w="48" h="44">
                  <a:moveTo>
                    <a:pt x="48" y="26"/>
                  </a:moveTo>
                  <a:cubicBezTo>
                    <a:pt x="48" y="26"/>
                    <a:pt x="42" y="0"/>
                    <a:pt x="37" y="1"/>
                  </a:cubicBezTo>
                  <a:cubicBezTo>
                    <a:pt x="31" y="2"/>
                    <a:pt x="37" y="13"/>
                    <a:pt x="37" y="13"/>
                  </a:cubicBezTo>
                  <a:cubicBezTo>
                    <a:pt x="37" y="13"/>
                    <a:pt x="19" y="0"/>
                    <a:pt x="9" y="5"/>
                  </a:cubicBezTo>
                  <a:cubicBezTo>
                    <a:pt x="0" y="10"/>
                    <a:pt x="3" y="22"/>
                    <a:pt x="13" y="33"/>
                  </a:cubicBezTo>
                  <a:cubicBezTo>
                    <a:pt x="23" y="43"/>
                    <a:pt x="44" y="44"/>
                    <a:pt x="44" y="44"/>
                  </a:cubicBezTo>
                  <a:lnTo>
                    <a:pt x="48" y="26"/>
                  </a:lnTo>
                  <a:close/>
                </a:path>
              </a:pathLst>
            </a:custGeom>
            <a:solidFill>
              <a:srgbClr val="FFDA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íSlïḓe"/>
            <p:cNvSpPr/>
            <p:nvPr/>
          </p:nvSpPr>
          <p:spPr bwMode="auto">
            <a:xfrm>
              <a:off x="6615113" y="3011488"/>
              <a:ext cx="241300" cy="293688"/>
            </a:xfrm>
            <a:custGeom>
              <a:avLst/>
              <a:gdLst>
                <a:gd name="T0" fmla="*/ 37 w 37"/>
                <a:gd name="T1" fmla="*/ 26 h 45"/>
                <a:gd name="T2" fmla="*/ 28 w 37"/>
                <a:gd name="T3" fmla="*/ 12 h 45"/>
                <a:gd name="T4" fmla="*/ 8 w 37"/>
                <a:gd name="T5" fmla="*/ 4 h 45"/>
                <a:gd name="T6" fmla="*/ 12 w 37"/>
                <a:gd name="T7" fmla="*/ 28 h 45"/>
                <a:gd name="T8" fmla="*/ 4 w 37"/>
                <a:gd name="T9" fmla="*/ 31 h 45"/>
                <a:gd name="T10" fmla="*/ 31 w 37"/>
                <a:gd name="T11" fmla="*/ 42 h 45"/>
                <a:gd name="T12" fmla="*/ 37 w 37"/>
                <a:gd name="T13" fmla="*/ 26 h 45"/>
              </a:gdLst>
              <a:ahLst/>
              <a:cxnLst>
                <a:cxn ang="0">
                  <a:pos x="T0" y="T1"/>
                </a:cxn>
                <a:cxn ang="0">
                  <a:pos x="T2" y="T3"/>
                </a:cxn>
                <a:cxn ang="0">
                  <a:pos x="T4" y="T5"/>
                </a:cxn>
                <a:cxn ang="0">
                  <a:pos x="T6" y="T7"/>
                </a:cxn>
                <a:cxn ang="0">
                  <a:pos x="T8" y="T9"/>
                </a:cxn>
                <a:cxn ang="0">
                  <a:pos x="T10" y="T11"/>
                </a:cxn>
                <a:cxn ang="0">
                  <a:pos x="T12" y="T13"/>
                </a:cxn>
              </a:cxnLst>
              <a:rect l="0" t="0" r="r" b="b"/>
              <a:pathLst>
                <a:path w="37" h="45">
                  <a:moveTo>
                    <a:pt x="37" y="26"/>
                  </a:moveTo>
                  <a:cubicBezTo>
                    <a:pt x="37" y="26"/>
                    <a:pt x="34" y="21"/>
                    <a:pt x="28" y="12"/>
                  </a:cubicBezTo>
                  <a:cubicBezTo>
                    <a:pt x="22" y="3"/>
                    <a:pt x="13" y="0"/>
                    <a:pt x="8" y="4"/>
                  </a:cubicBezTo>
                  <a:cubicBezTo>
                    <a:pt x="0" y="11"/>
                    <a:pt x="12" y="28"/>
                    <a:pt x="12" y="28"/>
                  </a:cubicBezTo>
                  <a:cubicBezTo>
                    <a:pt x="12" y="28"/>
                    <a:pt x="4" y="24"/>
                    <a:pt x="4" y="31"/>
                  </a:cubicBezTo>
                  <a:cubicBezTo>
                    <a:pt x="4" y="37"/>
                    <a:pt x="26" y="45"/>
                    <a:pt x="31" y="42"/>
                  </a:cubicBezTo>
                  <a:cubicBezTo>
                    <a:pt x="37" y="39"/>
                    <a:pt x="37" y="26"/>
                    <a:pt x="37" y="26"/>
                  </a:cubicBezTo>
                  <a:close/>
                </a:path>
              </a:pathLst>
            </a:custGeom>
            <a:solidFill>
              <a:srgbClr val="FFDA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îṣḷîḍè"/>
            <p:cNvSpPr/>
            <p:nvPr/>
          </p:nvSpPr>
          <p:spPr bwMode="auto">
            <a:xfrm>
              <a:off x="6778626" y="3168650"/>
              <a:ext cx="549275" cy="514350"/>
            </a:xfrm>
            <a:custGeom>
              <a:avLst/>
              <a:gdLst>
                <a:gd name="T0" fmla="*/ 75 w 84"/>
                <a:gd name="T1" fmla="*/ 38 h 79"/>
                <a:gd name="T2" fmla="*/ 12 w 84"/>
                <a:gd name="T3" fmla="*/ 2 h 79"/>
                <a:gd name="T4" fmla="*/ 3 w 84"/>
                <a:gd name="T5" fmla="*/ 5 h 79"/>
                <a:gd name="T6" fmla="*/ 3 w 84"/>
                <a:gd name="T7" fmla="*/ 20 h 79"/>
                <a:gd name="T8" fmla="*/ 49 w 84"/>
                <a:gd name="T9" fmla="*/ 51 h 79"/>
                <a:gd name="T10" fmla="*/ 84 w 84"/>
                <a:gd name="T11" fmla="*/ 79 h 79"/>
                <a:gd name="T12" fmla="*/ 75 w 84"/>
                <a:gd name="T13" fmla="*/ 38 h 79"/>
              </a:gdLst>
              <a:ahLst/>
              <a:cxnLst>
                <a:cxn ang="0">
                  <a:pos x="T0" y="T1"/>
                </a:cxn>
                <a:cxn ang="0">
                  <a:pos x="T2" y="T3"/>
                </a:cxn>
                <a:cxn ang="0">
                  <a:pos x="T4" y="T5"/>
                </a:cxn>
                <a:cxn ang="0">
                  <a:pos x="T6" y="T7"/>
                </a:cxn>
                <a:cxn ang="0">
                  <a:pos x="T8" y="T9"/>
                </a:cxn>
                <a:cxn ang="0">
                  <a:pos x="T10" y="T11"/>
                </a:cxn>
                <a:cxn ang="0">
                  <a:pos x="T12" y="T13"/>
                </a:cxn>
              </a:cxnLst>
              <a:rect l="0" t="0" r="r" b="b"/>
              <a:pathLst>
                <a:path w="84" h="79">
                  <a:moveTo>
                    <a:pt x="75" y="38"/>
                  </a:moveTo>
                  <a:cubicBezTo>
                    <a:pt x="12" y="2"/>
                    <a:pt x="12" y="2"/>
                    <a:pt x="12" y="2"/>
                  </a:cubicBezTo>
                  <a:cubicBezTo>
                    <a:pt x="12" y="2"/>
                    <a:pt x="7" y="0"/>
                    <a:pt x="3" y="5"/>
                  </a:cubicBezTo>
                  <a:cubicBezTo>
                    <a:pt x="0" y="11"/>
                    <a:pt x="3" y="20"/>
                    <a:pt x="3" y="20"/>
                  </a:cubicBezTo>
                  <a:cubicBezTo>
                    <a:pt x="3" y="20"/>
                    <a:pt x="35" y="40"/>
                    <a:pt x="49" y="51"/>
                  </a:cubicBezTo>
                  <a:cubicBezTo>
                    <a:pt x="64" y="61"/>
                    <a:pt x="84" y="79"/>
                    <a:pt x="84" y="79"/>
                  </a:cubicBezTo>
                  <a:lnTo>
                    <a:pt x="75" y="38"/>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îŝḷiḋè"/>
            <p:cNvSpPr/>
            <p:nvPr/>
          </p:nvSpPr>
          <p:spPr bwMode="auto">
            <a:xfrm>
              <a:off x="6556376" y="3422650"/>
              <a:ext cx="1163638" cy="1074738"/>
            </a:xfrm>
            <a:custGeom>
              <a:avLst/>
              <a:gdLst>
                <a:gd name="T0" fmla="*/ 112 w 178"/>
                <a:gd name="T1" fmla="*/ 35 h 165"/>
                <a:gd name="T2" fmla="*/ 82 w 178"/>
                <a:gd name="T3" fmla="*/ 32 h 165"/>
                <a:gd name="T4" fmla="*/ 15 w 178"/>
                <a:gd name="T5" fmla="*/ 1 h 165"/>
                <a:gd name="T6" fmla="*/ 4 w 178"/>
                <a:gd name="T7" fmla="*/ 12 h 165"/>
                <a:gd name="T8" fmla="*/ 12 w 178"/>
                <a:gd name="T9" fmla="*/ 29 h 165"/>
                <a:gd name="T10" fmla="*/ 67 w 178"/>
                <a:gd name="T11" fmla="*/ 63 h 165"/>
                <a:gd name="T12" fmla="*/ 95 w 178"/>
                <a:gd name="T13" fmla="*/ 80 h 165"/>
                <a:gd name="T14" fmla="*/ 100 w 178"/>
                <a:gd name="T15" fmla="*/ 128 h 165"/>
                <a:gd name="T16" fmla="*/ 108 w 178"/>
                <a:gd name="T17" fmla="*/ 161 h 165"/>
                <a:gd name="T18" fmla="*/ 154 w 178"/>
                <a:gd name="T19" fmla="*/ 153 h 165"/>
                <a:gd name="T20" fmla="*/ 176 w 178"/>
                <a:gd name="T21" fmla="*/ 133 h 165"/>
                <a:gd name="T22" fmla="*/ 173 w 178"/>
                <a:gd name="T23" fmla="*/ 107 h 165"/>
                <a:gd name="T24" fmla="*/ 168 w 178"/>
                <a:gd name="T25" fmla="*/ 45 h 165"/>
                <a:gd name="T26" fmla="*/ 148 w 178"/>
                <a:gd name="T27" fmla="*/ 15 h 165"/>
                <a:gd name="T28" fmla="*/ 112 w 178"/>
                <a:gd name="T29" fmla="*/ 3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65">
                  <a:moveTo>
                    <a:pt x="112" y="35"/>
                  </a:moveTo>
                  <a:cubicBezTo>
                    <a:pt x="112" y="35"/>
                    <a:pt x="99" y="38"/>
                    <a:pt x="82" y="32"/>
                  </a:cubicBezTo>
                  <a:cubicBezTo>
                    <a:pt x="65" y="26"/>
                    <a:pt x="15" y="1"/>
                    <a:pt x="15" y="1"/>
                  </a:cubicBezTo>
                  <a:cubicBezTo>
                    <a:pt x="15" y="1"/>
                    <a:pt x="8" y="0"/>
                    <a:pt x="4" y="12"/>
                  </a:cubicBezTo>
                  <a:cubicBezTo>
                    <a:pt x="0" y="23"/>
                    <a:pt x="12" y="29"/>
                    <a:pt x="12" y="29"/>
                  </a:cubicBezTo>
                  <a:cubicBezTo>
                    <a:pt x="12" y="29"/>
                    <a:pt x="56" y="57"/>
                    <a:pt x="67" y="63"/>
                  </a:cubicBezTo>
                  <a:cubicBezTo>
                    <a:pt x="78" y="70"/>
                    <a:pt x="95" y="80"/>
                    <a:pt x="95" y="80"/>
                  </a:cubicBezTo>
                  <a:cubicBezTo>
                    <a:pt x="95" y="80"/>
                    <a:pt x="102" y="111"/>
                    <a:pt x="100" y="128"/>
                  </a:cubicBezTo>
                  <a:cubicBezTo>
                    <a:pt x="98" y="146"/>
                    <a:pt x="100" y="158"/>
                    <a:pt x="108" y="161"/>
                  </a:cubicBezTo>
                  <a:cubicBezTo>
                    <a:pt x="116" y="165"/>
                    <a:pt x="141" y="162"/>
                    <a:pt x="154" y="153"/>
                  </a:cubicBezTo>
                  <a:cubicBezTo>
                    <a:pt x="167" y="144"/>
                    <a:pt x="173" y="140"/>
                    <a:pt x="176" y="133"/>
                  </a:cubicBezTo>
                  <a:cubicBezTo>
                    <a:pt x="178" y="127"/>
                    <a:pt x="174" y="119"/>
                    <a:pt x="173" y="107"/>
                  </a:cubicBezTo>
                  <a:cubicBezTo>
                    <a:pt x="171" y="96"/>
                    <a:pt x="171" y="59"/>
                    <a:pt x="168" y="45"/>
                  </a:cubicBezTo>
                  <a:cubicBezTo>
                    <a:pt x="164" y="30"/>
                    <a:pt x="155" y="17"/>
                    <a:pt x="148" y="15"/>
                  </a:cubicBezTo>
                  <a:cubicBezTo>
                    <a:pt x="140" y="12"/>
                    <a:pt x="112" y="35"/>
                    <a:pt x="112" y="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îšlïḑè"/>
            <p:cNvSpPr/>
            <p:nvPr/>
          </p:nvSpPr>
          <p:spPr bwMode="auto">
            <a:xfrm>
              <a:off x="7158038" y="3213100"/>
              <a:ext cx="392113" cy="444500"/>
            </a:xfrm>
            <a:custGeom>
              <a:avLst/>
              <a:gdLst>
                <a:gd name="T0" fmla="*/ 0 w 60"/>
                <a:gd name="T1" fmla="*/ 10 h 68"/>
                <a:gd name="T2" fmla="*/ 4 w 60"/>
                <a:gd name="T3" fmla="*/ 47 h 68"/>
                <a:gd name="T4" fmla="*/ 17 w 60"/>
                <a:gd name="T5" fmla="*/ 55 h 68"/>
                <a:gd name="T6" fmla="*/ 20 w 60"/>
                <a:gd name="T7" fmla="*/ 67 h 68"/>
                <a:gd name="T8" fmla="*/ 37 w 60"/>
                <a:gd name="T9" fmla="*/ 63 h 68"/>
                <a:gd name="T10" fmla="*/ 48 w 60"/>
                <a:gd name="T11" fmla="*/ 55 h 68"/>
                <a:gd name="T12" fmla="*/ 39 w 60"/>
                <a:gd name="T13" fmla="*/ 10 h 68"/>
                <a:gd name="T14" fmla="*/ 0 w 60"/>
                <a:gd name="T15" fmla="*/ 1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8">
                  <a:moveTo>
                    <a:pt x="0" y="10"/>
                  </a:moveTo>
                  <a:cubicBezTo>
                    <a:pt x="0" y="10"/>
                    <a:pt x="1" y="42"/>
                    <a:pt x="4" y="47"/>
                  </a:cubicBezTo>
                  <a:cubicBezTo>
                    <a:pt x="6" y="52"/>
                    <a:pt x="17" y="55"/>
                    <a:pt x="17" y="55"/>
                  </a:cubicBezTo>
                  <a:cubicBezTo>
                    <a:pt x="20" y="67"/>
                    <a:pt x="20" y="67"/>
                    <a:pt x="20" y="67"/>
                  </a:cubicBezTo>
                  <a:cubicBezTo>
                    <a:pt x="20" y="67"/>
                    <a:pt x="30" y="68"/>
                    <a:pt x="37" y="63"/>
                  </a:cubicBezTo>
                  <a:cubicBezTo>
                    <a:pt x="45" y="59"/>
                    <a:pt x="48" y="55"/>
                    <a:pt x="48" y="55"/>
                  </a:cubicBezTo>
                  <a:cubicBezTo>
                    <a:pt x="48" y="55"/>
                    <a:pt x="60" y="21"/>
                    <a:pt x="39" y="10"/>
                  </a:cubicBezTo>
                  <a:cubicBezTo>
                    <a:pt x="18" y="0"/>
                    <a:pt x="0" y="10"/>
                    <a:pt x="0" y="10"/>
                  </a:cubicBezTo>
                  <a:close/>
                </a:path>
              </a:pathLst>
            </a:custGeom>
            <a:solidFill>
              <a:srgbClr val="FFDA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îSlïḓê"/>
            <p:cNvSpPr/>
            <p:nvPr/>
          </p:nvSpPr>
          <p:spPr bwMode="auto">
            <a:xfrm>
              <a:off x="7131051" y="3063875"/>
              <a:ext cx="438150" cy="547688"/>
            </a:xfrm>
            <a:custGeom>
              <a:avLst/>
              <a:gdLst>
                <a:gd name="T0" fmla="*/ 4 w 67"/>
                <a:gd name="T1" fmla="*/ 33 h 84"/>
                <a:gd name="T2" fmla="*/ 0 w 67"/>
                <a:gd name="T3" fmla="*/ 14 h 84"/>
                <a:gd name="T4" fmla="*/ 8 w 67"/>
                <a:gd name="T5" fmla="*/ 4 h 84"/>
                <a:gd name="T6" fmla="*/ 11 w 67"/>
                <a:gd name="T7" fmla="*/ 6 h 84"/>
                <a:gd name="T8" fmla="*/ 18 w 67"/>
                <a:gd name="T9" fmla="*/ 1 h 84"/>
                <a:gd name="T10" fmla="*/ 22 w 67"/>
                <a:gd name="T11" fmla="*/ 5 h 84"/>
                <a:gd name="T12" fmla="*/ 28 w 67"/>
                <a:gd name="T13" fmla="*/ 1 h 84"/>
                <a:gd name="T14" fmla="*/ 31 w 67"/>
                <a:gd name="T15" fmla="*/ 5 h 84"/>
                <a:gd name="T16" fmla="*/ 55 w 67"/>
                <a:gd name="T17" fmla="*/ 13 h 84"/>
                <a:gd name="T18" fmla="*/ 65 w 67"/>
                <a:gd name="T19" fmla="*/ 56 h 84"/>
                <a:gd name="T20" fmla="*/ 57 w 67"/>
                <a:gd name="T21" fmla="*/ 78 h 84"/>
                <a:gd name="T22" fmla="*/ 32 w 67"/>
                <a:gd name="T23" fmla="*/ 78 h 84"/>
                <a:gd name="T24" fmla="*/ 26 w 67"/>
                <a:gd name="T25" fmla="*/ 64 h 84"/>
                <a:gd name="T26" fmla="*/ 26 w 67"/>
                <a:gd name="T27" fmla="*/ 49 h 84"/>
                <a:gd name="T28" fmla="*/ 16 w 67"/>
                <a:gd name="T29" fmla="*/ 49 h 84"/>
                <a:gd name="T30" fmla="*/ 16 w 67"/>
                <a:gd name="T31" fmla="*/ 57 h 84"/>
                <a:gd name="T32" fmla="*/ 13 w 67"/>
                <a:gd name="T33" fmla="*/ 55 h 84"/>
                <a:gd name="T34" fmla="*/ 12 w 67"/>
                <a:gd name="T35" fmla="*/ 38 h 84"/>
                <a:gd name="T36" fmla="*/ 4 w 67"/>
                <a:gd name="T37" fmla="*/ 3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4">
                  <a:moveTo>
                    <a:pt x="4" y="33"/>
                  </a:moveTo>
                  <a:cubicBezTo>
                    <a:pt x="4" y="33"/>
                    <a:pt x="0" y="21"/>
                    <a:pt x="0" y="14"/>
                  </a:cubicBezTo>
                  <a:cubicBezTo>
                    <a:pt x="1" y="7"/>
                    <a:pt x="5" y="3"/>
                    <a:pt x="8" y="4"/>
                  </a:cubicBezTo>
                  <a:cubicBezTo>
                    <a:pt x="11" y="5"/>
                    <a:pt x="11" y="6"/>
                    <a:pt x="11" y="6"/>
                  </a:cubicBezTo>
                  <a:cubicBezTo>
                    <a:pt x="11" y="6"/>
                    <a:pt x="14" y="1"/>
                    <a:pt x="18" y="1"/>
                  </a:cubicBezTo>
                  <a:cubicBezTo>
                    <a:pt x="22" y="1"/>
                    <a:pt x="22" y="5"/>
                    <a:pt x="22" y="5"/>
                  </a:cubicBezTo>
                  <a:cubicBezTo>
                    <a:pt x="22" y="5"/>
                    <a:pt x="25" y="0"/>
                    <a:pt x="28" y="1"/>
                  </a:cubicBezTo>
                  <a:cubicBezTo>
                    <a:pt x="30" y="2"/>
                    <a:pt x="31" y="5"/>
                    <a:pt x="31" y="5"/>
                  </a:cubicBezTo>
                  <a:cubicBezTo>
                    <a:pt x="31" y="5"/>
                    <a:pt x="43" y="3"/>
                    <a:pt x="55" y="13"/>
                  </a:cubicBezTo>
                  <a:cubicBezTo>
                    <a:pt x="67" y="24"/>
                    <a:pt x="66" y="47"/>
                    <a:pt x="65" y="56"/>
                  </a:cubicBezTo>
                  <a:cubicBezTo>
                    <a:pt x="65" y="65"/>
                    <a:pt x="63" y="73"/>
                    <a:pt x="57" y="78"/>
                  </a:cubicBezTo>
                  <a:cubicBezTo>
                    <a:pt x="51" y="84"/>
                    <a:pt x="37" y="82"/>
                    <a:pt x="32" y="78"/>
                  </a:cubicBezTo>
                  <a:cubicBezTo>
                    <a:pt x="26" y="75"/>
                    <a:pt x="26" y="64"/>
                    <a:pt x="26" y="64"/>
                  </a:cubicBezTo>
                  <a:cubicBezTo>
                    <a:pt x="26" y="64"/>
                    <a:pt x="29" y="53"/>
                    <a:pt x="26" y="49"/>
                  </a:cubicBezTo>
                  <a:cubicBezTo>
                    <a:pt x="22" y="46"/>
                    <a:pt x="17" y="44"/>
                    <a:pt x="16" y="49"/>
                  </a:cubicBezTo>
                  <a:cubicBezTo>
                    <a:pt x="16" y="54"/>
                    <a:pt x="16" y="57"/>
                    <a:pt x="16" y="57"/>
                  </a:cubicBezTo>
                  <a:cubicBezTo>
                    <a:pt x="16" y="57"/>
                    <a:pt x="13" y="57"/>
                    <a:pt x="13" y="55"/>
                  </a:cubicBezTo>
                  <a:cubicBezTo>
                    <a:pt x="12" y="52"/>
                    <a:pt x="13" y="41"/>
                    <a:pt x="12" y="38"/>
                  </a:cubicBezTo>
                  <a:cubicBezTo>
                    <a:pt x="11" y="35"/>
                    <a:pt x="6" y="37"/>
                    <a:pt x="4" y="33"/>
                  </a:cubicBezTo>
                  <a:close/>
                </a:path>
              </a:pathLst>
            </a:custGeom>
            <a:solidFill>
              <a:srgbClr val="2C2C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íšḻîḍè"/>
            <p:cNvSpPr/>
            <p:nvPr/>
          </p:nvSpPr>
          <p:spPr bwMode="auto">
            <a:xfrm>
              <a:off x="7137401" y="5208588"/>
              <a:ext cx="293688" cy="358775"/>
            </a:xfrm>
            <a:custGeom>
              <a:avLst/>
              <a:gdLst>
                <a:gd name="T0" fmla="*/ 40 w 45"/>
                <a:gd name="T1" fmla="*/ 0 h 55"/>
                <a:gd name="T2" fmla="*/ 45 w 45"/>
                <a:gd name="T3" fmla="*/ 14 h 55"/>
                <a:gd name="T4" fmla="*/ 7 w 45"/>
                <a:gd name="T5" fmla="*/ 51 h 55"/>
                <a:gd name="T6" fmla="*/ 7 w 45"/>
                <a:gd name="T7" fmla="*/ 27 h 55"/>
                <a:gd name="T8" fmla="*/ 18 w 45"/>
                <a:gd name="T9" fmla="*/ 11 h 55"/>
                <a:gd name="T10" fmla="*/ 40 w 45"/>
                <a:gd name="T11" fmla="*/ 0 h 55"/>
              </a:gdLst>
              <a:ahLst/>
              <a:cxnLst>
                <a:cxn ang="0">
                  <a:pos x="T0" y="T1"/>
                </a:cxn>
                <a:cxn ang="0">
                  <a:pos x="T2" y="T3"/>
                </a:cxn>
                <a:cxn ang="0">
                  <a:pos x="T4" y="T5"/>
                </a:cxn>
                <a:cxn ang="0">
                  <a:pos x="T6" y="T7"/>
                </a:cxn>
                <a:cxn ang="0">
                  <a:pos x="T8" y="T9"/>
                </a:cxn>
                <a:cxn ang="0">
                  <a:pos x="T10" y="T11"/>
                </a:cxn>
              </a:cxnLst>
              <a:rect l="0" t="0" r="r" b="b"/>
              <a:pathLst>
                <a:path w="45" h="55">
                  <a:moveTo>
                    <a:pt x="40" y="0"/>
                  </a:moveTo>
                  <a:cubicBezTo>
                    <a:pt x="40" y="0"/>
                    <a:pt x="45" y="7"/>
                    <a:pt x="45" y="14"/>
                  </a:cubicBezTo>
                  <a:cubicBezTo>
                    <a:pt x="44" y="20"/>
                    <a:pt x="13" y="55"/>
                    <a:pt x="7" y="51"/>
                  </a:cubicBezTo>
                  <a:cubicBezTo>
                    <a:pt x="0" y="47"/>
                    <a:pt x="2" y="35"/>
                    <a:pt x="7" y="27"/>
                  </a:cubicBezTo>
                  <a:cubicBezTo>
                    <a:pt x="11" y="19"/>
                    <a:pt x="18" y="11"/>
                    <a:pt x="18" y="11"/>
                  </a:cubicBezTo>
                  <a:lnTo>
                    <a:pt x="40" y="0"/>
                  </a:lnTo>
                  <a:close/>
                </a:path>
              </a:pathLst>
            </a:custGeom>
            <a:solidFill>
              <a:srgbClr val="1C1C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4" name="文本框 3"/>
          <p:cNvSpPr txBox="1"/>
          <p:nvPr/>
        </p:nvSpPr>
        <p:spPr>
          <a:xfrm>
            <a:off x="4159673" y="1860973"/>
            <a:ext cx="7384627" cy="4406265"/>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865">
                <a:latin typeface="微软雅黑" panose="020B0503020204020204" charset="-122"/>
                <a:ea typeface="微软雅黑" panose="020B0503020204020204" charset="-122"/>
              </a:rPr>
              <a:t>发包方：东都商厦</a:t>
            </a:r>
            <a:endParaRPr lang="zh-CN" altLang="en-US" sz="1865">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latin typeface="微软雅黑" panose="020B0503020204020204" charset="-122"/>
                <a:ea typeface="微软雅黑" panose="020B0503020204020204" charset="-122"/>
              </a:rPr>
              <a:t>承租商：丹尼斯商场、歌舞厅个体承包，还有其他商户</a:t>
            </a:r>
            <a:endParaRPr lang="zh-CN" altLang="en-US" sz="1865">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latin typeface="微软雅黑" panose="020B0503020204020204" charset="-122"/>
                <a:ea typeface="微软雅黑" panose="020B0503020204020204" charset="-122"/>
              </a:rPr>
              <a:t>丹尼斯商场焊接一层与二层之间步行梯上的钢板圆孔，焊渣引发地下室家具着火</a:t>
            </a:r>
            <a:endParaRPr lang="zh-CN" altLang="en-US" sz="1865">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latin typeface="微软雅黑" panose="020B0503020204020204" charset="-122"/>
                <a:ea typeface="微软雅黑" panose="020B0503020204020204" charset="-122"/>
              </a:rPr>
              <a:t>20:30左右开始作业，21:00左右发现着火</a:t>
            </a:r>
            <a:endParaRPr lang="zh-CN" altLang="en-US" sz="1865">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latin typeface="微软雅黑" panose="020B0503020204020204" charset="-122"/>
                <a:ea typeface="微软雅黑" panose="020B0503020204020204" charset="-122"/>
              </a:rPr>
              <a:t>忙碌</a:t>
            </a:r>
            <a:r>
              <a:rPr lang="zh-CN" altLang="en-US" sz="1865" b="1">
                <a:solidFill>
                  <a:srgbClr val="C00000"/>
                </a:solidFill>
                <a:latin typeface="微软雅黑" panose="020B0503020204020204" charset="-122"/>
                <a:ea typeface="微软雅黑" panose="020B0503020204020204" charset="-122"/>
              </a:rPr>
              <a:t>自救35分钟</a:t>
            </a:r>
            <a:r>
              <a:rPr lang="zh-CN" altLang="en-US" sz="1865">
                <a:latin typeface="微软雅黑" panose="020B0503020204020204" charset="-122"/>
                <a:ea typeface="微软雅黑" panose="020B0503020204020204" charset="-122"/>
              </a:rPr>
              <a:t>左右</a:t>
            </a:r>
            <a:r>
              <a:rPr lang="zh-CN" altLang="en-US" sz="1865" b="1">
                <a:solidFill>
                  <a:srgbClr val="C00000"/>
                </a:solidFill>
                <a:latin typeface="微软雅黑" panose="020B0503020204020204" charset="-122"/>
                <a:ea typeface="微软雅黑" panose="020B0503020204020204" charset="-122"/>
              </a:rPr>
              <a:t>没有</a:t>
            </a:r>
            <a:r>
              <a:rPr lang="zh-CN" altLang="en-US" sz="1865">
                <a:latin typeface="微软雅黑" panose="020B0503020204020204" charset="-122"/>
                <a:ea typeface="微软雅黑" panose="020B0503020204020204" charset="-122"/>
              </a:rPr>
              <a:t>效果开始</a:t>
            </a:r>
            <a:r>
              <a:rPr lang="zh-CN" altLang="en-US" sz="1865" b="1">
                <a:solidFill>
                  <a:srgbClr val="C00000"/>
                </a:solidFill>
                <a:latin typeface="微软雅黑" panose="020B0503020204020204" charset="-122"/>
                <a:ea typeface="微软雅黑" panose="020B0503020204020204" charset="-122"/>
              </a:rPr>
              <a:t>报警</a:t>
            </a:r>
            <a:r>
              <a:rPr lang="zh-CN" altLang="en-US" sz="1865">
                <a:latin typeface="微软雅黑" panose="020B0503020204020204" charset="-122"/>
                <a:ea typeface="微软雅黑" panose="020B0503020204020204" charset="-122"/>
              </a:rPr>
              <a:t>119</a:t>
            </a:r>
            <a:endParaRPr lang="zh-CN" altLang="en-US" sz="1865">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latin typeface="微软雅黑" panose="020B0503020204020204" charset="-122"/>
                <a:ea typeface="微软雅黑" panose="020B0503020204020204" charset="-122"/>
              </a:rPr>
              <a:t>商场职工全部撤离，一直</a:t>
            </a:r>
            <a:r>
              <a:rPr lang="zh-CN" altLang="en-US" sz="1865" b="1">
                <a:solidFill>
                  <a:srgbClr val="C00000"/>
                </a:solidFill>
                <a:latin typeface="微软雅黑" panose="020B0503020204020204" charset="-122"/>
                <a:ea typeface="微软雅黑" panose="020B0503020204020204" charset="-122"/>
              </a:rPr>
              <a:t>没有人想起</a:t>
            </a:r>
            <a:r>
              <a:rPr lang="zh-CN" altLang="en-US" sz="1865">
                <a:latin typeface="微软雅黑" panose="020B0503020204020204" charset="-122"/>
                <a:ea typeface="微软雅黑" panose="020B0503020204020204" charset="-122"/>
              </a:rPr>
              <a:t>4楼舞厅的员工和顾客</a:t>
            </a:r>
            <a:endParaRPr lang="zh-CN" altLang="en-US" sz="1865">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latin typeface="微软雅黑" panose="020B0503020204020204" charset="-122"/>
                <a:ea typeface="微软雅黑" panose="020B0503020204020204" charset="-122"/>
              </a:rPr>
              <a:t>23:09火势基本被控制住，26日0:45大火扑灭</a:t>
            </a:r>
            <a:endParaRPr lang="zh-CN" altLang="en-US" sz="1865">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latin typeface="微软雅黑" panose="020B0503020204020204" charset="-122"/>
                <a:ea typeface="微软雅黑" panose="020B0503020204020204" charset="-122"/>
              </a:rPr>
              <a:t>4楼有350多人，其中</a:t>
            </a:r>
            <a:endParaRPr lang="zh-CN" altLang="en-US" sz="1865">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b="1">
                <a:solidFill>
                  <a:srgbClr val="C00000"/>
                </a:solidFill>
                <a:latin typeface="微软雅黑" panose="020B0503020204020204" charset="-122"/>
                <a:ea typeface="微软雅黑" panose="020B0503020204020204" charset="-122"/>
              </a:rPr>
              <a:t>309人死亡，男姓134人，女性175人，最大40岁，最小14岁</a:t>
            </a:r>
            <a:endParaRPr lang="zh-CN" altLang="en-US" sz="1865" b="1">
              <a:solidFill>
                <a:srgbClr val="C00000"/>
              </a:solidFill>
              <a:latin typeface="微软雅黑" panose="020B0503020204020204" charset="-122"/>
              <a:ea typeface="微软雅黑" panose="020B0503020204020204" charset="-122"/>
            </a:endParaRPr>
          </a:p>
        </p:txBody>
      </p:sp>
      <p:grpSp>
        <p:nvGrpSpPr>
          <p:cNvPr id="5" name="d3669791-10b7-4c35-84f9-89fe058fa80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6200" y="1987973"/>
            <a:ext cx="4185920" cy="4679527"/>
            <a:chOff x="3594100" y="1265238"/>
            <a:chExt cx="5003800" cy="5592762"/>
          </a:xfrm>
        </p:grpSpPr>
        <p:sp>
          <p:nvSpPr>
            <p:cNvPr id="6" name="ïşlîďê"/>
            <p:cNvSpPr/>
            <p:nvPr/>
          </p:nvSpPr>
          <p:spPr bwMode="auto">
            <a:xfrm>
              <a:off x="6337300" y="4043363"/>
              <a:ext cx="2260600"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ïŝľiḋé"/>
            <p:cNvSpPr/>
            <p:nvPr/>
          </p:nvSpPr>
          <p:spPr bwMode="auto">
            <a:xfrm>
              <a:off x="7978775" y="4778375"/>
              <a:ext cx="209550"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íŝḻïḍê"/>
            <p:cNvSpPr/>
            <p:nvPr/>
          </p:nvSpPr>
          <p:spPr bwMode="auto">
            <a:xfrm>
              <a:off x="7769225" y="4778375"/>
              <a:ext cx="209550"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ṥľïḍé"/>
            <p:cNvSpPr/>
            <p:nvPr/>
          </p:nvSpPr>
          <p:spPr bwMode="auto">
            <a:xfrm>
              <a:off x="7978775" y="4900613"/>
              <a:ext cx="55563" cy="146050"/>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ïṣḻïḋè"/>
            <p:cNvSpPr/>
            <p:nvPr/>
          </p:nvSpPr>
          <p:spPr bwMode="auto">
            <a:xfrm>
              <a:off x="7923213" y="4900613"/>
              <a:ext cx="55563" cy="146050"/>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îšlîḍè"/>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şḻídê"/>
            <p:cNvSpPr/>
            <p:nvPr/>
          </p:nvSpPr>
          <p:spPr bwMode="auto">
            <a:xfrm>
              <a:off x="5734050"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ṩḻîḑê"/>
            <p:cNvSpPr/>
            <p:nvPr/>
          </p:nvSpPr>
          <p:spPr bwMode="auto">
            <a:xfrm>
              <a:off x="5126038" y="4002088"/>
              <a:ext cx="1231900" cy="82550"/>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ïṡľïďê"/>
            <p:cNvSpPr/>
            <p:nvPr/>
          </p:nvSpPr>
          <p:spPr bwMode="auto">
            <a:xfrm>
              <a:off x="4044950" y="3398838"/>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ïşļîďè"/>
            <p:cNvSpPr/>
            <p:nvPr/>
          </p:nvSpPr>
          <p:spPr bwMode="auto">
            <a:xfrm>
              <a:off x="4044950" y="1265238"/>
              <a:ext cx="3392488" cy="2133600"/>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šľïḑè"/>
            <p:cNvSpPr/>
            <p:nvPr/>
          </p:nvSpPr>
          <p:spPr bwMode="auto">
            <a:xfrm>
              <a:off x="4184650" y="1398588"/>
              <a:ext cx="3113088"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7" name="íṧlîḓè"/>
            <p:cNvSpPr/>
            <p:nvPr/>
          </p:nvSpPr>
          <p:spPr bwMode="auto">
            <a:xfrm>
              <a:off x="4146550" y="4375150"/>
              <a:ext cx="3189288" cy="1216025"/>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i$ľîďê"/>
            <p:cNvSpPr/>
            <p:nvPr/>
          </p:nvSpPr>
          <p:spPr bwMode="auto">
            <a:xfrm>
              <a:off x="5059363" y="4375150"/>
              <a:ext cx="2276475" cy="1216025"/>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1ïďê"/>
            <p:cNvSpPr/>
            <p:nvPr/>
          </p:nvSpPr>
          <p:spPr bwMode="auto">
            <a:xfrm>
              <a:off x="4225925" y="4473575"/>
              <a:ext cx="174625"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ṣḻíḓè"/>
            <p:cNvSpPr/>
            <p:nvPr/>
          </p:nvSpPr>
          <p:spPr bwMode="auto">
            <a:xfrm>
              <a:off x="4545013" y="4683125"/>
              <a:ext cx="173038" cy="174625"/>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îṥ1îḑe"/>
            <p:cNvSpPr/>
            <p:nvPr/>
          </p:nvSpPr>
          <p:spPr bwMode="auto">
            <a:xfrm>
              <a:off x="4595813" y="4894263"/>
              <a:ext cx="171450" cy="174625"/>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šḻîḍê"/>
            <p:cNvSpPr/>
            <p:nvPr/>
          </p:nvSpPr>
          <p:spPr bwMode="auto">
            <a:xfrm>
              <a:off x="4491038" y="5105400"/>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śļiḓé"/>
            <p:cNvSpPr/>
            <p:nvPr/>
          </p:nvSpPr>
          <p:spPr bwMode="auto">
            <a:xfrm>
              <a:off x="4225925" y="5318125"/>
              <a:ext cx="174625"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ś1îḓé"/>
            <p:cNvSpPr/>
            <p:nvPr/>
          </p:nvSpPr>
          <p:spPr bwMode="auto">
            <a:xfrm>
              <a:off x="4437063" y="5318125"/>
              <a:ext cx="174625"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íşḻîďê"/>
            <p:cNvSpPr/>
            <p:nvPr/>
          </p:nvSpPr>
          <p:spPr bwMode="auto">
            <a:xfrm>
              <a:off x="4649788" y="5318125"/>
              <a:ext cx="171450"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íS1îďe"/>
            <p:cNvSpPr/>
            <p:nvPr/>
          </p:nvSpPr>
          <p:spPr bwMode="auto">
            <a:xfrm>
              <a:off x="6448425" y="5318125"/>
              <a:ext cx="174625"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íṥļíde"/>
            <p:cNvSpPr/>
            <p:nvPr/>
          </p:nvSpPr>
          <p:spPr bwMode="auto">
            <a:xfrm>
              <a:off x="6661150" y="5416550"/>
              <a:ext cx="171450"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iṡḻiḋé"/>
            <p:cNvSpPr/>
            <p:nvPr/>
          </p:nvSpPr>
          <p:spPr bwMode="auto">
            <a:xfrm>
              <a:off x="7081838" y="5416550"/>
              <a:ext cx="174625"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íşḻiďè"/>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íşḷíḋé"/>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işḻïdè"/>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îSľíḓè"/>
            <p:cNvSpPr/>
            <p:nvPr/>
          </p:nvSpPr>
          <p:spPr bwMode="auto">
            <a:xfrm>
              <a:off x="4703763" y="5105400"/>
              <a:ext cx="171450" cy="174625"/>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islïḑè"/>
            <p:cNvSpPr/>
            <p:nvPr/>
          </p:nvSpPr>
          <p:spPr bwMode="auto">
            <a:xfrm>
              <a:off x="4914900" y="5105400"/>
              <a:ext cx="171450" cy="174625"/>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Sḷíḋe"/>
            <p:cNvSpPr/>
            <p:nvPr/>
          </p:nvSpPr>
          <p:spPr bwMode="auto">
            <a:xfrm>
              <a:off x="5124450" y="5105400"/>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i$lîḋê"/>
            <p:cNvSpPr/>
            <p:nvPr/>
          </p:nvSpPr>
          <p:spPr bwMode="auto">
            <a:xfrm>
              <a:off x="5335588" y="5105400"/>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ṧlïḋe"/>
            <p:cNvSpPr/>
            <p:nvPr/>
          </p:nvSpPr>
          <p:spPr bwMode="auto">
            <a:xfrm>
              <a:off x="5548313" y="5105400"/>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islîḍe"/>
            <p:cNvSpPr/>
            <p:nvPr/>
          </p:nvSpPr>
          <p:spPr bwMode="auto">
            <a:xfrm>
              <a:off x="5759450" y="5105400"/>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íš1îdé"/>
            <p:cNvSpPr/>
            <p:nvPr/>
          </p:nvSpPr>
          <p:spPr bwMode="auto">
            <a:xfrm>
              <a:off x="5972175" y="5105400"/>
              <a:ext cx="171450" cy="174625"/>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iṥľíḓe"/>
            <p:cNvSpPr/>
            <p:nvPr/>
          </p:nvSpPr>
          <p:spPr bwMode="auto">
            <a:xfrm>
              <a:off x="6183313" y="5105400"/>
              <a:ext cx="171450" cy="174625"/>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ïṧļïďê"/>
            <p:cNvSpPr/>
            <p:nvPr/>
          </p:nvSpPr>
          <p:spPr bwMode="auto">
            <a:xfrm>
              <a:off x="6392863" y="5105400"/>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isḷíďê"/>
            <p:cNvSpPr/>
            <p:nvPr/>
          </p:nvSpPr>
          <p:spPr bwMode="auto">
            <a:xfrm>
              <a:off x="6604000" y="5105400"/>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isḻiďé"/>
            <p:cNvSpPr/>
            <p:nvPr/>
          </p:nvSpPr>
          <p:spPr bwMode="auto">
            <a:xfrm>
              <a:off x="6816725" y="5105400"/>
              <a:ext cx="438150" cy="174625"/>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isļîdè"/>
            <p:cNvSpPr/>
            <p:nvPr/>
          </p:nvSpPr>
          <p:spPr bwMode="auto">
            <a:xfrm>
              <a:off x="4806950" y="4894263"/>
              <a:ext cx="171450" cy="174625"/>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ïṡ1íḍé"/>
            <p:cNvSpPr/>
            <p:nvPr/>
          </p:nvSpPr>
          <p:spPr bwMode="auto">
            <a:xfrm>
              <a:off x="5016500" y="4894263"/>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îS1idè"/>
            <p:cNvSpPr/>
            <p:nvPr/>
          </p:nvSpPr>
          <p:spPr bwMode="auto">
            <a:xfrm>
              <a:off x="5227638" y="4894263"/>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í$líḍè"/>
            <p:cNvSpPr/>
            <p:nvPr/>
          </p:nvSpPr>
          <p:spPr bwMode="auto">
            <a:xfrm>
              <a:off x="5440363" y="4894263"/>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íṧḻiḑê"/>
            <p:cNvSpPr/>
            <p:nvPr/>
          </p:nvSpPr>
          <p:spPr bwMode="auto">
            <a:xfrm>
              <a:off x="5651500" y="4894263"/>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ïsļïḋé"/>
            <p:cNvSpPr/>
            <p:nvPr/>
          </p:nvSpPr>
          <p:spPr bwMode="auto">
            <a:xfrm>
              <a:off x="5864225" y="4894263"/>
              <a:ext cx="171450" cy="174625"/>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îśḷiďé"/>
            <p:cNvSpPr/>
            <p:nvPr/>
          </p:nvSpPr>
          <p:spPr bwMode="auto">
            <a:xfrm>
              <a:off x="6075363" y="4894263"/>
              <a:ext cx="171450" cy="174625"/>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ŝḷiḓê"/>
            <p:cNvSpPr/>
            <p:nvPr/>
          </p:nvSpPr>
          <p:spPr bwMode="auto">
            <a:xfrm>
              <a:off x="6284913" y="4894263"/>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ïş1îḑé"/>
            <p:cNvSpPr/>
            <p:nvPr/>
          </p:nvSpPr>
          <p:spPr bwMode="auto">
            <a:xfrm>
              <a:off x="6496050" y="4894263"/>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íṧḷíḋe"/>
            <p:cNvSpPr/>
            <p:nvPr/>
          </p:nvSpPr>
          <p:spPr bwMode="auto">
            <a:xfrm>
              <a:off x="6708775" y="4894263"/>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íŝḷiḑe"/>
            <p:cNvSpPr/>
            <p:nvPr/>
          </p:nvSpPr>
          <p:spPr bwMode="auto">
            <a:xfrm>
              <a:off x="6919913" y="4894263"/>
              <a:ext cx="173038" cy="174625"/>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iṧḷíḍé"/>
            <p:cNvSpPr/>
            <p:nvPr/>
          </p:nvSpPr>
          <p:spPr bwMode="auto">
            <a:xfrm>
              <a:off x="4754563" y="4683125"/>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îślîḓé"/>
            <p:cNvSpPr/>
            <p:nvPr/>
          </p:nvSpPr>
          <p:spPr bwMode="auto">
            <a:xfrm>
              <a:off x="4967288" y="4683125"/>
              <a:ext cx="173038"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îś1iḋé"/>
            <p:cNvSpPr/>
            <p:nvPr/>
          </p:nvSpPr>
          <p:spPr bwMode="auto">
            <a:xfrm>
              <a:off x="5178425" y="4683125"/>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ïśľïḍè"/>
            <p:cNvSpPr/>
            <p:nvPr/>
          </p:nvSpPr>
          <p:spPr bwMode="auto">
            <a:xfrm>
              <a:off x="5389563" y="4683125"/>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ïṡ1íḓè"/>
            <p:cNvSpPr/>
            <p:nvPr/>
          </p:nvSpPr>
          <p:spPr bwMode="auto">
            <a:xfrm>
              <a:off x="5602288" y="4683125"/>
              <a:ext cx="171450" cy="174625"/>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îṩ1îďe"/>
            <p:cNvSpPr/>
            <p:nvPr/>
          </p:nvSpPr>
          <p:spPr bwMode="auto">
            <a:xfrm>
              <a:off x="5813425" y="4683125"/>
              <a:ext cx="173038" cy="174625"/>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ṩļíďè"/>
            <p:cNvSpPr/>
            <p:nvPr/>
          </p:nvSpPr>
          <p:spPr bwMode="auto">
            <a:xfrm>
              <a:off x="6022975" y="4683125"/>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íṣ1iḓe"/>
            <p:cNvSpPr/>
            <p:nvPr/>
          </p:nvSpPr>
          <p:spPr bwMode="auto">
            <a:xfrm>
              <a:off x="6235700" y="4683125"/>
              <a:ext cx="173038"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iṡľiḍè"/>
            <p:cNvSpPr/>
            <p:nvPr/>
          </p:nvSpPr>
          <p:spPr bwMode="auto">
            <a:xfrm>
              <a:off x="6446838" y="4683125"/>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ï$ľíḑe"/>
            <p:cNvSpPr/>
            <p:nvPr/>
          </p:nvSpPr>
          <p:spPr bwMode="auto">
            <a:xfrm>
              <a:off x="6657975" y="4683125"/>
              <a:ext cx="174625" cy="174625"/>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î$ļïďe"/>
            <p:cNvSpPr/>
            <p:nvPr/>
          </p:nvSpPr>
          <p:spPr bwMode="auto">
            <a:xfrm>
              <a:off x="6870700" y="4683125"/>
              <a:ext cx="171450" cy="174625"/>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îşlïdê"/>
            <p:cNvSpPr/>
            <p:nvPr/>
          </p:nvSpPr>
          <p:spPr bwMode="auto">
            <a:xfrm>
              <a:off x="4225925" y="4683125"/>
              <a:ext cx="279400" cy="174625"/>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iṡľiḍê"/>
            <p:cNvSpPr/>
            <p:nvPr/>
          </p:nvSpPr>
          <p:spPr bwMode="auto">
            <a:xfrm>
              <a:off x="6973888" y="4473575"/>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íṧļiḋè"/>
            <p:cNvSpPr/>
            <p:nvPr/>
          </p:nvSpPr>
          <p:spPr bwMode="auto">
            <a:xfrm>
              <a:off x="4225925" y="4894263"/>
              <a:ext cx="331788" cy="174625"/>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ïṥ1îḓé"/>
            <p:cNvSpPr/>
            <p:nvPr/>
          </p:nvSpPr>
          <p:spPr bwMode="auto">
            <a:xfrm>
              <a:off x="4225925" y="5105400"/>
              <a:ext cx="228600" cy="174625"/>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îŝḻíḓé"/>
            <p:cNvSpPr/>
            <p:nvPr/>
          </p:nvSpPr>
          <p:spPr bwMode="auto">
            <a:xfrm>
              <a:off x="4437063" y="4473575"/>
              <a:ext cx="174625"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ïṥļïḍé"/>
            <p:cNvSpPr/>
            <p:nvPr/>
          </p:nvSpPr>
          <p:spPr bwMode="auto">
            <a:xfrm>
              <a:off x="4649788" y="4473575"/>
              <a:ext cx="173038"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î$ľîde"/>
            <p:cNvSpPr/>
            <p:nvPr/>
          </p:nvSpPr>
          <p:spPr bwMode="auto">
            <a:xfrm>
              <a:off x="4860925" y="4473575"/>
              <a:ext cx="174625"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 name="ïŝḷîďê"/>
            <p:cNvSpPr/>
            <p:nvPr/>
          </p:nvSpPr>
          <p:spPr bwMode="auto">
            <a:xfrm>
              <a:off x="5072063" y="4473575"/>
              <a:ext cx="173038"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íṣḻiḋè"/>
            <p:cNvSpPr/>
            <p:nvPr/>
          </p:nvSpPr>
          <p:spPr bwMode="auto">
            <a:xfrm>
              <a:off x="5284788" y="4473575"/>
              <a:ext cx="171450"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išlîḋè"/>
            <p:cNvSpPr/>
            <p:nvPr/>
          </p:nvSpPr>
          <p:spPr bwMode="auto">
            <a:xfrm>
              <a:off x="5494338" y="4473575"/>
              <a:ext cx="174625"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ïṣļïḋê"/>
            <p:cNvSpPr/>
            <p:nvPr/>
          </p:nvSpPr>
          <p:spPr bwMode="auto">
            <a:xfrm>
              <a:off x="5705475" y="4473575"/>
              <a:ext cx="174625"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iṥľïḍe"/>
            <p:cNvSpPr/>
            <p:nvPr/>
          </p:nvSpPr>
          <p:spPr bwMode="auto">
            <a:xfrm>
              <a:off x="5918200" y="4473575"/>
              <a:ext cx="173038"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iSľiďe"/>
            <p:cNvSpPr/>
            <p:nvPr/>
          </p:nvSpPr>
          <p:spPr bwMode="auto">
            <a:xfrm>
              <a:off x="6129338" y="4473575"/>
              <a:ext cx="171450"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ïsḷide"/>
            <p:cNvSpPr/>
            <p:nvPr/>
          </p:nvSpPr>
          <p:spPr bwMode="auto">
            <a:xfrm>
              <a:off x="6340475" y="4473575"/>
              <a:ext cx="173038"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ïṧľiḓè"/>
            <p:cNvSpPr/>
            <p:nvPr/>
          </p:nvSpPr>
          <p:spPr bwMode="auto">
            <a:xfrm>
              <a:off x="6550025" y="4473575"/>
              <a:ext cx="174625"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îsḻiḓè"/>
            <p:cNvSpPr/>
            <p:nvPr/>
          </p:nvSpPr>
          <p:spPr bwMode="auto">
            <a:xfrm>
              <a:off x="6762750" y="4473575"/>
              <a:ext cx="174625"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ísľïḍè"/>
            <p:cNvSpPr/>
            <p:nvPr/>
          </p:nvSpPr>
          <p:spPr bwMode="auto">
            <a:xfrm>
              <a:off x="6872288" y="5422900"/>
              <a:ext cx="173038"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íṩlïde"/>
            <p:cNvSpPr/>
            <p:nvPr/>
          </p:nvSpPr>
          <p:spPr bwMode="auto">
            <a:xfrm>
              <a:off x="6872288" y="5318125"/>
              <a:ext cx="173038"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ïs1iḑe"/>
            <p:cNvSpPr/>
            <p:nvPr/>
          </p:nvSpPr>
          <p:spPr bwMode="auto">
            <a:xfrm>
              <a:off x="7081838" y="4683125"/>
              <a:ext cx="173038"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îṧľîdè"/>
            <p:cNvSpPr/>
            <p:nvPr/>
          </p:nvSpPr>
          <p:spPr bwMode="auto">
            <a:xfrm>
              <a:off x="6029325" y="4748213"/>
              <a:ext cx="438150" cy="620712"/>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îşḷïḍè"/>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iSliḑé"/>
            <p:cNvSpPr/>
            <p:nvPr/>
          </p:nvSpPr>
          <p:spPr bwMode="auto">
            <a:xfrm>
              <a:off x="6457950"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îSḷíḓé"/>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ïšḷiḋé"/>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íṥľîḍê"/>
            <p:cNvSpPr/>
            <p:nvPr/>
          </p:nvSpPr>
          <p:spPr bwMode="auto">
            <a:xfrm>
              <a:off x="6415088" y="5294313"/>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0" name="ïš1iḍè"/>
            <p:cNvSpPr/>
            <p:nvPr/>
          </p:nvSpPr>
          <p:spPr bwMode="auto">
            <a:xfrm>
              <a:off x="5992813" y="5422900"/>
              <a:ext cx="320675" cy="303212"/>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îś1ïḓe"/>
            <p:cNvSpPr/>
            <p:nvPr/>
          </p:nvSpPr>
          <p:spPr bwMode="auto">
            <a:xfrm>
              <a:off x="6061075" y="5578475"/>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ïşļíḍé"/>
            <p:cNvSpPr/>
            <p:nvPr/>
          </p:nvSpPr>
          <p:spPr bwMode="auto">
            <a:xfrm>
              <a:off x="6711950"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îś1ïḓe"/>
            <p:cNvSpPr/>
            <p:nvPr/>
          </p:nvSpPr>
          <p:spPr bwMode="auto">
            <a:xfrm>
              <a:off x="6613525" y="5659438"/>
              <a:ext cx="522288"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ïśļiḑê"/>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ïṡļídé"/>
            <p:cNvSpPr/>
            <p:nvPr/>
          </p:nvSpPr>
          <p:spPr bwMode="auto">
            <a:xfrm>
              <a:off x="4973638" y="4730750"/>
              <a:ext cx="436563" cy="623887"/>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îṣļiḓè"/>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íš1îḍè"/>
            <p:cNvSpPr/>
            <p:nvPr/>
          </p:nvSpPr>
          <p:spPr bwMode="auto">
            <a:xfrm>
              <a:off x="4643438" y="4754563"/>
              <a:ext cx="339725" cy="457200"/>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8" name="is1ïḋe"/>
            <p:cNvSpPr/>
            <p:nvPr/>
          </p:nvSpPr>
          <p:spPr bwMode="auto">
            <a:xfrm>
              <a:off x="4768850" y="4722813"/>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9" name="ïslïḋe"/>
            <p:cNvSpPr/>
            <p:nvPr/>
          </p:nvSpPr>
          <p:spPr bwMode="auto">
            <a:xfrm>
              <a:off x="5091113" y="4881563"/>
              <a:ext cx="438150" cy="623887"/>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 name="ïṡḷíḋè"/>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1" name="íṣḻïḓê"/>
            <p:cNvSpPr/>
            <p:nvPr/>
          </p:nvSpPr>
          <p:spPr bwMode="auto">
            <a:xfrm>
              <a:off x="5126038"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2" name="ïśļîḍê"/>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3" name="i$ḻídè"/>
            <p:cNvSpPr/>
            <p:nvPr/>
          </p:nvSpPr>
          <p:spPr bwMode="auto">
            <a:xfrm>
              <a:off x="3594100" y="5835650"/>
              <a:ext cx="1133475" cy="1022350"/>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4" name="îşlíḋê"/>
            <p:cNvSpPr/>
            <p:nvPr/>
          </p:nvSpPr>
          <p:spPr bwMode="auto">
            <a:xfrm>
              <a:off x="4305300" y="5643563"/>
              <a:ext cx="522288"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 name="îṣlíḍè"/>
            <p:cNvSpPr/>
            <p:nvPr/>
          </p:nvSpPr>
          <p:spPr bwMode="auto">
            <a:xfrm>
              <a:off x="4205288"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3" name="文本框 2"/>
          <p:cNvSpPr txBox="1"/>
          <p:nvPr/>
        </p:nvSpPr>
        <p:spPr>
          <a:xfrm>
            <a:off x="914400" y="2547620"/>
            <a:ext cx="1986280"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2、典型案例</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2、典型案例</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4832773" y="2318173"/>
            <a:ext cx="6305127" cy="3543300"/>
          </a:xfrm>
          <a:prstGeom prst="rect">
            <a:avLst/>
          </a:prstGeom>
          <a:noFill/>
        </p:spPr>
        <p:txBody>
          <a:bodyPr wrap="square" rtlCol="0" anchor="t">
            <a:spAutoFit/>
          </a:bodyPr>
          <a:lstStyle/>
          <a:p>
            <a:pPr indent="0">
              <a:lnSpc>
                <a:spcPct val="150000"/>
              </a:lnSpc>
              <a:buFont typeface="+mj-ea"/>
              <a:buNone/>
            </a:pPr>
            <a:r>
              <a:rPr lang="zh-CN" altLang="en-US" sz="1865" b="1">
                <a:latin typeface="微软雅黑" panose="020B0503020204020204" charset="-122"/>
                <a:ea typeface="微软雅黑" panose="020B0503020204020204" charset="-122"/>
              </a:rPr>
              <a:t>23名被告人，分别判刑3至13年</a:t>
            </a:r>
            <a:endParaRPr lang="zh-CN" altLang="en-US" sz="1865">
              <a:latin typeface="微软雅黑" panose="020B0503020204020204" charset="-122"/>
              <a:ea typeface="微软雅黑" panose="020B0503020204020204" charset="-122"/>
            </a:endParaRPr>
          </a:p>
          <a:p>
            <a:pPr indent="0">
              <a:lnSpc>
                <a:spcPct val="150000"/>
              </a:lnSpc>
              <a:buFont typeface="+mj-ea"/>
              <a:buNone/>
            </a:pPr>
            <a:r>
              <a:rPr lang="zh-CN" altLang="en-US" sz="1865">
                <a:latin typeface="微软雅黑" panose="020B0503020204020204" charset="-122"/>
                <a:ea typeface="微软雅黑" panose="020B0503020204020204" charset="-122"/>
              </a:rPr>
              <a:t>   14人由洛阳市中级人民法院审理</a:t>
            </a:r>
            <a:endParaRPr lang="zh-CN" altLang="en-US" sz="1865">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865">
                <a:latin typeface="微软雅黑" panose="020B0503020204020204" charset="-122"/>
                <a:ea typeface="微软雅黑" panose="020B0503020204020204" charset="-122"/>
              </a:rPr>
              <a:t>电焊工王成太13年</a:t>
            </a:r>
            <a:endParaRPr lang="zh-CN" altLang="en-US" sz="1865">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865">
                <a:latin typeface="微软雅黑" panose="020B0503020204020204" charset="-122"/>
                <a:ea typeface="微软雅黑" panose="020B0503020204020204" charset="-122"/>
              </a:rPr>
              <a:t>装修负责人王子亮9年</a:t>
            </a:r>
            <a:endParaRPr lang="zh-CN" altLang="en-US" sz="1865">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865">
                <a:latin typeface="微软雅黑" panose="020B0503020204020204" charset="-122"/>
                <a:ea typeface="微软雅黑" panose="020B0503020204020204" charset="-122"/>
              </a:rPr>
              <a:t>丹尼斯量贩有限公司东都店执行副总王磊9年</a:t>
            </a:r>
            <a:endParaRPr lang="zh-CN" altLang="en-US" sz="1865">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865">
                <a:latin typeface="微软雅黑" panose="020B0503020204020204" charset="-122"/>
                <a:ea typeface="微软雅黑" panose="020B0503020204020204" charset="-122"/>
              </a:rPr>
              <a:t>东都商厦总经理、法人代表李志坚有期徒刑7年</a:t>
            </a:r>
            <a:endParaRPr lang="zh-CN" altLang="en-US" sz="1865">
              <a:latin typeface="微软雅黑" panose="020B0503020204020204" charset="-122"/>
              <a:ea typeface="微软雅黑" panose="020B0503020204020204" charset="-122"/>
            </a:endParaRPr>
          </a:p>
          <a:p>
            <a:pPr indent="0">
              <a:lnSpc>
                <a:spcPct val="150000"/>
              </a:lnSpc>
              <a:buFont typeface="+mj-ea"/>
              <a:buNone/>
            </a:pPr>
            <a:r>
              <a:rPr lang="zh-CN" altLang="en-US" sz="1865">
                <a:latin typeface="微软雅黑" panose="020B0503020204020204" charset="-122"/>
                <a:ea typeface="微软雅黑" panose="020B0503020204020204" charset="-122"/>
                <a:sym typeface="+mn-ea"/>
              </a:rPr>
              <a:t>   </a:t>
            </a:r>
            <a:r>
              <a:rPr lang="zh-CN" altLang="en-US" sz="1865">
                <a:latin typeface="微软雅黑" panose="020B0503020204020204" charset="-122"/>
                <a:ea typeface="微软雅黑" panose="020B0503020204020204" charset="-122"/>
              </a:rPr>
              <a:t>9人由洛阳市中级人民法院指令涧西区人民法院审理</a:t>
            </a:r>
            <a:endParaRPr lang="zh-CN" altLang="en-US" sz="1865">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865">
                <a:latin typeface="微软雅黑" panose="020B0503020204020204" charset="-122"/>
                <a:ea typeface="微软雅黑" panose="020B0503020204020204" charset="-122"/>
              </a:rPr>
              <a:t>9人全部被判有期徒刑7年</a:t>
            </a:r>
            <a:endParaRPr lang="zh-CN" altLang="en-US" sz="1865">
              <a:latin typeface="微软雅黑" panose="020B0503020204020204" charset="-122"/>
              <a:ea typeface="微软雅黑" panose="020B0503020204020204" charset="-122"/>
            </a:endParaRPr>
          </a:p>
        </p:txBody>
      </p:sp>
      <p:sp>
        <p:nvSpPr>
          <p:cNvPr id="5" name="文本框 4"/>
          <p:cNvSpPr txBox="1"/>
          <p:nvPr/>
        </p:nvSpPr>
        <p:spPr>
          <a:xfrm>
            <a:off x="1137920" y="1617133"/>
            <a:ext cx="33866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责任追究</a:t>
            </a:r>
            <a:endParaRPr lang="zh-CN" altLang="en-US" sz="1865" b="1">
              <a:solidFill>
                <a:srgbClr val="C00000"/>
              </a:solidFill>
              <a:latin typeface="微软雅黑" panose="020B0503020204020204" charset="-122"/>
              <a:ea typeface="微软雅黑" panose="020B0503020204020204" charset="-122"/>
            </a:endParaRPr>
          </a:p>
        </p:txBody>
      </p:sp>
      <p:grpSp>
        <p:nvGrpSpPr>
          <p:cNvPr id="6" name="dbd5de28-c9ad-4d91-a9de-77f5b9692ad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20700" y="2399453"/>
            <a:ext cx="3972560" cy="4193540"/>
            <a:chOff x="3975100" y="1038226"/>
            <a:chExt cx="4489451" cy="4738687"/>
          </a:xfrm>
        </p:grpSpPr>
        <p:sp>
          <p:nvSpPr>
            <p:cNvPr id="7" name="îsļîdê"/>
            <p:cNvSpPr/>
            <p:nvPr/>
          </p:nvSpPr>
          <p:spPr bwMode="auto">
            <a:xfrm>
              <a:off x="4625975" y="3414713"/>
              <a:ext cx="636588" cy="533400"/>
            </a:xfrm>
            <a:custGeom>
              <a:avLst/>
              <a:gdLst>
                <a:gd name="T0" fmla="*/ 71 w 210"/>
                <a:gd name="T1" fmla="*/ 176 h 176"/>
                <a:gd name="T2" fmla="*/ 0 w 210"/>
                <a:gd name="T3" fmla="*/ 160 h 176"/>
                <a:gd name="T4" fmla="*/ 9 w 210"/>
                <a:gd name="T5" fmla="*/ 138 h 176"/>
                <a:gd name="T6" fmla="*/ 18 w 210"/>
                <a:gd name="T7" fmla="*/ 116 h 176"/>
                <a:gd name="T8" fmla="*/ 113 w 210"/>
                <a:gd name="T9" fmla="*/ 116 h 176"/>
                <a:gd name="T10" fmla="*/ 167 w 210"/>
                <a:gd name="T11" fmla="*/ 0 h 176"/>
                <a:gd name="T12" fmla="*/ 210 w 210"/>
                <a:gd name="T13" fmla="*/ 7 h 176"/>
                <a:gd name="T14" fmla="*/ 134 w 210"/>
                <a:gd name="T15" fmla="*/ 159 h 176"/>
                <a:gd name="T16" fmla="*/ 71 w 210"/>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76">
                  <a:moveTo>
                    <a:pt x="71" y="176"/>
                  </a:moveTo>
                  <a:cubicBezTo>
                    <a:pt x="32" y="176"/>
                    <a:pt x="2" y="161"/>
                    <a:pt x="0" y="160"/>
                  </a:cubicBezTo>
                  <a:cubicBezTo>
                    <a:pt x="9" y="138"/>
                    <a:pt x="9" y="138"/>
                    <a:pt x="9" y="138"/>
                  </a:cubicBezTo>
                  <a:cubicBezTo>
                    <a:pt x="18" y="116"/>
                    <a:pt x="18" y="116"/>
                    <a:pt x="18" y="116"/>
                  </a:cubicBezTo>
                  <a:cubicBezTo>
                    <a:pt x="18" y="116"/>
                    <a:pt x="72" y="142"/>
                    <a:pt x="113" y="116"/>
                  </a:cubicBezTo>
                  <a:cubicBezTo>
                    <a:pt x="142" y="99"/>
                    <a:pt x="160" y="60"/>
                    <a:pt x="167" y="0"/>
                  </a:cubicBezTo>
                  <a:cubicBezTo>
                    <a:pt x="210" y="7"/>
                    <a:pt x="210" y="7"/>
                    <a:pt x="210" y="7"/>
                  </a:cubicBezTo>
                  <a:cubicBezTo>
                    <a:pt x="201" y="82"/>
                    <a:pt x="176" y="133"/>
                    <a:pt x="134" y="159"/>
                  </a:cubicBezTo>
                  <a:cubicBezTo>
                    <a:pt x="113" y="172"/>
                    <a:pt x="91" y="176"/>
                    <a:pt x="71" y="176"/>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íṡľíďê"/>
            <p:cNvSpPr/>
            <p:nvPr/>
          </p:nvSpPr>
          <p:spPr bwMode="auto">
            <a:xfrm>
              <a:off x="5951538" y="3554413"/>
              <a:ext cx="636588" cy="528638"/>
            </a:xfrm>
            <a:custGeom>
              <a:avLst/>
              <a:gdLst>
                <a:gd name="T0" fmla="*/ 70 w 210"/>
                <a:gd name="T1" fmla="*/ 175 h 175"/>
                <a:gd name="T2" fmla="*/ 0 w 210"/>
                <a:gd name="T3" fmla="*/ 159 h 175"/>
                <a:gd name="T4" fmla="*/ 9 w 210"/>
                <a:gd name="T5" fmla="*/ 137 h 175"/>
                <a:gd name="T6" fmla="*/ 18 w 210"/>
                <a:gd name="T7" fmla="*/ 115 h 175"/>
                <a:gd name="T8" fmla="*/ 113 w 210"/>
                <a:gd name="T9" fmla="*/ 116 h 175"/>
                <a:gd name="T10" fmla="*/ 167 w 210"/>
                <a:gd name="T11" fmla="*/ 0 h 175"/>
                <a:gd name="T12" fmla="*/ 210 w 210"/>
                <a:gd name="T13" fmla="*/ 6 h 175"/>
                <a:gd name="T14" fmla="*/ 134 w 210"/>
                <a:gd name="T15" fmla="*/ 158 h 175"/>
                <a:gd name="T16" fmla="*/ 70 w 210"/>
                <a:gd name="T1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75">
                  <a:moveTo>
                    <a:pt x="70" y="175"/>
                  </a:moveTo>
                  <a:cubicBezTo>
                    <a:pt x="32" y="175"/>
                    <a:pt x="2" y="160"/>
                    <a:pt x="0" y="159"/>
                  </a:cubicBezTo>
                  <a:cubicBezTo>
                    <a:pt x="9" y="137"/>
                    <a:pt x="9" y="137"/>
                    <a:pt x="9" y="137"/>
                  </a:cubicBezTo>
                  <a:cubicBezTo>
                    <a:pt x="18" y="115"/>
                    <a:pt x="18" y="115"/>
                    <a:pt x="18" y="115"/>
                  </a:cubicBezTo>
                  <a:cubicBezTo>
                    <a:pt x="18" y="115"/>
                    <a:pt x="72" y="141"/>
                    <a:pt x="113" y="116"/>
                  </a:cubicBezTo>
                  <a:cubicBezTo>
                    <a:pt x="142" y="98"/>
                    <a:pt x="160" y="59"/>
                    <a:pt x="167" y="0"/>
                  </a:cubicBezTo>
                  <a:cubicBezTo>
                    <a:pt x="210" y="6"/>
                    <a:pt x="210" y="6"/>
                    <a:pt x="210" y="6"/>
                  </a:cubicBezTo>
                  <a:cubicBezTo>
                    <a:pt x="201" y="81"/>
                    <a:pt x="175" y="132"/>
                    <a:pt x="134" y="158"/>
                  </a:cubicBezTo>
                  <a:cubicBezTo>
                    <a:pt x="113" y="171"/>
                    <a:pt x="91" y="175"/>
                    <a:pt x="70" y="175"/>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ṡļíḓe"/>
            <p:cNvSpPr/>
            <p:nvPr/>
          </p:nvSpPr>
          <p:spPr bwMode="auto">
            <a:xfrm>
              <a:off x="7226300" y="3333751"/>
              <a:ext cx="446088" cy="708025"/>
            </a:xfrm>
            <a:custGeom>
              <a:avLst/>
              <a:gdLst>
                <a:gd name="T0" fmla="*/ 75 w 147"/>
                <a:gd name="T1" fmla="*/ 215 h 234"/>
                <a:gd name="T2" fmla="*/ 5 w 147"/>
                <a:gd name="T3" fmla="*/ 234 h 234"/>
                <a:gd name="T4" fmla="*/ 2 w 147"/>
                <a:gd name="T5" fmla="*/ 210 h 234"/>
                <a:gd name="T6" fmla="*/ 0 w 147"/>
                <a:gd name="T7" fmla="*/ 187 h 234"/>
                <a:gd name="T8" fmla="*/ 85 w 147"/>
                <a:gd name="T9" fmla="*/ 142 h 234"/>
                <a:gd name="T10" fmla="*/ 78 w 147"/>
                <a:gd name="T11" fmla="*/ 15 h 234"/>
                <a:gd name="T12" fmla="*/ 119 w 147"/>
                <a:gd name="T13" fmla="*/ 0 h 234"/>
                <a:gd name="T14" fmla="*/ 123 w 147"/>
                <a:gd name="T15" fmla="*/ 170 h 234"/>
                <a:gd name="T16" fmla="*/ 75 w 147"/>
                <a:gd name="T17" fmla="*/ 21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234">
                  <a:moveTo>
                    <a:pt x="75" y="215"/>
                  </a:moveTo>
                  <a:cubicBezTo>
                    <a:pt x="41" y="233"/>
                    <a:pt x="7" y="234"/>
                    <a:pt x="5" y="234"/>
                  </a:cubicBezTo>
                  <a:cubicBezTo>
                    <a:pt x="2" y="210"/>
                    <a:pt x="2" y="210"/>
                    <a:pt x="2" y="210"/>
                  </a:cubicBezTo>
                  <a:cubicBezTo>
                    <a:pt x="0" y="187"/>
                    <a:pt x="0" y="187"/>
                    <a:pt x="0" y="187"/>
                  </a:cubicBezTo>
                  <a:cubicBezTo>
                    <a:pt x="0" y="187"/>
                    <a:pt x="60" y="185"/>
                    <a:pt x="85" y="142"/>
                  </a:cubicBezTo>
                  <a:cubicBezTo>
                    <a:pt x="102" y="113"/>
                    <a:pt x="99" y="70"/>
                    <a:pt x="78" y="15"/>
                  </a:cubicBezTo>
                  <a:cubicBezTo>
                    <a:pt x="119" y="0"/>
                    <a:pt x="119" y="0"/>
                    <a:pt x="119" y="0"/>
                  </a:cubicBezTo>
                  <a:cubicBezTo>
                    <a:pt x="146" y="71"/>
                    <a:pt x="147" y="128"/>
                    <a:pt x="123" y="170"/>
                  </a:cubicBezTo>
                  <a:cubicBezTo>
                    <a:pt x="110" y="191"/>
                    <a:pt x="92" y="205"/>
                    <a:pt x="75" y="215"/>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ṥlíḓe"/>
            <p:cNvSpPr/>
            <p:nvPr/>
          </p:nvSpPr>
          <p:spPr bwMode="auto">
            <a:xfrm>
              <a:off x="5002213" y="1038226"/>
              <a:ext cx="3462338" cy="2927350"/>
            </a:xfrm>
            <a:custGeom>
              <a:avLst/>
              <a:gdLst>
                <a:gd name="T0" fmla="*/ 1028 w 1144"/>
                <a:gd name="T1" fmla="*/ 330 h 968"/>
                <a:gd name="T2" fmla="*/ 505 w 1144"/>
                <a:gd name="T3" fmla="*/ 22 h 968"/>
                <a:gd name="T4" fmla="*/ 230 w 1144"/>
                <a:gd name="T5" fmla="*/ 230 h 968"/>
                <a:gd name="T6" fmla="*/ 59 w 1144"/>
                <a:gd name="T7" fmla="*/ 409 h 968"/>
                <a:gd name="T8" fmla="*/ 26 w 1144"/>
                <a:gd name="T9" fmla="*/ 480 h 968"/>
                <a:gd name="T10" fmla="*/ 93 w 1144"/>
                <a:gd name="T11" fmla="*/ 666 h 968"/>
                <a:gd name="T12" fmla="*/ 160 w 1144"/>
                <a:gd name="T13" fmla="*/ 853 h 968"/>
                <a:gd name="T14" fmla="*/ 231 w 1144"/>
                <a:gd name="T15" fmla="*/ 886 h 968"/>
                <a:gd name="T16" fmla="*/ 476 w 1144"/>
                <a:gd name="T17" fmla="*/ 916 h 968"/>
                <a:gd name="T18" fmla="*/ 820 w 1144"/>
                <a:gd name="T19" fmla="*/ 901 h 968"/>
                <a:gd name="T20" fmla="*/ 1028 w 1144"/>
                <a:gd name="T21" fmla="*/ 33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4" h="968">
                  <a:moveTo>
                    <a:pt x="1028" y="330"/>
                  </a:moveTo>
                  <a:cubicBezTo>
                    <a:pt x="913" y="9"/>
                    <a:pt x="622" y="0"/>
                    <a:pt x="505" y="22"/>
                  </a:cubicBezTo>
                  <a:cubicBezTo>
                    <a:pt x="387" y="44"/>
                    <a:pt x="275" y="125"/>
                    <a:pt x="230" y="230"/>
                  </a:cubicBezTo>
                  <a:cubicBezTo>
                    <a:pt x="185" y="334"/>
                    <a:pt x="118" y="388"/>
                    <a:pt x="59" y="409"/>
                  </a:cubicBezTo>
                  <a:cubicBezTo>
                    <a:pt x="0" y="430"/>
                    <a:pt x="26" y="480"/>
                    <a:pt x="26" y="480"/>
                  </a:cubicBezTo>
                  <a:cubicBezTo>
                    <a:pt x="93" y="666"/>
                    <a:pt x="93" y="666"/>
                    <a:pt x="93" y="666"/>
                  </a:cubicBezTo>
                  <a:cubicBezTo>
                    <a:pt x="160" y="853"/>
                    <a:pt x="160" y="853"/>
                    <a:pt x="160" y="853"/>
                  </a:cubicBezTo>
                  <a:cubicBezTo>
                    <a:pt x="160" y="853"/>
                    <a:pt x="171" y="907"/>
                    <a:pt x="231" y="886"/>
                  </a:cubicBezTo>
                  <a:cubicBezTo>
                    <a:pt x="290" y="864"/>
                    <a:pt x="375" y="864"/>
                    <a:pt x="476" y="916"/>
                  </a:cubicBezTo>
                  <a:cubicBezTo>
                    <a:pt x="577" y="968"/>
                    <a:pt x="716" y="959"/>
                    <a:pt x="820" y="901"/>
                  </a:cubicBezTo>
                  <a:cubicBezTo>
                    <a:pt x="925" y="843"/>
                    <a:pt x="1144" y="651"/>
                    <a:pt x="1028" y="33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Slïḋe"/>
            <p:cNvSpPr/>
            <p:nvPr/>
          </p:nvSpPr>
          <p:spPr bwMode="auto">
            <a:xfrm>
              <a:off x="4025900" y="2505076"/>
              <a:ext cx="1454150" cy="1466850"/>
            </a:xfrm>
            <a:custGeom>
              <a:avLst/>
              <a:gdLst>
                <a:gd name="T0" fmla="*/ 415 w 480"/>
                <a:gd name="T1" fmla="*/ 181 h 485"/>
                <a:gd name="T2" fmla="*/ 350 w 480"/>
                <a:gd name="T3" fmla="*/ 0 h 485"/>
                <a:gd name="T4" fmla="*/ 82 w 480"/>
                <a:gd name="T5" fmla="*/ 96 h 485"/>
                <a:gd name="T6" fmla="*/ 29 w 480"/>
                <a:gd name="T7" fmla="*/ 210 h 485"/>
                <a:gd name="T8" fmla="*/ 64 w 480"/>
                <a:gd name="T9" fmla="*/ 307 h 485"/>
                <a:gd name="T10" fmla="*/ 99 w 480"/>
                <a:gd name="T11" fmla="*/ 405 h 485"/>
                <a:gd name="T12" fmla="*/ 213 w 480"/>
                <a:gd name="T13" fmla="*/ 459 h 485"/>
                <a:gd name="T14" fmla="*/ 480 w 480"/>
                <a:gd name="T15" fmla="*/ 363 h 485"/>
                <a:gd name="T16" fmla="*/ 415 w 480"/>
                <a:gd name="T17" fmla="*/ 18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485">
                  <a:moveTo>
                    <a:pt x="415" y="181"/>
                  </a:moveTo>
                  <a:cubicBezTo>
                    <a:pt x="350" y="0"/>
                    <a:pt x="350" y="0"/>
                    <a:pt x="350" y="0"/>
                  </a:cubicBezTo>
                  <a:cubicBezTo>
                    <a:pt x="82" y="96"/>
                    <a:pt x="82" y="96"/>
                    <a:pt x="82" y="96"/>
                  </a:cubicBezTo>
                  <a:cubicBezTo>
                    <a:pt x="82" y="96"/>
                    <a:pt x="0" y="130"/>
                    <a:pt x="29" y="210"/>
                  </a:cubicBezTo>
                  <a:cubicBezTo>
                    <a:pt x="57" y="289"/>
                    <a:pt x="64" y="307"/>
                    <a:pt x="64" y="307"/>
                  </a:cubicBezTo>
                  <a:cubicBezTo>
                    <a:pt x="64" y="307"/>
                    <a:pt x="70" y="325"/>
                    <a:pt x="99" y="405"/>
                  </a:cubicBezTo>
                  <a:cubicBezTo>
                    <a:pt x="127" y="485"/>
                    <a:pt x="213" y="459"/>
                    <a:pt x="213" y="459"/>
                  </a:cubicBezTo>
                  <a:cubicBezTo>
                    <a:pt x="480" y="363"/>
                    <a:pt x="480" y="363"/>
                    <a:pt x="480" y="363"/>
                  </a:cubicBezTo>
                  <a:cubicBezTo>
                    <a:pt x="415" y="181"/>
                    <a:pt x="415" y="181"/>
                    <a:pt x="415" y="181"/>
                  </a:cubicBezTo>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îṩḻiďè"/>
            <p:cNvSpPr/>
            <p:nvPr/>
          </p:nvSpPr>
          <p:spPr bwMode="auto">
            <a:xfrm>
              <a:off x="4768850" y="2471738"/>
              <a:ext cx="611188" cy="1312863"/>
            </a:xfrm>
            <a:custGeom>
              <a:avLst/>
              <a:gdLst>
                <a:gd name="T0" fmla="*/ 136 w 202"/>
                <a:gd name="T1" fmla="*/ 409 h 434"/>
                <a:gd name="T2" fmla="*/ 6 w 202"/>
                <a:gd name="T3" fmla="*/ 46 h 434"/>
                <a:gd name="T4" fmla="*/ 25 w 202"/>
                <a:gd name="T5" fmla="*/ 6 h 434"/>
                <a:gd name="T6" fmla="*/ 65 w 202"/>
                <a:gd name="T7" fmla="*/ 25 h 434"/>
                <a:gd name="T8" fmla="*/ 196 w 202"/>
                <a:gd name="T9" fmla="*/ 388 h 434"/>
                <a:gd name="T10" fmla="*/ 177 w 202"/>
                <a:gd name="T11" fmla="*/ 428 h 434"/>
                <a:gd name="T12" fmla="*/ 136 w 202"/>
                <a:gd name="T13" fmla="*/ 409 h 434"/>
              </a:gdLst>
              <a:ahLst/>
              <a:cxnLst>
                <a:cxn ang="0">
                  <a:pos x="T0" y="T1"/>
                </a:cxn>
                <a:cxn ang="0">
                  <a:pos x="T2" y="T3"/>
                </a:cxn>
                <a:cxn ang="0">
                  <a:pos x="T4" y="T5"/>
                </a:cxn>
                <a:cxn ang="0">
                  <a:pos x="T6" y="T7"/>
                </a:cxn>
                <a:cxn ang="0">
                  <a:pos x="T8" y="T9"/>
                </a:cxn>
                <a:cxn ang="0">
                  <a:pos x="T10" y="T11"/>
                </a:cxn>
                <a:cxn ang="0">
                  <a:pos x="T12" y="T13"/>
                </a:cxn>
              </a:cxnLst>
              <a:rect l="0" t="0" r="r" b="b"/>
              <a:pathLst>
                <a:path w="202" h="434">
                  <a:moveTo>
                    <a:pt x="136" y="409"/>
                  </a:moveTo>
                  <a:cubicBezTo>
                    <a:pt x="6" y="46"/>
                    <a:pt x="6" y="46"/>
                    <a:pt x="6" y="46"/>
                  </a:cubicBezTo>
                  <a:cubicBezTo>
                    <a:pt x="0" y="30"/>
                    <a:pt x="8" y="11"/>
                    <a:pt x="25" y="6"/>
                  </a:cubicBezTo>
                  <a:cubicBezTo>
                    <a:pt x="41" y="0"/>
                    <a:pt x="59" y="8"/>
                    <a:pt x="65" y="25"/>
                  </a:cubicBezTo>
                  <a:cubicBezTo>
                    <a:pt x="196" y="388"/>
                    <a:pt x="196" y="388"/>
                    <a:pt x="196" y="388"/>
                  </a:cubicBezTo>
                  <a:cubicBezTo>
                    <a:pt x="202" y="404"/>
                    <a:pt x="193" y="422"/>
                    <a:pt x="177" y="428"/>
                  </a:cubicBezTo>
                  <a:cubicBezTo>
                    <a:pt x="160" y="434"/>
                    <a:pt x="142" y="426"/>
                    <a:pt x="136" y="409"/>
                  </a:cubicBezTo>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iṥ1iďê"/>
            <p:cNvSpPr/>
            <p:nvPr/>
          </p:nvSpPr>
          <p:spPr bwMode="auto">
            <a:xfrm>
              <a:off x="4486275" y="2571751"/>
              <a:ext cx="612775" cy="1316038"/>
            </a:xfrm>
            <a:custGeom>
              <a:avLst/>
              <a:gdLst>
                <a:gd name="T0" fmla="*/ 136 w 202"/>
                <a:gd name="T1" fmla="*/ 410 h 435"/>
                <a:gd name="T2" fmla="*/ 6 w 202"/>
                <a:gd name="T3" fmla="*/ 46 h 435"/>
                <a:gd name="T4" fmla="*/ 25 w 202"/>
                <a:gd name="T5" fmla="*/ 6 h 435"/>
                <a:gd name="T6" fmla="*/ 65 w 202"/>
                <a:gd name="T7" fmla="*/ 25 h 435"/>
                <a:gd name="T8" fmla="*/ 196 w 202"/>
                <a:gd name="T9" fmla="*/ 388 h 435"/>
                <a:gd name="T10" fmla="*/ 177 w 202"/>
                <a:gd name="T11" fmla="*/ 429 h 435"/>
                <a:gd name="T12" fmla="*/ 136 w 202"/>
                <a:gd name="T13" fmla="*/ 410 h 435"/>
              </a:gdLst>
              <a:ahLst/>
              <a:cxnLst>
                <a:cxn ang="0">
                  <a:pos x="T0" y="T1"/>
                </a:cxn>
                <a:cxn ang="0">
                  <a:pos x="T2" y="T3"/>
                </a:cxn>
                <a:cxn ang="0">
                  <a:pos x="T4" y="T5"/>
                </a:cxn>
                <a:cxn ang="0">
                  <a:pos x="T6" y="T7"/>
                </a:cxn>
                <a:cxn ang="0">
                  <a:pos x="T8" y="T9"/>
                </a:cxn>
                <a:cxn ang="0">
                  <a:pos x="T10" y="T11"/>
                </a:cxn>
                <a:cxn ang="0">
                  <a:pos x="T12" y="T13"/>
                </a:cxn>
              </a:cxnLst>
              <a:rect l="0" t="0" r="r" b="b"/>
              <a:pathLst>
                <a:path w="202" h="435">
                  <a:moveTo>
                    <a:pt x="136" y="410"/>
                  </a:moveTo>
                  <a:cubicBezTo>
                    <a:pt x="6" y="46"/>
                    <a:pt x="6" y="46"/>
                    <a:pt x="6" y="46"/>
                  </a:cubicBezTo>
                  <a:cubicBezTo>
                    <a:pt x="0" y="30"/>
                    <a:pt x="8" y="12"/>
                    <a:pt x="25" y="6"/>
                  </a:cubicBezTo>
                  <a:cubicBezTo>
                    <a:pt x="41" y="0"/>
                    <a:pt x="59" y="9"/>
                    <a:pt x="65" y="25"/>
                  </a:cubicBezTo>
                  <a:cubicBezTo>
                    <a:pt x="196" y="388"/>
                    <a:pt x="196" y="388"/>
                    <a:pt x="196" y="388"/>
                  </a:cubicBezTo>
                  <a:cubicBezTo>
                    <a:pt x="202" y="405"/>
                    <a:pt x="193" y="423"/>
                    <a:pt x="177" y="429"/>
                  </a:cubicBezTo>
                  <a:cubicBezTo>
                    <a:pt x="160" y="435"/>
                    <a:pt x="142" y="426"/>
                    <a:pt x="136" y="410"/>
                  </a:cubicBezTo>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ïṡ1íḓê"/>
            <p:cNvSpPr/>
            <p:nvPr/>
          </p:nvSpPr>
          <p:spPr bwMode="auto">
            <a:xfrm>
              <a:off x="4205288" y="2671763"/>
              <a:ext cx="611188" cy="1314450"/>
            </a:xfrm>
            <a:custGeom>
              <a:avLst/>
              <a:gdLst>
                <a:gd name="T0" fmla="*/ 136 w 202"/>
                <a:gd name="T1" fmla="*/ 410 h 435"/>
                <a:gd name="T2" fmla="*/ 6 w 202"/>
                <a:gd name="T3" fmla="*/ 47 h 435"/>
                <a:gd name="T4" fmla="*/ 25 w 202"/>
                <a:gd name="T5" fmla="*/ 6 h 435"/>
                <a:gd name="T6" fmla="*/ 65 w 202"/>
                <a:gd name="T7" fmla="*/ 25 h 435"/>
                <a:gd name="T8" fmla="*/ 196 w 202"/>
                <a:gd name="T9" fmla="*/ 389 h 435"/>
                <a:gd name="T10" fmla="*/ 177 w 202"/>
                <a:gd name="T11" fmla="*/ 429 h 435"/>
                <a:gd name="T12" fmla="*/ 136 w 202"/>
                <a:gd name="T13" fmla="*/ 410 h 435"/>
              </a:gdLst>
              <a:ahLst/>
              <a:cxnLst>
                <a:cxn ang="0">
                  <a:pos x="T0" y="T1"/>
                </a:cxn>
                <a:cxn ang="0">
                  <a:pos x="T2" y="T3"/>
                </a:cxn>
                <a:cxn ang="0">
                  <a:pos x="T4" y="T5"/>
                </a:cxn>
                <a:cxn ang="0">
                  <a:pos x="T6" y="T7"/>
                </a:cxn>
                <a:cxn ang="0">
                  <a:pos x="T8" y="T9"/>
                </a:cxn>
                <a:cxn ang="0">
                  <a:pos x="T10" y="T11"/>
                </a:cxn>
                <a:cxn ang="0">
                  <a:pos x="T12" y="T13"/>
                </a:cxn>
              </a:cxnLst>
              <a:rect l="0" t="0" r="r" b="b"/>
              <a:pathLst>
                <a:path w="202" h="435">
                  <a:moveTo>
                    <a:pt x="136" y="410"/>
                  </a:moveTo>
                  <a:cubicBezTo>
                    <a:pt x="6" y="47"/>
                    <a:pt x="6" y="47"/>
                    <a:pt x="6" y="47"/>
                  </a:cubicBezTo>
                  <a:cubicBezTo>
                    <a:pt x="0" y="30"/>
                    <a:pt x="8" y="12"/>
                    <a:pt x="25" y="6"/>
                  </a:cubicBezTo>
                  <a:cubicBezTo>
                    <a:pt x="41" y="0"/>
                    <a:pt x="59" y="9"/>
                    <a:pt x="65" y="25"/>
                  </a:cubicBezTo>
                  <a:cubicBezTo>
                    <a:pt x="196" y="389"/>
                    <a:pt x="196" y="389"/>
                    <a:pt x="196" y="389"/>
                  </a:cubicBezTo>
                  <a:cubicBezTo>
                    <a:pt x="202" y="405"/>
                    <a:pt x="193" y="423"/>
                    <a:pt x="177" y="429"/>
                  </a:cubicBezTo>
                  <a:cubicBezTo>
                    <a:pt x="160" y="435"/>
                    <a:pt x="142" y="426"/>
                    <a:pt x="136" y="410"/>
                  </a:cubicBezTo>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ḻiḋê"/>
            <p:cNvSpPr/>
            <p:nvPr/>
          </p:nvSpPr>
          <p:spPr bwMode="auto">
            <a:xfrm>
              <a:off x="3984625" y="3119438"/>
              <a:ext cx="347663" cy="658813"/>
            </a:xfrm>
            <a:custGeom>
              <a:avLst/>
              <a:gdLst>
                <a:gd name="T0" fmla="*/ 115 w 115"/>
                <a:gd name="T1" fmla="*/ 208 h 218"/>
                <a:gd name="T2" fmla="*/ 78 w 115"/>
                <a:gd name="T3" fmla="*/ 104 h 218"/>
                <a:gd name="T4" fmla="*/ 40 w 115"/>
                <a:gd name="T5" fmla="*/ 0 h 218"/>
                <a:gd name="T6" fmla="*/ 35 w 115"/>
                <a:gd name="T7" fmla="*/ 120 h 218"/>
                <a:gd name="T8" fmla="*/ 35 w 115"/>
                <a:gd name="T9" fmla="*/ 120 h 218"/>
                <a:gd name="T10" fmla="*/ 115 w 115"/>
                <a:gd name="T11" fmla="*/ 208 h 218"/>
              </a:gdLst>
              <a:ahLst/>
              <a:cxnLst>
                <a:cxn ang="0">
                  <a:pos x="T0" y="T1"/>
                </a:cxn>
                <a:cxn ang="0">
                  <a:pos x="T2" y="T3"/>
                </a:cxn>
                <a:cxn ang="0">
                  <a:pos x="T4" y="T5"/>
                </a:cxn>
                <a:cxn ang="0">
                  <a:pos x="T6" y="T7"/>
                </a:cxn>
                <a:cxn ang="0">
                  <a:pos x="T8" y="T9"/>
                </a:cxn>
                <a:cxn ang="0">
                  <a:pos x="T10" y="T11"/>
                </a:cxn>
              </a:cxnLst>
              <a:rect l="0" t="0" r="r" b="b"/>
              <a:pathLst>
                <a:path w="115" h="218">
                  <a:moveTo>
                    <a:pt x="115" y="208"/>
                  </a:moveTo>
                  <a:cubicBezTo>
                    <a:pt x="78" y="104"/>
                    <a:pt x="78" y="104"/>
                    <a:pt x="78" y="104"/>
                  </a:cubicBezTo>
                  <a:cubicBezTo>
                    <a:pt x="40" y="0"/>
                    <a:pt x="40" y="0"/>
                    <a:pt x="40" y="0"/>
                  </a:cubicBezTo>
                  <a:cubicBezTo>
                    <a:pt x="40" y="0"/>
                    <a:pt x="0" y="22"/>
                    <a:pt x="35" y="120"/>
                  </a:cubicBezTo>
                  <a:cubicBezTo>
                    <a:pt x="35" y="120"/>
                    <a:pt x="35" y="120"/>
                    <a:pt x="35" y="120"/>
                  </a:cubicBezTo>
                  <a:cubicBezTo>
                    <a:pt x="70" y="218"/>
                    <a:pt x="115" y="208"/>
                    <a:pt x="115" y="208"/>
                  </a:cubicBezTo>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iṡľíḍe"/>
            <p:cNvSpPr/>
            <p:nvPr/>
          </p:nvSpPr>
          <p:spPr bwMode="auto">
            <a:xfrm>
              <a:off x="5176838" y="1870076"/>
              <a:ext cx="1674813" cy="1614488"/>
            </a:xfrm>
            <a:custGeom>
              <a:avLst/>
              <a:gdLst>
                <a:gd name="T0" fmla="*/ 10 w 553"/>
                <a:gd name="T1" fmla="*/ 321 h 534"/>
                <a:gd name="T2" fmla="*/ 0 w 553"/>
                <a:gd name="T3" fmla="*/ 292 h 534"/>
                <a:gd name="T4" fmla="*/ 257 w 553"/>
                <a:gd name="T5" fmla="*/ 200 h 534"/>
                <a:gd name="T6" fmla="*/ 242 w 553"/>
                <a:gd name="T7" fmla="*/ 157 h 534"/>
                <a:gd name="T8" fmla="*/ 288 w 553"/>
                <a:gd name="T9" fmla="*/ 17 h 534"/>
                <a:gd name="T10" fmla="*/ 418 w 553"/>
                <a:gd name="T11" fmla="*/ 72 h 534"/>
                <a:gd name="T12" fmla="*/ 415 w 553"/>
                <a:gd name="T13" fmla="*/ 134 h 534"/>
                <a:gd name="T14" fmla="*/ 297 w 553"/>
                <a:gd name="T15" fmla="*/ 218 h 534"/>
                <a:gd name="T16" fmla="*/ 296 w 553"/>
                <a:gd name="T17" fmla="*/ 218 h 534"/>
                <a:gd name="T18" fmla="*/ 347 w 553"/>
                <a:gd name="T19" fmla="*/ 358 h 534"/>
                <a:gd name="T20" fmla="*/ 347 w 553"/>
                <a:gd name="T21" fmla="*/ 358 h 534"/>
                <a:gd name="T22" fmla="*/ 491 w 553"/>
                <a:gd name="T23" fmla="*/ 347 h 534"/>
                <a:gd name="T24" fmla="*/ 534 w 553"/>
                <a:gd name="T25" fmla="*/ 393 h 534"/>
                <a:gd name="T26" fmla="*/ 469 w 553"/>
                <a:gd name="T27" fmla="*/ 519 h 534"/>
                <a:gd name="T28" fmla="*/ 344 w 553"/>
                <a:gd name="T29" fmla="*/ 440 h 534"/>
                <a:gd name="T30" fmla="*/ 328 w 553"/>
                <a:gd name="T31" fmla="*/ 397 h 534"/>
                <a:gd name="T32" fmla="*/ 71 w 553"/>
                <a:gd name="T33" fmla="*/ 490 h 534"/>
                <a:gd name="T34" fmla="*/ 60 w 553"/>
                <a:gd name="T35" fmla="*/ 461 h 534"/>
                <a:gd name="T36" fmla="*/ 318 w 553"/>
                <a:gd name="T37" fmla="*/ 369 h 534"/>
                <a:gd name="T38" fmla="*/ 268 w 553"/>
                <a:gd name="T39" fmla="*/ 228 h 534"/>
                <a:gd name="T40" fmla="*/ 10 w 553"/>
                <a:gd name="T41" fmla="*/ 321 h 534"/>
                <a:gd name="T42" fmla="*/ 357 w 553"/>
                <a:gd name="T43" fmla="*/ 387 h 534"/>
                <a:gd name="T44" fmla="*/ 372 w 553"/>
                <a:gd name="T45" fmla="*/ 429 h 534"/>
                <a:gd name="T46" fmla="*/ 414 w 553"/>
                <a:gd name="T47" fmla="*/ 487 h 534"/>
                <a:gd name="T48" fmla="*/ 458 w 553"/>
                <a:gd name="T49" fmla="*/ 490 h 534"/>
                <a:gd name="T50" fmla="*/ 505 w 553"/>
                <a:gd name="T51" fmla="*/ 404 h 534"/>
                <a:gd name="T52" fmla="*/ 479 w 553"/>
                <a:gd name="T53" fmla="*/ 375 h 534"/>
                <a:gd name="T54" fmla="*/ 359 w 553"/>
                <a:gd name="T55" fmla="*/ 386 h 534"/>
                <a:gd name="T56" fmla="*/ 357 w 553"/>
                <a:gd name="T57" fmla="*/ 387 h 534"/>
                <a:gd name="T58" fmla="*/ 390 w 553"/>
                <a:gd name="T59" fmla="*/ 82 h 534"/>
                <a:gd name="T60" fmla="*/ 298 w 553"/>
                <a:gd name="T61" fmla="*/ 45 h 534"/>
                <a:gd name="T62" fmla="*/ 271 w 553"/>
                <a:gd name="T63" fmla="*/ 147 h 534"/>
                <a:gd name="T64" fmla="*/ 286 w 553"/>
                <a:gd name="T65" fmla="*/ 189 h 534"/>
                <a:gd name="T66" fmla="*/ 288 w 553"/>
                <a:gd name="T67" fmla="*/ 189 h 534"/>
                <a:gd name="T68" fmla="*/ 388 w 553"/>
                <a:gd name="T69" fmla="*/ 121 h 534"/>
                <a:gd name="T70" fmla="*/ 390 w 553"/>
                <a:gd name="T71" fmla="*/ 8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3" h="534">
                  <a:moveTo>
                    <a:pt x="10" y="321"/>
                  </a:moveTo>
                  <a:cubicBezTo>
                    <a:pt x="0" y="292"/>
                    <a:pt x="0" y="292"/>
                    <a:pt x="0" y="292"/>
                  </a:cubicBezTo>
                  <a:cubicBezTo>
                    <a:pt x="257" y="200"/>
                    <a:pt x="257" y="200"/>
                    <a:pt x="257" y="200"/>
                  </a:cubicBezTo>
                  <a:cubicBezTo>
                    <a:pt x="242" y="157"/>
                    <a:pt x="242" y="157"/>
                    <a:pt x="242" y="157"/>
                  </a:cubicBezTo>
                  <a:cubicBezTo>
                    <a:pt x="213" y="76"/>
                    <a:pt x="247" y="31"/>
                    <a:pt x="288" y="17"/>
                  </a:cubicBezTo>
                  <a:cubicBezTo>
                    <a:pt x="334" y="0"/>
                    <a:pt x="399" y="19"/>
                    <a:pt x="418" y="72"/>
                  </a:cubicBezTo>
                  <a:cubicBezTo>
                    <a:pt x="426" y="93"/>
                    <a:pt x="425" y="114"/>
                    <a:pt x="415" y="134"/>
                  </a:cubicBezTo>
                  <a:cubicBezTo>
                    <a:pt x="388" y="188"/>
                    <a:pt x="304" y="215"/>
                    <a:pt x="297" y="218"/>
                  </a:cubicBezTo>
                  <a:cubicBezTo>
                    <a:pt x="296" y="218"/>
                    <a:pt x="296" y="218"/>
                    <a:pt x="296" y="218"/>
                  </a:cubicBezTo>
                  <a:cubicBezTo>
                    <a:pt x="347" y="358"/>
                    <a:pt x="347" y="358"/>
                    <a:pt x="347" y="358"/>
                  </a:cubicBezTo>
                  <a:cubicBezTo>
                    <a:pt x="347" y="358"/>
                    <a:pt x="347" y="358"/>
                    <a:pt x="347" y="358"/>
                  </a:cubicBezTo>
                  <a:cubicBezTo>
                    <a:pt x="354" y="355"/>
                    <a:pt x="436" y="323"/>
                    <a:pt x="491" y="347"/>
                  </a:cubicBezTo>
                  <a:cubicBezTo>
                    <a:pt x="512" y="356"/>
                    <a:pt x="526" y="372"/>
                    <a:pt x="534" y="393"/>
                  </a:cubicBezTo>
                  <a:cubicBezTo>
                    <a:pt x="553" y="447"/>
                    <a:pt x="515" y="502"/>
                    <a:pt x="469" y="519"/>
                  </a:cubicBezTo>
                  <a:cubicBezTo>
                    <a:pt x="427" y="534"/>
                    <a:pt x="373" y="521"/>
                    <a:pt x="344" y="440"/>
                  </a:cubicBezTo>
                  <a:cubicBezTo>
                    <a:pt x="328" y="397"/>
                    <a:pt x="328" y="397"/>
                    <a:pt x="328" y="397"/>
                  </a:cubicBezTo>
                  <a:cubicBezTo>
                    <a:pt x="71" y="490"/>
                    <a:pt x="71" y="490"/>
                    <a:pt x="71" y="490"/>
                  </a:cubicBezTo>
                  <a:cubicBezTo>
                    <a:pt x="60" y="461"/>
                    <a:pt x="60" y="461"/>
                    <a:pt x="60" y="461"/>
                  </a:cubicBezTo>
                  <a:cubicBezTo>
                    <a:pt x="318" y="369"/>
                    <a:pt x="318" y="369"/>
                    <a:pt x="318" y="369"/>
                  </a:cubicBezTo>
                  <a:cubicBezTo>
                    <a:pt x="268" y="228"/>
                    <a:pt x="268" y="228"/>
                    <a:pt x="268" y="228"/>
                  </a:cubicBezTo>
                  <a:cubicBezTo>
                    <a:pt x="10" y="321"/>
                    <a:pt x="10" y="321"/>
                    <a:pt x="10" y="321"/>
                  </a:cubicBezTo>
                  <a:moveTo>
                    <a:pt x="357" y="387"/>
                  </a:moveTo>
                  <a:cubicBezTo>
                    <a:pt x="372" y="429"/>
                    <a:pt x="372" y="429"/>
                    <a:pt x="372" y="429"/>
                  </a:cubicBezTo>
                  <a:cubicBezTo>
                    <a:pt x="382" y="458"/>
                    <a:pt x="397" y="478"/>
                    <a:pt x="414" y="487"/>
                  </a:cubicBezTo>
                  <a:cubicBezTo>
                    <a:pt x="431" y="497"/>
                    <a:pt x="448" y="494"/>
                    <a:pt x="458" y="490"/>
                  </a:cubicBezTo>
                  <a:cubicBezTo>
                    <a:pt x="491" y="479"/>
                    <a:pt x="518" y="439"/>
                    <a:pt x="505" y="404"/>
                  </a:cubicBezTo>
                  <a:cubicBezTo>
                    <a:pt x="500" y="390"/>
                    <a:pt x="492" y="381"/>
                    <a:pt x="479" y="375"/>
                  </a:cubicBezTo>
                  <a:cubicBezTo>
                    <a:pt x="442" y="359"/>
                    <a:pt x="380" y="378"/>
                    <a:pt x="359" y="386"/>
                  </a:cubicBezTo>
                  <a:cubicBezTo>
                    <a:pt x="357" y="387"/>
                    <a:pt x="357" y="387"/>
                    <a:pt x="357" y="387"/>
                  </a:cubicBezTo>
                  <a:moveTo>
                    <a:pt x="390" y="82"/>
                  </a:moveTo>
                  <a:cubicBezTo>
                    <a:pt x="377" y="47"/>
                    <a:pt x="331" y="33"/>
                    <a:pt x="298" y="45"/>
                  </a:cubicBezTo>
                  <a:cubicBezTo>
                    <a:pt x="262" y="58"/>
                    <a:pt x="252" y="95"/>
                    <a:pt x="271" y="147"/>
                  </a:cubicBezTo>
                  <a:cubicBezTo>
                    <a:pt x="286" y="189"/>
                    <a:pt x="286" y="189"/>
                    <a:pt x="286" y="189"/>
                  </a:cubicBezTo>
                  <a:cubicBezTo>
                    <a:pt x="288" y="189"/>
                    <a:pt x="288" y="189"/>
                    <a:pt x="288" y="189"/>
                  </a:cubicBezTo>
                  <a:cubicBezTo>
                    <a:pt x="288" y="188"/>
                    <a:pt x="366" y="164"/>
                    <a:pt x="388" y="121"/>
                  </a:cubicBezTo>
                  <a:cubicBezTo>
                    <a:pt x="394" y="108"/>
                    <a:pt x="394" y="96"/>
                    <a:pt x="390" y="82"/>
                  </a:cubicBezTo>
                </a:path>
              </a:pathLst>
            </a:custGeom>
            <a:solidFill>
              <a:srgbClr val="DB90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íṥ1íḓè"/>
            <p:cNvSpPr/>
            <p:nvPr/>
          </p:nvSpPr>
          <p:spPr bwMode="auto">
            <a:xfrm>
              <a:off x="6178550" y="1247776"/>
              <a:ext cx="1247775" cy="320675"/>
            </a:xfrm>
            <a:custGeom>
              <a:avLst/>
              <a:gdLst>
                <a:gd name="T0" fmla="*/ 390 w 412"/>
                <a:gd name="T1" fmla="*/ 106 h 106"/>
                <a:gd name="T2" fmla="*/ 378 w 412"/>
                <a:gd name="T3" fmla="*/ 103 h 106"/>
                <a:gd name="T4" fmla="*/ 35 w 412"/>
                <a:gd name="T5" fmla="*/ 96 h 106"/>
                <a:gd name="T6" fmla="*/ 6 w 412"/>
                <a:gd name="T7" fmla="*/ 89 h 106"/>
                <a:gd name="T8" fmla="*/ 13 w 412"/>
                <a:gd name="T9" fmla="*/ 61 h 106"/>
                <a:gd name="T10" fmla="*/ 127 w 412"/>
                <a:gd name="T11" fmla="*/ 20 h 106"/>
                <a:gd name="T12" fmla="*/ 398 w 412"/>
                <a:gd name="T13" fmla="*/ 67 h 106"/>
                <a:gd name="T14" fmla="*/ 406 w 412"/>
                <a:gd name="T15" fmla="*/ 95 h 106"/>
                <a:gd name="T16" fmla="*/ 390 w 412"/>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106">
                  <a:moveTo>
                    <a:pt x="390" y="106"/>
                  </a:moveTo>
                  <a:cubicBezTo>
                    <a:pt x="386" y="106"/>
                    <a:pt x="382" y="105"/>
                    <a:pt x="378" y="103"/>
                  </a:cubicBezTo>
                  <a:cubicBezTo>
                    <a:pt x="191" y="0"/>
                    <a:pt x="36" y="95"/>
                    <a:pt x="35" y="96"/>
                  </a:cubicBezTo>
                  <a:cubicBezTo>
                    <a:pt x="25" y="102"/>
                    <a:pt x="12" y="99"/>
                    <a:pt x="6" y="89"/>
                  </a:cubicBezTo>
                  <a:cubicBezTo>
                    <a:pt x="0" y="80"/>
                    <a:pt x="3" y="67"/>
                    <a:pt x="13" y="61"/>
                  </a:cubicBezTo>
                  <a:cubicBezTo>
                    <a:pt x="15" y="60"/>
                    <a:pt x="58" y="33"/>
                    <a:pt x="127" y="20"/>
                  </a:cubicBezTo>
                  <a:cubicBezTo>
                    <a:pt x="191" y="8"/>
                    <a:pt x="290" y="7"/>
                    <a:pt x="398" y="67"/>
                  </a:cubicBezTo>
                  <a:cubicBezTo>
                    <a:pt x="408" y="73"/>
                    <a:pt x="412" y="85"/>
                    <a:pt x="406" y="95"/>
                  </a:cubicBezTo>
                  <a:cubicBezTo>
                    <a:pt x="403" y="101"/>
                    <a:pt x="397" y="105"/>
                    <a:pt x="390"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iṥľídè"/>
            <p:cNvSpPr/>
            <p:nvPr/>
          </p:nvSpPr>
          <p:spPr bwMode="auto">
            <a:xfrm>
              <a:off x="5280025" y="3046413"/>
              <a:ext cx="3175" cy="6350"/>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isļîḍè"/>
            <p:cNvSpPr/>
            <p:nvPr/>
          </p:nvSpPr>
          <p:spPr bwMode="auto">
            <a:xfrm>
              <a:off x="5280025" y="3046413"/>
              <a:ext cx="3175" cy="6350"/>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şlíḑe"/>
            <p:cNvSpPr/>
            <p:nvPr/>
          </p:nvSpPr>
          <p:spPr bwMode="auto">
            <a:xfrm>
              <a:off x="5280025" y="3046413"/>
              <a:ext cx="3175" cy="6350"/>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ślïdé"/>
            <p:cNvSpPr/>
            <p:nvPr/>
          </p:nvSpPr>
          <p:spPr bwMode="auto">
            <a:xfrm>
              <a:off x="5280025" y="3046413"/>
              <a:ext cx="3175" cy="6350"/>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ṧliḓè"/>
            <p:cNvSpPr/>
            <p:nvPr/>
          </p:nvSpPr>
          <p:spPr bwMode="auto">
            <a:xfrm>
              <a:off x="4251325" y="3517901"/>
              <a:ext cx="4763" cy="20638"/>
            </a:xfrm>
            <a:custGeom>
              <a:avLst/>
              <a:gdLst>
                <a:gd name="T0" fmla="*/ 0 w 2"/>
                <a:gd name="T1" fmla="*/ 0 h 7"/>
                <a:gd name="T2" fmla="*/ 2 w 2"/>
                <a:gd name="T3" fmla="*/ 7 h 7"/>
                <a:gd name="T4" fmla="*/ 0 w 2"/>
                <a:gd name="T5" fmla="*/ 0 h 7"/>
              </a:gdLst>
              <a:ahLst/>
              <a:cxnLst>
                <a:cxn ang="0">
                  <a:pos x="T0" y="T1"/>
                </a:cxn>
                <a:cxn ang="0">
                  <a:pos x="T2" y="T3"/>
                </a:cxn>
                <a:cxn ang="0">
                  <a:pos x="T4" y="T5"/>
                </a:cxn>
              </a:cxnLst>
              <a:rect l="0" t="0" r="r" b="b"/>
              <a:pathLst>
                <a:path w="2" h="7">
                  <a:moveTo>
                    <a:pt x="0" y="0"/>
                  </a:moveTo>
                  <a:cubicBezTo>
                    <a:pt x="2" y="7"/>
                    <a:pt x="2" y="7"/>
                    <a:pt x="2" y="7"/>
                  </a:cubicBezTo>
                  <a:cubicBezTo>
                    <a:pt x="1" y="4"/>
                    <a:pt x="0" y="2"/>
                    <a:pt x="0" y="0"/>
                  </a:cubicBezTo>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ṥļîdè"/>
            <p:cNvSpPr/>
            <p:nvPr/>
          </p:nvSpPr>
          <p:spPr bwMode="auto">
            <a:xfrm>
              <a:off x="4281488" y="3602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îş1îḋe"/>
            <p:cNvSpPr/>
            <p:nvPr/>
          </p:nvSpPr>
          <p:spPr bwMode="auto">
            <a:xfrm>
              <a:off x="5280025" y="2033588"/>
              <a:ext cx="2933700" cy="1019175"/>
            </a:xfrm>
            <a:custGeom>
              <a:avLst/>
              <a:gdLst>
                <a:gd name="T0" fmla="*/ 0 w 969"/>
                <a:gd name="T1" fmla="*/ 335 h 337"/>
                <a:gd name="T2" fmla="*/ 0 w 969"/>
                <a:gd name="T3" fmla="*/ 335 h 337"/>
                <a:gd name="T4" fmla="*/ 1 w 969"/>
                <a:gd name="T5" fmla="*/ 337 h 337"/>
                <a:gd name="T6" fmla="*/ 0 w 969"/>
                <a:gd name="T7" fmla="*/ 335 h 337"/>
                <a:gd name="T8" fmla="*/ 936 w 969"/>
                <a:gd name="T9" fmla="*/ 0 h 337"/>
                <a:gd name="T10" fmla="*/ 936 w 969"/>
                <a:gd name="T11" fmla="*/ 1 h 337"/>
                <a:gd name="T12" fmla="*/ 969 w 969"/>
                <a:gd name="T13" fmla="*/ 178 h 337"/>
                <a:gd name="T14" fmla="*/ 936 w 969"/>
                <a:gd name="T15" fmla="*/ 1 h 337"/>
                <a:gd name="T16" fmla="*/ 936 w 969"/>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337">
                  <a:moveTo>
                    <a:pt x="0" y="335"/>
                  </a:moveTo>
                  <a:cubicBezTo>
                    <a:pt x="0" y="335"/>
                    <a:pt x="0" y="335"/>
                    <a:pt x="0" y="335"/>
                  </a:cubicBezTo>
                  <a:cubicBezTo>
                    <a:pt x="1" y="337"/>
                    <a:pt x="1" y="337"/>
                    <a:pt x="1" y="337"/>
                  </a:cubicBezTo>
                  <a:cubicBezTo>
                    <a:pt x="0" y="335"/>
                    <a:pt x="0" y="335"/>
                    <a:pt x="0" y="335"/>
                  </a:cubicBezTo>
                  <a:moveTo>
                    <a:pt x="936" y="0"/>
                  </a:moveTo>
                  <a:cubicBezTo>
                    <a:pt x="936" y="0"/>
                    <a:pt x="936" y="1"/>
                    <a:pt x="936" y="1"/>
                  </a:cubicBezTo>
                  <a:cubicBezTo>
                    <a:pt x="959" y="65"/>
                    <a:pt x="969" y="124"/>
                    <a:pt x="969" y="178"/>
                  </a:cubicBezTo>
                  <a:cubicBezTo>
                    <a:pt x="969" y="124"/>
                    <a:pt x="959" y="65"/>
                    <a:pt x="936" y="1"/>
                  </a:cubicBezTo>
                  <a:cubicBezTo>
                    <a:pt x="936" y="1"/>
                    <a:pt x="936" y="0"/>
                    <a:pt x="936"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íṥḻiḋè"/>
            <p:cNvSpPr/>
            <p:nvPr/>
          </p:nvSpPr>
          <p:spPr bwMode="auto">
            <a:xfrm>
              <a:off x="5280025" y="2012951"/>
              <a:ext cx="2933700" cy="1898650"/>
            </a:xfrm>
            <a:custGeom>
              <a:avLst/>
              <a:gdLst>
                <a:gd name="T0" fmla="*/ 409 w 969"/>
                <a:gd name="T1" fmla="*/ 322 h 628"/>
                <a:gd name="T2" fmla="*/ 325 w 969"/>
                <a:gd name="T3" fmla="*/ 339 h 628"/>
                <a:gd name="T4" fmla="*/ 323 w 969"/>
                <a:gd name="T5" fmla="*/ 340 h 628"/>
                <a:gd name="T6" fmla="*/ 338 w 969"/>
                <a:gd name="T7" fmla="*/ 382 h 628"/>
                <a:gd name="T8" fmla="*/ 380 w 969"/>
                <a:gd name="T9" fmla="*/ 440 h 628"/>
                <a:gd name="T10" fmla="*/ 405 w 969"/>
                <a:gd name="T11" fmla="*/ 447 h 628"/>
                <a:gd name="T12" fmla="*/ 424 w 969"/>
                <a:gd name="T13" fmla="*/ 443 h 628"/>
                <a:gd name="T14" fmla="*/ 471 w 969"/>
                <a:gd name="T15" fmla="*/ 357 h 628"/>
                <a:gd name="T16" fmla="*/ 445 w 969"/>
                <a:gd name="T17" fmla="*/ 328 h 628"/>
                <a:gd name="T18" fmla="*/ 409 w 969"/>
                <a:gd name="T19" fmla="*/ 322 h 628"/>
                <a:gd name="T20" fmla="*/ 257 w 969"/>
                <a:gd name="T21" fmla="*/ 247 h 628"/>
                <a:gd name="T22" fmla="*/ 0 w 969"/>
                <a:gd name="T23" fmla="*/ 342 h 628"/>
                <a:gd name="T24" fmla="*/ 1 w 969"/>
                <a:gd name="T25" fmla="*/ 344 h 628"/>
                <a:gd name="T26" fmla="*/ 31 w 969"/>
                <a:gd name="T27" fmla="*/ 428 h 628"/>
                <a:gd name="T28" fmla="*/ 26 w 969"/>
                <a:gd name="T29" fmla="*/ 414 h 628"/>
                <a:gd name="T30" fmla="*/ 284 w 969"/>
                <a:gd name="T31" fmla="*/ 322 h 628"/>
                <a:gd name="T32" fmla="*/ 257 w 969"/>
                <a:gd name="T33" fmla="*/ 247 h 628"/>
                <a:gd name="T34" fmla="*/ 933 w 969"/>
                <a:gd name="T35" fmla="*/ 0 h 628"/>
                <a:gd name="T36" fmla="*/ 286 w 969"/>
                <a:gd name="T37" fmla="*/ 237 h 628"/>
                <a:gd name="T38" fmla="*/ 313 w 969"/>
                <a:gd name="T39" fmla="*/ 311 h 628"/>
                <a:gd name="T40" fmla="*/ 313 w 969"/>
                <a:gd name="T41" fmla="*/ 311 h 628"/>
                <a:gd name="T42" fmla="*/ 409 w 969"/>
                <a:gd name="T43" fmla="*/ 291 h 628"/>
                <a:gd name="T44" fmla="*/ 457 w 969"/>
                <a:gd name="T45" fmla="*/ 300 h 628"/>
                <a:gd name="T46" fmla="*/ 500 w 969"/>
                <a:gd name="T47" fmla="*/ 346 h 628"/>
                <a:gd name="T48" fmla="*/ 435 w 969"/>
                <a:gd name="T49" fmla="*/ 472 h 628"/>
                <a:gd name="T50" fmla="*/ 405 w 969"/>
                <a:gd name="T51" fmla="*/ 477 h 628"/>
                <a:gd name="T52" fmla="*/ 310 w 969"/>
                <a:gd name="T53" fmla="*/ 393 h 628"/>
                <a:gd name="T54" fmla="*/ 294 w 969"/>
                <a:gd name="T55" fmla="*/ 350 h 628"/>
                <a:gd name="T56" fmla="*/ 37 w 969"/>
                <a:gd name="T57" fmla="*/ 443 h 628"/>
                <a:gd name="T58" fmla="*/ 68 w 969"/>
                <a:gd name="T59" fmla="*/ 531 h 628"/>
                <a:gd name="T60" fmla="*/ 113 w 969"/>
                <a:gd name="T61" fmla="*/ 569 h 628"/>
                <a:gd name="T62" fmla="*/ 139 w 969"/>
                <a:gd name="T63" fmla="*/ 564 h 628"/>
                <a:gd name="T64" fmla="*/ 220 w 969"/>
                <a:gd name="T65" fmla="*/ 550 h 628"/>
                <a:gd name="T66" fmla="*/ 384 w 969"/>
                <a:gd name="T67" fmla="*/ 594 h 628"/>
                <a:gd name="T68" fmla="*/ 536 w 969"/>
                <a:gd name="T69" fmla="*/ 628 h 628"/>
                <a:gd name="T70" fmla="*/ 728 w 969"/>
                <a:gd name="T71" fmla="*/ 579 h 628"/>
                <a:gd name="T72" fmla="*/ 969 w 969"/>
                <a:gd name="T73" fmla="*/ 185 h 628"/>
                <a:gd name="T74" fmla="*/ 936 w 969"/>
                <a:gd name="T75" fmla="*/ 8 h 628"/>
                <a:gd name="T76" fmla="*/ 936 w 969"/>
                <a:gd name="T77" fmla="*/ 7 h 628"/>
                <a:gd name="T78" fmla="*/ 933 w 969"/>
                <a:gd name="T7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9" h="628">
                  <a:moveTo>
                    <a:pt x="409" y="322"/>
                  </a:moveTo>
                  <a:cubicBezTo>
                    <a:pt x="376" y="322"/>
                    <a:pt x="340" y="333"/>
                    <a:pt x="325" y="339"/>
                  </a:cubicBezTo>
                  <a:cubicBezTo>
                    <a:pt x="323" y="340"/>
                    <a:pt x="323" y="340"/>
                    <a:pt x="323" y="340"/>
                  </a:cubicBezTo>
                  <a:cubicBezTo>
                    <a:pt x="338" y="382"/>
                    <a:pt x="338" y="382"/>
                    <a:pt x="338" y="382"/>
                  </a:cubicBezTo>
                  <a:cubicBezTo>
                    <a:pt x="348" y="411"/>
                    <a:pt x="363" y="431"/>
                    <a:pt x="380" y="440"/>
                  </a:cubicBezTo>
                  <a:cubicBezTo>
                    <a:pt x="389" y="445"/>
                    <a:pt x="397" y="447"/>
                    <a:pt x="405" y="447"/>
                  </a:cubicBezTo>
                  <a:cubicBezTo>
                    <a:pt x="412" y="447"/>
                    <a:pt x="419" y="445"/>
                    <a:pt x="424" y="443"/>
                  </a:cubicBezTo>
                  <a:cubicBezTo>
                    <a:pt x="457" y="432"/>
                    <a:pt x="484" y="392"/>
                    <a:pt x="471" y="357"/>
                  </a:cubicBezTo>
                  <a:cubicBezTo>
                    <a:pt x="466" y="343"/>
                    <a:pt x="458" y="334"/>
                    <a:pt x="445" y="328"/>
                  </a:cubicBezTo>
                  <a:cubicBezTo>
                    <a:pt x="434" y="324"/>
                    <a:pt x="422" y="322"/>
                    <a:pt x="409" y="322"/>
                  </a:cubicBezTo>
                  <a:moveTo>
                    <a:pt x="257" y="247"/>
                  </a:moveTo>
                  <a:cubicBezTo>
                    <a:pt x="0" y="342"/>
                    <a:pt x="0" y="342"/>
                    <a:pt x="0" y="342"/>
                  </a:cubicBezTo>
                  <a:cubicBezTo>
                    <a:pt x="1" y="344"/>
                    <a:pt x="1" y="344"/>
                    <a:pt x="1" y="344"/>
                  </a:cubicBezTo>
                  <a:cubicBezTo>
                    <a:pt x="31" y="428"/>
                    <a:pt x="31" y="428"/>
                    <a:pt x="31" y="428"/>
                  </a:cubicBezTo>
                  <a:cubicBezTo>
                    <a:pt x="26" y="414"/>
                    <a:pt x="26" y="414"/>
                    <a:pt x="26" y="414"/>
                  </a:cubicBezTo>
                  <a:cubicBezTo>
                    <a:pt x="284" y="322"/>
                    <a:pt x="284" y="322"/>
                    <a:pt x="284" y="322"/>
                  </a:cubicBezTo>
                  <a:cubicBezTo>
                    <a:pt x="257" y="247"/>
                    <a:pt x="257" y="247"/>
                    <a:pt x="257" y="247"/>
                  </a:cubicBezTo>
                  <a:moveTo>
                    <a:pt x="933" y="0"/>
                  </a:moveTo>
                  <a:cubicBezTo>
                    <a:pt x="286" y="237"/>
                    <a:pt x="286" y="237"/>
                    <a:pt x="286" y="237"/>
                  </a:cubicBezTo>
                  <a:cubicBezTo>
                    <a:pt x="313" y="311"/>
                    <a:pt x="313" y="311"/>
                    <a:pt x="313" y="311"/>
                  </a:cubicBezTo>
                  <a:cubicBezTo>
                    <a:pt x="313" y="311"/>
                    <a:pt x="313" y="311"/>
                    <a:pt x="313" y="311"/>
                  </a:cubicBezTo>
                  <a:cubicBezTo>
                    <a:pt x="318" y="309"/>
                    <a:pt x="363" y="291"/>
                    <a:pt x="409" y="291"/>
                  </a:cubicBezTo>
                  <a:cubicBezTo>
                    <a:pt x="426" y="291"/>
                    <a:pt x="442" y="294"/>
                    <a:pt x="457" y="300"/>
                  </a:cubicBezTo>
                  <a:cubicBezTo>
                    <a:pt x="478" y="309"/>
                    <a:pt x="492" y="325"/>
                    <a:pt x="500" y="346"/>
                  </a:cubicBezTo>
                  <a:cubicBezTo>
                    <a:pt x="519" y="400"/>
                    <a:pt x="481" y="455"/>
                    <a:pt x="435" y="472"/>
                  </a:cubicBezTo>
                  <a:cubicBezTo>
                    <a:pt x="425" y="475"/>
                    <a:pt x="415" y="477"/>
                    <a:pt x="405" y="477"/>
                  </a:cubicBezTo>
                  <a:cubicBezTo>
                    <a:pt x="370" y="477"/>
                    <a:pt x="332" y="455"/>
                    <a:pt x="310" y="393"/>
                  </a:cubicBezTo>
                  <a:cubicBezTo>
                    <a:pt x="294" y="350"/>
                    <a:pt x="294" y="350"/>
                    <a:pt x="294" y="350"/>
                  </a:cubicBezTo>
                  <a:cubicBezTo>
                    <a:pt x="37" y="443"/>
                    <a:pt x="37" y="443"/>
                    <a:pt x="37" y="443"/>
                  </a:cubicBezTo>
                  <a:cubicBezTo>
                    <a:pt x="68" y="531"/>
                    <a:pt x="68" y="531"/>
                    <a:pt x="68" y="531"/>
                  </a:cubicBezTo>
                  <a:cubicBezTo>
                    <a:pt x="68" y="531"/>
                    <a:pt x="76" y="569"/>
                    <a:pt x="113" y="569"/>
                  </a:cubicBezTo>
                  <a:cubicBezTo>
                    <a:pt x="121" y="569"/>
                    <a:pt x="129" y="567"/>
                    <a:pt x="139" y="564"/>
                  </a:cubicBezTo>
                  <a:cubicBezTo>
                    <a:pt x="162" y="555"/>
                    <a:pt x="189" y="550"/>
                    <a:pt x="220" y="550"/>
                  </a:cubicBezTo>
                  <a:cubicBezTo>
                    <a:pt x="268" y="550"/>
                    <a:pt x="323" y="562"/>
                    <a:pt x="384" y="594"/>
                  </a:cubicBezTo>
                  <a:cubicBezTo>
                    <a:pt x="429" y="617"/>
                    <a:pt x="482" y="628"/>
                    <a:pt x="536" y="628"/>
                  </a:cubicBezTo>
                  <a:cubicBezTo>
                    <a:pt x="602" y="628"/>
                    <a:pt x="671" y="611"/>
                    <a:pt x="728" y="579"/>
                  </a:cubicBezTo>
                  <a:cubicBezTo>
                    <a:pt x="812" y="532"/>
                    <a:pt x="969" y="400"/>
                    <a:pt x="969" y="185"/>
                  </a:cubicBezTo>
                  <a:cubicBezTo>
                    <a:pt x="969" y="131"/>
                    <a:pt x="959" y="72"/>
                    <a:pt x="936" y="8"/>
                  </a:cubicBezTo>
                  <a:cubicBezTo>
                    <a:pt x="936" y="8"/>
                    <a:pt x="936" y="7"/>
                    <a:pt x="936" y="7"/>
                  </a:cubicBezTo>
                  <a:cubicBezTo>
                    <a:pt x="935" y="5"/>
                    <a:pt x="934" y="2"/>
                    <a:pt x="933"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sḻiḋé"/>
            <p:cNvSpPr/>
            <p:nvPr/>
          </p:nvSpPr>
          <p:spPr bwMode="auto">
            <a:xfrm>
              <a:off x="5359400" y="2728913"/>
              <a:ext cx="1492250" cy="725488"/>
            </a:xfrm>
            <a:custGeom>
              <a:avLst/>
              <a:gdLst>
                <a:gd name="T0" fmla="*/ 379 w 493"/>
                <a:gd name="T1" fmla="*/ 210 h 240"/>
                <a:gd name="T2" fmla="*/ 354 w 493"/>
                <a:gd name="T3" fmla="*/ 203 h 240"/>
                <a:gd name="T4" fmla="*/ 312 w 493"/>
                <a:gd name="T5" fmla="*/ 145 h 240"/>
                <a:gd name="T6" fmla="*/ 297 w 493"/>
                <a:gd name="T7" fmla="*/ 103 h 240"/>
                <a:gd name="T8" fmla="*/ 299 w 493"/>
                <a:gd name="T9" fmla="*/ 102 h 240"/>
                <a:gd name="T10" fmla="*/ 383 w 493"/>
                <a:gd name="T11" fmla="*/ 85 h 240"/>
                <a:gd name="T12" fmla="*/ 419 w 493"/>
                <a:gd name="T13" fmla="*/ 91 h 240"/>
                <a:gd name="T14" fmla="*/ 445 w 493"/>
                <a:gd name="T15" fmla="*/ 120 h 240"/>
                <a:gd name="T16" fmla="*/ 398 w 493"/>
                <a:gd name="T17" fmla="*/ 206 h 240"/>
                <a:gd name="T18" fmla="*/ 379 w 493"/>
                <a:gd name="T19" fmla="*/ 210 h 240"/>
                <a:gd name="T20" fmla="*/ 260 w 493"/>
                <a:gd name="T21" fmla="*/ 0 h 240"/>
                <a:gd name="T22" fmla="*/ 231 w 493"/>
                <a:gd name="T23" fmla="*/ 10 h 240"/>
                <a:gd name="T24" fmla="*/ 258 w 493"/>
                <a:gd name="T25" fmla="*/ 85 h 240"/>
                <a:gd name="T26" fmla="*/ 0 w 493"/>
                <a:gd name="T27" fmla="*/ 177 h 240"/>
                <a:gd name="T28" fmla="*/ 5 w 493"/>
                <a:gd name="T29" fmla="*/ 191 h 240"/>
                <a:gd name="T30" fmla="*/ 11 w 493"/>
                <a:gd name="T31" fmla="*/ 206 h 240"/>
                <a:gd name="T32" fmla="*/ 268 w 493"/>
                <a:gd name="T33" fmla="*/ 113 h 240"/>
                <a:gd name="T34" fmla="*/ 284 w 493"/>
                <a:gd name="T35" fmla="*/ 156 h 240"/>
                <a:gd name="T36" fmla="*/ 379 w 493"/>
                <a:gd name="T37" fmla="*/ 240 h 240"/>
                <a:gd name="T38" fmla="*/ 409 w 493"/>
                <a:gd name="T39" fmla="*/ 235 h 240"/>
                <a:gd name="T40" fmla="*/ 474 w 493"/>
                <a:gd name="T41" fmla="*/ 109 h 240"/>
                <a:gd name="T42" fmla="*/ 431 w 493"/>
                <a:gd name="T43" fmla="*/ 63 h 240"/>
                <a:gd name="T44" fmla="*/ 383 w 493"/>
                <a:gd name="T45" fmla="*/ 54 h 240"/>
                <a:gd name="T46" fmla="*/ 287 w 493"/>
                <a:gd name="T47" fmla="*/ 74 h 240"/>
                <a:gd name="T48" fmla="*/ 287 w 493"/>
                <a:gd name="T49" fmla="*/ 74 h 240"/>
                <a:gd name="T50" fmla="*/ 260 w 493"/>
                <a:gd name="T5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3" h="240">
                  <a:moveTo>
                    <a:pt x="379" y="210"/>
                  </a:moveTo>
                  <a:cubicBezTo>
                    <a:pt x="371" y="210"/>
                    <a:pt x="363" y="208"/>
                    <a:pt x="354" y="203"/>
                  </a:cubicBezTo>
                  <a:cubicBezTo>
                    <a:pt x="337" y="194"/>
                    <a:pt x="322" y="174"/>
                    <a:pt x="312" y="145"/>
                  </a:cubicBezTo>
                  <a:cubicBezTo>
                    <a:pt x="297" y="103"/>
                    <a:pt x="297" y="103"/>
                    <a:pt x="297" y="103"/>
                  </a:cubicBezTo>
                  <a:cubicBezTo>
                    <a:pt x="299" y="102"/>
                    <a:pt x="299" y="102"/>
                    <a:pt x="299" y="102"/>
                  </a:cubicBezTo>
                  <a:cubicBezTo>
                    <a:pt x="314" y="96"/>
                    <a:pt x="350" y="85"/>
                    <a:pt x="383" y="85"/>
                  </a:cubicBezTo>
                  <a:cubicBezTo>
                    <a:pt x="396" y="85"/>
                    <a:pt x="408" y="87"/>
                    <a:pt x="419" y="91"/>
                  </a:cubicBezTo>
                  <a:cubicBezTo>
                    <a:pt x="432" y="97"/>
                    <a:pt x="440" y="106"/>
                    <a:pt x="445" y="120"/>
                  </a:cubicBezTo>
                  <a:cubicBezTo>
                    <a:pt x="458" y="155"/>
                    <a:pt x="431" y="195"/>
                    <a:pt x="398" y="206"/>
                  </a:cubicBezTo>
                  <a:cubicBezTo>
                    <a:pt x="393" y="208"/>
                    <a:pt x="386" y="210"/>
                    <a:pt x="379" y="210"/>
                  </a:cubicBezTo>
                  <a:moveTo>
                    <a:pt x="260" y="0"/>
                  </a:moveTo>
                  <a:cubicBezTo>
                    <a:pt x="231" y="10"/>
                    <a:pt x="231" y="10"/>
                    <a:pt x="231" y="10"/>
                  </a:cubicBezTo>
                  <a:cubicBezTo>
                    <a:pt x="258" y="85"/>
                    <a:pt x="258" y="85"/>
                    <a:pt x="258" y="85"/>
                  </a:cubicBezTo>
                  <a:cubicBezTo>
                    <a:pt x="0" y="177"/>
                    <a:pt x="0" y="177"/>
                    <a:pt x="0" y="177"/>
                  </a:cubicBezTo>
                  <a:cubicBezTo>
                    <a:pt x="5" y="191"/>
                    <a:pt x="5" y="191"/>
                    <a:pt x="5" y="191"/>
                  </a:cubicBezTo>
                  <a:cubicBezTo>
                    <a:pt x="11" y="206"/>
                    <a:pt x="11" y="206"/>
                    <a:pt x="11" y="206"/>
                  </a:cubicBezTo>
                  <a:cubicBezTo>
                    <a:pt x="268" y="113"/>
                    <a:pt x="268" y="113"/>
                    <a:pt x="268" y="113"/>
                  </a:cubicBezTo>
                  <a:cubicBezTo>
                    <a:pt x="284" y="156"/>
                    <a:pt x="284" y="156"/>
                    <a:pt x="284" y="156"/>
                  </a:cubicBezTo>
                  <a:cubicBezTo>
                    <a:pt x="306" y="218"/>
                    <a:pt x="344" y="240"/>
                    <a:pt x="379" y="240"/>
                  </a:cubicBezTo>
                  <a:cubicBezTo>
                    <a:pt x="389" y="240"/>
                    <a:pt x="399" y="238"/>
                    <a:pt x="409" y="235"/>
                  </a:cubicBezTo>
                  <a:cubicBezTo>
                    <a:pt x="455" y="218"/>
                    <a:pt x="493" y="163"/>
                    <a:pt x="474" y="109"/>
                  </a:cubicBezTo>
                  <a:cubicBezTo>
                    <a:pt x="466" y="88"/>
                    <a:pt x="452" y="72"/>
                    <a:pt x="431" y="63"/>
                  </a:cubicBezTo>
                  <a:cubicBezTo>
                    <a:pt x="416" y="57"/>
                    <a:pt x="400" y="54"/>
                    <a:pt x="383" y="54"/>
                  </a:cubicBezTo>
                  <a:cubicBezTo>
                    <a:pt x="337" y="54"/>
                    <a:pt x="292" y="72"/>
                    <a:pt x="287" y="74"/>
                  </a:cubicBezTo>
                  <a:cubicBezTo>
                    <a:pt x="287" y="74"/>
                    <a:pt x="287" y="74"/>
                    <a:pt x="287" y="74"/>
                  </a:cubicBezTo>
                  <a:cubicBezTo>
                    <a:pt x="260" y="0"/>
                    <a:pt x="260" y="0"/>
                    <a:pt x="260" y="0"/>
                  </a:cubicBezTo>
                </a:path>
              </a:pathLst>
            </a:custGeom>
            <a:solidFill>
              <a:srgbClr val="D47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i$ľïḍè"/>
            <p:cNvSpPr/>
            <p:nvPr/>
          </p:nvSpPr>
          <p:spPr bwMode="auto">
            <a:xfrm>
              <a:off x="4221163" y="3433763"/>
              <a:ext cx="1082675" cy="541338"/>
            </a:xfrm>
            <a:custGeom>
              <a:avLst/>
              <a:gdLst>
                <a:gd name="T0" fmla="*/ 161 w 358"/>
                <a:gd name="T1" fmla="*/ 179 h 179"/>
                <a:gd name="T2" fmla="*/ 161 w 358"/>
                <a:gd name="T3" fmla="*/ 179 h 179"/>
                <a:gd name="T4" fmla="*/ 161 w 358"/>
                <a:gd name="T5" fmla="*/ 179 h 179"/>
                <a:gd name="T6" fmla="*/ 161 w 358"/>
                <a:gd name="T7" fmla="*/ 179 h 179"/>
                <a:gd name="T8" fmla="*/ 172 w 358"/>
                <a:gd name="T9" fmla="*/ 177 h 179"/>
                <a:gd name="T10" fmla="*/ 161 w 358"/>
                <a:gd name="T11" fmla="*/ 179 h 179"/>
                <a:gd name="T12" fmla="*/ 172 w 358"/>
                <a:gd name="T13" fmla="*/ 177 h 179"/>
                <a:gd name="T14" fmla="*/ 185 w 358"/>
                <a:gd name="T15" fmla="*/ 169 h 179"/>
                <a:gd name="T16" fmla="*/ 172 w 358"/>
                <a:gd name="T17" fmla="*/ 177 h 179"/>
                <a:gd name="T18" fmla="*/ 185 w 358"/>
                <a:gd name="T19" fmla="*/ 169 h 179"/>
                <a:gd name="T20" fmla="*/ 185 w 358"/>
                <a:gd name="T21" fmla="*/ 169 h 179"/>
                <a:gd name="T22" fmla="*/ 131 w 358"/>
                <a:gd name="T23" fmla="*/ 158 h 179"/>
                <a:gd name="T24" fmla="*/ 131 w 358"/>
                <a:gd name="T25" fmla="*/ 158 h 179"/>
                <a:gd name="T26" fmla="*/ 131 w 358"/>
                <a:gd name="T27" fmla="*/ 158 h 179"/>
                <a:gd name="T28" fmla="*/ 358 w 358"/>
                <a:gd name="T29" fmla="*/ 110 h 179"/>
                <a:gd name="T30" fmla="*/ 347 w 358"/>
                <a:gd name="T31" fmla="*/ 112 h 179"/>
                <a:gd name="T32" fmla="*/ 347 w 358"/>
                <a:gd name="T33" fmla="*/ 112 h 179"/>
                <a:gd name="T34" fmla="*/ 358 w 358"/>
                <a:gd name="T35" fmla="*/ 110 h 179"/>
                <a:gd name="T36" fmla="*/ 37 w 358"/>
                <a:gd name="T37" fmla="*/ 104 h 179"/>
                <a:gd name="T38" fmla="*/ 34 w 358"/>
                <a:gd name="T39" fmla="*/ 105 h 179"/>
                <a:gd name="T40" fmla="*/ 34 w 358"/>
                <a:gd name="T41" fmla="*/ 105 h 179"/>
                <a:gd name="T42" fmla="*/ 37 w 358"/>
                <a:gd name="T43" fmla="*/ 104 h 179"/>
                <a:gd name="T44" fmla="*/ 35 w 358"/>
                <a:gd name="T45" fmla="*/ 98 h 179"/>
                <a:gd name="T46" fmla="*/ 35 w 358"/>
                <a:gd name="T47" fmla="*/ 98 h 179"/>
                <a:gd name="T48" fmla="*/ 117 w 358"/>
                <a:gd name="T49" fmla="*/ 156 h 179"/>
                <a:gd name="T50" fmla="*/ 130 w 358"/>
                <a:gd name="T51" fmla="*/ 155 h 179"/>
                <a:gd name="T52" fmla="*/ 131 w 358"/>
                <a:gd name="T53" fmla="*/ 158 h 179"/>
                <a:gd name="T54" fmla="*/ 130 w 358"/>
                <a:gd name="T55" fmla="*/ 155 h 179"/>
                <a:gd name="T56" fmla="*/ 117 w 358"/>
                <a:gd name="T57" fmla="*/ 156 h 179"/>
                <a:gd name="T58" fmla="*/ 35 w 358"/>
                <a:gd name="T59" fmla="*/ 98 h 179"/>
                <a:gd name="T60" fmla="*/ 0 w 358"/>
                <a:gd name="T61" fmla="*/ 0 h 179"/>
                <a:gd name="T62" fmla="*/ 0 w 358"/>
                <a:gd name="T63" fmla="*/ 0 h 179"/>
                <a:gd name="T64" fmla="*/ 0 w 358"/>
                <a:gd name="T65" fmla="*/ 0 h 179"/>
                <a:gd name="T66" fmla="*/ 0 w 358"/>
                <a:gd name="T67" fmla="*/ 0 h 179"/>
                <a:gd name="T68" fmla="*/ 0 w 358"/>
                <a:gd name="T69" fmla="*/ 0 h 179"/>
                <a:gd name="T70" fmla="*/ 0 w 358"/>
                <a:gd name="T7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79">
                  <a:moveTo>
                    <a:pt x="161" y="179"/>
                  </a:moveTo>
                  <a:cubicBezTo>
                    <a:pt x="161" y="179"/>
                    <a:pt x="161" y="179"/>
                    <a:pt x="161" y="179"/>
                  </a:cubicBezTo>
                  <a:cubicBezTo>
                    <a:pt x="161" y="179"/>
                    <a:pt x="161" y="179"/>
                    <a:pt x="161" y="179"/>
                  </a:cubicBezTo>
                  <a:cubicBezTo>
                    <a:pt x="161" y="179"/>
                    <a:pt x="161" y="179"/>
                    <a:pt x="161" y="179"/>
                  </a:cubicBezTo>
                  <a:moveTo>
                    <a:pt x="172" y="177"/>
                  </a:moveTo>
                  <a:cubicBezTo>
                    <a:pt x="168" y="178"/>
                    <a:pt x="165" y="179"/>
                    <a:pt x="161" y="179"/>
                  </a:cubicBezTo>
                  <a:cubicBezTo>
                    <a:pt x="165" y="179"/>
                    <a:pt x="168" y="178"/>
                    <a:pt x="172" y="177"/>
                  </a:cubicBezTo>
                  <a:moveTo>
                    <a:pt x="185" y="169"/>
                  </a:moveTo>
                  <a:cubicBezTo>
                    <a:pt x="181" y="172"/>
                    <a:pt x="177" y="175"/>
                    <a:pt x="172" y="177"/>
                  </a:cubicBezTo>
                  <a:cubicBezTo>
                    <a:pt x="177" y="175"/>
                    <a:pt x="181" y="172"/>
                    <a:pt x="185" y="169"/>
                  </a:cubicBezTo>
                  <a:cubicBezTo>
                    <a:pt x="185" y="169"/>
                    <a:pt x="185" y="169"/>
                    <a:pt x="185" y="169"/>
                  </a:cubicBezTo>
                  <a:moveTo>
                    <a:pt x="131" y="158"/>
                  </a:moveTo>
                  <a:cubicBezTo>
                    <a:pt x="131" y="158"/>
                    <a:pt x="131" y="158"/>
                    <a:pt x="131" y="158"/>
                  </a:cubicBezTo>
                  <a:cubicBezTo>
                    <a:pt x="131" y="158"/>
                    <a:pt x="131" y="158"/>
                    <a:pt x="131" y="158"/>
                  </a:cubicBezTo>
                  <a:moveTo>
                    <a:pt x="358" y="110"/>
                  </a:moveTo>
                  <a:cubicBezTo>
                    <a:pt x="354" y="112"/>
                    <a:pt x="351" y="112"/>
                    <a:pt x="347" y="112"/>
                  </a:cubicBezTo>
                  <a:cubicBezTo>
                    <a:pt x="347" y="112"/>
                    <a:pt x="347" y="112"/>
                    <a:pt x="347" y="112"/>
                  </a:cubicBezTo>
                  <a:cubicBezTo>
                    <a:pt x="351" y="112"/>
                    <a:pt x="354" y="112"/>
                    <a:pt x="358" y="110"/>
                  </a:cubicBezTo>
                  <a:moveTo>
                    <a:pt x="37" y="104"/>
                  </a:moveTo>
                  <a:cubicBezTo>
                    <a:pt x="37" y="104"/>
                    <a:pt x="35" y="105"/>
                    <a:pt x="34" y="105"/>
                  </a:cubicBezTo>
                  <a:cubicBezTo>
                    <a:pt x="34" y="105"/>
                    <a:pt x="34" y="105"/>
                    <a:pt x="34" y="105"/>
                  </a:cubicBezTo>
                  <a:cubicBezTo>
                    <a:pt x="35" y="105"/>
                    <a:pt x="37" y="104"/>
                    <a:pt x="37" y="104"/>
                  </a:cubicBezTo>
                  <a:moveTo>
                    <a:pt x="35" y="98"/>
                  </a:moveTo>
                  <a:cubicBezTo>
                    <a:pt x="35" y="98"/>
                    <a:pt x="35" y="98"/>
                    <a:pt x="35" y="98"/>
                  </a:cubicBezTo>
                  <a:cubicBezTo>
                    <a:pt x="52" y="146"/>
                    <a:pt x="90" y="156"/>
                    <a:pt x="117" y="156"/>
                  </a:cubicBezTo>
                  <a:cubicBezTo>
                    <a:pt x="122" y="156"/>
                    <a:pt x="126" y="156"/>
                    <a:pt x="130" y="155"/>
                  </a:cubicBezTo>
                  <a:cubicBezTo>
                    <a:pt x="131" y="158"/>
                    <a:pt x="131" y="158"/>
                    <a:pt x="131" y="158"/>
                  </a:cubicBezTo>
                  <a:cubicBezTo>
                    <a:pt x="130" y="155"/>
                    <a:pt x="130" y="155"/>
                    <a:pt x="130" y="155"/>
                  </a:cubicBezTo>
                  <a:cubicBezTo>
                    <a:pt x="126" y="156"/>
                    <a:pt x="122" y="156"/>
                    <a:pt x="117" y="156"/>
                  </a:cubicBezTo>
                  <a:cubicBezTo>
                    <a:pt x="90" y="156"/>
                    <a:pt x="52" y="146"/>
                    <a:pt x="35" y="98"/>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işľíďê"/>
            <p:cNvSpPr/>
            <p:nvPr/>
          </p:nvSpPr>
          <p:spPr bwMode="auto">
            <a:xfrm>
              <a:off x="4779963" y="3708401"/>
              <a:ext cx="400050" cy="236538"/>
            </a:xfrm>
            <a:custGeom>
              <a:avLst/>
              <a:gdLst>
                <a:gd name="T0" fmla="*/ 7 w 132"/>
                <a:gd name="T1" fmla="*/ 64 h 78"/>
                <a:gd name="T2" fmla="*/ 0 w 132"/>
                <a:gd name="T3" fmla="*/ 78 h 78"/>
                <a:gd name="T4" fmla="*/ 0 w 132"/>
                <a:gd name="T5" fmla="*/ 78 h 78"/>
                <a:gd name="T6" fmla="*/ 7 w 132"/>
                <a:gd name="T7" fmla="*/ 64 h 78"/>
                <a:gd name="T8" fmla="*/ 80 w 132"/>
                <a:gd name="T9" fmla="*/ 53 h 78"/>
                <a:gd name="T10" fmla="*/ 69 w 132"/>
                <a:gd name="T11" fmla="*/ 55 h 78"/>
                <a:gd name="T12" fmla="*/ 69 w 132"/>
                <a:gd name="T13" fmla="*/ 55 h 78"/>
                <a:gd name="T14" fmla="*/ 80 w 132"/>
                <a:gd name="T15" fmla="*/ 53 h 78"/>
                <a:gd name="T16" fmla="*/ 39 w 132"/>
                <a:gd name="T17" fmla="*/ 34 h 78"/>
                <a:gd name="T18" fmla="*/ 6 w 132"/>
                <a:gd name="T19" fmla="*/ 46 h 78"/>
                <a:gd name="T20" fmla="*/ 6 w 132"/>
                <a:gd name="T21" fmla="*/ 46 h 78"/>
                <a:gd name="T22" fmla="*/ 39 w 132"/>
                <a:gd name="T23" fmla="*/ 34 h 78"/>
                <a:gd name="T24" fmla="*/ 132 w 132"/>
                <a:gd name="T25" fmla="*/ 0 h 78"/>
                <a:gd name="T26" fmla="*/ 99 w 132"/>
                <a:gd name="T27" fmla="*/ 12 h 78"/>
                <a:gd name="T28" fmla="*/ 99 w 132"/>
                <a:gd name="T29" fmla="*/ 12 h 78"/>
                <a:gd name="T30" fmla="*/ 99 w 132"/>
                <a:gd name="T31" fmla="*/ 13 h 78"/>
                <a:gd name="T32" fmla="*/ 99 w 132"/>
                <a:gd name="T33" fmla="*/ 12 h 78"/>
                <a:gd name="T34" fmla="*/ 132 w 132"/>
                <a:gd name="T35" fmla="*/ 0 h 78"/>
                <a:gd name="T36" fmla="*/ 132 w 132"/>
                <a:gd name="T37" fmla="*/ 0 h 78"/>
                <a:gd name="T38" fmla="*/ 132 w 132"/>
                <a:gd name="T3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78">
                  <a:moveTo>
                    <a:pt x="7" y="64"/>
                  </a:moveTo>
                  <a:cubicBezTo>
                    <a:pt x="5" y="69"/>
                    <a:pt x="3" y="74"/>
                    <a:pt x="0" y="78"/>
                  </a:cubicBezTo>
                  <a:cubicBezTo>
                    <a:pt x="0" y="78"/>
                    <a:pt x="0" y="78"/>
                    <a:pt x="0" y="78"/>
                  </a:cubicBezTo>
                  <a:cubicBezTo>
                    <a:pt x="3" y="74"/>
                    <a:pt x="5" y="69"/>
                    <a:pt x="7" y="64"/>
                  </a:cubicBezTo>
                  <a:moveTo>
                    <a:pt x="80" y="53"/>
                  </a:moveTo>
                  <a:cubicBezTo>
                    <a:pt x="76" y="54"/>
                    <a:pt x="73" y="55"/>
                    <a:pt x="69" y="55"/>
                  </a:cubicBezTo>
                  <a:cubicBezTo>
                    <a:pt x="69" y="55"/>
                    <a:pt x="69" y="55"/>
                    <a:pt x="69" y="55"/>
                  </a:cubicBezTo>
                  <a:cubicBezTo>
                    <a:pt x="73" y="55"/>
                    <a:pt x="76" y="54"/>
                    <a:pt x="80" y="53"/>
                  </a:cubicBezTo>
                  <a:moveTo>
                    <a:pt x="39" y="34"/>
                  </a:moveTo>
                  <a:cubicBezTo>
                    <a:pt x="6" y="46"/>
                    <a:pt x="6" y="46"/>
                    <a:pt x="6" y="46"/>
                  </a:cubicBezTo>
                  <a:cubicBezTo>
                    <a:pt x="6" y="46"/>
                    <a:pt x="6" y="46"/>
                    <a:pt x="6" y="46"/>
                  </a:cubicBezTo>
                  <a:cubicBezTo>
                    <a:pt x="39" y="34"/>
                    <a:pt x="39" y="34"/>
                    <a:pt x="39" y="34"/>
                  </a:cubicBezTo>
                  <a:moveTo>
                    <a:pt x="132" y="0"/>
                  </a:moveTo>
                  <a:cubicBezTo>
                    <a:pt x="99" y="12"/>
                    <a:pt x="99" y="12"/>
                    <a:pt x="99" y="12"/>
                  </a:cubicBezTo>
                  <a:cubicBezTo>
                    <a:pt x="99" y="12"/>
                    <a:pt x="99" y="12"/>
                    <a:pt x="99" y="12"/>
                  </a:cubicBezTo>
                  <a:cubicBezTo>
                    <a:pt x="99" y="12"/>
                    <a:pt x="99" y="13"/>
                    <a:pt x="99" y="13"/>
                  </a:cubicBezTo>
                  <a:cubicBezTo>
                    <a:pt x="99" y="13"/>
                    <a:pt x="99" y="12"/>
                    <a:pt x="99" y="12"/>
                  </a:cubicBezTo>
                  <a:cubicBezTo>
                    <a:pt x="132" y="0"/>
                    <a:pt x="132" y="0"/>
                    <a:pt x="132" y="0"/>
                  </a:cubicBezTo>
                  <a:cubicBezTo>
                    <a:pt x="132" y="0"/>
                    <a:pt x="132" y="0"/>
                    <a:pt x="132" y="0"/>
                  </a:cubicBezTo>
                  <a:cubicBezTo>
                    <a:pt x="132" y="0"/>
                    <a:pt x="132" y="0"/>
                    <a:pt x="132" y="0"/>
                  </a:cubicBezTo>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ïṣḷiḓé"/>
            <p:cNvSpPr/>
            <p:nvPr/>
          </p:nvSpPr>
          <p:spPr bwMode="auto">
            <a:xfrm>
              <a:off x="4221163" y="3046413"/>
              <a:ext cx="1258888" cy="858838"/>
            </a:xfrm>
            <a:custGeom>
              <a:avLst/>
              <a:gdLst>
                <a:gd name="T0" fmla="*/ 20 w 416"/>
                <a:gd name="T1" fmla="*/ 184 h 284"/>
                <a:gd name="T2" fmla="*/ 20 w 416"/>
                <a:gd name="T3" fmla="*/ 184 h 284"/>
                <a:gd name="T4" fmla="*/ 20 w 416"/>
                <a:gd name="T5" fmla="*/ 185 h 284"/>
                <a:gd name="T6" fmla="*/ 20 w 416"/>
                <a:gd name="T7" fmla="*/ 185 h 284"/>
                <a:gd name="T8" fmla="*/ 20 w 416"/>
                <a:gd name="T9" fmla="*/ 184 h 284"/>
                <a:gd name="T10" fmla="*/ 66 w 416"/>
                <a:gd name="T11" fmla="*/ 104 h 284"/>
                <a:gd name="T12" fmla="*/ 0 w 416"/>
                <a:gd name="T13" fmla="*/ 128 h 284"/>
                <a:gd name="T14" fmla="*/ 0 w 416"/>
                <a:gd name="T15" fmla="*/ 128 h 284"/>
                <a:gd name="T16" fmla="*/ 0 w 416"/>
                <a:gd name="T17" fmla="*/ 128 h 284"/>
                <a:gd name="T18" fmla="*/ 0 w 416"/>
                <a:gd name="T19" fmla="*/ 128 h 284"/>
                <a:gd name="T20" fmla="*/ 0 w 416"/>
                <a:gd name="T21" fmla="*/ 128 h 284"/>
                <a:gd name="T22" fmla="*/ 0 w 416"/>
                <a:gd name="T23" fmla="*/ 128 h 284"/>
                <a:gd name="T24" fmla="*/ 35 w 416"/>
                <a:gd name="T25" fmla="*/ 226 h 284"/>
                <a:gd name="T26" fmla="*/ 117 w 416"/>
                <a:gd name="T27" fmla="*/ 284 h 284"/>
                <a:gd name="T28" fmla="*/ 130 w 416"/>
                <a:gd name="T29" fmla="*/ 283 h 284"/>
                <a:gd name="T30" fmla="*/ 66 w 416"/>
                <a:gd name="T31" fmla="*/ 104 h 284"/>
                <a:gd name="T32" fmla="*/ 159 w 416"/>
                <a:gd name="T33" fmla="*/ 70 h 284"/>
                <a:gd name="T34" fmla="*/ 125 w 416"/>
                <a:gd name="T35" fmla="*/ 82 h 284"/>
                <a:gd name="T36" fmla="*/ 191 w 416"/>
                <a:gd name="T37" fmla="*/ 265 h 284"/>
                <a:gd name="T38" fmla="*/ 191 w 416"/>
                <a:gd name="T39" fmla="*/ 265 h 284"/>
                <a:gd name="T40" fmla="*/ 224 w 416"/>
                <a:gd name="T41" fmla="*/ 253 h 284"/>
                <a:gd name="T42" fmla="*/ 159 w 416"/>
                <a:gd name="T43" fmla="*/ 70 h 284"/>
                <a:gd name="T44" fmla="*/ 251 w 416"/>
                <a:gd name="T45" fmla="*/ 36 h 284"/>
                <a:gd name="T46" fmla="*/ 218 w 416"/>
                <a:gd name="T47" fmla="*/ 48 h 284"/>
                <a:gd name="T48" fmla="*/ 284 w 416"/>
                <a:gd name="T49" fmla="*/ 231 h 284"/>
                <a:gd name="T50" fmla="*/ 317 w 416"/>
                <a:gd name="T51" fmla="*/ 219 h 284"/>
                <a:gd name="T52" fmla="*/ 251 w 416"/>
                <a:gd name="T53" fmla="*/ 36 h 284"/>
                <a:gd name="T54" fmla="*/ 350 w 416"/>
                <a:gd name="T55" fmla="*/ 0 h 284"/>
                <a:gd name="T56" fmla="*/ 311 w 416"/>
                <a:gd name="T57" fmla="*/ 14 h 284"/>
                <a:gd name="T58" fmla="*/ 377 w 416"/>
                <a:gd name="T59" fmla="*/ 198 h 284"/>
                <a:gd name="T60" fmla="*/ 377 w 416"/>
                <a:gd name="T61" fmla="*/ 198 h 284"/>
                <a:gd name="T62" fmla="*/ 377 w 416"/>
                <a:gd name="T63" fmla="*/ 198 h 284"/>
                <a:gd name="T64" fmla="*/ 377 w 416"/>
                <a:gd name="T65" fmla="*/ 198 h 284"/>
                <a:gd name="T66" fmla="*/ 416 w 416"/>
                <a:gd name="T67" fmla="*/ 184 h 284"/>
                <a:gd name="T68" fmla="*/ 351 w 416"/>
                <a:gd name="T69" fmla="*/ 2 h 284"/>
                <a:gd name="T70" fmla="*/ 350 w 416"/>
                <a:gd name="T7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6" h="284">
                  <a:moveTo>
                    <a:pt x="20" y="184"/>
                  </a:moveTo>
                  <a:cubicBezTo>
                    <a:pt x="20" y="184"/>
                    <a:pt x="20" y="184"/>
                    <a:pt x="20" y="184"/>
                  </a:cubicBezTo>
                  <a:cubicBezTo>
                    <a:pt x="20" y="184"/>
                    <a:pt x="20" y="185"/>
                    <a:pt x="20" y="185"/>
                  </a:cubicBezTo>
                  <a:cubicBezTo>
                    <a:pt x="20" y="185"/>
                    <a:pt x="20" y="185"/>
                    <a:pt x="20" y="185"/>
                  </a:cubicBezTo>
                  <a:cubicBezTo>
                    <a:pt x="20" y="184"/>
                    <a:pt x="20" y="184"/>
                    <a:pt x="20" y="184"/>
                  </a:cubicBezTo>
                  <a:moveTo>
                    <a:pt x="66" y="104"/>
                  </a:moveTo>
                  <a:cubicBezTo>
                    <a:pt x="0" y="128"/>
                    <a:pt x="0" y="128"/>
                    <a:pt x="0" y="128"/>
                  </a:cubicBezTo>
                  <a:cubicBezTo>
                    <a:pt x="0" y="128"/>
                    <a:pt x="0" y="128"/>
                    <a:pt x="0" y="128"/>
                  </a:cubicBezTo>
                  <a:cubicBezTo>
                    <a:pt x="0" y="128"/>
                    <a:pt x="0" y="128"/>
                    <a:pt x="0" y="128"/>
                  </a:cubicBezTo>
                  <a:cubicBezTo>
                    <a:pt x="0" y="128"/>
                    <a:pt x="0" y="128"/>
                    <a:pt x="0" y="128"/>
                  </a:cubicBezTo>
                  <a:cubicBezTo>
                    <a:pt x="0" y="128"/>
                    <a:pt x="0" y="128"/>
                    <a:pt x="0" y="128"/>
                  </a:cubicBezTo>
                  <a:cubicBezTo>
                    <a:pt x="0" y="128"/>
                    <a:pt x="0" y="128"/>
                    <a:pt x="0" y="128"/>
                  </a:cubicBezTo>
                  <a:cubicBezTo>
                    <a:pt x="35" y="226"/>
                    <a:pt x="35" y="226"/>
                    <a:pt x="35" y="226"/>
                  </a:cubicBezTo>
                  <a:cubicBezTo>
                    <a:pt x="52" y="274"/>
                    <a:pt x="90" y="284"/>
                    <a:pt x="117" y="284"/>
                  </a:cubicBezTo>
                  <a:cubicBezTo>
                    <a:pt x="122" y="284"/>
                    <a:pt x="126" y="284"/>
                    <a:pt x="130" y="283"/>
                  </a:cubicBezTo>
                  <a:cubicBezTo>
                    <a:pt x="66" y="104"/>
                    <a:pt x="66" y="104"/>
                    <a:pt x="66" y="104"/>
                  </a:cubicBezTo>
                  <a:moveTo>
                    <a:pt x="159" y="70"/>
                  </a:moveTo>
                  <a:cubicBezTo>
                    <a:pt x="125" y="82"/>
                    <a:pt x="125" y="82"/>
                    <a:pt x="125" y="82"/>
                  </a:cubicBezTo>
                  <a:cubicBezTo>
                    <a:pt x="191" y="265"/>
                    <a:pt x="191" y="265"/>
                    <a:pt x="191" y="265"/>
                  </a:cubicBezTo>
                  <a:cubicBezTo>
                    <a:pt x="191" y="265"/>
                    <a:pt x="191" y="265"/>
                    <a:pt x="191" y="265"/>
                  </a:cubicBezTo>
                  <a:cubicBezTo>
                    <a:pt x="224" y="253"/>
                    <a:pt x="224" y="253"/>
                    <a:pt x="224" y="253"/>
                  </a:cubicBezTo>
                  <a:cubicBezTo>
                    <a:pt x="159" y="70"/>
                    <a:pt x="159" y="70"/>
                    <a:pt x="159" y="70"/>
                  </a:cubicBezTo>
                  <a:moveTo>
                    <a:pt x="251" y="36"/>
                  </a:moveTo>
                  <a:cubicBezTo>
                    <a:pt x="218" y="48"/>
                    <a:pt x="218" y="48"/>
                    <a:pt x="218" y="48"/>
                  </a:cubicBezTo>
                  <a:cubicBezTo>
                    <a:pt x="284" y="231"/>
                    <a:pt x="284" y="231"/>
                    <a:pt x="284" y="231"/>
                  </a:cubicBezTo>
                  <a:cubicBezTo>
                    <a:pt x="317" y="219"/>
                    <a:pt x="317" y="219"/>
                    <a:pt x="317" y="219"/>
                  </a:cubicBezTo>
                  <a:cubicBezTo>
                    <a:pt x="251" y="36"/>
                    <a:pt x="251" y="36"/>
                    <a:pt x="251" y="36"/>
                  </a:cubicBezTo>
                  <a:moveTo>
                    <a:pt x="350" y="0"/>
                  </a:moveTo>
                  <a:cubicBezTo>
                    <a:pt x="311" y="14"/>
                    <a:pt x="311" y="14"/>
                    <a:pt x="311" y="14"/>
                  </a:cubicBezTo>
                  <a:cubicBezTo>
                    <a:pt x="377" y="198"/>
                    <a:pt x="377" y="198"/>
                    <a:pt x="377" y="198"/>
                  </a:cubicBezTo>
                  <a:cubicBezTo>
                    <a:pt x="377" y="198"/>
                    <a:pt x="377" y="198"/>
                    <a:pt x="377" y="198"/>
                  </a:cubicBezTo>
                  <a:cubicBezTo>
                    <a:pt x="377" y="198"/>
                    <a:pt x="377" y="198"/>
                    <a:pt x="377" y="198"/>
                  </a:cubicBezTo>
                  <a:cubicBezTo>
                    <a:pt x="377" y="198"/>
                    <a:pt x="377" y="198"/>
                    <a:pt x="377" y="198"/>
                  </a:cubicBezTo>
                  <a:cubicBezTo>
                    <a:pt x="416" y="184"/>
                    <a:pt x="416" y="184"/>
                    <a:pt x="416" y="184"/>
                  </a:cubicBezTo>
                  <a:cubicBezTo>
                    <a:pt x="351" y="2"/>
                    <a:pt x="351" y="2"/>
                    <a:pt x="351" y="2"/>
                  </a:cubicBezTo>
                  <a:cubicBezTo>
                    <a:pt x="350" y="0"/>
                    <a:pt x="350" y="0"/>
                    <a:pt x="350" y="0"/>
                  </a:cubicBezTo>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ïṣ1iḑé"/>
            <p:cNvSpPr/>
            <p:nvPr/>
          </p:nvSpPr>
          <p:spPr bwMode="auto">
            <a:xfrm>
              <a:off x="4979988" y="3089276"/>
              <a:ext cx="387350" cy="682625"/>
            </a:xfrm>
            <a:custGeom>
              <a:avLst/>
              <a:gdLst>
                <a:gd name="T0" fmla="*/ 60 w 128"/>
                <a:gd name="T1" fmla="*/ 0 h 226"/>
                <a:gd name="T2" fmla="*/ 0 w 128"/>
                <a:gd name="T3" fmla="*/ 22 h 226"/>
                <a:gd name="T4" fmla="*/ 66 w 128"/>
                <a:gd name="T5" fmla="*/ 205 h 226"/>
                <a:gd name="T6" fmla="*/ 66 w 128"/>
                <a:gd name="T7" fmla="*/ 205 h 226"/>
                <a:gd name="T8" fmla="*/ 66 w 128"/>
                <a:gd name="T9" fmla="*/ 205 h 226"/>
                <a:gd name="T10" fmla="*/ 96 w 128"/>
                <a:gd name="T11" fmla="*/ 226 h 226"/>
                <a:gd name="T12" fmla="*/ 107 w 128"/>
                <a:gd name="T13" fmla="*/ 224 h 226"/>
                <a:gd name="T14" fmla="*/ 107 w 128"/>
                <a:gd name="T15" fmla="*/ 224 h 226"/>
                <a:gd name="T16" fmla="*/ 128 w 128"/>
                <a:gd name="T17" fmla="*/ 195 h 226"/>
                <a:gd name="T18" fmla="*/ 126 w 128"/>
                <a:gd name="T19" fmla="*/ 184 h 226"/>
                <a:gd name="T20" fmla="*/ 126 w 128"/>
                <a:gd name="T21" fmla="*/ 184 h 226"/>
                <a:gd name="T22" fmla="*/ 60 w 128"/>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26">
                  <a:moveTo>
                    <a:pt x="60" y="0"/>
                  </a:moveTo>
                  <a:cubicBezTo>
                    <a:pt x="0" y="22"/>
                    <a:pt x="0" y="22"/>
                    <a:pt x="0" y="22"/>
                  </a:cubicBezTo>
                  <a:cubicBezTo>
                    <a:pt x="66" y="205"/>
                    <a:pt x="66" y="205"/>
                    <a:pt x="66" y="205"/>
                  </a:cubicBezTo>
                  <a:cubicBezTo>
                    <a:pt x="66" y="205"/>
                    <a:pt x="66" y="205"/>
                    <a:pt x="66" y="205"/>
                  </a:cubicBezTo>
                  <a:cubicBezTo>
                    <a:pt x="66" y="205"/>
                    <a:pt x="66" y="205"/>
                    <a:pt x="66" y="205"/>
                  </a:cubicBezTo>
                  <a:cubicBezTo>
                    <a:pt x="71" y="218"/>
                    <a:pt x="83" y="226"/>
                    <a:pt x="96" y="226"/>
                  </a:cubicBezTo>
                  <a:cubicBezTo>
                    <a:pt x="100" y="226"/>
                    <a:pt x="103" y="226"/>
                    <a:pt x="107" y="224"/>
                  </a:cubicBezTo>
                  <a:cubicBezTo>
                    <a:pt x="107" y="224"/>
                    <a:pt x="107" y="224"/>
                    <a:pt x="107" y="224"/>
                  </a:cubicBezTo>
                  <a:cubicBezTo>
                    <a:pt x="120" y="220"/>
                    <a:pt x="128" y="208"/>
                    <a:pt x="128" y="195"/>
                  </a:cubicBezTo>
                  <a:cubicBezTo>
                    <a:pt x="128" y="191"/>
                    <a:pt x="127" y="187"/>
                    <a:pt x="126" y="184"/>
                  </a:cubicBezTo>
                  <a:cubicBezTo>
                    <a:pt x="126" y="184"/>
                    <a:pt x="126" y="184"/>
                    <a:pt x="126" y="184"/>
                  </a:cubicBezTo>
                  <a:cubicBezTo>
                    <a:pt x="60" y="0"/>
                    <a:pt x="60" y="0"/>
                    <a:pt x="60"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îṧļïḋé"/>
            <p:cNvSpPr/>
            <p:nvPr/>
          </p:nvSpPr>
          <p:spPr bwMode="auto">
            <a:xfrm>
              <a:off x="4702175" y="3190876"/>
              <a:ext cx="393700" cy="684213"/>
            </a:xfrm>
            <a:custGeom>
              <a:avLst/>
              <a:gdLst>
                <a:gd name="T0" fmla="*/ 59 w 130"/>
                <a:gd name="T1" fmla="*/ 0 h 226"/>
                <a:gd name="T2" fmla="*/ 0 w 130"/>
                <a:gd name="T3" fmla="*/ 22 h 226"/>
                <a:gd name="T4" fmla="*/ 65 w 130"/>
                <a:gd name="T5" fmla="*/ 205 h 226"/>
                <a:gd name="T6" fmla="*/ 95 w 130"/>
                <a:gd name="T7" fmla="*/ 226 h 226"/>
                <a:gd name="T8" fmla="*/ 106 w 130"/>
                <a:gd name="T9" fmla="*/ 224 h 226"/>
                <a:gd name="T10" fmla="*/ 106 w 130"/>
                <a:gd name="T11" fmla="*/ 224 h 226"/>
                <a:gd name="T12" fmla="*/ 125 w 130"/>
                <a:gd name="T13" fmla="*/ 184 h 226"/>
                <a:gd name="T14" fmla="*/ 125 w 130"/>
                <a:gd name="T15" fmla="*/ 183 h 226"/>
                <a:gd name="T16" fmla="*/ 125 w 130"/>
                <a:gd name="T17" fmla="*/ 183 h 226"/>
                <a:gd name="T18" fmla="*/ 59 w 130"/>
                <a:gd name="T1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26">
                  <a:moveTo>
                    <a:pt x="59" y="0"/>
                  </a:moveTo>
                  <a:cubicBezTo>
                    <a:pt x="0" y="22"/>
                    <a:pt x="0" y="22"/>
                    <a:pt x="0" y="22"/>
                  </a:cubicBezTo>
                  <a:cubicBezTo>
                    <a:pt x="65" y="205"/>
                    <a:pt x="65" y="205"/>
                    <a:pt x="65" y="205"/>
                  </a:cubicBezTo>
                  <a:cubicBezTo>
                    <a:pt x="70" y="218"/>
                    <a:pt x="82" y="226"/>
                    <a:pt x="95" y="226"/>
                  </a:cubicBezTo>
                  <a:cubicBezTo>
                    <a:pt x="99" y="226"/>
                    <a:pt x="102" y="225"/>
                    <a:pt x="106" y="224"/>
                  </a:cubicBezTo>
                  <a:cubicBezTo>
                    <a:pt x="106" y="224"/>
                    <a:pt x="106" y="224"/>
                    <a:pt x="106" y="224"/>
                  </a:cubicBezTo>
                  <a:cubicBezTo>
                    <a:pt x="122" y="218"/>
                    <a:pt x="130" y="200"/>
                    <a:pt x="125" y="184"/>
                  </a:cubicBezTo>
                  <a:cubicBezTo>
                    <a:pt x="125" y="184"/>
                    <a:pt x="125" y="183"/>
                    <a:pt x="125" y="183"/>
                  </a:cubicBezTo>
                  <a:cubicBezTo>
                    <a:pt x="125" y="183"/>
                    <a:pt x="125" y="183"/>
                    <a:pt x="125" y="183"/>
                  </a:cubicBezTo>
                  <a:cubicBezTo>
                    <a:pt x="59" y="0"/>
                    <a:pt x="59" y="0"/>
                    <a:pt x="59"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íṥliḍê"/>
            <p:cNvSpPr/>
            <p:nvPr/>
          </p:nvSpPr>
          <p:spPr bwMode="auto">
            <a:xfrm>
              <a:off x="4419600" y="3294063"/>
              <a:ext cx="385763" cy="681038"/>
            </a:xfrm>
            <a:custGeom>
              <a:avLst/>
              <a:gdLst>
                <a:gd name="T0" fmla="*/ 59 w 127"/>
                <a:gd name="T1" fmla="*/ 0 h 225"/>
                <a:gd name="T2" fmla="*/ 0 w 127"/>
                <a:gd name="T3" fmla="*/ 22 h 225"/>
                <a:gd name="T4" fmla="*/ 64 w 127"/>
                <a:gd name="T5" fmla="*/ 201 h 225"/>
                <a:gd name="T6" fmla="*/ 65 w 127"/>
                <a:gd name="T7" fmla="*/ 204 h 225"/>
                <a:gd name="T8" fmla="*/ 65 w 127"/>
                <a:gd name="T9" fmla="*/ 204 h 225"/>
                <a:gd name="T10" fmla="*/ 65 w 127"/>
                <a:gd name="T11" fmla="*/ 204 h 225"/>
                <a:gd name="T12" fmla="*/ 95 w 127"/>
                <a:gd name="T13" fmla="*/ 225 h 225"/>
                <a:gd name="T14" fmla="*/ 95 w 127"/>
                <a:gd name="T15" fmla="*/ 225 h 225"/>
                <a:gd name="T16" fmla="*/ 95 w 127"/>
                <a:gd name="T17" fmla="*/ 225 h 225"/>
                <a:gd name="T18" fmla="*/ 106 w 127"/>
                <a:gd name="T19" fmla="*/ 223 h 225"/>
                <a:gd name="T20" fmla="*/ 106 w 127"/>
                <a:gd name="T21" fmla="*/ 223 h 225"/>
                <a:gd name="T22" fmla="*/ 106 w 127"/>
                <a:gd name="T23" fmla="*/ 223 h 225"/>
                <a:gd name="T24" fmla="*/ 119 w 127"/>
                <a:gd name="T25" fmla="*/ 215 h 225"/>
                <a:gd name="T26" fmla="*/ 126 w 127"/>
                <a:gd name="T27" fmla="*/ 201 h 225"/>
                <a:gd name="T28" fmla="*/ 125 w 127"/>
                <a:gd name="T29" fmla="*/ 183 h 225"/>
                <a:gd name="T30" fmla="*/ 125 w 127"/>
                <a:gd name="T31" fmla="*/ 183 h 225"/>
                <a:gd name="T32" fmla="*/ 125 w 127"/>
                <a:gd name="T33" fmla="*/ 183 h 225"/>
                <a:gd name="T34" fmla="*/ 125 w 127"/>
                <a:gd name="T35" fmla="*/ 183 h 225"/>
                <a:gd name="T36" fmla="*/ 59 w 127"/>
                <a:gd name="T3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25">
                  <a:moveTo>
                    <a:pt x="59" y="0"/>
                  </a:moveTo>
                  <a:cubicBezTo>
                    <a:pt x="0" y="22"/>
                    <a:pt x="0" y="22"/>
                    <a:pt x="0" y="22"/>
                  </a:cubicBezTo>
                  <a:cubicBezTo>
                    <a:pt x="64" y="201"/>
                    <a:pt x="64" y="201"/>
                    <a:pt x="64" y="201"/>
                  </a:cubicBezTo>
                  <a:cubicBezTo>
                    <a:pt x="65" y="204"/>
                    <a:pt x="65" y="204"/>
                    <a:pt x="65" y="204"/>
                  </a:cubicBezTo>
                  <a:cubicBezTo>
                    <a:pt x="65" y="204"/>
                    <a:pt x="65" y="204"/>
                    <a:pt x="65" y="204"/>
                  </a:cubicBezTo>
                  <a:cubicBezTo>
                    <a:pt x="65" y="204"/>
                    <a:pt x="65" y="204"/>
                    <a:pt x="65" y="204"/>
                  </a:cubicBezTo>
                  <a:cubicBezTo>
                    <a:pt x="70" y="217"/>
                    <a:pt x="82" y="225"/>
                    <a:pt x="95" y="225"/>
                  </a:cubicBezTo>
                  <a:cubicBezTo>
                    <a:pt x="95" y="225"/>
                    <a:pt x="95" y="225"/>
                    <a:pt x="95" y="225"/>
                  </a:cubicBezTo>
                  <a:cubicBezTo>
                    <a:pt x="95" y="225"/>
                    <a:pt x="95" y="225"/>
                    <a:pt x="95" y="225"/>
                  </a:cubicBezTo>
                  <a:cubicBezTo>
                    <a:pt x="99" y="225"/>
                    <a:pt x="102" y="224"/>
                    <a:pt x="106" y="223"/>
                  </a:cubicBezTo>
                  <a:cubicBezTo>
                    <a:pt x="106" y="223"/>
                    <a:pt x="106" y="223"/>
                    <a:pt x="106" y="223"/>
                  </a:cubicBezTo>
                  <a:cubicBezTo>
                    <a:pt x="106" y="223"/>
                    <a:pt x="106" y="223"/>
                    <a:pt x="106" y="223"/>
                  </a:cubicBezTo>
                  <a:cubicBezTo>
                    <a:pt x="111" y="221"/>
                    <a:pt x="115" y="218"/>
                    <a:pt x="119" y="215"/>
                  </a:cubicBezTo>
                  <a:cubicBezTo>
                    <a:pt x="122" y="211"/>
                    <a:pt x="124" y="206"/>
                    <a:pt x="126" y="201"/>
                  </a:cubicBezTo>
                  <a:cubicBezTo>
                    <a:pt x="127" y="195"/>
                    <a:pt x="127" y="189"/>
                    <a:pt x="125" y="183"/>
                  </a:cubicBezTo>
                  <a:cubicBezTo>
                    <a:pt x="125" y="183"/>
                    <a:pt x="125" y="183"/>
                    <a:pt x="125" y="183"/>
                  </a:cubicBezTo>
                  <a:cubicBezTo>
                    <a:pt x="125" y="183"/>
                    <a:pt x="125" y="183"/>
                    <a:pt x="125" y="183"/>
                  </a:cubicBezTo>
                  <a:cubicBezTo>
                    <a:pt x="125" y="183"/>
                    <a:pt x="125" y="183"/>
                    <a:pt x="125" y="183"/>
                  </a:cubicBezTo>
                  <a:cubicBezTo>
                    <a:pt x="59" y="0"/>
                    <a:pt x="59" y="0"/>
                    <a:pt x="59"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ïṣļïḍè"/>
            <p:cNvSpPr/>
            <p:nvPr/>
          </p:nvSpPr>
          <p:spPr bwMode="auto">
            <a:xfrm>
              <a:off x="4089400" y="3433763"/>
              <a:ext cx="242888" cy="317500"/>
            </a:xfrm>
            <a:custGeom>
              <a:avLst/>
              <a:gdLst>
                <a:gd name="T0" fmla="*/ 53 w 80"/>
                <a:gd name="T1" fmla="*/ 28 h 105"/>
                <a:gd name="T2" fmla="*/ 53 w 80"/>
                <a:gd name="T3" fmla="*/ 28 h 105"/>
                <a:gd name="T4" fmla="*/ 55 w 80"/>
                <a:gd name="T5" fmla="*/ 35 h 105"/>
                <a:gd name="T6" fmla="*/ 55 w 80"/>
                <a:gd name="T7" fmla="*/ 35 h 105"/>
                <a:gd name="T8" fmla="*/ 53 w 80"/>
                <a:gd name="T9" fmla="*/ 28 h 105"/>
                <a:gd name="T10" fmla="*/ 43 w 80"/>
                <a:gd name="T11" fmla="*/ 0 h 105"/>
                <a:gd name="T12" fmla="*/ 0 w 80"/>
                <a:gd name="T13" fmla="*/ 16 h 105"/>
                <a:gd name="T14" fmla="*/ 77 w 80"/>
                <a:gd name="T15" fmla="*/ 105 h 105"/>
                <a:gd name="T16" fmla="*/ 80 w 80"/>
                <a:gd name="T17" fmla="*/ 104 h 105"/>
                <a:gd name="T18" fmla="*/ 80 w 80"/>
                <a:gd name="T19" fmla="*/ 104 h 105"/>
                <a:gd name="T20" fmla="*/ 80 w 80"/>
                <a:gd name="T21" fmla="*/ 104 h 105"/>
                <a:gd name="T22" fmla="*/ 78 w 80"/>
                <a:gd name="T23" fmla="*/ 98 h 105"/>
                <a:gd name="T24" fmla="*/ 78 w 80"/>
                <a:gd name="T25" fmla="*/ 98 h 105"/>
                <a:gd name="T26" fmla="*/ 78 w 80"/>
                <a:gd name="T27" fmla="*/ 98 h 105"/>
                <a:gd name="T28" fmla="*/ 43 w 80"/>
                <a:gd name="T29" fmla="*/ 0 h 105"/>
                <a:gd name="T30" fmla="*/ 43 w 80"/>
                <a:gd name="T31" fmla="*/ 0 h 105"/>
                <a:gd name="T32" fmla="*/ 43 w 80"/>
                <a:gd name="T33" fmla="*/ 0 h 105"/>
                <a:gd name="T34" fmla="*/ 43 w 80"/>
                <a:gd name="T35" fmla="*/ 0 h 105"/>
                <a:gd name="T36" fmla="*/ 43 w 80"/>
                <a:gd name="T37" fmla="*/ 0 h 105"/>
                <a:gd name="T38" fmla="*/ 43 w 80"/>
                <a:gd name="T3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05">
                  <a:moveTo>
                    <a:pt x="53" y="28"/>
                  </a:moveTo>
                  <a:cubicBezTo>
                    <a:pt x="53" y="28"/>
                    <a:pt x="53" y="28"/>
                    <a:pt x="53" y="28"/>
                  </a:cubicBezTo>
                  <a:cubicBezTo>
                    <a:pt x="53" y="30"/>
                    <a:pt x="54" y="32"/>
                    <a:pt x="55" y="35"/>
                  </a:cubicBezTo>
                  <a:cubicBezTo>
                    <a:pt x="55" y="35"/>
                    <a:pt x="55" y="35"/>
                    <a:pt x="55" y="35"/>
                  </a:cubicBezTo>
                  <a:cubicBezTo>
                    <a:pt x="53" y="28"/>
                    <a:pt x="53" y="28"/>
                    <a:pt x="53" y="28"/>
                  </a:cubicBezTo>
                  <a:moveTo>
                    <a:pt x="43" y="0"/>
                  </a:moveTo>
                  <a:cubicBezTo>
                    <a:pt x="0" y="16"/>
                    <a:pt x="0" y="16"/>
                    <a:pt x="0" y="16"/>
                  </a:cubicBezTo>
                  <a:cubicBezTo>
                    <a:pt x="30" y="98"/>
                    <a:pt x="66" y="105"/>
                    <a:pt x="77" y="105"/>
                  </a:cubicBezTo>
                  <a:cubicBezTo>
                    <a:pt x="78" y="105"/>
                    <a:pt x="80" y="104"/>
                    <a:pt x="80" y="104"/>
                  </a:cubicBezTo>
                  <a:cubicBezTo>
                    <a:pt x="80" y="104"/>
                    <a:pt x="80" y="104"/>
                    <a:pt x="80" y="104"/>
                  </a:cubicBezTo>
                  <a:cubicBezTo>
                    <a:pt x="80" y="104"/>
                    <a:pt x="80" y="104"/>
                    <a:pt x="80" y="104"/>
                  </a:cubicBezTo>
                  <a:cubicBezTo>
                    <a:pt x="78" y="98"/>
                    <a:pt x="78" y="98"/>
                    <a:pt x="78" y="98"/>
                  </a:cubicBezTo>
                  <a:cubicBezTo>
                    <a:pt x="78" y="98"/>
                    <a:pt x="78" y="98"/>
                    <a:pt x="78" y="98"/>
                  </a:cubicBezTo>
                  <a:cubicBezTo>
                    <a:pt x="78" y="98"/>
                    <a:pt x="78" y="98"/>
                    <a:pt x="78" y="98"/>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Sļiḍé"/>
            <p:cNvSpPr/>
            <p:nvPr/>
          </p:nvSpPr>
          <p:spPr bwMode="auto">
            <a:xfrm>
              <a:off x="4081463" y="5694363"/>
              <a:ext cx="1141413" cy="82550"/>
            </a:xfrm>
            <a:prstGeom prst="ellipse">
              <a:avLst/>
            </a:prstGeom>
            <a:solidFill>
              <a:srgbClr val="5899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îŝľiḋé"/>
            <p:cNvSpPr/>
            <p:nvPr/>
          </p:nvSpPr>
          <p:spPr bwMode="auto">
            <a:xfrm>
              <a:off x="4068763" y="4425951"/>
              <a:ext cx="696913" cy="1073150"/>
            </a:xfrm>
            <a:custGeom>
              <a:avLst/>
              <a:gdLst>
                <a:gd name="T0" fmla="*/ 65 w 439"/>
                <a:gd name="T1" fmla="*/ 676 h 676"/>
                <a:gd name="T2" fmla="*/ 0 w 439"/>
                <a:gd name="T3" fmla="*/ 577 h 676"/>
                <a:gd name="T4" fmla="*/ 235 w 439"/>
                <a:gd name="T5" fmla="*/ 420 h 676"/>
                <a:gd name="T6" fmla="*/ 322 w 439"/>
                <a:gd name="T7" fmla="*/ 0 h 676"/>
                <a:gd name="T8" fmla="*/ 439 w 439"/>
                <a:gd name="T9" fmla="*/ 24 h 676"/>
                <a:gd name="T10" fmla="*/ 340 w 439"/>
                <a:gd name="T11" fmla="*/ 493 h 676"/>
                <a:gd name="T12" fmla="*/ 65 w 439"/>
                <a:gd name="T13" fmla="*/ 676 h 676"/>
              </a:gdLst>
              <a:ahLst/>
              <a:cxnLst>
                <a:cxn ang="0">
                  <a:pos x="T0" y="T1"/>
                </a:cxn>
                <a:cxn ang="0">
                  <a:pos x="T2" y="T3"/>
                </a:cxn>
                <a:cxn ang="0">
                  <a:pos x="T4" y="T5"/>
                </a:cxn>
                <a:cxn ang="0">
                  <a:pos x="T6" y="T7"/>
                </a:cxn>
                <a:cxn ang="0">
                  <a:pos x="T8" y="T9"/>
                </a:cxn>
                <a:cxn ang="0">
                  <a:pos x="T10" y="T11"/>
                </a:cxn>
                <a:cxn ang="0">
                  <a:pos x="T12" y="T13"/>
                </a:cxn>
              </a:cxnLst>
              <a:rect l="0" t="0" r="r" b="b"/>
              <a:pathLst>
                <a:path w="439" h="676">
                  <a:moveTo>
                    <a:pt x="65" y="676"/>
                  </a:moveTo>
                  <a:lnTo>
                    <a:pt x="0" y="577"/>
                  </a:lnTo>
                  <a:lnTo>
                    <a:pt x="235" y="420"/>
                  </a:lnTo>
                  <a:lnTo>
                    <a:pt x="322" y="0"/>
                  </a:lnTo>
                  <a:lnTo>
                    <a:pt x="439" y="24"/>
                  </a:lnTo>
                  <a:lnTo>
                    <a:pt x="340" y="493"/>
                  </a:lnTo>
                  <a:lnTo>
                    <a:pt x="65" y="676"/>
                  </a:ln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šļïḋé"/>
            <p:cNvSpPr/>
            <p:nvPr/>
          </p:nvSpPr>
          <p:spPr bwMode="auto">
            <a:xfrm>
              <a:off x="4595813" y="3665538"/>
              <a:ext cx="117475" cy="182563"/>
            </a:xfrm>
            <a:prstGeom prst="rect">
              <a:avLst/>
            </a:prstGeom>
            <a:solidFill>
              <a:srgbClr val="E2A2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7" name="îśļïḓè"/>
            <p:cNvSpPr/>
            <p:nvPr/>
          </p:nvSpPr>
          <p:spPr bwMode="auto">
            <a:xfrm>
              <a:off x="5092700" y="3381376"/>
              <a:ext cx="169863" cy="166688"/>
            </a:xfrm>
            <a:prstGeom prst="ellipse">
              <a:avLst/>
            </a:pr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îŝ1ïde"/>
            <p:cNvSpPr/>
            <p:nvPr/>
          </p:nvSpPr>
          <p:spPr bwMode="auto">
            <a:xfrm>
              <a:off x="5065713" y="3279776"/>
              <a:ext cx="87313" cy="217488"/>
            </a:xfrm>
            <a:custGeom>
              <a:avLst/>
              <a:gdLst>
                <a:gd name="T0" fmla="*/ 16 w 29"/>
                <a:gd name="T1" fmla="*/ 72 h 72"/>
                <a:gd name="T2" fmla="*/ 11 w 29"/>
                <a:gd name="T3" fmla="*/ 69 h 72"/>
                <a:gd name="T4" fmla="*/ 16 w 29"/>
                <a:gd name="T5" fmla="*/ 5 h 72"/>
                <a:gd name="T6" fmla="*/ 24 w 29"/>
                <a:gd name="T7" fmla="*/ 2 h 72"/>
                <a:gd name="T8" fmla="*/ 27 w 29"/>
                <a:gd name="T9" fmla="*/ 10 h 72"/>
                <a:gd name="T10" fmla="*/ 22 w 29"/>
                <a:gd name="T11" fmla="*/ 64 h 72"/>
                <a:gd name="T12" fmla="*/ 19 w 29"/>
                <a:gd name="T13" fmla="*/ 72 h 72"/>
                <a:gd name="T14" fmla="*/ 16 w 29"/>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2">
                  <a:moveTo>
                    <a:pt x="16" y="72"/>
                  </a:moveTo>
                  <a:cubicBezTo>
                    <a:pt x="14" y="72"/>
                    <a:pt x="12" y="71"/>
                    <a:pt x="11" y="69"/>
                  </a:cubicBezTo>
                  <a:cubicBezTo>
                    <a:pt x="0" y="43"/>
                    <a:pt x="15" y="7"/>
                    <a:pt x="16" y="5"/>
                  </a:cubicBezTo>
                  <a:cubicBezTo>
                    <a:pt x="17" y="2"/>
                    <a:pt x="21" y="0"/>
                    <a:pt x="24" y="2"/>
                  </a:cubicBezTo>
                  <a:cubicBezTo>
                    <a:pt x="27" y="3"/>
                    <a:pt x="29" y="7"/>
                    <a:pt x="27" y="10"/>
                  </a:cubicBezTo>
                  <a:cubicBezTo>
                    <a:pt x="27" y="10"/>
                    <a:pt x="13" y="43"/>
                    <a:pt x="22" y="64"/>
                  </a:cubicBezTo>
                  <a:cubicBezTo>
                    <a:pt x="23" y="67"/>
                    <a:pt x="22" y="71"/>
                    <a:pt x="19" y="72"/>
                  </a:cubicBezTo>
                  <a:cubicBezTo>
                    <a:pt x="18" y="72"/>
                    <a:pt x="17" y="72"/>
                    <a:pt x="16" y="72"/>
                  </a:cubicBez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is1ïḑé"/>
            <p:cNvSpPr/>
            <p:nvPr/>
          </p:nvSpPr>
          <p:spPr bwMode="auto">
            <a:xfrm>
              <a:off x="5116513" y="3263901"/>
              <a:ext cx="103188" cy="200025"/>
            </a:xfrm>
            <a:custGeom>
              <a:avLst/>
              <a:gdLst>
                <a:gd name="T0" fmla="*/ 12 w 34"/>
                <a:gd name="T1" fmla="*/ 66 h 66"/>
                <a:gd name="T2" fmla="*/ 5 w 34"/>
                <a:gd name="T3" fmla="*/ 62 h 66"/>
                <a:gd name="T4" fmla="*/ 22 w 34"/>
                <a:gd name="T5" fmla="*/ 3 h 66"/>
                <a:gd name="T6" fmla="*/ 31 w 34"/>
                <a:gd name="T7" fmla="*/ 2 h 66"/>
                <a:gd name="T8" fmla="*/ 32 w 34"/>
                <a:gd name="T9" fmla="*/ 10 h 66"/>
                <a:gd name="T10" fmla="*/ 18 w 34"/>
                <a:gd name="T11" fmla="*/ 59 h 66"/>
                <a:gd name="T12" fmla="*/ 13 w 34"/>
                <a:gd name="T13" fmla="*/ 66 h 66"/>
                <a:gd name="T14" fmla="*/ 12 w 3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6">
                  <a:moveTo>
                    <a:pt x="12" y="66"/>
                  </a:moveTo>
                  <a:cubicBezTo>
                    <a:pt x="9" y="66"/>
                    <a:pt x="6" y="64"/>
                    <a:pt x="5" y="62"/>
                  </a:cubicBezTo>
                  <a:cubicBezTo>
                    <a:pt x="0" y="34"/>
                    <a:pt x="21" y="4"/>
                    <a:pt x="22" y="3"/>
                  </a:cubicBezTo>
                  <a:cubicBezTo>
                    <a:pt x="24" y="0"/>
                    <a:pt x="28" y="0"/>
                    <a:pt x="31" y="2"/>
                  </a:cubicBezTo>
                  <a:cubicBezTo>
                    <a:pt x="33" y="4"/>
                    <a:pt x="34" y="7"/>
                    <a:pt x="32" y="10"/>
                  </a:cubicBezTo>
                  <a:cubicBezTo>
                    <a:pt x="32" y="10"/>
                    <a:pt x="13" y="37"/>
                    <a:pt x="18" y="59"/>
                  </a:cubicBezTo>
                  <a:cubicBezTo>
                    <a:pt x="18" y="62"/>
                    <a:pt x="16" y="66"/>
                    <a:pt x="13" y="66"/>
                  </a:cubicBezTo>
                  <a:cubicBezTo>
                    <a:pt x="12" y="66"/>
                    <a:pt x="12" y="66"/>
                    <a:pt x="12" y="66"/>
                  </a:cubicBez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ïṥľiḋé"/>
            <p:cNvSpPr/>
            <p:nvPr/>
          </p:nvSpPr>
          <p:spPr bwMode="auto">
            <a:xfrm>
              <a:off x="5162550" y="3276601"/>
              <a:ext cx="101600" cy="171450"/>
            </a:xfrm>
            <a:custGeom>
              <a:avLst/>
              <a:gdLst>
                <a:gd name="T0" fmla="*/ 12 w 34"/>
                <a:gd name="T1" fmla="*/ 57 h 57"/>
                <a:gd name="T2" fmla="*/ 6 w 34"/>
                <a:gd name="T3" fmla="*/ 52 h 57"/>
                <a:gd name="T4" fmla="*/ 23 w 34"/>
                <a:gd name="T5" fmla="*/ 3 h 57"/>
                <a:gd name="T6" fmla="*/ 32 w 34"/>
                <a:gd name="T7" fmla="*/ 3 h 57"/>
                <a:gd name="T8" fmla="*/ 32 w 34"/>
                <a:gd name="T9" fmla="*/ 11 h 57"/>
                <a:gd name="T10" fmla="*/ 18 w 34"/>
                <a:gd name="T11" fmla="*/ 49 h 57"/>
                <a:gd name="T12" fmla="*/ 14 w 34"/>
                <a:gd name="T13" fmla="*/ 57 h 57"/>
                <a:gd name="T14" fmla="*/ 12 w 34"/>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7">
                  <a:moveTo>
                    <a:pt x="12" y="57"/>
                  </a:moveTo>
                  <a:cubicBezTo>
                    <a:pt x="9" y="57"/>
                    <a:pt x="7" y="55"/>
                    <a:pt x="6" y="52"/>
                  </a:cubicBezTo>
                  <a:cubicBezTo>
                    <a:pt x="0" y="28"/>
                    <a:pt x="22" y="4"/>
                    <a:pt x="23" y="3"/>
                  </a:cubicBezTo>
                  <a:cubicBezTo>
                    <a:pt x="25" y="0"/>
                    <a:pt x="29" y="0"/>
                    <a:pt x="32" y="3"/>
                  </a:cubicBezTo>
                  <a:cubicBezTo>
                    <a:pt x="34" y="5"/>
                    <a:pt x="34" y="9"/>
                    <a:pt x="32" y="11"/>
                  </a:cubicBezTo>
                  <a:cubicBezTo>
                    <a:pt x="32" y="12"/>
                    <a:pt x="14" y="31"/>
                    <a:pt x="18" y="49"/>
                  </a:cubicBezTo>
                  <a:cubicBezTo>
                    <a:pt x="19" y="52"/>
                    <a:pt x="17" y="56"/>
                    <a:pt x="14" y="57"/>
                  </a:cubicBezTo>
                  <a:cubicBezTo>
                    <a:pt x="13" y="57"/>
                    <a:pt x="13" y="57"/>
                    <a:pt x="12" y="57"/>
                  </a:cubicBez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iśľîḑé"/>
            <p:cNvSpPr/>
            <p:nvPr/>
          </p:nvSpPr>
          <p:spPr bwMode="auto">
            <a:xfrm>
              <a:off x="5210175" y="3300413"/>
              <a:ext cx="90488" cy="160338"/>
            </a:xfrm>
            <a:custGeom>
              <a:avLst/>
              <a:gdLst>
                <a:gd name="T0" fmla="*/ 9 w 30"/>
                <a:gd name="T1" fmla="*/ 53 h 53"/>
                <a:gd name="T2" fmla="*/ 3 w 30"/>
                <a:gd name="T3" fmla="*/ 48 h 53"/>
                <a:gd name="T4" fmla="*/ 18 w 30"/>
                <a:gd name="T5" fmla="*/ 4 h 53"/>
                <a:gd name="T6" fmla="*/ 26 w 30"/>
                <a:gd name="T7" fmla="*/ 3 h 53"/>
                <a:gd name="T8" fmla="*/ 27 w 30"/>
                <a:gd name="T9" fmla="*/ 11 h 53"/>
                <a:gd name="T10" fmla="*/ 15 w 30"/>
                <a:gd name="T11" fmla="*/ 46 h 53"/>
                <a:gd name="T12" fmla="*/ 10 w 30"/>
                <a:gd name="T13" fmla="*/ 53 h 53"/>
                <a:gd name="T14" fmla="*/ 9 w 30"/>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3">
                  <a:moveTo>
                    <a:pt x="9" y="53"/>
                  </a:moveTo>
                  <a:cubicBezTo>
                    <a:pt x="6" y="53"/>
                    <a:pt x="4" y="51"/>
                    <a:pt x="3" y="48"/>
                  </a:cubicBezTo>
                  <a:cubicBezTo>
                    <a:pt x="0" y="27"/>
                    <a:pt x="17" y="5"/>
                    <a:pt x="18" y="4"/>
                  </a:cubicBezTo>
                  <a:cubicBezTo>
                    <a:pt x="20" y="1"/>
                    <a:pt x="24" y="0"/>
                    <a:pt x="26" y="3"/>
                  </a:cubicBezTo>
                  <a:cubicBezTo>
                    <a:pt x="29" y="5"/>
                    <a:pt x="30" y="9"/>
                    <a:pt x="27" y="11"/>
                  </a:cubicBezTo>
                  <a:cubicBezTo>
                    <a:pt x="27" y="12"/>
                    <a:pt x="13" y="30"/>
                    <a:pt x="15" y="46"/>
                  </a:cubicBezTo>
                  <a:cubicBezTo>
                    <a:pt x="16" y="49"/>
                    <a:pt x="14" y="52"/>
                    <a:pt x="10" y="53"/>
                  </a:cubicBezTo>
                  <a:lnTo>
                    <a:pt x="9" y="53"/>
                  </a:ln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Sľïde"/>
            <p:cNvSpPr/>
            <p:nvPr/>
          </p:nvSpPr>
          <p:spPr bwMode="auto">
            <a:xfrm>
              <a:off x="4329113" y="3125788"/>
              <a:ext cx="581025" cy="609600"/>
            </a:xfrm>
            <a:custGeom>
              <a:avLst/>
              <a:gdLst>
                <a:gd name="T0" fmla="*/ 123 w 192"/>
                <a:gd name="T1" fmla="*/ 0 h 202"/>
                <a:gd name="T2" fmla="*/ 92 w 192"/>
                <a:gd name="T3" fmla="*/ 0 h 202"/>
                <a:gd name="T4" fmla="*/ 24 w 192"/>
                <a:gd name="T5" fmla="*/ 68 h 202"/>
                <a:gd name="T6" fmla="*/ 24 w 192"/>
                <a:gd name="T7" fmla="*/ 118 h 202"/>
                <a:gd name="T8" fmla="*/ 11 w 192"/>
                <a:gd name="T9" fmla="*/ 154 h 202"/>
                <a:gd name="T10" fmla="*/ 12 w 192"/>
                <a:gd name="T11" fmla="*/ 155 h 202"/>
                <a:gd name="T12" fmla="*/ 36 w 192"/>
                <a:gd name="T13" fmla="*/ 160 h 202"/>
                <a:gd name="T14" fmla="*/ 108 w 192"/>
                <a:gd name="T15" fmla="*/ 202 h 202"/>
                <a:gd name="T16" fmla="*/ 120 w 192"/>
                <a:gd name="T17" fmla="*/ 202 h 202"/>
                <a:gd name="T18" fmla="*/ 192 w 192"/>
                <a:gd name="T19" fmla="*/ 130 h 202"/>
                <a:gd name="T20" fmla="*/ 192 w 192"/>
                <a:gd name="T21" fmla="*/ 68 h 202"/>
                <a:gd name="T22" fmla="*/ 123 w 192"/>
                <a:gd name="T2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202">
                  <a:moveTo>
                    <a:pt x="123" y="0"/>
                  </a:moveTo>
                  <a:cubicBezTo>
                    <a:pt x="92" y="0"/>
                    <a:pt x="92" y="0"/>
                    <a:pt x="92" y="0"/>
                  </a:cubicBezTo>
                  <a:cubicBezTo>
                    <a:pt x="55" y="0"/>
                    <a:pt x="24" y="31"/>
                    <a:pt x="24" y="68"/>
                  </a:cubicBezTo>
                  <a:cubicBezTo>
                    <a:pt x="24" y="118"/>
                    <a:pt x="24" y="118"/>
                    <a:pt x="24" y="118"/>
                  </a:cubicBezTo>
                  <a:cubicBezTo>
                    <a:pt x="10" y="121"/>
                    <a:pt x="0" y="138"/>
                    <a:pt x="11" y="154"/>
                  </a:cubicBezTo>
                  <a:cubicBezTo>
                    <a:pt x="11" y="154"/>
                    <a:pt x="12" y="155"/>
                    <a:pt x="12" y="155"/>
                  </a:cubicBezTo>
                  <a:cubicBezTo>
                    <a:pt x="21" y="162"/>
                    <a:pt x="29" y="163"/>
                    <a:pt x="36" y="160"/>
                  </a:cubicBezTo>
                  <a:cubicBezTo>
                    <a:pt x="50" y="185"/>
                    <a:pt x="77" y="202"/>
                    <a:pt x="108" y="202"/>
                  </a:cubicBezTo>
                  <a:cubicBezTo>
                    <a:pt x="120" y="202"/>
                    <a:pt x="120" y="202"/>
                    <a:pt x="120" y="202"/>
                  </a:cubicBezTo>
                  <a:cubicBezTo>
                    <a:pt x="159" y="202"/>
                    <a:pt x="192" y="169"/>
                    <a:pt x="192" y="130"/>
                  </a:cubicBezTo>
                  <a:cubicBezTo>
                    <a:pt x="192" y="68"/>
                    <a:pt x="192" y="68"/>
                    <a:pt x="192" y="68"/>
                  </a:cubicBezTo>
                  <a:cubicBezTo>
                    <a:pt x="192" y="31"/>
                    <a:pt x="161" y="0"/>
                    <a:pt x="123" y="0"/>
                  </a:cubicBez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îṣliḍé"/>
            <p:cNvSpPr/>
            <p:nvPr/>
          </p:nvSpPr>
          <p:spPr bwMode="auto">
            <a:xfrm>
              <a:off x="4341813" y="3049588"/>
              <a:ext cx="590550" cy="457200"/>
            </a:xfrm>
            <a:custGeom>
              <a:avLst/>
              <a:gdLst>
                <a:gd name="T0" fmla="*/ 14 w 195"/>
                <a:gd name="T1" fmla="*/ 145 h 151"/>
                <a:gd name="T2" fmla="*/ 38 w 195"/>
                <a:gd name="T3" fmla="*/ 151 h 151"/>
                <a:gd name="T4" fmla="*/ 38 w 195"/>
                <a:gd name="T5" fmla="*/ 85 h 151"/>
                <a:gd name="T6" fmla="*/ 189 w 195"/>
                <a:gd name="T7" fmla="*/ 63 h 151"/>
                <a:gd name="T8" fmla="*/ 10 w 195"/>
                <a:gd name="T9" fmla="*/ 78 h 151"/>
                <a:gd name="T10" fmla="*/ 14 w 195"/>
                <a:gd name="T11" fmla="*/ 145 h 151"/>
              </a:gdLst>
              <a:ahLst/>
              <a:cxnLst>
                <a:cxn ang="0">
                  <a:pos x="T0" y="T1"/>
                </a:cxn>
                <a:cxn ang="0">
                  <a:pos x="T2" y="T3"/>
                </a:cxn>
                <a:cxn ang="0">
                  <a:pos x="T4" y="T5"/>
                </a:cxn>
                <a:cxn ang="0">
                  <a:pos x="T6" y="T7"/>
                </a:cxn>
                <a:cxn ang="0">
                  <a:pos x="T8" y="T9"/>
                </a:cxn>
                <a:cxn ang="0">
                  <a:pos x="T10" y="T11"/>
                </a:cxn>
              </a:cxnLst>
              <a:rect l="0" t="0" r="r" b="b"/>
              <a:pathLst>
                <a:path w="195" h="151">
                  <a:moveTo>
                    <a:pt x="14" y="145"/>
                  </a:moveTo>
                  <a:cubicBezTo>
                    <a:pt x="38" y="151"/>
                    <a:pt x="38" y="151"/>
                    <a:pt x="38" y="151"/>
                  </a:cubicBezTo>
                  <a:cubicBezTo>
                    <a:pt x="38" y="85"/>
                    <a:pt x="38" y="85"/>
                    <a:pt x="38" y="85"/>
                  </a:cubicBezTo>
                  <a:cubicBezTo>
                    <a:pt x="38" y="85"/>
                    <a:pt x="183" y="116"/>
                    <a:pt x="189" y="63"/>
                  </a:cubicBezTo>
                  <a:cubicBezTo>
                    <a:pt x="195" y="11"/>
                    <a:pt x="30" y="0"/>
                    <a:pt x="10" y="78"/>
                  </a:cubicBezTo>
                  <a:cubicBezTo>
                    <a:pt x="0" y="127"/>
                    <a:pt x="14" y="145"/>
                    <a:pt x="14" y="145"/>
                  </a:cubicBezTo>
                  <a:close/>
                </a:path>
              </a:pathLst>
            </a:custGeom>
            <a:solidFill>
              <a:srgbClr val="DB90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íŝļíde"/>
            <p:cNvSpPr/>
            <p:nvPr/>
          </p:nvSpPr>
          <p:spPr bwMode="auto">
            <a:xfrm>
              <a:off x="4438650" y="4554538"/>
              <a:ext cx="787400" cy="1182688"/>
            </a:xfrm>
            <a:custGeom>
              <a:avLst/>
              <a:gdLst>
                <a:gd name="T0" fmla="*/ 421 w 496"/>
                <a:gd name="T1" fmla="*/ 669 h 745"/>
                <a:gd name="T2" fmla="*/ 421 w 496"/>
                <a:gd name="T3" fmla="*/ 339 h 745"/>
                <a:gd name="T4" fmla="*/ 84 w 496"/>
                <a:gd name="T5" fmla="*/ 0 h 745"/>
                <a:gd name="T6" fmla="*/ 0 w 496"/>
                <a:gd name="T7" fmla="*/ 82 h 745"/>
                <a:gd name="T8" fmla="*/ 303 w 496"/>
                <a:gd name="T9" fmla="*/ 389 h 745"/>
                <a:gd name="T10" fmla="*/ 303 w 496"/>
                <a:gd name="T11" fmla="*/ 669 h 745"/>
                <a:gd name="T12" fmla="*/ 303 w 496"/>
                <a:gd name="T13" fmla="*/ 745 h 745"/>
                <a:gd name="T14" fmla="*/ 496 w 496"/>
                <a:gd name="T15" fmla="*/ 745 h 745"/>
                <a:gd name="T16" fmla="*/ 421 w 496"/>
                <a:gd name="T17" fmla="*/ 66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745">
                  <a:moveTo>
                    <a:pt x="421" y="669"/>
                  </a:moveTo>
                  <a:lnTo>
                    <a:pt x="421" y="339"/>
                  </a:lnTo>
                  <a:lnTo>
                    <a:pt x="84" y="0"/>
                  </a:lnTo>
                  <a:lnTo>
                    <a:pt x="0" y="82"/>
                  </a:lnTo>
                  <a:lnTo>
                    <a:pt x="303" y="389"/>
                  </a:lnTo>
                  <a:lnTo>
                    <a:pt x="303" y="669"/>
                  </a:lnTo>
                  <a:lnTo>
                    <a:pt x="303" y="745"/>
                  </a:lnTo>
                  <a:lnTo>
                    <a:pt x="496" y="745"/>
                  </a:lnTo>
                  <a:lnTo>
                    <a:pt x="421" y="669"/>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îṥlïďé"/>
            <p:cNvSpPr/>
            <p:nvPr/>
          </p:nvSpPr>
          <p:spPr bwMode="auto">
            <a:xfrm>
              <a:off x="3975100" y="5338763"/>
              <a:ext cx="203200" cy="320675"/>
            </a:xfrm>
            <a:custGeom>
              <a:avLst/>
              <a:gdLst>
                <a:gd name="T0" fmla="*/ 128 w 128"/>
                <a:gd name="T1" fmla="*/ 97 h 202"/>
                <a:gd name="T2" fmla="*/ 105 w 128"/>
                <a:gd name="T3" fmla="*/ 202 h 202"/>
                <a:gd name="T4" fmla="*/ 0 w 128"/>
                <a:gd name="T5" fmla="*/ 42 h 202"/>
                <a:gd name="T6" fmla="*/ 63 w 128"/>
                <a:gd name="T7" fmla="*/ 0 h 202"/>
                <a:gd name="T8" fmla="*/ 128 w 128"/>
                <a:gd name="T9" fmla="*/ 97 h 202"/>
              </a:gdLst>
              <a:ahLst/>
              <a:cxnLst>
                <a:cxn ang="0">
                  <a:pos x="T0" y="T1"/>
                </a:cxn>
                <a:cxn ang="0">
                  <a:pos x="T2" y="T3"/>
                </a:cxn>
                <a:cxn ang="0">
                  <a:pos x="T4" y="T5"/>
                </a:cxn>
                <a:cxn ang="0">
                  <a:pos x="T6" y="T7"/>
                </a:cxn>
                <a:cxn ang="0">
                  <a:pos x="T8" y="T9"/>
                </a:cxn>
              </a:cxnLst>
              <a:rect l="0" t="0" r="r" b="b"/>
              <a:pathLst>
                <a:path w="128" h="202">
                  <a:moveTo>
                    <a:pt x="128" y="97"/>
                  </a:moveTo>
                  <a:lnTo>
                    <a:pt x="105" y="202"/>
                  </a:lnTo>
                  <a:lnTo>
                    <a:pt x="0" y="42"/>
                  </a:lnTo>
                  <a:lnTo>
                    <a:pt x="63" y="0"/>
                  </a:lnTo>
                  <a:lnTo>
                    <a:pt x="128" y="97"/>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iṣ1iḓé"/>
            <p:cNvSpPr/>
            <p:nvPr/>
          </p:nvSpPr>
          <p:spPr bwMode="auto">
            <a:xfrm>
              <a:off x="4332288" y="3694113"/>
              <a:ext cx="573088" cy="1103313"/>
            </a:xfrm>
            <a:custGeom>
              <a:avLst/>
              <a:gdLst>
                <a:gd name="T0" fmla="*/ 123 w 189"/>
                <a:gd name="T1" fmla="*/ 37 h 365"/>
                <a:gd name="T2" fmla="*/ 186 w 189"/>
                <a:gd name="T3" fmla="*/ 228 h 365"/>
                <a:gd name="T4" fmla="*/ 179 w 189"/>
                <a:gd name="T5" fmla="*/ 365 h 365"/>
                <a:gd name="T6" fmla="*/ 30 w 189"/>
                <a:gd name="T7" fmla="*/ 365 h 365"/>
                <a:gd name="T8" fmla="*/ 123 w 189"/>
                <a:gd name="T9" fmla="*/ 37 h 365"/>
              </a:gdLst>
              <a:ahLst/>
              <a:cxnLst>
                <a:cxn ang="0">
                  <a:pos x="T0" y="T1"/>
                </a:cxn>
                <a:cxn ang="0">
                  <a:pos x="T2" y="T3"/>
                </a:cxn>
                <a:cxn ang="0">
                  <a:pos x="T4" y="T5"/>
                </a:cxn>
                <a:cxn ang="0">
                  <a:pos x="T6" y="T7"/>
                </a:cxn>
                <a:cxn ang="0">
                  <a:pos x="T8" y="T9"/>
                </a:cxn>
              </a:cxnLst>
              <a:rect l="0" t="0" r="r" b="b"/>
              <a:pathLst>
                <a:path w="189" h="365">
                  <a:moveTo>
                    <a:pt x="123" y="37"/>
                  </a:moveTo>
                  <a:cubicBezTo>
                    <a:pt x="123" y="37"/>
                    <a:pt x="180" y="69"/>
                    <a:pt x="186" y="228"/>
                  </a:cubicBezTo>
                  <a:cubicBezTo>
                    <a:pt x="189" y="341"/>
                    <a:pt x="179" y="365"/>
                    <a:pt x="179" y="365"/>
                  </a:cubicBezTo>
                  <a:cubicBezTo>
                    <a:pt x="30" y="365"/>
                    <a:pt x="30" y="365"/>
                    <a:pt x="30" y="365"/>
                  </a:cubicBezTo>
                  <a:cubicBezTo>
                    <a:pt x="30" y="365"/>
                    <a:pt x="0" y="0"/>
                    <a:pt x="123" y="37"/>
                  </a:cubicBez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iS1îḍe"/>
            <p:cNvSpPr/>
            <p:nvPr/>
          </p:nvSpPr>
          <p:spPr bwMode="auto">
            <a:xfrm>
              <a:off x="4632325" y="3835401"/>
              <a:ext cx="14288" cy="84931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 name="î$1ïḋe"/>
            <p:cNvSpPr/>
            <p:nvPr/>
          </p:nvSpPr>
          <p:spPr bwMode="auto">
            <a:xfrm>
              <a:off x="4549775" y="3500438"/>
              <a:ext cx="687388" cy="522288"/>
            </a:xfrm>
            <a:custGeom>
              <a:avLst/>
              <a:gdLst>
                <a:gd name="T0" fmla="*/ 74 w 227"/>
                <a:gd name="T1" fmla="*/ 173 h 173"/>
                <a:gd name="T2" fmla="*/ 20 w 227"/>
                <a:gd name="T3" fmla="*/ 165 h 173"/>
                <a:gd name="T4" fmla="*/ 6 w 227"/>
                <a:gd name="T5" fmla="*/ 135 h 173"/>
                <a:gd name="T6" fmla="*/ 37 w 227"/>
                <a:gd name="T7" fmla="*/ 120 h 173"/>
                <a:gd name="T8" fmla="*/ 122 w 227"/>
                <a:gd name="T9" fmla="*/ 114 h 173"/>
                <a:gd name="T10" fmla="*/ 182 w 227"/>
                <a:gd name="T11" fmla="*/ 0 h 173"/>
                <a:gd name="T12" fmla="*/ 227 w 227"/>
                <a:gd name="T13" fmla="*/ 8 h 173"/>
                <a:gd name="T14" fmla="*/ 145 w 227"/>
                <a:gd name="T15" fmla="*/ 156 h 173"/>
                <a:gd name="T16" fmla="*/ 74 w 227"/>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73">
                  <a:moveTo>
                    <a:pt x="74" y="173"/>
                  </a:moveTo>
                  <a:cubicBezTo>
                    <a:pt x="53" y="173"/>
                    <a:pt x="34" y="169"/>
                    <a:pt x="20" y="165"/>
                  </a:cubicBezTo>
                  <a:cubicBezTo>
                    <a:pt x="7" y="162"/>
                    <a:pt x="0" y="147"/>
                    <a:pt x="6" y="135"/>
                  </a:cubicBezTo>
                  <a:cubicBezTo>
                    <a:pt x="11" y="123"/>
                    <a:pt x="24" y="117"/>
                    <a:pt x="37" y="120"/>
                  </a:cubicBezTo>
                  <a:cubicBezTo>
                    <a:pt x="58" y="126"/>
                    <a:pt x="93" y="130"/>
                    <a:pt x="122" y="114"/>
                  </a:cubicBezTo>
                  <a:cubicBezTo>
                    <a:pt x="153" y="96"/>
                    <a:pt x="174" y="60"/>
                    <a:pt x="182" y="0"/>
                  </a:cubicBezTo>
                  <a:cubicBezTo>
                    <a:pt x="227" y="8"/>
                    <a:pt x="227" y="8"/>
                    <a:pt x="227" y="8"/>
                  </a:cubicBezTo>
                  <a:cubicBezTo>
                    <a:pt x="217" y="83"/>
                    <a:pt x="191" y="130"/>
                    <a:pt x="145" y="156"/>
                  </a:cubicBezTo>
                  <a:cubicBezTo>
                    <a:pt x="121" y="169"/>
                    <a:pt x="97" y="173"/>
                    <a:pt x="74" y="17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íŝ1ïḑè"/>
            <p:cNvSpPr/>
            <p:nvPr/>
          </p:nvSpPr>
          <p:spPr bwMode="auto">
            <a:xfrm>
              <a:off x="4411663" y="4684713"/>
              <a:ext cx="695325" cy="931863"/>
            </a:xfrm>
            <a:custGeom>
              <a:avLst/>
              <a:gdLst>
                <a:gd name="T0" fmla="*/ 0 w 438"/>
                <a:gd name="T1" fmla="*/ 69 h 587"/>
                <a:gd name="T2" fmla="*/ 320 w 438"/>
                <a:gd name="T3" fmla="*/ 307 h 587"/>
                <a:gd name="T4" fmla="*/ 320 w 438"/>
                <a:gd name="T5" fmla="*/ 587 h 587"/>
                <a:gd name="T6" fmla="*/ 438 w 438"/>
                <a:gd name="T7" fmla="*/ 587 h 587"/>
                <a:gd name="T8" fmla="*/ 438 w 438"/>
                <a:gd name="T9" fmla="*/ 257 h 587"/>
                <a:gd name="T10" fmla="*/ 303 w 438"/>
                <a:gd name="T11" fmla="*/ 71 h 587"/>
                <a:gd name="T12" fmla="*/ 299 w 438"/>
                <a:gd name="T13" fmla="*/ 0 h 587"/>
                <a:gd name="T14" fmla="*/ 0 w 438"/>
                <a:gd name="T15" fmla="*/ 0 h 587"/>
                <a:gd name="T16" fmla="*/ 0 w 438"/>
                <a:gd name="T17" fmla="*/ 6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587">
                  <a:moveTo>
                    <a:pt x="0" y="69"/>
                  </a:moveTo>
                  <a:lnTo>
                    <a:pt x="320" y="307"/>
                  </a:lnTo>
                  <a:lnTo>
                    <a:pt x="320" y="587"/>
                  </a:lnTo>
                  <a:lnTo>
                    <a:pt x="438" y="587"/>
                  </a:lnTo>
                  <a:lnTo>
                    <a:pt x="438" y="257"/>
                  </a:lnTo>
                  <a:lnTo>
                    <a:pt x="303" y="71"/>
                  </a:lnTo>
                  <a:lnTo>
                    <a:pt x="299" y="0"/>
                  </a:lnTo>
                  <a:lnTo>
                    <a:pt x="0" y="0"/>
                  </a:lnTo>
                  <a:lnTo>
                    <a:pt x="0" y="69"/>
                  </a:lnTo>
                  <a:close/>
                </a:path>
              </a:pathLst>
            </a:custGeom>
            <a:solidFill>
              <a:srgbClr val="2F4F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ïšlíde"/>
            <p:cNvSpPr/>
            <p:nvPr/>
          </p:nvSpPr>
          <p:spPr bwMode="auto">
            <a:xfrm>
              <a:off x="4075113" y="4794251"/>
              <a:ext cx="581025" cy="698500"/>
            </a:xfrm>
            <a:custGeom>
              <a:avLst/>
              <a:gdLst>
                <a:gd name="T0" fmla="*/ 212 w 366"/>
                <a:gd name="T1" fmla="*/ 0 h 440"/>
                <a:gd name="T2" fmla="*/ 231 w 366"/>
                <a:gd name="T3" fmla="*/ 188 h 440"/>
                <a:gd name="T4" fmla="*/ 0 w 366"/>
                <a:gd name="T5" fmla="*/ 343 h 440"/>
                <a:gd name="T6" fmla="*/ 65 w 366"/>
                <a:gd name="T7" fmla="*/ 440 h 440"/>
                <a:gd name="T8" fmla="*/ 336 w 366"/>
                <a:gd name="T9" fmla="*/ 261 h 440"/>
                <a:gd name="T10" fmla="*/ 366 w 366"/>
                <a:gd name="T11" fmla="*/ 114 h 440"/>
                <a:gd name="T12" fmla="*/ 212 w 366"/>
                <a:gd name="T13" fmla="*/ 0 h 440"/>
              </a:gdLst>
              <a:ahLst/>
              <a:cxnLst>
                <a:cxn ang="0">
                  <a:pos x="T0" y="T1"/>
                </a:cxn>
                <a:cxn ang="0">
                  <a:pos x="T2" y="T3"/>
                </a:cxn>
                <a:cxn ang="0">
                  <a:pos x="T4" y="T5"/>
                </a:cxn>
                <a:cxn ang="0">
                  <a:pos x="T6" y="T7"/>
                </a:cxn>
                <a:cxn ang="0">
                  <a:pos x="T8" y="T9"/>
                </a:cxn>
                <a:cxn ang="0">
                  <a:pos x="T10" y="T11"/>
                </a:cxn>
                <a:cxn ang="0">
                  <a:pos x="T12" y="T13"/>
                </a:cxn>
              </a:cxnLst>
              <a:rect l="0" t="0" r="r" b="b"/>
              <a:pathLst>
                <a:path w="366" h="440">
                  <a:moveTo>
                    <a:pt x="212" y="0"/>
                  </a:moveTo>
                  <a:lnTo>
                    <a:pt x="231" y="188"/>
                  </a:lnTo>
                  <a:lnTo>
                    <a:pt x="0" y="343"/>
                  </a:lnTo>
                  <a:lnTo>
                    <a:pt x="65" y="440"/>
                  </a:lnTo>
                  <a:lnTo>
                    <a:pt x="336" y="261"/>
                  </a:lnTo>
                  <a:lnTo>
                    <a:pt x="366" y="114"/>
                  </a:lnTo>
                  <a:lnTo>
                    <a:pt x="212" y="0"/>
                  </a:lnTo>
                  <a:close/>
                </a:path>
              </a:pathLst>
            </a:custGeom>
            <a:solidFill>
              <a:srgbClr val="2541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íṩ1îḑè"/>
            <p:cNvSpPr/>
            <p:nvPr/>
          </p:nvSpPr>
          <p:spPr bwMode="auto">
            <a:xfrm>
              <a:off x="4411663" y="4684713"/>
              <a:ext cx="477838" cy="46038"/>
            </a:xfrm>
            <a:custGeom>
              <a:avLst/>
              <a:gdLst>
                <a:gd name="T0" fmla="*/ 0 w 301"/>
                <a:gd name="T1" fmla="*/ 0 h 29"/>
                <a:gd name="T2" fmla="*/ 0 w 301"/>
                <a:gd name="T3" fmla="*/ 29 h 29"/>
                <a:gd name="T4" fmla="*/ 301 w 301"/>
                <a:gd name="T5" fmla="*/ 29 h 29"/>
                <a:gd name="T6" fmla="*/ 299 w 301"/>
                <a:gd name="T7" fmla="*/ 0 h 29"/>
                <a:gd name="T8" fmla="*/ 0 w 301"/>
                <a:gd name="T9" fmla="*/ 0 h 29"/>
              </a:gdLst>
              <a:ahLst/>
              <a:cxnLst>
                <a:cxn ang="0">
                  <a:pos x="T0" y="T1"/>
                </a:cxn>
                <a:cxn ang="0">
                  <a:pos x="T2" y="T3"/>
                </a:cxn>
                <a:cxn ang="0">
                  <a:pos x="T4" y="T5"/>
                </a:cxn>
                <a:cxn ang="0">
                  <a:pos x="T6" y="T7"/>
                </a:cxn>
                <a:cxn ang="0">
                  <a:pos x="T8" y="T9"/>
                </a:cxn>
              </a:cxnLst>
              <a:rect l="0" t="0" r="r" b="b"/>
              <a:pathLst>
                <a:path w="301" h="29">
                  <a:moveTo>
                    <a:pt x="0" y="0"/>
                  </a:moveTo>
                  <a:lnTo>
                    <a:pt x="0" y="29"/>
                  </a:lnTo>
                  <a:lnTo>
                    <a:pt x="301" y="29"/>
                  </a:lnTo>
                  <a:lnTo>
                    <a:pt x="299" y="0"/>
                  </a:lnTo>
                  <a:lnTo>
                    <a:pt x="0" y="0"/>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iṣḷîḋè"/>
            <p:cNvSpPr/>
            <p:nvPr/>
          </p:nvSpPr>
          <p:spPr bwMode="auto">
            <a:xfrm>
              <a:off x="4575175" y="3787776"/>
              <a:ext cx="166688" cy="84138"/>
            </a:xfrm>
            <a:custGeom>
              <a:avLst/>
              <a:gdLst>
                <a:gd name="T0" fmla="*/ 7 w 55"/>
                <a:gd name="T1" fmla="*/ 0 h 28"/>
                <a:gd name="T2" fmla="*/ 46 w 55"/>
                <a:gd name="T3" fmla="*/ 5 h 28"/>
                <a:gd name="T4" fmla="*/ 55 w 55"/>
                <a:gd name="T5" fmla="*/ 19 h 28"/>
                <a:gd name="T6" fmla="*/ 0 w 55"/>
                <a:gd name="T7" fmla="*/ 11 h 28"/>
                <a:gd name="T8" fmla="*/ 7 w 55"/>
                <a:gd name="T9" fmla="*/ 0 h 28"/>
              </a:gdLst>
              <a:ahLst/>
              <a:cxnLst>
                <a:cxn ang="0">
                  <a:pos x="T0" y="T1"/>
                </a:cxn>
                <a:cxn ang="0">
                  <a:pos x="T2" y="T3"/>
                </a:cxn>
                <a:cxn ang="0">
                  <a:pos x="T4" y="T5"/>
                </a:cxn>
                <a:cxn ang="0">
                  <a:pos x="T6" y="T7"/>
                </a:cxn>
                <a:cxn ang="0">
                  <a:pos x="T8" y="T9"/>
                </a:cxn>
              </a:cxnLst>
              <a:rect l="0" t="0" r="r" b="b"/>
              <a:pathLst>
                <a:path w="55" h="28">
                  <a:moveTo>
                    <a:pt x="7" y="0"/>
                  </a:moveTo>
                  <a:cubicBezTo>
                    <a:pt x="46" y="5"/>
                    <a:pt x="46" y="5"/>
                    <a:pt x="46" y="5"/>
                  </a:cubicBezTo>
                  <a:cubicBezTo>
                    <a:pt x="55" y="19"/>
                    <a:pt x="55" y="19"/>
                    <a:pt x="55" y="19"/>
                  </a:cubicBezTo>
                  <a:cubicBezTo>
                    <a:pt x="55" y="19"/>
                    <a:pt x="28" y="28"/>
                    <a:pt x="0" y="11"/>
                  </a:cubicBezTo>
                  <a:lnTo>
                    <a:pt x="7"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îšlîḑê"/>
            <p:cNvSpPr/>
            <p:nvPr/>
          </p:nvSpPr>
          <p:spPr bwMode="auto">
            <a:xfrm>
              <a:off x="5089525" y="3500438"/>
              <a:ext cx="147638" cy="77788"/>
            </a:xfrm>
            <a:custGeom>
              <a:avLst/>
              <a:gdLst>
                <a:gd name="T0" fmla="*/ 7 w 93"/>
                <a:gd name="T1" fmla="*/ 0 h 49"/>
                <a:gd name="T2" fmla="*/ 93 w 93"/>
                <a:gd name="T3" fmla="*/ 15 h 49"/>
                <a:gd name="T4" fmla="*/ 89 w 93"/>
                <a:gd name="T5" fmla="*/ 49 h 49"/>
                <a:gd name="T6" fmla="*/ 0 w 93"/>
                <a:gd name="T7" fmla="*/ 34 h 49"/>
                <a:gd name="T8" fmla="*/ 7 w 93"/>
                <a:gd name="T9" fmla="*/ 0 h 49"/>
              </a:gdLst>
              <a:ahLst/>
              <a:cxnLst>
                <a:cxn ang="0">
                  <a:pos x="T0" y="T1"/>
                </a:cxn>
                <a:cxn ang="0">
                  <a:pos x="T2" y="T3"/>
                </a:cxn>
                <a:cxn ang="0">
                  <a:pos x="T4" y="T5"/>
                </a:cxn>
                <a:cxn ang="0">
                  <a:pos x="T6" y="T7"/>
                </a:cxn>
                <a:cxn ang="0">
                  <a:pos x="T8" y="T9"/>
                </a:cxn>
              </a:cxnLst>
              <a:rect l="0" t="0" r="r" b="b"/>
              <a:pathLst>
                <a:path w="93" h="49">
                  <a:moveTo>
                    <a:pt x="7" y="0"/>
                  </a:moveTo>
                  <a:lnTo>
                    <a:pt x="93" y="15"/>
                  </a:lnTo>
                  <a:lnTo>
                    <a:pt x="89" y="49"/>
                  </a:lnTo>
                  <a:lnTo>
                    <a:pt x="0" y="34"/>
                  </a:lnTo>
                  <a:lnTo>
                    <a:pt x="7"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iṣľiḑe"/>
            <p:cNvSpPr/>
            <p:nvPr/>
          </p:nvSpPr>
          <p:spPr bwMode="auto">
            <a:xfrm>
              <a:off x="4605338" y="3417888"/>
              <a:ext cx="50800" cy="55563"/>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îṩ1îdê"/>
            <p:cNvSpPr/>
            <p:nvPr/>
          </p:nvSpPr>
          <p:spPr bwMode="auto">
            <a:xfrm>
              <a:off x="4813300" y="3417888"/>
              <a:ext cx="52388" cy="55563"/>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íṧḻiḋê"/>
            <p:cNvSpPr/>
            <p:nvPr/>
          </p:nvSpPr>
          <p:spPr bwMode="auto">
            <a:xfrm>
              <a:off x="4579938" y="3363913"/>
              <a:ext cx="82550" cy="42863"/>
            </a:xfrm>
            <a:custGeom>
              <a:avLst/>
              <a:gdLst>
                <a:gd name="T0" fmla="*/ 2 w 27"/>
                <a:gd name="T1" fmla="*/ 13 h 14"/>
                <a:gd name="T2" fmla="*/ 2 w 27"/>
                <a:gd name="T3" fmla="*/ 13 h 14"/>
                <a:gd name="T4" fmla="*/ 1 w 27"/>
                <a:gd name="T5" fmla="*/ 10 h 14"/>
                <a:gd name="T6" fmla="*/ 25 w 27"/>
                <a:gd name="T7" fmla="*/ 1 h 14"/>
                <a:gd name="T8" fmla="*/ 27 w 27"/>
                <a:gd name="T9" fmla="*/ 3 h 14"/>
                <a:gd name="T10" fmla="*/ 25 w 27"/>
                <a:gd name="T11" fmla="*/ 5 h 14"/>
                <a:gd name="T12" fmla="*/ 5 w 27"/>
                <a:gd name="T13" fmla="*/ 13 h 14"/>
                <a:gd name="T14" fmla="*/ 2 w 27"/>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 y="13"/>
                  </a:moveTo>
                  <a:cubicBezTo>
                    <a:pt x="2" y="13"/>
                    <a:pt x="2" y="13"/>
                    <a:pt x="2" y="13"/>
                  </a:cubicBezTo>
                  <a:cubicBezTo>
                    <a:pt x="0" y="12"/>
                    <a:pt x="0" y="11"/>
                    <a:pt x="1" y="10"/>
                  </a:cubicBezTo>
                  <a:cubicBezTo>
                    <a:pt x="4" y="6"/>
                    <a:pt x="12" y="0"/>
                    <a:pt x="25" y="1"/>
                  </a:cubicBezTo>
                  <a:cubicBezTo>
                    <a:pt x="26" y="1"/>
                    <a:pt x="27" y="2"/>
                    <a:pt x="27" y="3"/>
                  </a:cubicBezTo>
                  <a:cubicBezTo>
                    <a:pt x="27" y="4"/>
                    <a:pt x="26" y="5"/>
                    <a:pt x="25" y="5"/>
                  </a:cubicBezTo>
                  <a:cubicBezTo>
                    <a:pt x="13" y="4"/>
                    <a:pt x="7" y="10"/>
                    <a:pt x="5" y="13"/>
                  </a:cubicBezTo>
                  <a:cubicBezTo>
                    <a:pt x="4" y="13"/>
                    <a:pt x="3" y="14"/>
                    <a:pt x="2" y="13"/>
                  </a:cubicBezTo>
                  <a:close/>
                </a:path>
              </a:pathLst>
            </a:custGeom>
            <a:solidFill>
              <a:srgbClr val="8D6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ïsļîḓé"/>
            <p:cNvSpPr/>
            <p:nvPr/>
          </p:nvSpPr>
          <p:spPr bwMode="auto">
            <a:xfrm>
              <a:off x="4816475" y="3363913"/>
              <a:ext cx="69850" cy="42863"/>
            </a:xfrm>
            <a:custGeom>
              <a:avLst/>
              <a:gdLst>
                <a:gd name="T0" fmla="*/ 18 w 23"/>
                <a:gd name="T1" fmla="*/ 12 h 14"/>
                <a:gd name="T2" fmla="*/ 3 w 23"/>
                <a:gd name="T3" fmla="*/ 5 h 14"/>
                <a:gd name="T4" fmla="*/ 0 w 23"/>
                <a:gd name="T5" fmla="*/ 3 h 14"/>
                <a:gd name="T6" fmla="*/ 2 w 23"/>
                <a:gd name="T7" fmla="*/ 1 h 14"/>
                <a:gd name="T8" fmla="*/ 22 w 23"/>
                <a:gd name="T9" fmla="*/ 10 h 14"/>
                <a:gd name="T10" fmla="*/ 21 w 23"/>
                <a:gd name="T11" fmla="*/ 13 h 14"/>
                <a:gd name="T12" fmla="*/ 19 w 23"/>
                <a:gd name="T13" fmla="*/ 14 h 14"/>
                <a:gd name="T14" fmla="*/ 21 w 23"/>
                <a:gd name="T15" fmla="*/ 13 h 14"/>
                <a:gd name="T16" fmla="*/ 21 w 23"/>
                <a:gd name="T17" fmla="*/ 13 h 14"/>
                <a:gd name="T18" fmla="*/ 18 w 2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4">
                  <a:moveTo>
                    <a:pt x="18" y="12"/>
                  </a:moveTo>
                  <a:cubicBezTo>
                    <a:pt x="16" y="10"/>
                    <a:pt x="11" y="5"/>
                    <a:pt x="3" y="5"/>
                  </a:cubicBezTo>
                  <a:cubicBezTo>
                    <a:pt x="1" y="5"/>
                    <a:pt x="0" y="4"/>
                    <a:pt x="0" y="3"/>
                  </a:cubicBezTo>
                  <a:cubicBezTo>
                    <a:pt x="0" y="2"/>
                    <a:pt x="1" y="1"/>
                    <a:pt x="2" y="1"/>
                  </a:cubicBezTo>
                  <a:cubicBezTo>
                    <a:pt x="13" y="0"/>
                    <a:pt x="19" y="6"/>
                    <a:pt x="22" y="10"/>
                  </a:cubicBezTo>
                  <a:cubicBezTo>
                    <a:pt x="23" y="11"/>
                    <a:pt x="22" y="12"/>
                    <a:pt x="21" y="13"/>
                  </a:cubicBezTo>
                  <a:cubicBezTo>
                    <a:pt x="19" y="14"/>
                    <a:pt x="19" y="14"/>
                    <a:pt x="19" y="14"/>
                  </a:cubicBezTo>
                  <a:cubicBezTo>
                    <a:pt x="21" y="13"/>
                    <a:pt x="21" y="13"/>
                    <a:pt x="21" y="13"/>
                  </a:cubicBezTo>
                  <a:cubicBezTo>
                    <a:pt x="21" y="13"/>
                    <a:pt x="21" y="13"/>
                    <a:pt x="21" y="13"/>
                  </a:cubicBezTo>
                  <a:cubicBezTo>
                    <a:pt x="20" y="14"/>
                    <a:pt x="19" y="13"/>
                    <a:pt x="18" y="12"/>
                  </a:cubicBezTo>
                  <a:close/>
                </a:path>
              </a:pathLst>
            </a:custGeom>
            <a:solidFill>
              <a:srgbClr val="8D6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iṣľîḋé"/>
            <p:cNvSpPr/>
            <p:nvPr/>
          </p:nvSpPr>
          <p:spPr bwMode="auto">
            <a:xfrm>
              <a:off x="4662488" y="3581401"/>
              <a:ext cx="150813" cy="82550"/>
            </a:xfrm>
            <a:custGeom>
              <a:avLst/>
              <a:gdLst>
                <a:gd name="T0" fmla="*/ 2 w 50"/>
                <a:gd name="T1" fmla="*/ 4 h 27"/>
                <a:gd name="T2" fmla="*/ 49 w 50"/>
                <a:gd name="T3" fmla="*/ 4 h 27"/>
                <a:gd name="T4" fmla="*/ 48 w 50"/>
                <a:gd name="T5" fmla="*/ 0 h 27"/>
                <a:gd name="T6" fmla="*/ 3 w 50"/>
                <a:gd name="T7" fmla="*/ 0 h 27"/>
                <a:gd name="T8" fmla="*/ 2 w 50"/>
                <a:gd name="T9" fmla="*/ 4 h 27"/>
              </a:gdLst>
              <a:ahLst/>
              <a:cxnLst>
                <a:cxn ang="0">
                  <a:pos x="T0" y="T1"/>
                </a:cxn>
                <a:cxn ang="0">
                  <a:pos x="T2" y="T3"/>
                </a:cxn>
                <a:cxn ang="0">
                  <a:pos x="T4" y="T5"/>
                </a:cxn>
                <a:cxn ang="0">
                  <a:pos x="T6" y="T7"/>
                </a:cxn>
                <a:cxn ang="0">
                  <a:pos x="T8" y="T9"/>
                </a:cxn>
              </a:cxnLst>
              <a:rect l="0" t="0" r="r" b="b"/>
              <a:pathLst>
                <a:path w="50" h="27">
                  <a:moveTo>
                    <a:pt x="2" y="4"/>
                  </a:moveTo>
                  <a:cubicBezTo>
                    <a:pt x="9" y="12"/>
                    <a:pt x="28" y="27"/>
                    <a:pt x="49" y="4"/>
                  </a:cubicBezTo>
                  <a:cubicBezTo>
                    <a:pt x="50" y="2"/>
                    <a:pt x="50" y="0"/>
                    <a:pt x="48" y="0"/>
                  </a:cubicBezTo>
                  <a:cubicBezTo>
                    <a:pt x="3" y="0"/>
                    <a:pt x="3" y="0"/>
                    <a:pt x="3" y="0"/>
                  </a:cubicBezTo>
                  <a:cubicBezTo>
                    <a:pt x="1" y="0"/>
                    <a:pt x="0" y="2"/>
                    <a:pt x="2" y="4"/>
                  </a:cubicBezTo>
                  <a:close/>
                </a:path>
              </a:pathLst>
            </a:custGeom>
            <a:solidFill>
              <a:srgbClr val="DC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iṩľíḋè"/>
            <p:cNvSpPr/>
            <p:nvPr/>
          </p:nvSpPr>
          <p:spPr bwMode="auto">
            <a:xfrm>
              <a:off x="4619625" y="3427413"/>
              <a:ext cx="12700"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îsḻïde"/>
            <p:cNvSpPr/>
            <p:nvPr/>
          </p:nvSpPr>
          <p:spPr bwMode="auto">
            <a:xfrm>
              <a:off x="4826000" y="3427413"/>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íṥļïḍè"/>
            <p:cNvSpPr/>
            <p:nvPr/>
          </p:nvSpPr>
          <p:spPr bwMode="auto">
            <a:xfrm>
              <a:off x="4708525" y="3460751"/>
              <a:ext cx="87313" cy="77788"/>
            </a:xfrm>
            <a:custGeom>
              <a:avLst/>
              <a:gdLst>
                <a:gd name="T0" fmla="*/ 5 w 29"/>
                <a:gd name="T1" fmla="*/ 11 h 26"/>
                <a:gd name="T2" fmla="*/ 20 w 29"/>
                <a:gd name="T3" fmla="*/ 9 h 26"/>
                <a:gd name="T4" fmla="*/ 19 w 29"/>
                <a:gd name="T5" fmla="*/ 21 h 26"/>
                <a:gd name="T6" fmla="*/ 21 w 29"/>
                <a:gd name="T7" fmla="*/ 25 h 26"/>
                <a:gd name="T8" fmla="*/ 22 w 29"/>
                <a:gd name="T9" fmla="*/ 6 h 26"/>
                <a:gd name="T10" fmla="*/ 1 w 29"/>
                <a:gd name="T11" fmla="*/ 10 h 26"/>
                <a:gd name="T12" fmla="*/ 5 w 29"/>
                <a:gd name="T13" fmla="*/ 11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5" y="11"/>
                  </a:moveTo>
                  <a:cubicBezTo>
                    <a:pt x="7" y="6"/>
                    <a:pt x="16" y="5"/>
                    <a:pt x="20" y="9"/>
                  </a:cubicBezTo>
                  <a:cubicBezTo>
                    <a:pt x="24" y="12"/>
                    <a:pt x="24" y="19"/>
                    <a:pt x="19" y="21"/>
                  </a:cubicBezTo>
                  <a:cubicBezTo>
                    <a:pt x="16" y="22"/>
                    <a:pt x="18" y="26"/>
                    <a:pt x="21" y="25"/>
                  </a:cubicBezTo>
                  <a:cubicBezTo>
                    <a:pt x="28" y="21"/>
                    <a:pt x="29" y="11"/>
                    <a:pt x="22" y="6"/>
                  </a:cubicBezTo>
                  <a:cubicBezTo>
                    <a:pt x="16" y="0"/>
                    <a:pt x="4" y="2"/>
                    <a:pt x="1" y="10"/>
                  </a:cubicBezTo>
                  <a:cubicBezTo>
                    <a:pt x="0" y="13"/>
                    <a:pt x="4" y="14"/>
                    <a:pt x="5" y="11"/>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íṥḷíḑè"/>
            <p:cNvSpPr/>
            <p:nvPr/>
          </p:nvSpPr>
          <p:spPr bwMode="auto">
            <a:xfrm>
              <a:off x="4729163" y="3433763"/>
              <a:ext cx="17463" cy="44450"/>
            </a:xfrm>
            <a:custGeom>
              <a:avLst/>
              <a:gdLst>
                <a:gd name="T0" fmla="*/ 1 w 6"/>
                <a:gd name="T1" fmla="*/ 4 h 15"/>
                <a:gd name="T2" fmla="*/ 2 w 6"/>
                <a:gd name="T3" fmla="*/ 13 h 15"/>
                <a:gd name="T4" fmla="*/ 6 w 6"/>
                <a:gd name="T5" fmla="*/ 12 h 15"/>
                <a:gd name="T6" fmla="*/ 6 w 6"/>
                <a:gd name="T7" fmla="*/ 12 h 15"/>
                <a:gd name="T8" fmla="*/ 2 w 6"/>
                <a:gd name="T9" fmla="*/ 12 h 15"/>
                <a:gd name="T10" fmla="*/ 2 w 6"/>
                <a:gd name="T11" fmla="*/ 12 h 15"/>
                <a:gd name="T12" fmla="*/ 6 w 6"/>
                <a:gd name="T13" fmla="*/ 12 h 15"/>
                <a:gd name="T14" fmla="*/ 4 w 6"/>
                <a:gd name="T15" fmla="*/ 3 h 15"/>
                <a:gd name="T16" fmla="*/ 1 w 6"/>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1" y="4"/>
                  </a:moveTo>
                  <a:cubicBezTo>
                    <a:pt x="1" y="7"/>
                    <a:pt x="2" y="10"/>
                    <a:pt x="2" y="13"/>
                  </a:cubicBezTo>
                  <a:cubicBezTo>
                    <a:pt x="3" y="15"/>
                    <a:pt x="6" y="14"/>
                    <a:pt x="6" y="12"/>
                  </a:cubicBezTo>
                  <a:cubicBezTo>
                    <a:pt x="6" y="12"/>
                    <a:pt x="6" y="12"/>
                    <a:pt x="6" y="12"/>
                  </a:cubicBezTo>
                  <a:cubicBezTo>
                    <a:pt x="6" y="9"/>
                    <a:pt x="2" y="9"/>
                    <a:pt x="2" y="12"/>
                  </a:cubicBezTo>
                  <a:cubicBezTo>
                    <a:pt x="2" y="12"/>
                    <a:pt x="2" y="12"/>
                    <a:pt x="2" y="12"/>
                  </a:cubicBezTo>
                  <a:cubicBezTo>
                    <a:pt x="3" y="12"/>
                    <a:pt x="5" y="12"/>
                    <a:pt x="6" y="12"/>
                  </a:cubicBezTo>
                  <a:cubicBezTo>
                    <a:pt x="6" y="9"/>
                    <a:pt x="5" y="6"/>
                    <a:pt x="4" y="3"/>
                  </a:cubicBezTo>
                  <a:cubicBezTo>
                    <a:pt x="4" y="0"/>
                    <a:pt x="0" y="1"/>
                    <a:pt x="1" y="4"/>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íṡḻïdê"/>
            <p:cNvSpPr/>
            <p:nvPr/>
          </p:nvSpPr>
          <p:spPr bwMode="auto">
            <a:xfrm>
              <a:off x="4378325" y="3527426"/>
              <a:ext cx="66675" cy="47625"/>
            </a:xfrm>
            <a:custGeom>
              <a:avLst/>
              <a:gdLst>
                <a:gd name="T0" fmla="*/ 4 w 22"/>
                <a:gd name="T1" fmla="*/ 7 h 16"/>
                <a:gd name="T2" fmla="*/ 13 w 22"/>
                <a:gd name="T3" fmla="*/ 6 h 16"/>
                <a:gd name="T4" fmla="*/ 18 w 22"/>
                <a:gd name="T5" fmla="*/ 14 h 16"/>
                <a:gd name="T6" fmla="*/ 22 w 22"/>
                <a:gd name="T7" fmla="*/ 14 h 16"/>
                <a:gd name="T8" fmla="*/ 13 w 22"/>
                <a:gd name="T9" fmla="*/ 1 h 16"/>
                <a:gd name="T10" fmla="*/ 1 w 22"/>
                <a:gd name="T11" fmla="*/ 6 h 16"/>
                <a:gd name="T12" fmla="*/ 4 w 22"/>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22" h="16">
                  <a:moveTo>
                    <a:pt x="4" y="7"/>
                  </a:moveTo>
                  <a:cubicBezTo>
                    <a:pt x="6" y="4"/>
                    <a:pt x="11" y="4"/>
                    <a:pt x="13" y="6"/>
                  </a:cubicBezTo>
                  <a:cubicBezTo>
                    <a:pt x="16" y="7"/>
                    <a:pt x="18" y="11"/>
                    <a:pt x="18" y="14"/>
                  </a:cubicBezTo>
                  <a:cubicBezTo>
                    <a:pt x="18" y="16"/>
                    <a:pt x="22" y="16"/>
                    <a:pt x="22" y="14"/>
                  </a:cubicBezTo>
                  <a:cubicBezTo>
                    <a:pt x="22" y="8"/>
                    <a:pt x="19" y="3"/>
                    <a:pt x="13" y="1"/>
                  </a:cubicBezTo>
                  <a:cubicBezTo>
                    <a:pt x="9" y="0"/>
                    <a:pt x="3" y="1"/>
                    <a:pt x="1" y="6"/>
                  </a:cubicBezTo>
                  <a:cubicBezTo>
                    <a:pt x="0" y="8"/>
                    <a:pt x="3" y="9"/>
                    <a:pt x="4" y="7"/>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îšlíḍé"/>
            <p:cNvSpPr/>
            <p:nvPr/>
          </p:nvSpPr>
          <p:spPr bwMode="auto">
            <a:xfrm>
              <a:off x="4405313" y="3536951"/>
              <a:ext cx="26988" cy="41275"/>
            </a:xfrm>
            <a:custGeom>
              <a:avLst/>
              <a:gdLst>
                <a:gd name="T0" fmla="*/ 4 w 9"/>
                <a:gd name="T1" fmla="*/ 12 h 14"/>
                <a:gd name="T2" fmla="*/ 7 w 9"/>
                <a:gd name="T3" fmla="*/ 4 h 14"/>
                <a:gd name="T4" fmla="*/ 5 w 9"/>
                <a:gd name="T5" fmla="*/ 1 h 14"/>
                <a:gd name="T6" fmla="*/ 0 w 9"/>
                <a:gd name="T7" fmla="*/ 12 h 14"/>
                <a:gd name="T8" fmla="*/ 4 w 9"/>
                <a:gd name="T9" fmla="*/ 12 h 14"/>
              </a:gdLst>
              <a:ahLst/>
              <a:cxnLst>
                <a:cxn ang="0">
                  <a:pos x="T0" y="T1"/>
                </a:cxn>
                <a:cxn ang="0">
                  <a:pos x="T2" y="T3"/>
                </a:cxn>
                <a:cxn ang="0">
                  <a:pos x="T4" y="T5"/>
                </a:cxn>
                <a:cxn ang="0">
                  <a:pos x="T6" y="T7"/>
                </a:cxn>
                <a:cxn ang="0">
                  <a:pos x="T8" y="T9"/>
                </a:cxn>
              </a:cxnLst>
              <a:rect l="0" t="0" r="r" b="b"/>
              <a:pathLst>
                <a:path w="9" h="14">
                  <a:moveTo>
                    <a:pt x="4" y="12"/>
                  </a:moveTo>
                  <a:cubicBezTo>
                    <a:pt x="4" y="9"/>
                    <a:pt x="5" y="6"/>
                    <a:pt x="7" y="4"/>
                  </a:cubicBezTo>
                  <a:cubicBezTo>
                    <a:pt x="9" y="3"/>
                    <a:pt x="7" y="0"/>
                    <a:pt x="5" y="1"/>
                  </a:cubicBezTo>
                  <a:cubicBezTo>
                    <a:pt x="1" y="4"/>
                    <a:pt x="0" y="8"/>
                    <a:pt x="0" y="12"/>
                  </a:cubicBezTo>
                  <a:cubicBezTo>
                    <a:pt x="0" y="14"/>
                    <a:pt x="4" y="14"/>
                    <a:pt x="4" y="12"/>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îSļîḍe"/>
            <p:cNvSpPr/>
            <p:nvPr/>
          </p:nvSpPr>
          <p:spPr bwMode="auto">
            <a:xfrm>
              <a:off x="4562475" y="3463926"/>
              <a:ext cx="53975" cy="53975"/>
            </a:xfrm>
            <a:prstGeom prst="ellipse">
              <a:avLst/>
            </a:prstGeom>
            <a:solidFill>
              <a:srgbClr val="E4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iş1íḋe"/>
            <p:cNvSpPr/>
            <p:nvPr/>
          </p:nvSpPr>
          <p:spPr bwMode="auto">
            <a:xfrm>
              <a:off x="4849813" y="3463926"/>
              <a:ext cx="55563" cy="53975"/>
            </a:xfrm>
            <a:prstGeom prst="ellipse">
              <a:avLst/>
            </a:prstGeom>
            <a:solidFill>
              <a:srgbClr val="E4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iśliḍé"/>
            <p:cNvSpPr/>
            <p:nvPr/>
          </p:nvSpPr>
          <p:spPr bwMode="auto">
            <a:xfrm>
              <a:off x="4389438" y="3152776"/>
              <a:ext cx="188913" cy="168275"/>
            </a:xfrm>
            <a:custGeom>
              <a:avLst/>
              <a:gdLst>
                <a:gd name="T0" fmla="*/ 5 w 62"/>
                <a:gd name="T1" fmla="*/ 56 h 56"/>
                <a:gd name="T2" fmla="*/ 4 w 62"/>
                <a:gd name="T3" fmla="*/ 56 h 56"/>
                <a:gd name="T4" fmla="*/ 1 w 62"/>
                <a:gd name="T5" fmla="*/ 51 h 56"/>
                <a:gd name="T6" fmla="*/ 55 w 62"/>
                <a:gd name="T7" fmla="*/ 0 h 56"/>
                <a:gd name="T8" fmla="*/ 61 w 62"/>
                <a:gd name="T9" fmla="*/ 3 h 56"/>
                <a:gd name="T10" fmla="*/ 58 w 62"/>
                <a:gd name="T11" fmla="*/ 9 h 56"/>
                <a:gd name="T12" fmla="*/ 10 w 62"/>
                <a:gd name="T13" fmla="*/ 52 h 56"/>
                <a:gd name="T14" fmla="*/ 5 w 62"/>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6">
                  <a:moveTo>
                    <a:pt x="5" y="56"/>
                  </a:moveTo>
                  <a:cubicBezTo>
                    <a:pt x="4" y="56"/>
                    <a:pt x="4" y="56"/>
                    <a:pt x="4" y="56"/>
                  </a:cubicBezTo>
                  <a:cubicBezTo>
                    <a:pt x="2" y="55"/>
                    <a:pt x="0" y="53"/>
                    <a:pt x="1" y="51"/>
                  </a:cubicBezTo>
                  <a:cubicBezTo>
                    <a:pt x="1" y="49"/>
                    <a:pt x="8" y="16"/>
                    <a:pt x="55" y="0"/>
                  </a:cubicBezTo>
                  <a:cubicBezTo>
                    <a:pt x="57" y="0"/>
                    <a:pt x="60" y="1"/>
                    <a:pt x="61" y="3"/>
                  </a:cubicBezTo>
                  <a:cubicBezTo>
                    <a:pt x="62" y="6"/>
                    <a:pt x="61" y="8"/>
                    <a:pt x="58" y="9"/>
                  </a:cubicBezTo>
                  <a:cubicBezTo>
                    <a:pt x="16" y="23"/>
                    <a:pt x="10" y="52"/>
                    <a:pt x="10" y="52"/>
                  </a:cubicBezTo>
                  <a:cubicBezTo>
                    <a:pt x="9" y="55"/>
                    <a:pt x="7" y="56"/>
                    <a:pt x="5" y="56"/>
                  </a:cubicBezTo>
                  <a:close/>
                </a:path>
              </a:pathLst>
            </a:custGeom>
            <a:solidFill>
              <a:srgbClr val="EBAE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ïšḻïdê"/>
            <p:cNvSpPr/>
            <p:nvPr/>
          </p:nvSpPr>
          <p:spPr bwMode="auto">
            <a:xfrm>
              <a:off x="5032375" y="3370263"/>
              <a:ext cx="100013" cy="133350"/>
            </a:xfrm>
            <a:custGeom>
              <a:avLst/>
              <a:gdLst>
                <a:gd name="T0" fmla="*/ 31 w 33"/>
                <a:gd name="T1" fmla="*/ 41 h 44"/>
                <a:gd name="T2" fmla="*/ 24 w 33"/>
                <a:gd name="T3" fmla="*/ 43 h 44"/>
                <a:gd name="T4" fmla="*/ 0 w 33"/>
                <a:gd name="T5" fmla="*/ 8 h 44"/>
                <a:gd name="T6" fmla="*/ 5 w 33"/>
                <a:gd name="T7" fmla="*/ 1 h 44"/>
                <a:gd name="T8" fmla="*/ 12 w 33"/>
                <a:gd name="T9" fmla="*/ 5 h 44"/>
                <a:gd name="T10" fmla="*/ 30 w 33"/>
                <a:gd name="T11" fmla="*/ 32 h 44"/>
                <a:gd name="T12" fmla="*/ 32 w 33"/>
                <a:gd name="T13" fmla="*/ 40 h 44"/>
                <a:gd name="T14" fmla="*/ 31 w 33"/>
                <a:gd name="T15" fmla="*/ 4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4">
                  <a:moveTo>
                    <a:pt x="31" y="41"/>
                  </a:moveTo>
                  <a:cubicBezTo>
                    <a:pt x="30" y="43"/>
                    <a:pt x="27" y="44"/>
                    <a:pt x="24" y="43"/>
                  </a:cubicBezTo>
                  <a:cubicBezTo>
                    <a:pt x="7" y="35"/>
                    <a:pt x="1" y="10"/>
                    <a:pt x="0" y="8"/>
                  </a:cubicBezTo>
                  <a:cubicBezTo>
                    <a:pt x="0" y="5"/>
                    <a:pt x="2" y="2"/>
                    <a:pt x="5" y="1"/>
                  </a:cubicBezTo>
                  <a:cubicBezTo>
                    <a:pt x="8" y="0"/>
                    <a:pt x="11" y="1"/>
                    <a:pt x="12" y="5"/>
                  </a:cubicBezTo>
                  <a:cubicBezTo>
                    <a:pt x="12" y="5"/>
                    <a:pt x="17" y="26"/>
                    <a:pt x="30" y="32"/>
                  </a:cubicBezTo>
                  <a:cubicBezTo>
                    <a:pt x="32" y="33"/>
                    <a:pt x="33" y="37"/>
                    <a:pt x="32" y="40"/>
                  </a:cubicBezTo>
                  <a:lnTo>
                    <a:pt x="31" y="41"/>
                  </a:ln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îṧ1ïḋe"/>
            <p:cNvSpPr/>
            <p:nvPr/>
          </p:nvSpPr>
          <p:spPr bwMode="auto">
            <a:xfrm>
              <a:off x="5403850" y="5694363"/>
              <a:ext cx="1141413" cy="82550"/>
            </a:xfrm>
            <a:prstGeom prst="ellipse">
              <a:avLst/>
            </a:prstGeom>
            <a:solidFill>
              <a:srgbClr val="5899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ïS1ïḋè"/>
            <p:cNvSpPr/>
            <p:nvPr/>
          </p:nvSpPr>
          <p:spPr bwMode="auto">
            <a:xfrm>
              <a:off x="5389563" y="4425951"/>
              <a:ext cx="695325" cy="1073150"/>
            </a:xfrm>
            <a:custGeom>
              <a:avLst/>
              <a:gdLst>
                <a:gd name="T0" fmla="*/ 66 w 438"/>
                <a:gd name="T1" fmla="*/ 676 h 676"/>
                <a:gd name="T2" fmla="*/ 0 w 438"/>
                <a:gd name="T3" fmla="*/ 577 h 676"/>
                <a:gd name="T4" fmla="*/ 236 w 438"/>
                <a:gd name="T5" fmla="*/ 420 h 676"/>
                <a:gd name="T6" fmla="*/ 324 w 438"/>
                <a:gd name="T7" fmla="*/ 0 h 676"/>
                <a:gd name="T8" fmla="*/ 438 w 438"/>
                <a:gd name="T9" fmla="*/ 24 h 676"/>
                <a:gd name="T10" fmla="*/ 341 w 438"/>
                <a:gd name="T11" fmla="*/ 493 h 676"/>
                <a:gd name="T12" fmla="*/ 66 w 438"/>
                <a:gd name="T13" fmla="*/ 676 h 676"/>
              </a:gdLst>
              <a:ahLst/>
              <a:cxnLst>
                <a:cxn ang="0">
                  <a:pos x="T0" y="T1"/>
                </a:cxn>
                <a:cxn ang="0">
                  <a:pos x="T2" y="T3"/>
                </a:cxn>
                <a:cxn ang="0">
                  <a:pos x="T4" y="T5"/>
                </a:cxn>
                <a:cxn ang="0">
                  <a:pos x="T6" y="T7"/>
                </a:cxn>
                <a:cxn ang="0">
                  <a:pos x="T8" y="T9"/>
                </a:cxn>
                <a:cxn ang="0">
                  <a:pos x="T10" y="T11"/>
                </a:cxn>
                <a:cxn ang="0">
                  <a:pos x="T12" y="T13"/>
                </a:cxn>
              </a:cxnLst>
              <a:rect l="0" t="0" r="r" b="b"/>
              <a:pathLst>
                <a:path w="438" h="676">
                  <a:moveTo>
                    <a:pt x="66" y="676"/>
                  </a:moveTo>
                  <a:lnTo>
                    <a:pt x="0" y="577"/>
                  </a:lnTo>
                  <a:lnTo>
                    <a:pt x="236" y="420"/>
                  </a:lnTo>
                  <a:lnTo>
                    <a:pt x="324" y="0"/>
                  </a:lnTo>
                  <a:lnTo>
                    <a:pt x="438" y="24"/>
                  </a:lnTo>
                  <a:lnTo>
                    <a:pt x="341" y="493"/>
                  </a:lnTo>
                  <a:lnTo>
                    <a:pt x="66" y="676"/>
                  </a:ln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ïš1îḋé"/>
            <p:cNvSpPr/>
            <p:nvPr/>
          </p:nvSpPr>
          <p:spPr bwMode="auto">
            <a:xfrm>
              <a:off x="5297488" y="5338763"/>
              <a:ext cx="200025" cy="320675"/>
            </a:xfrm>
            <a:custGeom>
              <a:avLst/>
              <a:gdLst>
                <a:gd name="T0" fmla="*/ 126 w 126"/>
                <a:gd name="T1" fmla="*/ 97 h 202"/>
                <a:gd name="T2" fmla="*/ 105 w 126"/>
                <a:gd name="T3" fmla="*/ 202 h 202"/>
                <a:gd name="T4" fmla="*/ 0 w 126"/>
                <a:gd name="T5" fmla="*/ 42 h 202"/>
                <a:gd name="T6" fmla="*/ 61 w 126"/>
                <a:gd name="T7" fmla="*/ 0 h 202"/>
                <a:gd name="T8" fmla="*/ 126 w 126"/>
                <a:gd name="T9" fmla="*/ 97 h 202"/>
              </a:gdLst>
              <a:ahLst/>
              <a:cxnLst>
                <a:cxn ang="0">
                  <a:pos x="T0" y="T1"/>
                </a:cxn>
                <a:cxn ang="0">
                  <a:pos x="T2" y="T3"/>
                </a:cxn>
                <a:cxn ang="0">
                  <a:pos x="T4" y="T5"/>
                </a:cxn>
                <a:cxn ang="0">
                  <a:pos x="T6" y="T7"/>
                </a:cxn>
                <a:cxn ang="0">
                  <a:pos x="T8" y="T9"/>
                </a:cxn>
              </a:cxnLst>
              <a:rect l="0" t="0" r="r" b="b"/>
              <a:pathLst>
                <a:path w="126" h="202">
                  <a:moveTo>
                    <a:pt x="126" y="97"/>
                  </a:moveTo>
                  <a:lnTo>
                    <a:pt x="105" y="202"/>
                  </a:lnTo>
                  <a:lnTo>
                    <a:pt x="0" y="42"/>
                  </a:lnTo>
                  <a:lnTo>
                    <a:pt x="61" y="0"/>
                  </a:lnTo>
                  <a:lnTo>
                    <a:pt x="126" y="97"/>
                  </a:ln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 name="íṧlîďê"/>
            <p:cNvSpPr/>
            <p:nvPr/>
          </p:nvSpPr>
          <p:spPr bwMode="auto">
            <a:xfrm>
              <a:off x="5918200" y="3665538"/>
              <a:ext cx="119063" cy="182563"/>
            </a:xfrm>
            <a:prstGeom prst="rect">
              <a:avLst/>
            </a:prstGeom>
            <a:solidFill>
              <a:srgbClr val="7855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3" name="îṣļîḍé"/>
            <p:cNvSpPr/>
            <p:nvPr/>
          </p:nvSpPr>
          <p:spPr bwMode="auto">
            <a:xfrm>
              <a:off x="5653088" y="3694113"/>
              <a:ext cx="571500" cy="1103313"/>
            </a:xfrm>
            <a:custGeom>
              <a:avLst/>
              <a:gdLst>
                <a:gd name="T0" fmla="*/ 122 w 189"/>
                <a:gd name="T1" fmla="*/ 37 h 365"/>
                <a:gd name="T2" fmla="*/ 186 w 189"/>
                <a:gd name="T3" fmla="*/ 228 h 365"/>
                <a:gd name="T4" fmla="*/ 178 w 189"/>
                <a:gd name="T5" fmla="*/ 365 h 365"/>
                <a:gd name="T6" fmla="*/ 29 w 189"/>
                <a:gd name="T7" fmla="*/ 365 h 365"/>
                <a:gd name="T8" fmla="*/ 122 w 189"/>
                <a:gd name="T9" fmla="*/ 37 h 365"/>
              </a:gdLst>
              <a:ahLst/>
              <a:cxnLst>
                <a:cxn ang="0">
                  <a:pos x="T0" y="T1"/>
                </a:cxn>
                <a:cxn ang="0">
                  <a:pos x="T2" y="T3"/>
                </a:cxn>
                <a:cxn ang="0">
                  <a:pos x="T4" y="T5"/>
                </a:cxn>
                <a:cxn ang="0">
                  <a:pos x="T6" y="T7"/>
                </a:cxn>
                <a:cxn ang="0">
                  <a:pos x="T8" y="T9"/>
                </a:cxn>
              </a:cxnLst>
              <a:rect l="0" t="0" r="r" b="b"/>
              <a:pathLst>
                <a:path w="189" h="365">
                  <a:moveTo>
                    <a:pt x="122" y="37"/>
                  </a:moveTo>
                  <a:cubicBezTo>
                    <a:pt x="122" y="37"/>
                    <a:pt x="180" y="69"/>
                    <a:pt x="186" y="228"/>
                  </a:cubicBezTo>
                  <a:cubicBezTo>
                    <a:pt x="189" y="341"/>
                    <a:pt x="178" y="365"/>
                    <a:pt x="178" y="365"/>
                  </a:cubicBezTo>
                  <a:cubicBezTo>
                    <a:pt x="29" y="365"/>
                    <a:pt x="29" y="365"/>
                    <a:pt x="29" y="365"/>
                  </a:cubicBezTo>
                  <a:cubicBezTo>
                    <a:pt x="29" y="365"/>
                    <a:pt x="0" y="0"/>
                    <a:pt x="122" y="37"/>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îṣḻîďé"/>
            <p:cNvSpPr/>
            <p:nvPr/>
          </p:nvSpPr>
          <p:spPr bwMode="auto">
            <a:xfrm>
              <a:off x="5761038" y="4554538"/>
              <a:ext cx="669925" cy="1062038"/>
            </a:xfrm>
            <a:custGeom>
              <a:avLst/>
              <a:gdLst>
                <a:gd name="T0" fmla="*/ 422 w 422"/>
                <a:gd name="T1" fmla="*/ 669 h 669"/>
                <a:gd name="T2" fmla="*/ 302 w 422"/>
                <a:gd name="T3" fmla="*/ 669 h 669"/>
                <a:gd name="T4" fmla="*/ 302 w 422"/>
                <a:gd name="T5" fmla="*/ 389 h 669"/>
                <a:gd name="T6" fmla="*/ 0 w 422"/>
                <a:gd name="T7" fmla="*/ 82 h 669"/>
                <a:gd name="T8" fmla="*/ 84 w 422"/>
                <a:gd name="T9" fmla="*/ 0 h 669"/>
                <a:gd name="T10" fmla="*/ 422 w 422"/>
                <a:gd name="T11" fmla="*/ 339 h 669"/>
                <a:gd name="T12" fmla="*/ 422 w 422"/>
                <a:gd name="T13" fmla="*/ 669 h 669"/>
              </a:gdLst>
              <a:ahLst/>
              <a:cxnLst>
                <a:cxn ang="0">
                  <a:pos x="T0" y="T1"/>
                </a:cxn>
                <a:cxn ang="0">
                  <a:pos x="T2" y="T3"/>
                </a:cxn>
                <a:cxn ang="0">
                  <a:pos x="T4" y="T5"/>
                </a:cxn>
                <a:cxn ang="0">
                  <a:pos x="T6" y="T7"/>
                </a:cxn>
                <a:cxn ang="0">
                  <a:pos x="T8" y="T9"/>
                </a:cxn>
                <a:cxn ang="0">
                  <a:pos x="T10" y="T11"/>
                </a:cxn>
                <a:cxn ang="0">
                  <a:pos x="T12" y="T13"/>
                </a:cxn>
              </a:cxnLst>
              <a:rect l="0" t="0" r="r" b="b"/>
              <a:pathLst>
                <a:path w="422" h="669">
                  <a:moveTo>
                    <a:pt x="422" y="669"/>
                  </a:moveTo>
                  <a:lnTo>
                    <a:pt x="302" y="669"/>
                  </a:lnTo>
                  <a:lnTo>
                    <a:pt x="302" y="389"/>
                  </a:lnTo>
                  <a:lnTo>
                    <a:pt x="0" y="82"/>
                  </a:lnTo>
                  <a:lnTo>
                    <a:pt x="84" y="0"/>
                  </a:lnTo>
                  <a:lnTo>
                    <a:pt x="422" y="339"/>
                  </a:lnTo>
                  <a:lnTo>
                    <a:pt x="422" y="669"/>
                  </a:ln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i$ḷïḍe"/>
            <p:cNvSpPr/>
            <p:nvPr/>
          </p:nvSpPr>
          <p:spPr bwMode="auto">
            <a:xfrm>
              <a:off x="6240463" y="5616576"/>
              <a:ext cx="307975" cy="120650"/>
            </a:xfrm>
            <a:custGeom>
              <a:avLst/>
              <a:gdLst>
                <a:gd name="T0" fmla="*/ 120 w 194"/>
                <a:gd name="T1" fmla="*/ 0 h 76"/>
                <a:gd name="T2" fmla="*/ 194 w 194"/>
                <a:gd name="T3" fmla="*/ 76 h 76"/>
                <a:gd name="T4" fmla="*/ 1 w 194"/>
                <a:gd name="T5" fmla="*/ 76 h 76"/>
                <a:gd name="T6" fmla="*/ 0 w 194"/>
                <a:gd name="T7" fmla="*/ 0 h 76"/>
                <a:gd name="T8" fmla="*/ 120 w 194"/>
                <a:gd name="T9" fmla="*/ 0 h 76"/>
              </a:gdLst>
              <a:ahLst/>
              <a:cxnLst>
                <a:cxn ang="0">
                  <a:pos x="T0" y="T1"/>
                </a:cxn>
                <a:cxn ang="0">
                  <a:pos x="T2" y="T3"/>
                </a:cxn>
                <a:cxn ang="0">
                  <a:pos x="T4" y="T5"/>
                </a:cxn>
                <a:cxn ang="0">
                  <a:pos x="T6" y="T7"/>
                </a:cxn>
                <a:cxn ang="0">
                  <a:pos x="T8" y="T9"/>
                </a:cxn>
              </a:cxnLst>
              <a:rect l="0" t="0" r="r" b="b"/>
              <a:pathLst>
                <a:path w="194" h="76">
                  <a:moveTo>
                    <a:pt x="120" y="0"/>
                  </a:moveTo>
                  <a:lnTo>
                    <a:pt x="194" y="76"/>
                  </a:lnTo>
                  <a:lnTo>
                    <a:pt x="1" y="76"/>
                  </a:lnTo>
                  <a:lnTo>
                    <a:pt x="0" y="0"/>
                  </a:lnTo>
                  <a:lnTo>
                    <a:pt x="120" y="0"/>
                  </a:ln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iSḻïdé"/>
            <p:cNvSpPr/>
            <p:nvPr/>
          </p:nvSpPr>
          <p:spPr bwMode="auto">
            <a:xfrm>
              <a:off x="6415088" y="3381376"/>
              <a:ext cx="169863" cy="166688"/>
            </a:xfrm>
            <a:prstGeom prst="ellipse">
              <a:avLst/>
            </a:pr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îṡļíḑe"/>
            <p:cNvSpPr/>
            <p:nvPr/>
          </p:nvSpPr>
          <p:spPr bwMode="auto">
            <a:xfrm>
              <a:off x="6388100" y="3279776"/>
              <a:ext cx="84138" cy="217488"/>
            </a:xfrm>
            <a:custGeom>
              <a:avLst/>
              <a:gdLst>
                <a:gd name="T0" fmla="*/ 16 w 28"/>
                <a:gd name="T1" fmla="*/ 72 h 72"/>
                <a:gd name="T2" fmla="*/ 10 w 28"/>
                <a:gd name="T3" fmla="*/ 69 h 72"/>
                <a:gd name="T4" fmla="*/ 16 w 28"/>
                <a:gd name="T5" fmla="*/ 5 h 72"/>
                <a:gd name="T6" fmla="*/ 24 w 28"/>
                <a:gd name="T7" fmla="*/ 2 h 72"/>
                <a:gd name="T8" fmla="*/ 27 w 28"/>
                <a:gd name="T9" fmla="*/ 10 h 72"/>
                <a:gd name="T10" fmla="*/ 22 w 28"/>
                <a:gd name="T11" fmla="*/ 64 h 72"/>
                <a:gd name="T12" fmla="*/ 19 w 28"/>
                <a:gd name="T13" fmla="*/ 72 h 72"/>
                <a:gd name="T14" fmla="*/ 16 w 28"/>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2">
                  <a:moveTo>
                    <a:pt x="16" y="72"/>
                  </a:moveTo>
                  <a:cubicBezTo>
                    <a:pt x="14" y="72"/>
                    <a:pt x="11" y="71"/>
                    <a:pt x="10" y="69"/>
                  </a:cubicBezTo>
                  <a:cubicBezTo>
                    <a:pt x="0" y="43"/>
                    <a:pt x="15" y="7"/>
                    <a:pt x="16" y="5"/>
                  </a:cubicBezTo>
                  <a:cubicBezTo>
                    <a:pt x="17" y="2"/>
                    <a:pt x="21" y="0"/>
                    <a:pt x="24" y="2"/>
                  </a:cubicBezTo>
                  <a:cubicBezTo>
                    <a:pt x="27" y="3"/>
                    <a:pt x="28" y="7"/>
                    <a:pt x="27" y="10"/>
                  </a:cubicBezTo>
                  <a:cubicBezTo>
                    <a:pt x="27" y="10"/>
                    <a:pt x="13" y="43"/>
                    <a:pt x="22" y="64"/>
                  </a:cubicBezTo>
                  <a:cubicBezTo>
                    <a:pt x="23" y="67"/>
                    <a:pt x="22" y="71"/>
                    <a:pt x="19" y="72"/>
                  </a:cubicBezTo>
                  <a:cubicBezTo>
                    <a:pt x="18" y="72"/>
                    <a:pt x="17" y="72"/>
                    <a:pt x="16" y="72"/>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îşḻíḋé"/>
            <p:cNvSpPr/>
            <p:nvPr/>
          </p:nvSpPr>
          <p:spPr bwMode="auto">
            <a:xfrm>
              <a:off x="6438900" y="3263901"/>
              <a:ext cx="103188" cy="200025"/>
            </a:xfrm>
            <a:custGeom>
              <a:avLst/>
              <a:gdLst>
                <a:gd name="T0" fmla="*/ 11 w 34"/>
                <a:gd name="T1" fmla="*/ 66 h 66"/>
                <a:gd name="T2" fmla="*/ 5 w 34"/>
                <a:gd name="T3" fmla="*/ 62 h 66"/>
                <a:gd name="T4" fmla="*/ 22 w 34"/>
                <a:gd name="T5" fmla="*/ 3 h 66"/>
                <a:gd name="T6" fmla="*/ 30 w 34"/>
                <a:gd name="T7" fmla="*/ 2 h 66"/>
                <a:gd name="T8" fmla="*/ 32 w 34"/>
                <a:gd name="T9" fmla="*/ 10 h 66"/>
                <a:gd name="T10" fmla="*/ 17 w 34"/>
                <a:gd name="T11" fmla="*/ 59 h 66"/>
                <a:gd name="T12" fmla="*/ 12 w 34"/>
                <a:gd name="T13" fmla="*/ 66 h 66"/>
                <a:gd name="T14" fmla="*/ 11 w 3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6">
                  <a:moveTo>
                    <a:pt x="11" y="66"/>
                  </a:moveTo>
                  <a:cubicBezTo>
                    <a:pt x="8" y="66"/>
                    <a:pt x="6" y="64"/>
                    <a:pt x="5" y="62"/>
                  </a:cubicBezTo>
                  <a:cubicBezTo>
                    <a:pt x="0" y="34"/>
                    <a:pt x="21" y="4"/>
                    <a:pt x="22" y="3"/>
                  </a:cubicBezTo>
                  <a:cubicBezTo>
                    <a:pt x="24" y="0"/>
                    <a:pt x="28" y="0"/>
                    <a:pt x="30" y="2"/>
                  </a:cubicBezTo>
                  <a:cubicBezTo>
                    <a:pt x="33" y="4"/>
                    <a:pt x="34" y="7"/>
                    <a:pt x="32" y="10"/>
                  </a:cubicBezTo>
                  <a:cubicBezTo>
                    <a:pt x="32" y="10"/>
                    <a:pt x="13" y="37"/>
                    <a:pt x="17" y="59"/>
                  </a:cubicBezTo>
                  <a:cubicBezTo>
                    <a:pt x="18" y="62"/>
                    <a:pt x="16" y="66"/>
                    <a:pt x="12" y="66"/>
                  </a:cubicBezTo>
                  <a:cubicBezTo>
                    <a:pt x="12" y="66"/>
                    <a:pt x="12" y="66"/>
                    <a:pt x="11" y="66"/>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îṡļîḋé"/>
            <p:cNvSpPr/>
            <p:nvPr/>
          </p:nvSpPr>
          <p:spPr bwMode="auto">
            <a:xfrm>
              <a:off x="6484938" y="3276601"/>
              <a:ext cx="103188" cy="171450"/>
            </a:xfrm>
            <a:custGeom>
              <a:avLst/>
              <a:gdLst>
                <a:gd name="T0" fmla="*/ 12 w 34"/>
                <a:gd name="T1" fmla="*/ 57 h 57"/>
                <a:gd name="T2" fmla="*/ 6 w 34"/>
                <a:gd name="T3" fmla="*/ 52 h 57"/>
                <a:gd name="T4" fmla="*/ 23 w 34"/>
                <a:gd name="T5" fmla="*/ 3 h 57"/>
                <a:gd name="T6" fmla="*/ 31 w 34"/>
                <a:gd name="T7" fmla="*/ 3 h 57"/>
                <a:gd name="T8" fmla="*/ 32 w 34"/>
                <a:gd name="T9" fmla="*/ 11 h 57"/>
                <a:gd name="T10" fmla="*/ 18 w 34"/>
                <a:gd name="T11" fmla="*/ 49 h 57"/>
                <a:gd name="T12" fmla="*/ 13 w 34"/>
                <a:gd name="T13" fmla="*/ 57 h 57"/>
                <a:gd name="T14" fmla="*/ 12 w 34"/>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7">
                  <a:moveTo>
                    <a:pt x="12" y="57"/>
                  </a:moveTo>
                  <a:cubicBezTo>
                    <a:pt x="9" y="57"/>
                    <a:pt x="7" y="55"/>
                    <a:pt x="6" y="52"/>
                  </a:cubicBezTo>
                  <a:cubicBezTo>
                    <a:pt x="0" y="28"/>
                    <a:pt x="22" y="4"/>
                    <a:pt x="23" y="3"/>
                  </a:cubicBezTo>
                  <a:cubicBezTo>
                    <a:pt x="25" y="0"/>
                    <a:pt x="29" y="0"/>
                    <a:pt x="31" y="3"/>
                  </a:cubicBezTo>
                  <a:cubicBezTo>
                    <a:pt x="34" y="5"/>
                    <a:pt x="34" y="9"/>
                    <a:pt x="32" y="11"/>
                  </a:cubicBezTo>
                  <a:cubicBezTo>
                    <a:pt x="31" y="12"/>
                    <a:pt x="13" y="31"/>
                    <a:pt x="18" y="49"/>
                  </a:cubicBezTo>
                  <a:cubicBezTo>
                    <a:pt x="19" y="52"/>
                    <a:pt x="17" y="56"/>
                    <a:pt x="13" y="57"/>
                  </a:cubicBezTo>
                  <a:cubicBezTo>
                    <a:pt x="13" y="57"/>
                    <a:pt x="12" y="57"/>
                    <a:pt x="12" y="57"/>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ísḻîḑe"/>
            <p:cNvSpPr/>
            <p:nvPr/>
          </p:nvSpPr>
          <p:spPr bwMode="auto">
            <a:xfrm>
              <a:off x="6530975" y="3300413"/>
              <a:ext cx="90488" cy="160338"/>
            </a:xfrm>
            <a:custGeom>
              <a:avLst/>
              <a:gdLst>
                <a:gd name="T0" fmla="*/ 10 w 30"/>
                <a:gd name="T1" fmla="*/ 53 h 53"/>
                <a:gd name="T2" fmla="*/ 4 w 30"/>
                <a:gd name="T3" fmla="*/ 48 h 53"/>
                <a:gd name="T4" fmla="*/ 19 w 30"/>
                <a:gd name="T5" fmla="*/ 4 h 53"/>
                <a:gd name="T6" fmla="*/ 27 w 30"/>
                <a:gd name="T7" fmla="*/ 3 h 53"/>
                <a:gd name="T8" fmla="*/ 28 w 30"/>
                <a:gd name="T9" fmla="*/ 11 h 53"/>
                <a:gd name="T10" fmla="*/ 16 w 30"/>
                <a:gd name="T11" fmla="*/ 46 h 53"/>
                <a:gd name="T12" fmla="*/ 11 w 30"/>
                <a:gd name="T13" fmla="*/ 53 h 53"/>
                <a:gd name="T14" fmla="*/ 10 w 30"/>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3">
                  <a:moveTo>
                    <a:pt x="10" y="53"/>
                  </a:moveTo>
                  <a:cubicBezTo>
                    <a:pt x="7" y="53"/>
                    <a:pt x="5" y="51"/>
                    <a:pt x="4" y="48"/>
                  </a:cubicBezTo>
                  <a:cubicBezTo>
                    <a:pt x="0" y="27"/>
                    <a:pt x="18" y="5"/>
                    <a:pt x="19" y="4"/>
                  </a:cubicBezTo>
                  <a:cubicBezTo>
                    <a:pt x="21" y="1"/>
                    <a:pt x="24" y="0"/>
                    <a:pt x="27" y="3"/>
                  </a:cubicBezTo>
                  <a:cubicBezTo>
                    <a:pt x="30" y="5"/>
                    <a:pt x="30" y="9"/>
                    <a:pt x="28" y="11"/>
                  </a:cubicBezTo>
                  <a:cubicBezTo>
                    <a:pt x="28" y="12"/>
                    <a:pt x="14" y="30"/>
                    <a:pt x="16" y="46"/>
                  </a:cubicBezTo>
                  <a:cubicBezTo>
                    <a:pt x="17" y="49"/>
                    <a:pt x="15" y="52"/>
                    <a:pt x="11" y="53"/>
                  </a:cubicBezTo>
                  <a:lnTo>
                    <a:pt x="10" y="53"/>
                  </a:ln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ïṡľïḍê"/>
            <p:cNvSpPr/>
            <p:nvPr/>
          </p:nvSpPr>
          <p:spPr bwMode="auto">
            <a:xfrm>
              <a:off x="5667375" y="3125788"/>
              <a:ext cx="563563" cy="609600"/>
            </a:xfrm>
            <a:custGeom>
              <a:avLst/>
              <a:gdLst>
                <a:gd name="T0" fmla="*/ 103 w 186"/>
                <a:gd name="T1" fmla="*/ 0 h 202"/>
                <a:gd name="T2" fmla="*/ 103 w 186"/>
                <a:gd name="T3" fmla="*/ 0 h 202"/>
                <a:gd name="T4" fmla="*/ 19 w 186"/>
                <a:gd name="T5" fmla="*/ 84 h 202"/>
                <a:gd name="T6" fmla="*/ 19 w 186"/>
                <a:gd name="T7" fmla="*/ 118 h 202"/>
                <a:gd name="T8" fmla="*/ 1 w 186"/>
                <a:gd name="T9" fmla="*/ 141 h 202"/>
                <a:gd name="T10" fmla="*/ 20 w 186"/>
                <a:gd name="T11" fmla="*/ 162 h 202"/>
                <a:gd name="T12" fmla="*/ 30 w 186"/>
                <a:gd name="T13" fmla="*/ 160 h 202"/>
                <a:gd name="T14" fmla="*/ 103 w 186"/>
                <a:gd name="T15" fmla="*/ 202 h 202"/>
                <a:gd name="T16" fmla="*/ 121 w 186"/>
                <a:gd name="T17" fmla="*/ 202 h 202"/>
                <a:gd name="T18" fmla="*/ 186 w 186"/>
                <a:gd name="T19" fmla="*/ 136 h 202"/>
                <a:gd name="T20" fmla="*/ 186 w 186"/>
                <a:gd name="T21" fmla="*/ 84 h 202"/>
                <a:gd name="T22" fmla="*/ 103 w 186"/>
                <a:gd name="T2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02">
                  <a:moveTo>
                    <a:pt x="103" y="0"/>
                  </a:moveTo>
                  <a:cubicBezTo>
                    <a:pt x="103" y="0"/>
                    <a:pt x="103" y="0"/>
                    <a:pt x="103" y="0"/>
                  </a:cubicBezTo>
                  <a:cubicBezTo>
                    <a:pt x="56" y="0"/>
                    <a:pt x="19" y="38"/>
                    <a:pt x="19" y="84"/>
                  </a:cubicBezTo>
                  <a:cubicBezTo>
                    <a:pt x="19" y="118"/>
                    <a:pt x="19" y="118"/>
                    <a:pt x="19" y="118"/>
                  </a:cubicBezTo>
                  <a:cubicBezTo>
                    <a:pt x="8" y="120"/>
                    <a:pt x="0" y="130"/>
                    <a:pt x="1" y="141"/>
                  </a:cubicBezTo>
                  <a:cubicBezTo>
                    <a:pt x="2" y="151"/>
                    <a:pt x="10" y="160"/>
                    <a:pt x="20" y="162"/>
                  </a:cubicBezTo>
                  <a:cubicBezTo>
                    <a:pt x="24" y="162"/>
                    <a:pt x="27" y="162"/>
                    <a:pt x="30" y="160"/>
                  </a:cubicBezTo>
                  <a:cubicBezTo>
                    <a:pt x="45" y="185"/>
                    <a:pt x="72" y="202"/>
                    <a:pt x="103" y="202"/>
                  </a:cubicBezTo>
                  <a:cubicBezTo>
                    <a:pt x="121" y="202"/>
                    <a:pt x="121" y="202"/>
                    <a:pt x="121" y="202"/>
                  </a:cubicBezTo>
                  <a:cubicBezTo>
                    <a:pt x="157" y="202"/>
                    <a:pt x="186" y="172"/>
                    <a:pt x="186" y="136"/>
                  </a:cubicBezTo>
                  <a:cubicBezTo>
                    <a:pt x="186" y="84"/>
                    <a:pt x="186" y="84"/>
                    <a:pt x="186" y="84"/>
                  </a:cubicBezTo>
                  <a:cubicBezTo>
                    <a:pt x="186" y="38"/>
                    <a:pt x="149" y="0"/>
                    <a:pt x="103" y="0"/>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ïṧľidê"/>
            <p:cNvSpPr/>
            <p:nvPr/>
          </p:nvSpPr>
          <p:spPr bwMode="auto">
            <a:xfrm>
              <a:off x="5656263" y="3095626"/>
              <a:ext cx="565150" cy="449263"/>
            </a:xfrm>
            <a:custGeom>
              <a:avLst/>
              <a:gdLst>
                <a:gd name="T0" fmla="*/ 14 w 187"/>
                <a:gd name="T1" fmla="*/ 132 h 149"/>
                <a:gd name="T2" fmla="*/ 25 w 187"/>
                <a:gd name="T3" fmla="*/ 130 h 149"/>
                <a:gd name="T4" fmla="*/ 39 w 187"/>
                <a:gd name="T5" fmla="*/ 149 h 149"/>
                <a:gd name="T6" fmla="*/ 45 w 187"/>
                <a:gd name="T7" fmla="*/ 148 h 149"/>
                <a:gd name="T8" fmla="*/ 48 w 187"/>
                <a:gd name="T9" fmla="*/ 79 h 149"/>
                <a:gd name="T10" fmla="*/ 187 w 187"/>
                <a:gd name="T11" fmla="*/ 71 h 149"/>
                <a:gd name="T12" fmla="*/ 98 w 187"/>
                <a:gd name="T13" fmla="*/ 9 h 149"/>
                <a:gd name="T14" fmla="*/ 14 w 187"/>
                <a:gd name="T15" fmla="*/ 132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4" y="132"/>
                  </a:moveTo>
                  <a:cubicBezTo>
                    <a:pt x="25" y="130"/>
                    <a:pt x="25" y="130"/>
                    <a:pt x="25" y="130"/>
                  </a:cubicBezTo>
                  <a:cubicBezTo>
                    <a:pt x="39" y="149"/>
                    <a:pt x="39" y="149"/>
                    <a:pt x="39" y="149"/>
                  </a:cubicBezTo>
                  <a:cubicBezTo>
                    <a:pt x="45" y="148"/>
                    <a:pt x="45" y="148"/>
                    <a:pt x="45" y="148"/>
                  </a:cubicBezTo>
                  <a:cubicBezTo>
                    <a:pt x="45" y="148"/>
                    <a:pt x="37" y="104"/>
                    <a:pt x="48" y="79"/>
                  </a:cubicBezTo>
                  <a:cubicBezTo>
                    <a:pt x="142" y="96"/>
                    <a:pt x="187" y="71"/>
                    <a:pt x="187" y="71"/>
                  </a:cubicBezTo>
                  <a:cubicBezTo>
                    <a:pt x="187" y="71"/>
                    <a:pt x="176" y="0"/>
                    <a:pt x="98" y="9"/>
                  </a:cubicBezTo>
                  <a:cubicBezTo>
                    <a:pt x="19" y="17"/>
                    <a:pt x="0" y="73"/>
                    <a:pt x="14" y="132"/>
                  </a:cubicBezTo>
                  <a:close/>
                </a:path>
              </a:pathLst>
            </a:custGeom>
            <a:solidFill>
              <a:srgbClr val="4B2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ïśḻîdê"/>
            <p:cNvSpPr/>
            <p:nvPr/>
          </p:nvSpPr>
          <p:spPr bwMode="auto">
            <a:xfrm>
              <a:off x="5761038" y="4554538"/>
              <a:ext cx="787400" cy="1182688"/>
            </a:xfrm>
            <a:custGeom>
              <a:avLst/>
              <a:gdLst>
                <a:gd name="T0" fmla="*/ 422 w 496"/>
                <a:gd name="T1" fmla="*/ 669 h 745"/>
                <a:gd name="T2" fmla="*/ 422 w 496"/>
                <a:gd name="T3" fmla="*/ 339 h 745"/>
                <a:gd name="T4" fmla="*/ 84 w 496"/>
                <a:gd name="T5" fmla="*/ 0 h 745"/>
                <a:gd name="T6" fmla="*/ 0 w 496"/>
                <a:gd name="T7" fmla="*/ 82 h 745"/>
                <a:gd name="T8" fmla="*/ 302 w 496"/>
                <a:gd name="T9" fmla="*/ 389 h 745"/>
                <a:gd name="T10" fmla="*/ 302 w 496"/>
                <a:gd name="T11" fmla="*/ 669 h 745"/>
                <a:gd name="T12" fmla="*/ 303 w 496"/>
                <a:gd name="T13" fmla="*/ 745 h 745"/>
                <a:gd name="T14" fmla="*/ 496 w 496"/>
                <a:gd name="T15" fmla="*/ 745 h 745"/>
                <a:gd name="T16" fmla="*/ 422 w 496"/>
                <a:gd name="T17" fmla="*/ 66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745">
                  <a:moveTo>
                    <a:pt x="422" y="669"/>
                  </a:moveTo>
                  <a:lnTo>
                    <a:pt x="422" y="339"/>
                  </a:lnTo>
                  <a:lnTo>
                    <a:pt x="84" y="0"/>
                  </a:lnTo>
                  <a:lnTo>
                    <a:pt x="0" y="82"/>
                  </a:lnTo>
                  <a:lnTo>
                    <a:pt x="302" y="389"/>
                  </a:lnTo>
                  <a:lnTo>
                    <a:pt x="302" y="669"/>
                  </a:lnTo>
                  <a:lnTo>
                    <a:pt x="303" y="745"/>
                  </a:lnTo>
                  <a:lnTo>
                    <a:pt x="496" y="745"/>
                  </a:lnTo>
                  <a:lnTo>
                    <a:pt x="422" y="669"/>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îṧḻiḍe"/>
            <p:cNvSpPr/>
            <p:nvPr/>
          </p:nvSpPr>
          <p:spPr bwMode="auto">
            <a:xfrm>
              <a:off x="5297488" y="5338763"/>
              <a:ext cx="200025" cy="320675"/>
            </a:xfrm>
            <a:custGeom>
              <a:avLst/>
              <a:gdLst>
                <a:gd name="T0" fmla="*/ 126 w 126"/>
                <a:gd name="T1" fmla="*/ 97 h 202"/>
                <a:gd name="T2" fmla="*/ 105 w 126"/>
                <a:gd name="T3" fmla="*/ 202 h 202"/>
                <a:gd name="T4" fmla="*/ 0 w 126"/>
                <a:gd name="T5" fmla="*/ 42 h 202"/>
                <a:gd name="T6" fmla="*/ 61 w 126"/>
                <a:gd name="T7" fmla="*/ 0 h 202"/>
                <a:gd name="T8" fmla="*/ 126 w 126"/>
                <a:gd name="T9" fmla="*/ 97 h 202"/>
              </a:gdLst>
              <a:ahLst/>
              <a:cxnLst>
                <a:cxn ang="0">
                  <a:pos x="T0" y="T1"/>
                </a:cxn>
                <a:cxn ang="0">
                  <a:pos x="T2" y="T3"/>
                </a:cxn>
                <a:cxn ang="0">
                  <a:pos x="T4" y="T5"/>
                </a:cxn>
                <a:cxn ang="0">
                  <a:pos x="T6" y="T7"/>
                </a:cxn>
                <a:cxn ang="0">
                  <a:pos x="T8" y="T9"/>
                </a:cxn>
              </a:cxnLst>
              <a:rect l="0" t="0" r="r" b="b"/>
              <a:pathLst>
                <a:path w="126" h="202">
                  <a:moveTo>
                    <a:pt x="126" y="97"/>
                  </a:moveTo>
                  <a:lnTo>
                    <a:pt x="105" y="202"/>
                  </a:lnTo>
                  <a:lnTo>
                    <a:pt x="0" y="42"/>
                  </a:lnTo>
                  <a:lnTo>
                    <a:pt x="61" y="0"/>
                  </a:lnTo>
                  <a:lnTo>
                    <a:pt x="126" y="97"/>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îṥḷiḑê"/>
            <p:cNvSpPr/>
            <p:nvPr/>
          </p:nvSpPr>
          <p:spPr bwMode="auto">
            <a:xfrm>
              <a:off x="5653088" y="3694113"/>
              <a:ext cx="571500" cy="1103313"/>
            </a:xfrm>
            <a:custGeom>
              <a:avLst/>
              <a:gdLst>
                <a:gd name="T0" fmla="*/ 122 w 189"/>
                <a:gd name="T1" fmla="*/ 37 h 365"/>
                <a:gd name="T2" fmla="*/ 186 w 189"/>
                <a:gd name="T3" fmla="*/ 228 h 365"/>
                <a:gd name="T4" fmla="*/ 178 w 189"/>
                <a:gd name="T5" fmla="*/ 365 h 365"/>
                <a:gd name="T6" fmla="*/ 29 w 189"/>
                <a:gd name="T7" fmla="*/ 365 h 365"/>
                <a:gd name="T8" fmla="*/ 122 w 189"/>
                <a:gd name="T9" fmla="*/ 37 h 365"/>
              </a:gdLst>
              <a:ahLst/>
              <a:cxnLst>
                <a:cxn ang="0">
                  <a:pos x="T0" y="T1"/>
                </a:cxn>
                <a:cxn ang="0">
                  <a:pos x="T2" y="T3"/>
                </a:cxn>
                <a:cxn ang="0">
                  <a:pos x="T4" y="T5"/>
                </a:cxn>
                <a:cxn ang="0">
                  <a:pos x="T6" y="T7"/>
                </a:cxn>
                <a:cxn ang="0">
                  <a:pos x="T8" y="T9"/>
                </a:cxn>
              </a:cxnLst>
              <a:rect l="0" t="0" r="r" b="b"/>
              <a:pathLst>
                <a:path w="189" h="365">
                  <a:moveTo>
                    <a:pt x="122" y="37"/>
                  </a:moveTo>
                  <a:cubicBezTo>
                    <a:pt x="122" y="37"/>
                    <a:pt x="180" y="69"/>
                    <a:pt x="186" y="228"/>
                  </a:cubicBezTo>
                  <a:cubicBezTo>
                    <a:pt x="189" y="341"/>
                    <a:pt x="178" y="365"/>
                    <a:pt x="178" y="365"/>
                  </a:cubicBezTo>
                  <a:cubicBezTo>
                    <a:pt x="29" y="365"/>
                    <a:pt x="29" y="365"/>
                    <a:pt x="29" y="365"/>
                  </a:cubicBezTo>
                  <a:cubicBezTo>
                    <a:pt x="29" y="365"/>
                    <a:pt x="0" y="0"/>
                    <a:pt x="122" y="37"/>
                  </a:cubicBez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îşḷîḑè"/>
            <p:cNvSpPr/>
            <p:nvPr/>
          </p:nvSpPr>
          <p:spPr bwMode="auto">
            <a:xfrm>
              <a:off x="5954713" y="3835401"/>
              <a:ext cx="15875" cy="84931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7" name="ïŝľiḍè"/>
            <p:cNvSpPr/>
            <p:nvPr/>
          </p:nvSpPr>
          <p:spPr bwMode="auto">
            <a:xfrm>
              <a:off x="5873750" y="3500438"/>
              <a:ext cx="687388" cy="522288"/>
            </a:xfrm>
            <a:custGeom>
              <a:avLst/>
              <a:gdLst>
                <a:gd name="T0" fmla="*/ 74 w 227"/>
                <a:gd name="T1" fmla="*/ 173 h 173"/>
                <a:gd name="T2" fmla="*/ 19 w 227"/>
                <a:gd name="T3" fmla="*/ 165 h 173"/>
                <a:gd name="T4" fmla="*/ 5 w 227"/>
                <a:gd name="T5" fmla="*/ 135 h 173"/>
                <a:gd name="T6" fmla="*/ 36 w 227"/>
                <a:gd name="T7" fmla="*/ 120 h 173"/>
                <a:gd name="T8" fmla="*/ 121 w 227"/>
                <a:gd name="T9" fmla="*/ 114 h 173"/>
                <a:gd name="T10" fmla="*/ 182 w 227"/>
                <a:gd name="T11" fmla="*/ 0 h 173"/>
                <a:gd name="T12" fmla="*/ 227 w 227"/>
                <a:gd name="T13" fmla="*/ 8 h 173"/>
                <a:gd name="T14" fmla="*/ 144 w 227"/>
                <a:gd name="T15" fmla="*/ 156 h 173"/>
                <a:gd name="T16" fmla="*/ 74 w 227"/>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73">
                  <a:moveTo>
                    <a:pt x="74" y="173"/>
                  </a:moveTo>
                  <a:cubicBezTo>
                    <a:pt x="53" y="173"/>
                    <a:pt x="33" y="169"/>
                    <a:pt x="19" y="165"/>
                  </a:cubicBezTo>
                  <a:cubicBezTo>
                    <a:pt x="6" y="162"/>
                    <a:pt x="0" y="147"/>
                    <a:pt x="5" y="135"/>
                  </a:cubicBezTo>
                  <a:cubicBezTo>
                    <a:pt x="11" y="123"/>
                    <a:pt x="24" y="117"/>
                    <a:pt x="36" y="120"/>
                  </a:cubicBezTo>
                  <a:cubicBezTo>
                    <a:pt x="58" y="126"/>
                    <a:pt x="92" y="130"/>
                    <a:pt x="121" y="114"/>
                  </a:cubicBezTo>
                  <a:cubicBezTo>
                    <a:pt x="153" y="96"/>
                    <a:pt x="174" y="60"/>
                    <a:pt x="182" y="0"/>
                  </a:cubicBezTo>
                  <a:cubicBezTo>
                    <a:pt x="227" y="8"/>
                    <a:pt x="227" y="8"/>
                    <a:pt x="227" y="8"/>
                  </a:cubicBezTo>
                  <a:cubicBezTo>
                    <a:pt x="217" y="83"/>
                    <a:pt x="190" y="130"/>
                    <a:pt x="144" y="156"/>
                  </a:cubicBezTo>
                  <a:cubicBezTo>
                    <a:pt x="121" y="169"/>
                    <a:pt x="96" y="173"/>
                    <a:pt x="74" y="17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iṥlîḑe"/>
            <p:cNvSpPr/>
            <p:nvPr/>
          </p:nvSpPr>
          <p:spPr bwMode="auto">
            <a:xfrm>
              <a:off x="5734050" y="4684713"/>
              <a:ext cx="696913" cy="931863"/>
            </a:xfrm>
            <a:custGeom>
              <a:avLst/>
              <a:gdLst>
                <a:gd name="T0" fmla="*/ 0 w 439"/>
                <a:gd name="T1" fmla="*/ 69 h 587"/>
                <a:gd name="T2" fmla="*/ 319 w 439"/>
                <a:gd name="T3" fmla="*/ 307 h 587"/>
                <a:gd name="T4" fmla="*/ 319 w 439"/>
                <a:gd name="T5" fmla="*/ 587 h 587"/>
                <a:gd name="T6" fmla="*/ 439 w 439"/>
                <a:gd name="T7" fmla="*/ 587 h 587"/>
                <a:gd name="T8" fmla="*/ 439 w 439"/>
                <a:gd name="T9" fmla="*/ 257 h 587"/>
                <a:gd name="T10" fmla="*/ 303 w 439"/>
                <a:gd name="T11" fmla="*/ 71 h 587"/>
                <a:gd name="T12" fmla="*/ 300 w 439"/>
                <a:gd name="T13" fmla="*/ 0 h 587"/>
                <a:gd name="T14" fmla="*/ 0 w 439"/>
                <a:gd name="T15" fmla="*/ 0 h 587"/>
                <a:gd name="T16" fmla="*/ 0 w 439"/>
                <a:gd name="T17" fmla="*/ 6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587">
                  <a:moveTo>
                    <a:pt x="0" y="69"/>
                  </a:moveTo>
                  <a:lnTo>
                    <a:pt x="319" y="307"/>
                  </a:lnTo>
                  <a:lnTo>
                    <a:pt x="319" y="587"/>
                  </a:lnTo>
                  <a:lnTo>
                    <a:pt x="439" y="587"/>
                  </a:lnTo>
                  <a:lnTo>
                    <a:pt x="439" y="257"/>
                  </a:lnTo>
                  <a:lnTo>
                    <a:pt x="303" y="71"/>
                  </a:lnTo>
                  <a:lnTo>
                    <a:pt x="300" y="0"/>
                  </a:lnTo>
                  <a:lnTo>
                    <a:pt x="0" y="0"/>
                  </a:lnTo>
                  <a:lnTo>
                    <a:pt x="0" y="69"/>
                  </a:ln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îṣ1ïďé"/>
            <p:cNvSpPr/>
            <p:nvPr/>
          </p:nvSpPr>
          <p:spPr bwMode="auto">
            <a:xfrm>
              <a:off x="5394325" y="4794251"/>
              <a:ext cx="585788" cy="698500"/>
            </a:xfrm>
            <a:custGeom>
              <a:avLst/>
              <a:gdLst>
                <a:gd name="T0" fmla="*/ 214 w 369"/>
                <a:gd name="T1" fmla="*/ 0 h 440"/>
                <a:gd name="T2" fmla="*/ 233 w 369"/>
                <a:gd name="T3" fmla="*/ 188 h 440"/>
                <a:gd name="T4" fmla="*/ 0 w 369"/>
                <a:gd name="T5" fmla="*/ 343 h 440"/>
                <a:gd name="T6" fmla="*/ 65 w 369"/>
                <a:gd name="T7" fmla="*/ 440 h 440"/>
                <a:gd name="T8" fmla="*/ 338 w 369"/>
                <a:gd name="T9" fmla="*/ 261 h 440"/>
                <a:gd name="T10" fmla="*/ 369 w 369"/>
                <a:gd name="T11" fmla="*/ 114 h 440"/>
                <a:gd name="T12" fmla="*/ 214 w 369"/>
                <a:gd name="T13" fmla="*/ 0 h 440"/>
              </a:gdLst>
              <a:ahLst/>
              <a:cxnLst>
                <a:cxn ang="0">
                  <a:pos x="T0" y="T1"/>
                </a:cxn>
                <a:cxn ang="0">
                  <a:pos x="T2" y="T3"/>
                </a:cxn>
                <a:cxn ang="0">
                  <a:pos x="T4" y="T5"/>
                </a:cxn>
                <a:cxn ang="0">
                  <a:pos x="T6" y="T7"/>
                </a:cxn>
                <a:cxn ang="0">
                  <a:pos x="T8" y="T9"/>
                </a:cxn>
                <a:cxn ang="0">
                  <a:pos x="T10" y="T11"/>
                </a:cxn>
                <a:cxn ang="0">
                  <a:pos x="T12" y="T13"/>
                </a:cxn>
              </a:cxnLst>
              <a:rect l="0" t="0" r="r" b="b"/>
              <a:pathLst>
                <a:path w="369" h="440">
                  <a:moveTo>
                    <a:pt x="214" y="0"/>
                  </a:moveTo>
                  <a:lnTo>
                    <a:pt x="233" y="188"/>
                  </a:lnTo>
                  <a:lnTo>
                    <a:pt x="0" y="343"/>
                  </a:lnTo>
                  <a:lnTo>
                    <a:pt x="65" y="440"/>
                  </a:lnTo>
                  <a:lnTo>
                    <a:pt x="338" y="261"/>
                  </a:lnTo>
                  <a:lnTo>
                    <a:pt x="369" y="114"/>
                  </a:lnTo>
                  <a:lnTo>
                    <a:pt x="214" y="0"/>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0" name="iṧḻiḍê"/>
            <p:cNvSpPr/>
            <p:nvPr/>
          </p:nvSpPr>
          <p:spPr bwMode="auto">
            <a:xfrm>
              <a:off x="5734050" y="4684713"/>
              <a:ext cx="477838" cy="46038"/>
            </a:xfrm>
            <a:custGeom>
              <a:avLst/>
              <a:gdLst>
                <a:gd name="T0" fmla="*/ 0 w 301"/>
                <a:gd name="T1" fmla="*/ 0 h 29"/>
                <a:gd name="T2" fmla="*/ 0 w 301"/>
                <a:gd name="T3" fmla="*/ 29 h 29"/>
                <a:gd name="T4" fmla="*/ 301 w 301"/>
                <a:gd name="T5" fmla="*/ 29 h 29"/>
                <a:gd name="T6" fmla="*/ 300 w 301"/>
                <a:gd name="T7" fmla="*/ 0 h 29"/>
                <a:gd name="T8" fmla="*/ 0 w 301"/>
                <a:gd name="T9" fmla="*/ 0 h 29"/>
              </a:gdLst>
              <a:ahLst/>
              <a:cxnLst>
                <a:cxn ang="0">
                  <a:pos x="T0" y="T1"/>
                </a:cxn>
                <a:cxn ang="0">
                  <a:pos x="T2" y="T3"/>
                </a:cxn>
                <a:cxn ang="0">
                  <a:pos x="T4" y="T5"/>
                </a:cxn>
                <a:cxn ang="0">
                  <a:pos x="T6" y="T7"/>
                </a:cxn>
                <a:cxn ang="0">
                  <a:pos x="T8" y="T9"/>
                </a:cxn>
              </a:cxnLst>
              <a:rect l="0" t="0" r="r" b="b"/>
              <a:pathLst>
                <a:path w="301" h="29">
                  <a:moveTo>
                    <a:pt x="0" y="0"/>
                  </a:moveTo>
                  <a:lnTo>
                    <a:pt x="0" y="29"/>
                  </a:lnTo>
                  <a:lnTo>
                    <a:pt x="301" y="29"/>
                  </a:lnTo>
                  <a:lnTo>
                    <a:pt x="300" y="0"/>
                  </a:lnTo>
                  <a:lnTo>
                    <a:pt x="0" y="0"/>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iṣlíḍe"/>
            <p:cNvSpPr/>
            <p:nvPr/>
          </p:nvSpPr>
          <p:spPr bwMode="auto">
            <a:xfrm>
              <a:off x="5897563" y="3787776"/>
              <a:ext cx="166688" cy="84138"/>
            </a:xfrm>
            <a:custGeom>
              <a:avLst/>
              <a:gdLst>
                <a:gd name="T0" fmla="*/ 7 w 55"/>
                <a:gd name="T1" fmla="*/ 0 h 28"/>
                <a:gd name="T2" fmla="*/ 46 w 55"/>
                <a:gd name="T3" fmla="*/ 5 h 28"/>
                <a:gd name="T4" fmla="*/ 55 w 55"/>
                <a:gd name="T5" fmla="*/ 19 h 28"/>
                <a:gd name="T6" fmla="*/ 0 w 55"/>
                <a:gd name="T7" fmla="*/ 11 h 28"/>
                <a:gd name="T8" fmla="*/ 7 w 55"/>
                <a:gd name="T9" fmla="*/ 0 h 28"/>
              </a:gdLst>
              <a:ahLst/>
              <a:cxnLst>
                <a:cxn ang="0">
                  <a:pos x="T0" y="T1"/>
                </a:cxn>
                <a:cxn ang="0">
                  <a:pos x="T2" y="T3"/>
                </a:cxn>
                <a:cxn ang="0">
                  <a:pos x="T4" y="T5"/>
                </a:cxn>
                <a:cxn ang="0">
                  <a:pos x="T6" y="T7"/>
                </a:cxn>
                <a:cxn ang="0">
                  <a:pos x="T8" y="T9"/>
                </a:cxn>
              </a:cxnLst>
              <a:rect l="0" t="0" r="r" b="b"/>
              <a:pathLst>
                <a:path w="55" h="28">
                  <a:moveTo>
                    <a:pt x="7" y="0"/>
                  </a:moveTo>
                  <a:cubicBezTo>
                    <a:pt x="46" y="5"/>
                    <a:pt x="46" y="5"/>
                    <a:pt x="46" y="5"/>
                  </a:cubicBezTo>
                  <a:cubicBezTo>
                    <a:pt x="55" y="19"/>
                    <a:pt x="55" y="19"/>
                    <a:pt x="55" y="19"/>
                  </a:cubicBezTo>
                  <a:cubicBezTo>
                    <a:pt x="55" y="19"/>
                    <a:pt x="27" y="28"/>
                    <a:pt x="0" y="11"/>
                  </a:cubicBezTo>
                  <a:lnTo>
                    <a:pt x="7"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iśḷîďè"/>
            <p:cNvSpPr/>
            <p:nvPr/>
          </p:nvSpPr>
          <p:spPr bwMode="auto">
            <a:xfrm>
              <a:off x="6408738" y="3500438"/>
              <a:ext cx="152400" cy="77788"/>
            </a:xfrm>
            <a:custGeom>
              <a:avLst/>
              <a:gdLst>
                <a:gd name="T0" fmla="*/ 10 w 96"/>
                <a:gd name="T1" fmla="*/ 0 h 49"/>
                <a:gd name="T2" fmla="*/ 96 w 96"/>
                <a:gd name="T3" fmla="*/ 15 h 49"/>
                <a:gd name="T4" fmla="*/ 92 w 96"/>
                <a:gd name="T5" fmla="*/ 49 h 49"/>
                <a:gd name="T6" fmla="*/ 0 w 96"/>
                <a:gd name="T7" fmla="*/ 34 h 49"/>
                <a:gd name="T8" fmla="*/ 10 w 96"/>
                <a:gd name="T9" fmla="*/ 0 h 49"/>
              </a:gdLst>
              <a:ahLst/>
              <a:cxnLst>
                <a:cxn ang="0">
                  <a:pos x="T0" y="T1"/>
                </a:cxn>
                <a:cxn ang="0">
                  <a:pos x="T2" y="T3"/>
                </a:cxn>
                <a:cxn ang="0">
                  <a:pos x="T4" y="T5"/>
                </a:cxn>
                <a:cxn ang="0">
                  <a:pos x="T6" y="T7"/>
                </a:cxn>
                <a:cxn ang="0">
                  <a:pos x="T8" y="T9"/>
                </a:cxn>
              </a:cxnLst>
              <a:rect l="0" t="0" r="r" b="b"/>
              <a:pathLst>
                <a:path w="96" h="49">
                  <a:moveTo>
                    <a:pt x="10" y="0"/>
                  </a:moveTo>
                  <a:lnTo>
                    <a:pt x="96" y="15"/>
                  </a:lnTo>
                  <a:lnTo>
                    <a:pt x="92" y="49"/>
                  </a:lnTo>
                  <a:lnTo>
                    <a:pt x="0" y="34"/>
                  </a:lnTo>
                  <a:lnTo>
                    <a:pt x="10"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îṡľíďê"/>
            <p:cNvSpPr/>
            <p:nvPr/>
          </p:nvSpPr>
          <p:spPr bwMode="auto">
            <a:xfrm>
              <a:off x="5927725" y="3417888"/>
              <a:ext cx="53975" cy="55563"/>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ïšḻîḑê"/>
            <p:cNvSpPr/>
            <p:nvPr/>
          </p:nvSpPr>
          <p:spPr bwMode="auto">
            <a:xfrm>
              <a:off x="6137275" y="3417888"/>
              <a:ext cx="50800" cy="55563"/>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ïṧḻiḑê"/>
            <p:cNvSpPr/>
            <p:nvPr/>
          </p:nvSpPr>
          <p:spPr bwMode="auto">
            <a:xfrm>
              <a:off x="5903913" y="3363913"/>
              <a:ext cx="80963" cy="42863"/>
            </a:xfrm>
            <a:custGeom>
              <a:avLst/>
              <a:gdLst>
                <a:gd name="T0" fmla="*/ 2 w 27"/>
                <a:gd name="T1" fmla="*/ 13 h 14"/>
                <a:gd name="T2" fmla="*/ 2 w 27"/>
                <a:gd name="T3" fmla="*/ 13 h 14"/>
                <a:gd name="T4" fmla="*/ 1 w 27"/>
                <a:gd name="T5" fmla="*/ 10 h 14"/>
                <a:gd name="T6" fmla="*/ 25 w 27"/>
                <a:gd name="T7" fmla="*/ 1 h 14"/>
                <a:gd name="T8" fmla="*/ 27 w 27"/>
                <a:gd name="T9" fmla="*/ 3 h 14"/>
                <a:gd name="T10" fmla="*/ 25 w 27"/>
                <a:gd name="T11" fmla="*/ 5 h 14"/>
                <a:gd name="T12" fmla="*/ 5 w 27"/>
                <a:gd name="T13" fmla="*/ 13 h 14"/>
                <a:gd name="T14" fmla="*/ 2 w 27"/>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 y="13"/>
                  </a:moveTo>
                  <a:cubicBezTo>
                    <a:pt x="2" y="13"/>
                    <a:pt x="2" y="13"/>
                    <a:pt x="2" y="13"/>
                  </a:cubicBezTo>
                  <a:cubicBezTo>
                    <a:pt x="0" y="12"/>
                    <a:pt x="0" y="11"/>
                    <a:pt x="1" y="10"/>
                  </a:cubicBezTo>
                  <a:cubicBezTo>
                    <a:pt x="4" y="6"/>
                    <a:pt x="12" y="0"/>
                    <a:pt x="25" y="1"/>
                  </a:cubicBezTo>
                  <a:cubicBezTo>
                    <a:pt x="26" y="1"/>
                    <a:pt x="27" y="2"/>
                    <a:pt x="27" y="3"/>
                  </a:cubicBezTo>
                  <a:cubicBezTo>
                    <a:pt x="27" y="4"/>
                    <a:pt x="26" y="5"/>
                    <a:pt x="25" y="5"/>
                  </a:cubicBezTo>
                  <a:cubicBezTo>
                    <a:pt x="14" y="4"/>
                    <a:pt x="7" y="10"/>
                    <a:pt x="5" y="13"/>
                  </a:cubicBezTo>
                  <a:cubicBezTo>
                    <a:pt x="4" y="13"/>
                    <a:pt x="3" y="14"/>
                    <a:pt x="2" y="13"/>
                  </a:cubicBezTo>
                  <a:close/>
                </a:path>
              </a:pathLst>
            </a:custGeom>
            <a:solidFill>
              <a:srgbClr val="4B2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íŝlîdê"/>
            <p:cNvSpPr/>
            <p:nvPr/>
          </p:nvSpPr>
          <p:spPr bwMode="auto">
            <a:xfrm>
              <a:off x="6140450" y="3363913"/>
              <a:ext cx="69850" cy="42863"/>
            </a:xfrm>
            <a:custGeom>
              <a:avLst/>
              <a:gdLst>
                <a:gd name="T0" fmla="*/ 18 w 23"/>
                <a:gd name="T1" fmla="*/ 12 h 14"/>
                <a:gd name="T2" fmla="*/ 3 w 23"/>
                <a:gd name="T3" fmla="*/ 5 h 14"/>
                <a:gd name="T4" fmla="*/ 0 w 23"/>
                <a:gd name="T5" fmla="*/ 3 h 14"/>
                <a:gd name="T6" fmla="*/ 2 w 23"/>
                <a:gd name="T7" fmla="*/ 1 h 14"/>
                <a:gd name="T8" fmla="*/ 22 w 23"/>
                <a:gd name="T9" fmla="*/ 10 h 14"/>
                <a:gd name="T10" fmla="*/ 21 w 23"/>
                <a:gd name="T11" fmla="*/ 13 h 14"/>
                <a:gd name="T12" fmla="*/ 19 w 23"/>
                <a:gd name="T13" fmla="*/ 14 h 14"/>
                <a:gd name="T14" fmla="*/ 21 w 23"/>
                <a:gd name="T15" fmla="*/ 13 h 14"/>
                <a:gd name="T16" fmla="*/ 21 w 23"/>
                <a:gd name="T17" fmla="*/ 13 h 14"/>
                <a:gd name="T18" fmla="*/ 18 w 2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4">
                  <a:moveTo>
                    <a:pt x="18" y="12"/>
                  </a:moveTo>
                  <a:cubicBezTo>
                    <a:pt x="16" y="10"/>
                    <a:pt x="11" y="5"/>
                    <a:pt x="3" y="5"/>
                  </a:cubicBezTo>
                  <a:cubicBezTo>
                    <a:pt x="2" y="5"/>
                    <a:pt x="0" y="4"/>
                    <a:pt x="0" y="3"/>
                  </a:cubicBezTo>
                  <a:cubicBezTo>
                    <a:pt x="0" y="2"/>
                    <a:pt x="1" y="1"/>
                    <a:pt x="2" y="1"/>
                  </a:cubicBezTo>
                  <a:cubicBezTo>
                    <a:pt x="13" y="0"/>
                    <a:pt x="19" y="6"/>
                    <a:pt x="22" y="10"/>
                  </a:cubicBezTo>
                  <a:cubicBezTo>
                    <a:pt x="23" y="11"/>
                    <a:pt x="22" y="12"/>
                    <a:pt x="21" y="13"/>
                  </a:cubicBezTo>
                  <a:cubicBezTo>
                    <a:pt x="19" y="14"/>
                    <a:pt x="19" y="14"/>
                    <a:pt x="19" y="14"/>
                  </a:cubicBezTo>
                  <a:cubicBezTo>
                    <a:pt x="21" y="13"/>
                    <a:pt x="21" y="13"/>
                    <a:pt x="21" y="13"/>
                  </a:cubicBezTo>
                  <a:cubicBezTo>
                    <a:pt x="21" y="13"/>
                    <a:pt x="21" y="13"/>
                    <a:pt x="21" y="13"/>
                  </a:cubicBezTo>
                  <a:cubicBezTo>
                    <a:pt x="20" y="14"/>
                    <a:pt x="19" y="13"/>
                    <a:pt x="18" y="12"/>
                  </a:cubicBezTo>
                  <a:close/>
                </a:path>
              </a:pathLst>
            </a:custGeom>
            <a:solidFill>
              <a:srgbClr val="4B2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iŝ1íḍè"/>
            <p:cNvSpPr/>
            <p:nvPr/>
          </p:nvSpPr>
          <p:spPr bwMode="auto">
            <a:xfrm>
              <a:off x="5943600" y="3427413"/>
              <a:ext cx="1111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8" name="íSḷîḍé"/>
            <p:cNvSpPr/>
            <p:nvPr/>
          </p:nvSpPr>
          <p:spPr bwMode="auto">
            <a:xfrm>
              <a:off x="6148388" y="3427413"/>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9" name="íṣḻiḍé"/>
            <p:cNvSpPr/>
            <p:nvPr/>
          </p:nvSpPr>
          <p:spPr bwMode="auto">
            <a:xfrm>
              <a:off x="6030913" y="3460751"/>
              <a:ext cx="87313" cy="77788"/>
            </a:xfrm>
            <a:custGeom>
              <a:avLst/>
              <a:gdLst>
                <a:gd name="T0" fmla="*/ 5 w 29"/>
                <a:gd name="T1" fmla="*/ 11 h 26"/>
                <a:gd name="T2" fmla="*/ 20 w 29"/>
                <a:gd name="T3" fmla="*/ 9 h 26"/>
                <a:gd name="T4" fmla="*/ 19 w 29"/>
                <a:gd name="T5" fmla="*/ 21 h 26"/>
                <a:gd name="T6" fmla="*/ 21 w 29"/>
                <a:gd name="T7" fmla="*/ 25 h 26"/>
                <a:gd name="T8" fmla="*/ 22 w 29"/>
                <a:gd name="T9" fmla="*/ 6 h 26"/>
                <a:gd name="T10" fmla="*/ 1 w 29"/>
                <a:gd name="T11" fmla="*/ 10 h 26"/>
                <a:gd name="T12" fmla="*/ 5 w 29"/>
                <a:gd name="T13" fmla="*/ 11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5" y="11"/>
                  </a:moveTo>
                  <a:cubicBezTo>
                    <a:pt x="7" y="6"/>
                    <a:pt x="16" y="5"/>
                    <a:pt x="20" y="9"/>
                  </a:cubicBezTo>
                  <a:cubicBezTo>
                    <a:pt x="24" y="12"/>
                    <a:pt x="24" y="19"/>
                    <a:pt x="19" y="21"/>
                  </a:cubicBezTo>
                  <a:cubicBezTo>
                    <a:pt x="16" y="22"/>
                    <a:pt x="18" y="26"/>
                    <a:pt x="21" y="25"/>
                  </a:cubicBezTo>
                  <a:cubicBezTo>
                    <a:pt x="28" y="21"/>
                    <a:pt x="29" y="11"/>
                    <a:pt x="22" y="6"/>
                  </a:cubicBezTo>
                  <a:cubicBezTo>
                    <a:pt x="16" y="0"/>
                    <a:pt x="4" y="2"/>
                    <a:pt x="1" y="10"/>
                  </a:cubicBezTo>
                  <a:cubicBezTo>
                    <a:pt x="0" y="13"/>
                    <a:pt x="4" y="14"/>
                    <a:pt x="5" y="11"/>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 name="iṡ1íḑé"/>
            <p:cNvSpPr/>
            <p:nvPr/>
          </p:nvSpPr>
          <p:spPr bwMode="auto">
            <a:xfrm>
              <a:off x="6051550" y="3433763"/>
              <a:ext cx="19050" cy="44450"/>
            </a:xfrm>
            <a:custGeom>
              <a:avLst/>
              <a:gdLst>
                <a:gd name="T0" fmla="*/ 1 w 6"/>
                <a:gd name="T1" fmla="*/ 4 h 15"/>
                <a:gd name="T2" fmla="*/ 2 w 6"/>
                <a:gd name="T3" fmla="*/ 13 h 15"/>
                <a:gd name="T4" fmla="*/ 6 w 6"/>
                <a:gd name="T5" fmla="*/ 12 h 15"/>
                <a:gd name="T6" fmla="*/ 6 w 6"/>
                <a:gd name="T7" fmla="*/ 12 h 15"/>
                <a:gd name="T8" fmla="*/ 2 w 6"/>
                <a:gd name="T9" fmla="*/ 12 h 15"/>
                <a:gd name="T10" fmla="*/ 2 w 6"/>
                <a:gd name="T11" fmla="*/ 12 h 15"/>
                <a:gd name="T12" fmla="*/ 6 w 6"/>
                <a:gd name="T13" fmla="*/ 12 h 15"/>
                <a:gd name="T14" fmla="*/ 4 w 6"/>
                <a:gd name="T15" fmla="*/ 3 h 15"/>
                <a:gd name="T16" fmla="*/ 1 w 6"/>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1" y="4"/>
                  </a:moveTo>
                  <a:cubicBezTo>
                    <a:pt x="1" y="7"/>
                    <a:pt x="2" y="10"/>
                    <a:pt x="2" y="13"/>
                  </a:cubicBezTo>
                  <a:cubicBezTo>
                    <a:pt x="3" y="15"/>
                    <a:pt x="6" y="14"/>
                    <a:pt x="6" y="12"/>
                  </a:cubicBezTo>
                  <a:cubicBezTo>
                    <a:pt x="6" y="12"/>
                    <a:pt x="6" y="12"/>
                    <a:pt x="6" y="12"/>
                  </a:cubicBezTo>
                  <a:cubicBezTo>
                    <a:pt x="6" y="9"/>
                    <a:pt x="2" y="9"/>
                    <a:pt x="2" y="12"/>
                  </a:cubicBezTo>
                  <a:cubicBezTo>
                    <a:pt x="2" y="12"/>
                    <a:pt x="2" y="12"/>
                    <a:pt x="2" y="12"/>
                  </a:cubicBezTo>
                  <a:cubicBezTo>
                    <a:pt x="3" y="12"/>
                    <a:pt x="5" y="12"/>
                    <a:pt x="6" y="12"/>
                  </a:cubicBezTo>
                  <a:cubicBezTo>
                    <a:pt x="6" y="9"/>
                    <a:pt x="5" y="6"/>
                    <a:pt x="4" y="3"/>
                  </a:cubicBezTo>
                  <a:cubicBezTo>
                    <a:pt x="4" y="0"/>
                    <a:pt x="0" y="1"/>
                    <a:pt x="1" y="4"/>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1" name="isḷïḍe"/>
            <p:cNvSpPr/>
            <p:nvPr/>
          </p:nvSpPr>
          <p:spPr bwMode="auto">
            <a:xfrm>
              <a:off x="5700713" y="3527426"/>
              <a:ext cx="66675" cy="47625"/>
            </a:xfrm>
            <a:custGeom>
              <a:avLst/>
              <a:gdLst>
                <a:gd name="T0" fmla="*/ 4 w 22"/>
                <a:gd name="T1" fmla="*/ 7 h 16"/>
                <a:gd name="T2" fmla="*/ 13 w 22"/>
                <a:gd name="T3" fmla="*/ 6 h 16"/>
                <a:gd name="T4" fmla="*/ 18 w 22"/>
                <a:gd name="T5" fmla="*/ 14 h 16"/>
                <a:gd name="T6" fmla="*/ 22 w 22"/>
                <a:gd name="T7" fmla="*/ 14 h 16"/>
                <a:gd name="T8" fmla="*/ 13 w 22"/>
                <a:gd name="T9" fmla="*/ 1 h 16"/>
                <a:gd name="T10" fmla="*/ 1 w 22"/>
                <a:gd name="T11" fmla="*/ 6 h 16"/>
                <a:gd name="T12" fmla="*/ 4 w 22"/>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22" h="16">
                  <a:moveTo>
                    <a:pt x="4" y="7"/>
                  </a:moveTo>
                  <a:cubicBezTo>
                    <a:pt x="6" y="4"/>
                    <a:pt x="11" y="4"/>
                    <a:pt x="13" y="6"/>
                  </a:cubicBezTo>
                  <a:cubicBezTo>
                    <a:pt x="16" y="7"/>
                    <a:pt x="18" y="11"/>
                    <a:pt x="18" y="14"/>
                  </a:cubicBezTo>
                  <a:cubicBezTo>
                    <a:pt x="18" y="16"/>
                    <a:pt x="22" y="16"/>
                    <a:pt x="22" y="14"/>
                  </a:cubicBezTo>
                  <a:cubicBezTo>
                    <a:pt x="22" y="8"/>
                    <a:pt x="19" y="3"/>
                    <a:pt x="13" y="1"/>
                  </a:cubicBezTo>
                  <a:cubicBezTo>
                    <a:pt x="9" y="0"/>
                    <a:pt x="3" y="1"/>
                    <a:pt x="1" y="6"/>
                  </a:cubicBezTo>
                  <a:cubicBezTo>
                    <a:pt x="0" y="8"/>
                    <a:pt x="4" y="9"/>
                    <a:pt x="4" y="7"/>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2" name="işlîḋe"/>
            <p:cNvSpPr/>
            <p:nvPr/>
          </p:nvSpPr>
          <p:spPr bwMode="auto">
            <a:xfrm>
              <a:off x="5727700" y="3536951"/>
              <a:ext cx="26988" cy="41275"/>
            </a:xfrm>
            <a:custGeom>
              <a:avLst/>
              <a:gdLst>
                <a:gd name="T0" fmla="*/ 4 w 9"/>
                <a:gd name="T1" fmla="*/ 12 h 14"/>
                <a:gd name="T2" fmla="*/ 7 w 9"/>
                <a:gd name="T3" fmla="*/ 4 h 14"/>
                <a:gd name="T4" fmla="*/ 5 w 9"/>
                <a:gd name="T5" fmla="*/ 1 h 14"/>
                <a:gd name="T6" fmla="*/ 0 w 9"/>
                <a:gd name="T7" fmla="*/ 12 h 14"/>
                <a:gd name="T8" fmla="*/ 4 w 9"/>
                <a:gd name="T9" fmla="*/ 12 h 14"/>
              </a:gdLst>
              <a:ahLst/>
              <a:cxnLst>
                <a:cxn ang="0">
                  <a:pos x="T0" y="T1"/>
                </a:cxn>
                <a:cxn ang="0">
                  <a:pos x="T2" y="T3"/>
                </a:cxn>
                <a:cxn ang="0">
                  <a:pos x="T4" y="T5"/>
                </a:cxn>
                <a:cxn ang="0">
                  <a:pos x="T6" y="T7"/>
                </a:cxn>
                <a:cxn ang="0">
                  <a:pos x="T8" y="T9"/>
                </a:cxn>
              </a:cxnLst>
              <a:rect l="0" t="0" r="r" b="b"/>
              <a:pathLst>
                <a:path w="9" h="14">
                  <a:moveTo>
                    <a:pt x="4" y="12"/>
                  </a:moveTo>
                  <a:cubicBezTo>
                    <a:pt x="4" y="9"/>
                    <a:pt x="5" y="6"/>
                    <a:pt x="7" y="4"/>
                  </a:cubicBezTo>
                  <a:cubicBezTo>
                    <a:pt x="9" y="3"/>
                    <a:pt x="7" y="0"/>
                    <a:pt x="5" y="1"/>
                  </a:cubicBezTo>
                  <a:cubicBezTo>
                    <a:pt x="2" y="4"/>
                    <a:pt x="0" y="8"/>
                    <a:pt x="0" y="12"/>
                  </a:cubicBezTo>
                  <a:cubicBezTo>
                    <a:pt x="0" y="14"/>
                    <a:pt x="4" y="14"/>
                    <a:pt x="4" y="12"/>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3" name="îṥľîḍè"/>
            <p:cNvSpPr/>
            <p:nvPr/>
          </p:nvSpPr>
          <p:spPr bwMode="auto">
            <a:xfrm>
              <a:off x="5970588" y="3581401"/>
              <a:ext cx="177800" cy="53975"/>
            </a:xfrm>
            <a:custGeom>
              <a:avLst/>
              <a:gdLst>
                <a:gd name="T0" fmla="*/ 31 w 59"/>
                <a:gd name="T1" fmla="*/ 18 h 18"/>
                <a:gd name="T2" fmla="*/ 30 w 59"/>
                <a:gd name="T3" fmla="*/ 18 h 18"/>
                <a:gd name="T4" fmla="*/ 1 w 59"/>
                <a:gd name="T5" fmla="*/ 5 h 18"/>
                <a:gd name="T6" fmla="*/ 2 w 59"/>
                <a:gd name="T7" fmla="*/ 1 h 18"/>
                <a:gd name="T8" fmla="*/ 6 w 59"/>
                <a:gd name="T9" fmla="*/ 1 h 18"/>
                <a:gd name="T10" fmla="*/ 30 w 59"/>
                <a:gd name="T11" fmla="*/ 12 h 18"/>
                <a:gd name="T12" fmla="*/ 54 w 59"/>
                <a:gd name="T13" fmla="*/ 1 h 18"/>
                <a:gd name="T14" fmla="*/ 58 w 59"/>
                <a:gd name="T15" fmla="*/ 1 h 18"/>
                <a:gd name="T16" fmla="*/ 58 w 59"/>
                <a:gd name="T17" fmla="*/ 5 h 18"/>
                <a:gd name="T18" fmla="*/ 31 w 59"/>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8">
                  <a:moveTo>
                    <a:pt x="31" y="18"/>
                  </a:moveTo>
                  <a:cubicBezTo>
                    <a:pt x="30" y="18"/>
                    <a:pt x="30" y="18"/>
                    <a:pt x="30" y="18"/>
                  </a:cubicBezTo>
                  <a:cubicBezTo>
                    <a:pt x="14" y="18"/>
                    <a:pt x="2" y="6"/>
                    <a:pt x="1" y="5"/>
                  </a:cubicBezTo>
                  <a:cubicBezTo>
                    <a:pt x="0" y="4"/>
                    <a:pt x="0" y="2"/>
                    <a:pt x="2" y="1"/>
                  </a:cubicBezTo>
                  <a:cubicBezTo>
                    <a:pt x="3" y="0"/>
                    <a:pt x="4" y="0"/>
                    <a:pt x="6" y="1"/>
                  </a:cubicBezTo>
                  <a:cubicBezTo>
                    <a:pt x="6" y="1"/>
                    <a:pt x="16" y="12"/>
                    <a:pt x="30" y="12"/>
                  </a:cubicBezTo>
                  <a:cubicBezTo>
                    <a:pt x="39" y="12"/>
                    <a:pt x="47" y="9"/>
                    <a:pt x="54" y="1"/>
                  </a:cubicBezTo>
                  <a:cubicBezTo>
                    <a:pt x="55" y="0"/>
                    <a:pt x="57" y="0"/>
                    <a:pt x="58" y="1"/>
                  </a:cubicBezTo>
                  <a:cubicBezTo>
                    <a:pt x="59" y="2"/>
                    <a:pt x="59" y="4"/>
                    <a:pt x="58" y="5"/>
                  </a:cubicBezTo>
                  <a:cubicBezTo>
                    <a:pt x="50" y="14"/>
                    <a:pt x="40" y="18"/>
                    <a:pt x="31" y="18"/>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4" name="iśľíḓê"/>
            <p:cNvSpPr/>
            <p:nvPr/>
          </p:nvSpPr>
          <p:spPr bwMode="auto">
            <a:xfrm>
              <a:off x="5883275" y="3463926"/>
              <a:ext cx="53975" cy="53975"/>
            </a:xfrm>
            <a:prstGeom prst="ellipse">
              <a:avLst/>
            </a:prstGeom>
            <a:solidFill>
              <a:srgbClr val="DC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 name="ï$lïḍê"/>
            <p:cNvSpPr/>
            <p:nvPr/>
          </p:nvSpPr>
          <p:spPr bwMode="auto">
            <a:xfrm>
              <a:off x="6170613" y="3463926"/>
              <a:ext cx="57150" cy="53975"/>
            </a:xfrm>
            <a:prstGeom prst="ellipse">
              <a:avLst/>
            </a:prstGeom>
            <a:solidFill>
              <a:srgbClr val="DC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 name="ïş1îdè"/>
            <p:cNvSpPr/>
            <p:nvPr/>
          </p:nvSpPr>
          <p:spPr bwMode="auto">
            <a:xfrm>
              <a:off x="5724525" y="3155951"/>
              <a:ext cx="188913" cy="171450"/>
            </a:xfrm>
            <a:custGeom>
              <a:avLst/>
              <a:gdLst>
                <a:gd name="T0" fmla="*/ 5 w 62"/>
                <a:gd name="T1" fmla="*/ 57 h 57"/>
                <a:gd name="T2" fmla="*/ 4 w 62"/>
                <a:gd name="T3" fmla="*/ 57 h 57"/>
                <a:gd name="T4" fmla="*/ 0 w 62"/>
                <a:gd name="T5" fmla="*/ 51 h 57"/>
                <a:gd name="T6" fmla="*/ 55 w 62"/>
                <a:gd name="T7" fmla="*/ 1 h 57"/>
                <a:gd name="T8" fmla="*/ 61 w 62"/>
                <a:gd name="T9" fmla="*/ 4 h 57"/>
                <a:gd name="T10" fmla="*/ 58 w 62"/>
                <a:gd name="T11" fmla="*/ 9 h 57"/>
                <a:gd name="T12" fmla="*/ 10 w 62"/>
                <a:gd name="T13" fmla="*/ 53 h 57"/>
                <a:gd name="T14" fmla="*/ 5 w 62"/>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7">
                  <a:moveTo>
                    <a:pt x="5" y="57"/>
                  </a:moveTo>
                  <a:cubicBezTo>
                    <a:pt x="4" y="57"/>
                    <a:pt x="4" y="57"/>
                    <a:pt x="4" y="57"/>
                  </a:cubicBezTo>
                  <a:cubicBezTo>
                    <a:pt x="2" y="56"/>
                    <a:pt x="0" y="54"/>
                    <a:pt x="0" y="51"/>
                  </a:cubicBezTo>
                  <a:cubicBezTo>
                    <a:pt x="1" y="50"/>
                    <a:pt x="8" y="17"/>
                    <a:pt x="55" y="1"/>
                  </a:cubicBezTo>
                  <a:cubicBezTo>
                    <a:pt x="57" y="0"/>
                    <a:pt x="60" y="1"/>
                    <a:pt x="61" y="4"/>
                  </a:cubicBezTo>
                  <a:cubicBezTo>
                    <a:pt x="62" y="6"/>
                    <a:pt x="60" y="9"/>
                    <a:pt x="58" y="9"/>
                  </a:cubicBezTo>
                  <a:cubicBezTo>
                    <a:pt x="16" y="24"/>
                    <a:pt x="10" y="53"/>
                    <a:pt x="10" y="53"/>
                  </a:cubicBezTo>
                  <a:cubicBezTo>
                    <a:pt x="9" y="55"/>
                    <a:pt x="7" y="57"/>
                    <a:pt x="5" y="57"/>
                  </a:cubicBezTo>
                  <a:close/>
                </a:path>
              </a:pathLst>
            </a:custGeom>
            <a:solidFill>
              <a:srgbClr val="6941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 name="îṡļîḑè"/>
            <p:cNvSpPr/>
            <p:nvPr/>
          </p:nvSpPr>
          <p:spPr bwMode="auto">
            <a:xfrm>
              <a:off x="6357938" y="3370263"/>
              <a:ext cx="103188" cy="133350"/>
            </a:xfrm>
            <a:custGeom>
              <a:avLst/>
              <a:gdLst>
                <a:gd name="T0" fmla="*/ 32 w 34"/>
                <a:gd name="T1" fmla="*/ 41 h 44"/>
                <a:gd name="T2" fmla="*/ 24 w 34"/>
                <a:gd name="T3" fmla="*/ 43 h 44"/>
                <a:gd name="T4" fmla="*/ 1 w 34"/>
                <a:gd name="T5" fmla="*/ 8 h 44"/>
                <a:gd name="T6" fmla="*/ 5 w 34"/>
                <a:gd name="T7" fmla="*/ 1 h 44"/>
                <a:gd name="T8" fmla="*/ 12 w 34"/>
                <a:gd name="T9" fmla="*/ 5 h 44"/>
                <a:gd name="T10" fmla="*/ 30 w 34"/>
                <a:gd name="T11" fmla="*/ 32 h 44"/>
                <a:gd name="T12" fmla="*/ 32 w 34"/>
                <a:gd name="T13" fmla="*/ 40 h 44"/>
                <a:gd name="T14" fmla="*/ 32 w 34"/>
                <a:gd name="T15" fmla="*/ 4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4">
                  <a:moveTo>
                    <a:pt x="32" y="41"/>
                  </a:moveTo>
                  <a:cubicBezTo>
                    <a:pt x="30" y="43"/>
                    <a:pt x="27" y="44"/>
                    <a:pt x="24" y="43"/>
                  </a:cubicBezTo>
                  <a:cubicBezTo>
                    <a:pt x="7" y="35"/>
                    <a:pt x="1" y="10"/>
                    <a:pt x="1" y="8"/>
                  </a:cubicBezTo>
                  <a:cubicBezTo>
                    <a:pt x="0" y="5"/>
                    <a:pt x="2" y="2"/>
                    <a:pt x="5" y="1"/>
                  </a:cubicBezTo>
                  <a:cubicBezTo>
                    <a:pt x="8" y="0"/>
                    <a:pt x="11" y="1"/>
                    <a:pt x="12" y="5"/>
                  </a:cubicBezTo>
                  <a:cubicBezTo>
                    <a:pt x="12" y="5"/>
                    <a:pt x="17" y="26"/>
                    <a:pt x="30" y="32"/>
                  </a:cubicBezTo>
                  <a:cubicBezTo>
                    <a:pt x="33" y="33"/>
                    <a:pt x="34" y="37"/>
                    <a:pt x="32" y="40"/>
                  </a:cubicBezTo>
                  <a:lnTo>
                    <a:pt x="32" y="41"/>
                  </a:ln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 name="íṧľîḍê"/>
            <p:cNvSpPr/>
            <p:nvPr/>
          </p:nvSpPr>
          <p:spPr bwMode="auto">
            <a:xfrm>
              <a:off x="6724650" y="5694363"/>
              <a:ext cx="1144588" cy="82550"/>
            </a:xfrm>
            <a:prstGeom prst="ellipse">
              <a:avLst/>
            </a:prstGeom>
            <a:solidFill>
              <a:srgbClr val="5899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 name="iṥḻîḋè"/>
            <p:cNvSpPr/>
            <p:nvPr/>
          </p:nvSpPr>
          <p:spPr bwMode="auto">
            <a:xfrm>
              <a:off x="7126288" y="3448051"/>
              <a:ext cx="433388" cy="574675"/>
            </a:xfrm>
            <a:custGeom>
              <a:avLst/>
              <a:gdLst>
                <a:gd name="T0" fmla="*/ 138 w 143"/>
                <a:gd name="T1" fmla="*/ 0 h 190"/>
                <a:gd name="T2" fmla="*/ 138 w 143"/>
                <a:gd name="T3" fmla="*/ 2 h 190"/>
                <a:gd name="T4" fmla="*/ 124 w 143"/>
                <a:gd name="T5" fmla="*/ 149 h 190"/>
                <a:gd name="T6" fmla="*/ 0 w 143"/>
                <a:gd name="T7" fmla="*/ 147 h 190"/>
                <a:gd name="T8" fmla="*/ 6 w 143"/>
                <a:gd name="T9" fmla="*/ 43 h 190"/>
                <a:gd name="T10" fmla="*/ 138 w 143"/>
                <a:gd name="T11" fmla="*/ 0 h 190"/>
              </a:gdLst>
              <a:ahLst/>
              <a:cxnLst>
                <a:cxn ang="0">
                  <a:pos x="T0" y="T1"/>
                </a:cxn>
                <a:cxn ang="0">
                  <a:pos x="T2" y="T3"/>
                </a:cxn>
                <a:cxn ang="0">
                  <a:pos x="T4" y="T5"/>
                </a:cxn>
                <a:cxn ang="0">
                  <a:pos x="T6" y="T7"/>
                </a:cxn>
                <a:cxn ang="0">
                  <a:pos x="T8" y="T9"/>
                </a:cxn>
                <a:cxn ang="0">
                  <a:pos x="T10" y="T11"/>
                </a:cxn>
              </a:cxnLst>
              <a:rect l="0" t="0" r="r" b="b"/>
              <a:pathLst>
                <a:path w="143" h="190">
                  <a:moveTo>
                    <a:pt x="138" y="0"/>
                  </a:moveTo>
                  <a:cubicBezTo>
                    <a:pt x="138" y="0"/>
                    <a:pt x="138" y="0"/>
                    <a:pt x="138" y="2"/>
                  </a:cubicBezTo>
                  <a:cubicBezTo>
                    <a:pt x="139" y="16"/>
                    <a:pt x="143" y="112"/>
                    <a:pt x="124" y="149"/>
                  </a:cubicBezTo>
                  <a:cubicBezTo>
                    <a:pt x="103" y="190"/>
                    <a:pt x="0" y="147"/>
                    <a:pt x="0" y="147"/>
                  </a:cubicBezTo>
                  <a:cubicBezTo>
                    <a:pt x="6" y="43"/>
                    <a:pt x="6" y="43"/>
                    <a:pt x="6" y="43"/>
                  </a:cubicBezTo>
                  <a:cubicBezTo>
                    <a:pt x="138" y="0"/>
                    <a:pt x="138" y="0"/>
                    <a:pt x="138" y="0"/>
                  </a:cubicBezTo>
                </a:path>
              </a:pathLst>
            </a:custGeom>
            <a:solidFill>
              <a:srgbClr val="804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 name="iŝľïde"/>
            <p:cNvSpPr/>
            <p:nvPr/>
          </p:nvSpPr>
          <p:spPr bwMode="auto">
            <a:xfrm>
              <a:off x="6711950" y="4425951"/>
              <a:ext cx="696913" cy="1073150"/>
            </a:xfrm>
            <a:custGeom>
              <a:avLst/>
              <a:gdLst>
                <a:gd name="T0" fmla="*/ 65 w 439"/>
                <a:gd name="T1" fmla="*/ 676 h 676"/>
                <a:gd name="T2" fmla="*/ 0 w 439"/>
                <a:gd name="T3" fmla="*/ 577 h 676"/>
                <a:gd name="T4" fmla="*/ 235 w 439"/>
                <a:gd name="T5" fmla="*/ 420 h 676"/>
                <a:gd name="T6" fmla="*/ 322 w 439"/>
                <a:gd name="T7" fmla="*/ 0 h 676"/>
                <a:gd name="T8" fmla="*/ 439 w 439"/>
                <a:gd name="T9" fmla="*/ 24 h 676"/>
                <a:gd name="T10" fmla="*/ 341 w 439"/>
                <a:gd name="T11" fmla="*/ 493 h 676"/>
                <a:gd name="T12" fmla="*/ 65 w 439"/>
                <a:gd name="T13" fmla="*/ 676 h 676"/>
              </a:gdLst>
              <a:ahLst/>
              <a:cxnLst>
                <a:cxn ang="0">
                  <a:pos x="T0" y="T1"/>
                </a:cxn>
                <a:cxn ang="0">
                  <a:pos x="T2" y="T3"/>
                </a:cxn>
                <a:cxn ang="0">
                  <a:pos x="T4" y="T5"/>
                </a:cxn>
                <a:cxn ang="0">
                  <a:pos x="T6" y="T7"/>
                </a:cxn>
                <a:cxn ang="0">
                  <a:pos x="T8" y="T9"/>
                </a:cxn>
                <a:cxn ang="0">
                  <a:pos x="T10" y="T11"/>
                </a:cxn>
                <a:cxn ang="0">
                  <a:pos x="T12" y="T13"/>
                </a:cxn>
              </a:cxnLst>
              <a:rect l="0" t="0" r="r" b="b"/>
              <a:pathLst>
                <a:path w="439" h="676">
                  <a:moveTo>
                    <a:pt x="65" y="676"/>
                  </a:moveTo>
                  <a:lnTo>
                    <a:pt x="0" y="577"/>
                  </a:lnTo>
                  <a:lnTo>
                    <a:pt x="235" y="420"/>
                  </a:lnTo>
                  <a:lnTo>
                    <a:pt x="322" y="0"/>
                  </a:lnTo>
                  <a:lnTo>
                    <a:pt x="439" y="24"/>
                  </a:lnTo>
                  <a:lnTo>
                    <a:pt x="341" y="493"/>
                  </a:lnTo>
                  <a:lnTo>
                    <a:pt x="65" y="676"/>
                  </a:lnTo>
                  <a:close/>
                </a:path>
              </a:pathLst>
            </a:custGeom>
            <a:solidFill>
              <a:srgbClr val="D293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 name="ïṡļíḓè"/>
            <p:cNvSpPr/>
            <p:nvPr/>
          </p:nvSpPr>
          <p:spPr bwMode="auto">
            <a:xfrm>
              <a:off x="6618288" y="5338763"/>
              <a:ext cx="203200" cy="320675"/>
            </a:xfrm>
            <a:custGeom>
              <a:avLst/>
              <a:gdLst>
                <a:gd name="T0" fmla="*/ 128 w 128"/>
                <a:gd name="T1" fmla="*/ 97 h 202"/>
                <a:gd name="T2" fmla="*/ 107 w 128"/>
                <a:gd name="T3" fmla="*/ 202 h 202"/>
                <a:gd name="T4" fmla="*/ 0 w 128"/>
                <a:gd name="T5" fmla="*/ 42 h 202"/>
                <a:gd name="T6" fmla="*/ 63 w 128"/>
                <a:gd name="T7" fmla="*/ 0 h 202"/>
                <a:gd name="T8" fmla="*/ 128 w 128"/>
                <a:gd name="T9" fmla="*/ 97 h 202"/>
              </a:gdLst>
              <a:ahLst/>
              <a:cxnLst>
                <a:cxn ang="0">
                  <a:pos x="T0" y="T1"/>
                </a:cxn>
                <a:cxn ang="0">
                  <a:pos x="T2" y="T3"/>
                </a:cxn>
                <a:cxn ang="0">
                  <a:pos x="T4" y="T5"/>
                </a:cxn>
                <a:cxn ang="0">
                  <a:pos x="T6" y="T7"/>
                </a:cxn>
                <a:cxn ang="0">
                  <a:pos x="T8" y="T9"/>
                </a:cxn>
              </a:cxnLst>
              <a:rect l="0" t="0" r="r" b="b"/>
              <a:pathLst>
                <a:path w="128" h="202">
                  <a:moveTo>
                    <a:pt x="128" y="97"/>
                  </a:moveTo>
                  <a:lnTo>
                    <a:pt x="107" y="202"/>
                  </a:lnTo>
                  <a:lnTo>
                    <a:pt x="0" y="42"/>
                  </a:lnTo>
                  <a:lnTo>
                    <a:pt x="63" y="0"/>
                  </a:lnTo>
                  <a:lnTo>
                    <a:pt x="128" y="97"/>
                  </a:ln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 name="i$ľiďe"/>
            <p:cNvSpPr/>
            <p:nvPr/>
          </p:nvSpPr>
          <p:spPr bwMode="auto">
            <a:xfrm>
              <a:off x="7242175" y="3665538"/>
              <a:ext cx="117475" cy="182563"/>
            </a:xfrm>
            <a:prstGeom prst="rect">
              <a:avLst/>
            </a:prstGeom>
            <a:solidFill>
              <a:srgbClr val="E2A2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 name="ïṩḷidê"/>
            <p:cNvSpPr/>
            <p:nvPr/>
          </p:nvSpPr>
          <p:spPr bwMode="auto">
            <a:xfrm>
              <a:off x="7085013" y="4554538"/>
              <a:ext cx="665163" cy="1062038"/>
            </a:xfrm>
            <a:custGeom>
              <a:avLst/>
              <a:gdLst>
                <a:gd name="T0" fmla="*/ 419 w 419"/>
                <a:gd name="T1" fmla="*/ 669 h 669"/>
                <a:gd name="T2" fmla="*/ 301 w 419"/>
                <a:gd name="T3" fmla="*/ 669 h 669"/>
                <a:gd name="T4" fmla="*/ 301 w 419"/>
                <a:gd name="T5" fmla="*/ 389 h 669"/>
                <a:gd name="T6" fmla="*/ 0 w 419"/>
                <a:gd name="T7" fmla="*/ 82 h 669"/>
                <a:gd name="T8" fmla="*/ 84 w 419"/>
                <a:gd name="T9" fmla="*/ 0 h 669"/>
                <a:gd name="T10" fmla="*/ 419 w 419"/>
                <a:gd name="T11" fmla="*/ 339 h 669"/>
                <a:gd name="T12" fmla="*/ 419 w 419"/>
                <a:gd name="T13" fmla="*/ 669 h 669"/>
              </a:gdLst>
              <a:ahLst/>
              <a:cxnLst>
                <a:cxn ang="0">
                  <a:pos x="T0" y="T1"/>
                </a:cxn>
                <a:cxn ang="0">
                  <a:pos x="T2" y="T3"/>
                </a:cxn>
                <a:cxn ang="0">
                  <a:pos x="T4" y="T5"/>
                </a:cxn>
                <a:cxn ang="0">
                  <a:pos x="T6" y="T7"/>
                </a:cxn>
                <a:cxn ang="0">
                  <a:pos x="T8" y="T9"/>
                </a:cxn>
                <a:cxn ang="0">
                  <a:pos x="T10" y="T11"/>
                </a:cxn>
                <a:cxn ang="0">
                  <a:pos x="T12" y="T13"/>
                </a:cxn>
              </a:cxnLst>
              <a:rect l="0" t="0" r="r" b="b"/>
              <a:pathLst>
                <a:path w="419" h="669">
                  <a:moveTo>
                    <a:pt x="419" y="669"/>
                  </a:moveTo>
                  <a:lnTo>
                    <a:pt x="301" y="669"/>
                  </a:lnTo>
                  <a:lnTo>
                    <a:pt x="301" y="389"/>
                  </a:lnTo>
                  <a:lnTo>
                    <a:pt x="0" y="82"/>
                  </a:lnTo>
                  <a:lnTo>
                    <a:pt x="84" y="0"/>
                  </a:lnTo>
                  <a:lnTo>
                    <a:pt x="419" y="339"/>
                  </a:lnTo>
                  <a:lnTo>
                    <a:pt x="419" y="669"/>
                  </a:lnTo>
                  <a:close/>
                </a:path>
              </a:pathLst>
            </a:custGeom>
            <a:solidFill>
              <a:srgbClr val="E3AE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 name="íśḷíḑê"/>
            <p:cNvSpPr/>
            <p:nvPr/>
          </p:nvSpPr>
          <p:spPr bwMode="auto">
            <a:xfrm>
              <a:off x="7562850" y="5616576"/>
              <a:ext cx="309563" cy="120650"/>
            </a:xfrm>
            <a:custGeom>
              <a:avLst/>
              <a:gdLst>
                <a:gd name="T0" fmla="*/ 118 w 195"/>
                <a:gd name="T1" fmla="*/ 0 h 76"/>
                <a:gd name="T2" fmla="*/ 195 w 195"/>
                <a:gd name="T3" fmla="*/ 76 h 76"/>
                <a:gd name="T4" fmla="*/ 2 w 195"/>
                <a:gd name="T5" fmla="*/ 76 h 76"/>
                <a:gd name="T6" fmla="*/ 0 w 195"/>
                <a:gd name="T7" fmla="*/ 0 h 76"/>
                <a:gd name="T8" fmla="*/ 118 w 195"/>
                <a:gd name="T9" fmla="*/ 0 h 76"/>
              </a:gdLst>
              <a:ahLst/>
              <a:cxnLst>
                <a:cxn ang="0">
                  <a:pos x="T0" y="T1"/>
                </a:cxn>
                <a:cxn ang="0">
                  <a:pos x="T2" y="T3"/>
                </a:cxn>
                <a:cxn ang="0">
                  <a:pos x="T4" y="T5"/>
                </a:cxn>
                <a:cxn ang="0">
                  <a:pos x="T6" y="T7"/>
                </a:cxn>
                <a:cxn ang="0">
                  <a:pos x="T8" y="T9"/>
                </a:cxn>
              </a:cxnLst>
              <a:rect l="0" t="0" r="r" b="b"/>
              <a:pathLst>
                <a:path w="195" h="76">
                  <a:moveTo>
                    <a:pt x="118" y="0"/>
                  </a:moveTo>
                  <a:lnTo>
                    <a:pt x="195" y="76"/>
                  </a:lnTo>
                  <a:lnTo>
                    <a:pt x="2" y="76"/>
                  </a:lnTo>
                  <a:lnTo>
                    <a:pt x="0" y="0"/>
                  </a:lnTo>
                  <a:lnTo>
                    <a:pt x="118" y="0"/>
                  </a:lnTo>
                  <a:close/>
                </a:path>
              </a:pathLst>
            </a:custGeom>
            <a:solidFill>
              <a:srgbClr val="EDC7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 name="ï$ḷïḋè"/>
            <p:cNvSpPr/>
            <p:nvPr/>
          </p:nvSpPr>
          <p:spPr bwMode="auto">
            <a:xfrm>
              <a:off x="7739063" y="3381376"/>
              <a:ext cx="166688" cy="166688"/>
            </a:xfrm>
            <a:prstGeom prst="ellipse">
              <a:avLst/>
            </a:pr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6" name="ïŝľíḓe"/>
            <p:cNvSpPr/>
            <p:nvPr/>
          </p:nvSpPr>
          <p:spPr bwMode="auto">
            <a:xfrm>
              <a:off x="7708900" y="3279776"/>
              <a:ext cx="87313" cy="217488"/>
            </a:xfrm>
            <a:custGeom>
              <a:avLst/>
              <a:gdLst>
                <a:gd name="T0" fmla="*/ 17 w 29"/>
                <a:gd name="T1" fmla="*/ 72 h 72"/>
                <a:gd name="T2" fmla="*/ 11 w 29"/>
                <a:gd name="T3" fmla="*/ 69 h 72"/>
                <a:gd name="T4" fmla="*/ 16 w 29"/>
                <a:gd name="T5" fmla="*/ 5 h 72"/>
                <a:gd name="T6" fmla="*/ 25 w 29"/>
                <a:gd name="T7" fmla="*/ 2 h 72"/>
                <a:gd name="T8" fmla="*/ 28 w 29"/>
                <a:gd name="T9" fmla="*/ 10 h 72"/>
                <a:gd name="T10" fmla="*/ 22 w 29"/>
                <a:gd name="T11" fmla="*/ 64 h 72"/>
                <a:gd name="T12" fmla="*/ 19 w 29"/>
                <a:gd name="T13" fmla="*/ 72 h 72"/>
                <a:gd name="T14" fmla="*/ 17 w 29"/>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2">
                  <a:moveTo>
                    <a:pt x="17" y="72"/>
                  </a:moveTo>
                  <a:cubicBezTo>
                    <a:pt x="14" y="72"/>
                    <a:pt x="12" y="71"/>
                    <a:pt x="11" y="69"/>
                  </a:cubicBezTo>
                  <a:cubicBezTo>
                    <a:pt x="0" y="43"/>
                    <a:pt x="16" y="7"/>
                    <a:pt x="16" y="5"/>
                  </a:cubicBezTo>
                  <a:cubicBezTo>
                    <a:pt x="18" y="2"/>
                    <a:pt x="21" y="0"/>
                    <a:pt x="25" y="2"/>
                  </a:cubicBezTo>
                  <a:cubicBezTo>
                    <a:pt x="28" y="3"/>
                    <a:pt x="29" y="7"/>
                    <a:pt x="28" y="10"/>
                  </a:cubicBezTo>
                  <a:cubicBezTo>
                    <a:pt x="28" y="10"/>
                    <a:pt x="14" y="43"/>
                    <a:pt x="22" y="64"/>
                  </a:cubicBezTo>
                  <a:cubicBezTo>
                    <a:pt x="24" y="67"/>
                    <a:pt x="22" y="71"/>
                    <a:pt x="19" y="72"/>
                  </a:cubicBezTo>
                  <a:cubicBezTo>
                    <a:pt x="18" y="72"/>
                    <a:pt x="18" y="72"/>
                    <a:pt x="17" y="72"/>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7" name="ïṧ1iḑe"/>
            <p:cNvSpPr/>
            <p:nvPr/>
          </p:nvSpPr>
          <p:spPr bwMode="auto">
            <a:xfrm>
              <a:off x="7759700" y="3263901"/>
              <a:ext cx="106363" cy="200025"/>
            </a:xfrm>
            <a:custGeom>
              <a:avLst/>
              <a:gdLst>
                <a:gd name="T0" fmla="*/ 12 w 35"/>
                <a:gd name="T1" fmla="*/ 66 h 66"/>
                <a:gd name="T2" fmla="*/ 6 w 35"/>
                <a:gd name="T3" fmla="*/ 62 h 66"/>
                <a:gd name="T4" fmla="*/ 23 w 35"/>
                <a:gd name="T5" fmla="*/ 3 h 66"/>
                <a:gd name="T6" fmla="*/ 31 w 35"/>
                <a:gd name="T7" fmla="*/ 2 h 66"/>
                <a:gd name="T8" fmla="*/ 33 w 35"/>
                <a:gd name="T9" fmla="*/ 10 h 66"/>
                <a:gd name="T10" fmla="*/ 18 w 35"/>
                <a:gd name="T11" fmla="*/ 59 h 66"/>
                <a:gd name="T12" fmla="*/ 13 w 35"/>
                <a:gd name="T13" fmla="*/ 66 h 66"/>
                <a:gd name="T14" fmla="*/ 12 w 3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6">
                  <a:moveTo>
                    <a:pt x="12" y="66"/>
                  </a:moveTo>
                  <a:cubicBezTo>
                    <a:pt x="9" y="66"/>
                    <a:pt x="7" y="64"/>
                    <a:pt x="6" y="62"/>
                  </a:cubicBezTo>
                  <a:cubicBezTo>
                    <a:pt x="0" y="34"/>
                    <a:pt x="22" y="4"/>
                    <a:pt x="23" y="3"/>
                  </a:cubicBezTo>
                  <a:cubicBezTo>
                    <a:pt x="25" y="0"/>
                    <a:pt x="28" y="0"/>
                    <a:pt x="31" y="2"/>
                  </a:cubicBezTo>
                  <a:cubicBezTo>
                    <a:pt x="34" y="4"/>
                    <a:pt x="35" y="7"/>
                    <a:pt x="33" y="10"/>
                  </a:cubicBezTo>
                  <a:cubicBezTo>
                    <a:pt x="32" y="10"/>
                    <a:pt x="14" y="37"/>
                    <a:pt x="18" y="59"/>
                  </a:cubicBezTo>
                  <a:cubicBezTo>
                    <a:pt x="19" y="62"/>
                    <a:pt x="16" y="66"/>
                    <a:pt x="13" y="66"/>
                  </a:cubicBezTo>
                  <a:cubicBezTo>
                    <a:pt x="13" y="66"/>
                    <a:pt x="12" y="66"/>
                    <a:pt x="12" y="66"/>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8" name="ísļïḓé"/>
            <p:cNvSpPr/>
            <p:nvPr/>
          </p:nvSpPr>
          <p:spPr bwMode="auto">
            <a:xfrm>
              <a:off x="7805738" y="3276601"/>
              <a:ext cx="104775" cy="171450"/>
            </a:xfrm>
            <a:custGeom>
              <a:avLst/>
              <a:gdLst>
                <a:gd name="T0" fmla="*/ 13 w 35"/>
                <a:gd name="T1" fmla="*/ 57 h 57"/>
                <a:gd name="T2" fmla="*/ 7 w 35"/>
                <a:gd name="T3" fmla="*/ 52 h 57"/>
                <a:gd name="T4" fmla="*/ 23 w 35"/>
                <a:gd name="T5" fmla="*/ 3 h 57"/>
                <a:gd name="T6" fmla="*/ 32 w 35"/>
                <a:gd name="T7" fmla="*/ 3 h 57"/>
                <a:gd name="T8" fmla="*/ 32 w 35"/>
                <a:gd name="T9" fmla="*/ 11 h 57"/>
                <a:gd name="T10" fmla="*/ 19 w 35"/>
                <a:gd name="T11" fmla="*/ 49 h 57"/>
                <a:gd name="T12" fmla="*/ 14 w 35"/>
                <a:gd name="T13" fmla="*/ 57 h 57"/>
                <a:gd name="T14" fmla="*/ 13 w 35"/>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7">
                  <a:moveTo>
                    <a:pt x="13" y="57"/>
                  </a:moveTo>
                  <a:cubicBezTo>
                    <a:pt x="10" y="57"/>
                    <a:pt x="7" y="55"/>
                    <a:pt x="7" y="52"/>
                  </a:cubicBezTo>
                  <a:cubicBezTo>
                    <a:pt x="0" y="28"/>
                    <a:pt x="22" y="4"/>
                    <a:pt x="23" y="3"/>
                  </a:cubicBezTo>
                  <a:cubicBezTo>
                    <a:pt x="26" y="0"/>
                    <a:pt x="29" y="0"/>
                    <a:pt x="32" y="3"/>
                  </a:cubicBezTo>
                  <a:cubicBezTo>
                    <a:pt x="34" y="5"/>
                    <a:pt x="35" y="9"/>
                    <a:pt x="32" y="11"/>
                  </a:cubicBezTo>
                  <a:cubicBezTo>
                    <a:pt x="32" y="12"/>
                    <a:pt x="14" y="31"/>
                    <a:pt x="19" y="49"/>
                  </a:cubicBezTo>
                  <a:cubicBezTo>
                    <a:pt x="19" y="52"/>
                    <a:pt x="17" y="56"/>
                    <a:pt x="14" y="57"/>
                  </a:cubicBezTo>
                  <a:cubicBezTo>
                    <a:pt x="14" y="57"/>
                    <a:pt x="13" y="57"/>
                    <a:pt x="13" y="57"/>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9" name="îsļíḍé"/>
            <p:cNvSpPr/>
            <p:nvPr/>
          </p:nvSpPr>
          <p:spPr bwMode="auto">
            <a:xfrm>
              <a:off x="7853363" y="3300413"/>
              <a:ext cx="90488" cy="160338"/>
            </a:xfrm>
            <a:custGeom>
              <a:avLst/>
              <a:gdLst>
                <a:gd name="T0" fmla="*/ 10 w 30"/>
                <a:gd name="T1" fmla="*/ 53 h 53"/>
                <a:gd name="T2" fmla="*/ 4 w 30"/>
                <a:gd name="T3" fmla="*/ 48 h 53"/>
                <a:gd name="T4" fmla="*/ 18 w 30"/>
                <a:gd name="T5" fmla="*/ 4 h 53"/>
                <a:gd name="T6" fmla="*/ 27 w 30"/>
                <a:gd name="T7" fmla="*/ 3 h 53"/>
                <a:gd name="T8" fmla="*/ 28 w 30"/>
                <a:gd name="T9" fmla="*/ 11 h 53"/>
                <a:gd name="T10" fmla="*/ 16 w 30"/>
                <a:gd name="T11" fmla="*/ 46 h 53"/>
                <a:gd name="T12" fmla="*/ 11 w 30"/>
                <a:gd name="T13" fmla="*/ 53 h 53"/>
                <a:gd name="T14" fmla="*/ 10 w 30"/>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3">
                  <a:moveTo>
                    <a:pt x="10" y="53"/>
                  </a:moveTo>
                  <a:cubicBezTo>
                    <a:pt x="7" y="53"/>
                    <a:pt x="4" y="51"/>
                    <a:pt x="4" y="48"/>
                  </a:cubicBezTo>
                  <a:cubicBezTo>
                    <a:pt x="0" y="27"/>
                    <a:pt x="17" y="5"/>
                    <a:pt x="18" y="4"/>
                  </a:cubicBezTo>
                  <a:cubicBezTo>
                    <a:pt x="20" y="1"/>
                    <a:pt x="24" y="0"/>
                    <a:pt x="27" y="3"/>
                  </a:cubicBezTo>
                  <a:cubicBezTo>
                    <a:pt x="30" y="5"/>
                    <a:pt x="30" y="9"/>
                    <a:pt x="28" y="11"/>
                  </a:cubicBezTo>
                  <a:cubicBezTo>
                    <a:pt x="28" y="12"/>
                    <a:pt x="13" y="30"/>
                    <a:pt x="16" y="46"/>
                  </a:cubicBezTo>
                  <a:cubicBezTo>
                    <a:pt x="16" y="49"/>
                    <a:pt x="14" y="52"/>
                    <a:pt x="11" y="53"/>
                  </a:cubicBezTo>
                  <a:lnTo>
                    <a:pt x="10" y="53"/>
                  </a:ln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0" name="íṡḷîḑé"/>
            <p:cNvSpPr/>
            <p:nvPr/>
          </p:nvSpPr>
          <p:spPr bwMode="auto">
            <a:xfrm>
              <a:off x="7675563" y="3370263"/>
              <a:ext cx="101600" cy="133350"/>
            </a:xfrm>
            <a:custGeom>
              <a:avLst/>
              <a:gdLst>
                <a:gd name="T0" fmla="*/ 32 w 34"/>
                <a:gd name="T1" fmla="*/ 41 h 44"/>
                <a:gd name="T2" fmla="*/ 25 w 34"/>
                <a:gd name="T3" fmla="*/ 43 h 44"/>
                <a:gd name="T4" fmla="*/ 1 w 34"/>
                <a:gd name="T5" fmla="*/ 8 h 44"/>
                <a:gd name="T6" fmla="*/ 5 w 34"/>
                <a:gd name="T7" fmla="*/ 1 h 44"/>
                <a:gd name="T8" fmla="*/ 12 w 34"/>
                <a:gd name="T9" fmla="*/ 5 h 44"/>
                <a:gd name="T10" fmla="*/ 30 w 34"/>
                <a:gd name="T11" fmla="*/ 32 h 44"/>
                <a:gd name="T12" fmla="*/ 32 w 34"/>
                <a:gd name="T13" fmla="*/ 40 h 44"/>
                <a:gd name="T14" fmla="*/ 32 w 34"/>
                <a:gd name="T15" fmla="*/ 4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4">
                  <a:moveTo>
                    <a:pt x="32" y="41"/>
                  </a:moveTo>
                  <a:cubicBezTo>
                    <a:pt x="30" y="43"/>
                    <a:pt x="27" y="44"/>
                    <a:pt x="25" y="43"/>
                  </a:cubicBezTo>
                  <a:cubicBezTo>
                    <a:pt x="7" y="35"/>
                    <a:pt x="1" y="10"/>
                    <a:pt x="1" y="8"/>
                  </a:cubicBezTo>
                  <a:cubicBezTo>
                    <a:pt x="0" y="5"/>
                    <a:pt x="2" y="2"/>
                    <a:pt x="5" y="1"/>
                  </a:cubicBezTo>
                  <a:cubicBezTo>
                    <a:pt x="8" y="0"/>
                    <a:pt x="11" y="1"/>
                    <a:pt x="12" y="5"/>
                  </a:cubicBezTo>
                  <a:cubicBezTo>
                    <a:pt x="12" y="5"/>
                    <a:pt x="17" y="26"/>
                    <a:pt x="30" y="32"/>
                  </a:cubicBezTo>
                  <a:cubicBezTo>
                    <a:pt x="33" y="33"/>
                    <a:pt x="34" y="37"/>
                    <a:pt x="32" y="40"/>
                  </a:cubicBezTo>
                  <a:lnTo>
                    <a:pt x="32" y="41"/>
                  </a:ln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1" name="îṡḻïdè"/>
            <p:cNvSpPr/>
            <p:nvPr/>
          </p:nvSpPr>
          <p:spPr bwMode="auto">
            <a:xfrm>
              <a:off x="6972300" y="3125788"/>
              <a:ext cx="581025" cy="609600"/>
            </a:xfrm>
            <a:custGeom>
              <a:avLst/>
              <a:gdLst>
                <a:gd name="T0" fmla="*/ 105 w 192"/>
                <a:gd name="T1" fmla="*/ 0 h 202"/>
                <a:gd name="T2" fmla="*/ 88 w 192"/>
                <a:gd name="T3" fmla="*/ 0 h 202"/>
                <a:gd name="T4" fmla="*/ 24 w 192"/>
                <a:gd name="T5" fmla="*/ 64 h 202"/>
                <a:gd name="T6" fmla="*/ 24 w 192"/>
                <a:gd name="T7" fmla="*/ 118 h 202"/>
                <a:gd name="T8" fmla="*/ 12 w 192"/>
                <a:gd name="T9" fmla="*/ 154 h 202"/>
                <a:gd name="T10" fmla="*/ 12 w 192"/>
                <a:gd name="T11" fmla="*/ 155 h 202"/>
                <a:gd name="T12" fmla="*/ 36 w 192"/>
                <a:gd name="T13" fmla="*/ 160 h 202"/>
                <a:gd name="T14" fmla="*/ 108 w 192"/>
                <a:gd name="T15" fmla="*/ 202 h 202"/>
                <a:gd name="T16" fmla="*/ 122 w 192"/>
                <a:gd name="T17" fmla="*/ 202 h 202"/>
                <a:gd name="T18" fmla="*/ 192 w 192"/>
                <a:gd name="T19" fmla="*/ 132 h 202"/>
                <a:gd name="T20" fmla="*/ 192 w 192"/>
                <a:gd name="T21" fmla="*/ 88 h 202"/>
                <a:gd name="T22" fmla="*/ 105 w 192"/>
                <a:gd name="T2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202">
                  <a:moveTo>
                    <a:pt x="105" y="0"/>
                  </a:moveTo>
                  <a:cubicBezTo>
                    <a:pt x="88" y="0"/>
                    <a:pt x="88" y="0"/>
                    <a:pt x="88" y="0"/>
                  </a:cubicBezTo>
                  <a:cubicBezTo>
                    <a:pt x="53" y="0"/>
                    <a:pt x="24" y="29"/>
                    <a:pt x="24" y="64"/>
                  </a:cubicBezTo>
                  <a:cubicBezTo>
                    <a:pt x="24" y="118"/>
                    <a:pt x="24" y="118"/>
                    <a:pt x="24" y="118"/>
                  </a:cubicBezTo>
                  <a:cubicBezTo>
                    <a:pt x="10" y="121"/>
                    <a:pt x="0" y="138"/>
                    <a:pt x="12" y="154"/>
                  </a:cubicBezTo>
                  <a:cubicBezTo>
                    <a:pt x="12" y="155"/>
                    <a:pt x="12" y="155"/>
                    <a:pt x="12" y="155"/>
                  </a:cubicBezTo>
                  <a:cubicBezTo>
                    <a:pt x="21" y="162"/>
                    <a:pt x="29" y="163"/>
                    <a:pt x="36" y="160"/>
                  </a:cubicBezTo>
                  <a:cubicBezTo>
                    <a:pt x="51" y="185"/>
                    <a:pt x="78" y="202"/>
                    <a:pt x="108" y="202"/>
                  </a:cubicBezTo>
                  <a:cubicBezTo>
                    <a:pt x="122" y="202"/>
                    <a:pt x="122" y="202"/>
                    <a:pt x="122" y="202"/>
                  </a:cubicBezTo>
                  <a:cubicBezTo>
                    <a:pt x="161" y="202"/>
                    <a:pt x="192" y="170"/>
                    <a:pt x="192" y="132"/>
                  </a:cubicBezTo>
                  <a:cubicBezTo>
                    <a:pt x="192" y="88"/>
                    <a:pt x="192" y="88"/>
                    <a:pt x="192" y="88"/>
                  </a:cubicBezTo>
                  <a:cubicBezTo>
                    <a:pt x="192" y="40"/>
                    <a:pt x="153" y="0"/>
                    <a:pt x="105" y="0"/>
                  </a:cubicBezTo>
                  <a:close/>
                </a:path>
              </a:pathLst>
            </a:custGeom>
            <a:solidFill>
              <a:srgbClr val="E3AE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îṡḷîḋè"/>
            <p:cNvSpPr/>
            <p:nvPr/>
          </p:nvSpPr>
          <p:spPr bwMode="auto">
            <a:xfrm>
              <a:off x="6618288" y="5338763"/>
              <a:ext cx="203200" cy="320675"/>
            </a:xfrm>
            <a:custGeom>
              <a:avLst/>
              <a:gdLst>
                <a:gd name="T0" fmla="*/ 128 w 128"/>
                <a:gd name="T1" fmla="*/ 97 h 202"/>
                <a:gd name="T2" fmla="*/ 107 w 128"/>
                <a:gd name="T3" fmla="*/ 202 h 202"/>
                <a:gd name="T4" fmla="*/ 0 w 128"/>
                <a:gd name="T5" fmla="*/ 40 h 202"/>
                <a:gd name="T6" fmla="*/ 63 w 128"/>
                <a:gd name="T7" fmla="*/ 0 h 202"/>
                <a:gd name="T8" fmla="*/ 128 w 128"/>
                <a:gd name="T9" fmla="*/ 97 h 202"/>
              </a:gdLst>
              <a:ahLst/>
              <a:cxnLst>
                <a:cxn ang="0">
                  <a:pos x="T0" y="T1"/>
                </a:cxn>
                <a:cxn ang="0">
                  <a:pos x="T2" y="T3"/>
                </a:cxn>
                <a:cxn ang="0">
                  <a:pos x="T4" y="T5"/>
                </a:cxn>
                <a:cxn ang="0">
                  <a:pos x="T6" y="T7"/>
                </a:cxn>
                <a:cxn ang="0">
                  <a:pos x="T8" y="T9"/>
                </a:cxn>
              </a:cxnLst>
              <a:rect l="0" t="0" r="r" b="b"/>
              <a:pathLst>
                <a:path w="128" h="202">
                  <a:moveTo>
                    <a:pt x="128" y="97"/>
                  </a:moveTo>
                  <a:lnTo>
                    <a:pt x="107" y="202"/>
                  </a:lnTo>
                  <a:lnTo>
                    <a:pt x="0" y="40"/>
                  </a:lnTo>
                  <a:lnTo>
                    <a:pt x="63" y="0"/>
                  </a:lnTo>
                  <a:lnTo>
                    <a:pt x="128" y="97"/>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3" name="ïṡḷîdè"/>
            <p:cNvSpPr/>
            <p:nvPr/>
          </p:nvSpPr>
          <p:spPr bwMode="auto">
            <a:xfrm>
              <a:off x="6972300" y="3694113"/>
              <a:ext cx="606425" cy="852488"/>
            </a:xfrm>
            <a:custGeom>
              <a:avLst/>
              <a:gdLst>
                <a:gd name="T0" fmla="*/ 200 w 200"/>
                <a:gd name="T1" fmla="*/ 127 h 282"/>
                <a:gd name="T2" fmla="*/ 165 w 200"/>
                <a:gd name="T3" fmla="*/ 93 h 282"/>
                <a:gd name="T4" fmla="*/ 123 w 200"/>
                <a:gd name="T5" fmla="*/ 37 h 282"/>
                <a:gd name="T6" fmla="*/ 29 w 200"/>
                <a:gd name="T7" fmla="*/ 282 h 282"/>
                <a:gd name="T8" fmla="*/ 179 w 200"/>
                <a:gd name="T9" fmla="*/ 282 h 282"/>
                <a:gd name="T10" fmla="*/ 184 w 200"/>
                <a:gd name="T11" fmla="*/ 156 h 282"/>
                <a:gd name="T12" fmla="*/ 200 w 200"/>
                <a:gd name="T13" fmla="*/ 127 h 282"/>
              </a:gdLst>
              <a:ahLst/>
              <a:cxnLst>
                <a:cxn ang="0">
                  <a:pos x="T0" y="T1"/>
                </a:cxn>
                <a:cxn ang="0">
                  <a:pos x="T2" y="T3"/>
                </a:cxn>
                <a:cxn ang="0">
                  <a:pos x="T4" y="T5"/>
                </a:cxn>
                <a:cxn ang="0">
                  <a:pos x="T6" y="T7"/>
                </a:cxn>
                <a:cxn ang="0">
                  <a:pos x="T8" y="T9"/>
                </a:cxn>
                <a:cxn ang="0">
                  <a:pos x="T10" y="T11"/>
                </a:cxn>
                <a:cxn ang="0">
                  <a:pos x="T12" y="T13"/>
                </a:cxn>
              </a:cxnLst>
              <a:rect l="0" t="0" r="r" b="b"/>
              <a:pathLst>
                <a:path w="200" h="282">
                  <a:moveTo>
                    <a:pt x="200" y="127"/>
                  </a:moveTo>
                  <a:cubicBezTo>
                    <a:pt x="200" y="103"/>
                    <a:pt x="181" y="95"/>
                    <a:pt x="165" y="93"/>
                  </a:cubicBezTo>
                  <a:cubicBezTo>
                    <a:pt x="141" y="44"/>
                    <a:pt x="123" y="37"/>
                    <a:pt x="123" y="37"/>
                  </a:cubicBezTo>
                  <a:cubicBezTo>
                    <a:pt x="0" y="0"/>
                    <a:pt x="29" y="282"/>
                    <a:pt x="29" y="282"/>
                  </a:cubicBezTo>
                  <a:cubicBezTo>
                    <a:pt x="179" y="282"/>
                    <a:pt x="179" y="282"/>
                    <a:pt x="179" y="282"/>
                  </a:cubicBezTo>
                  <a:cubicBezTo>
                    <a:pt x="179" y="282"/>
                    <a:pt x="192" y="216"/>
                    <a:pt x="184" y="156"/>
                  </a:cubicBezTo>
                  <a:cubicBezTo>
                    <a:pt x="192" y="151"/>
                    <a:pt x="200" y="143"/>
                    <a:pt x="200" y="127"/>
                  </a:cubicBez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4" name="íşľïḋe"/>
            <p:cNvSpPr/>
            <p:nvPr/>
          </p:nvSpPr>
          <p:spPr bwMode="auto">
            <a:xfrm>
              <a:off x="7278688" y="3835401"/>
              <a:ext cx="11113" cy="84931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5" name="ïṩlîdè"/>
            <p:cNvSpPr/>
            <p:nvPr/>
          </p:nvSpPr>
          <p:spPr bwMode="auto">
            <a:xfrm>
              <a:off x="7192963" y="3500438"/>
              <a:ext cx="690563" cy="522288"/>
            </a:xfrm>
            <a:custGeom>
              <a:avLst/>
              <a:gdLst>
                <a:gd name="T0" fmla="*/ 75 w 228"/>
                <a:gd name="T1" fmla="*/ 173 h 173"/>
                <a:gd name="T2" fmla="*/ 20 w 228"/>
                <a:gd name="T3" fmla="*/ 165 h 173"/>
                <a:gd name="T4" fmla="*/ 6 w 228"/>
                <a:gd name="T5" fmla="*/ 135 h 173"/>
                <a:gd name="T6" fmla="*/ 37 w 228"/>
                <a:gd name="T7" fmla="*/ 120 h 173"/>
                <a:gd name="T8" fmla="*/ 122 w 228"/>
                <a:gd name="T9" fmla="*/ 114 h 173"/>
                <a:gd name="T10" fmla="*/ 182 w 228"/>
                <a:gd name="T11" fmla="*/ 0 h 173"/>
                <a:gd name="T12" fmla="*/ 228 w 228"/>
                <a:gd name="T13" fmla="*/ 8 h 173"/>
                <a:gd name="T14" fmla="*/ 145 w 228"/>
                <a:gd name="T15" fmla="*/ 156 h 173"/>
                <a:gd name="T16" fmla="*/ 75 w 228"/>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73">
                  <a:moveTo>
                    <a:pt x="75" y="173"/>
                  </a:moveTo>
                  <a:cubicBezTo>
                    <a:pt x="53" y="173"/>
                    <a:pt x="34" y="169"/>
                    <a:pt x="20" y="165"/>
                  </a:cubicBezTo>
                  <a:cubicBezTo>
                    <a:pt x="7" y="162"/>
                    <a:pt x="0" y="147"/>
                    <a:pt x="6" y="135"/>
                  </a:cubicBezTo>
                  <a:cubicBezTo>
                    <a:pt x="11" y="123"/>
                    <a:pt x="25" y="117"/>
                    <a:pt x="37" y="120"/>
                  </a:cubicBezTo>
                  <a:cubicBezTo>
                    <a:pt x="59" y="126"/>
                    <a:pt x="93" y="130"/>
                    <a:pt x="122" y="114"/>
                  </a:cubicBezTo>
                  <a:cubicBezTo>
                    <a:pt x="154" y="96"/>
                    <a:pt x="175" y="60"/>
                    <a:pt x="182" y="0"/>
                  </a:cubicBezTo>
                  <a:cubicBezTo>
                    <a:pt x="228" y="8"/>
                    <a:pt x="228" y="8"/>
                    <a:pt x="228" y="8"/>
                  </a:cubicBezTo>
                  <a:cubicBezTo>
                    <a:pt x="218" y="83"/>
                    <a:pt x="191" y="130"/>
                    <a:pt x="145" y="156"/>
                  </a:cubicBezTo>
                  <a:cubicBezTo>
                    <a:pt x="122" y="169"/>
                    <a:pt x="97" y="173"/>
                    <a:pt x="75" y="17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6" name="íś1íḑe"/>
            <p:cNvSpPr/>
            <p:nvPr/>
          </p:nvSpPr>
          <p:spPr bwMode="auto">
            <a:xfrm>
              <a:off x="7059613" y="4530726"/>
              <a:ext cx="457200" cy="46038"/>
            </a:xfrm>
            <a:prstGeom prst="rect">
              <a:avLst/>
            </a:prstGeom>
            <a:solidFill>
              <a:srgbClr val="38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7" name="íṩ1íḋè"/>
            <p:cNvSpPr/>
            <p:nvPr/>
          </p:nvSpPr>
          <p:spPr bwMode="auto">
            <a:xfrm>
              <a:off x="7208838" y="3787776"/>
              <a:ext cx="180975" cy="74613"/>
            </a:xfrm>
            <a:custGeom>
              <a:avLst/>
              <a:gdLst>
                <a:gd name="T0" fmla="*/ 11 w 60"/>
                <a:gd name="T1" fmla="*/ 0 h 25"/>
                <a:gd name="T2" fmla="*/ 50 w 60"/>
                <a:gd name="T3" fmla="*/ 5 h 25"/>
                <a:gd name="T4" fmla="*/ 60 w 60"/>
                <a:gd name="T5" fmla="*/ 19 h 25"/>
                <a:gd name="T6" fmla="*/ 0 w 60"/>
                <a:gd name="T7" fmla="*/ 9 h 25"/>
                <a:gd name="T8" fmla="*/ 11 w 60"/>
                <a:gd name="T9" fmla="*/ 0 h 25"/>
              </a:gdLst>
              <a:ahLst/>
              <a:cxnLst>
                <a:cxn ang="0">
                  <a:pos x="T0" y="T1"/>
                </a:cxn>
                <a:cxn ang="0">
                  <a:pos x="T2" y="T3"/>
                </a:cxn>
                <a:cxn ang="0">
                  <a:pos x="T4" y="T5"/>
                </a:cxn>
                <a:cxn ang="0">
                  <a:pos x="T6" y="T7"/>
                </a:cxn>
                <a:cxn ang="0">
                  <a:pos x="T8" y="T9"/>
                </a:cxn>
              </a:cxnLst>
              <a:rect l="0" t="0" r="r" b="b"/>
              <a:pathLst>
                <a:path w="60" h="25">
                  <a:moveTo>
                    <a:pt x="11" y="0"/>
                  </a:moveTo>
                  <a:cubicBezTo>
                    <a:pt x="50" y="5"/>
                    <a:pt x="50" y="5"/>
                    <a:pt x="50" y="5"/>
                  </a:cubicBezTo>
                  <a:cubicBezTo>
                    <a:pt x="60" y="19"/>
                    <a:pt x="60" y="19"/>
                    <a:pt x="60" y="19"/>
                  </a:cubicBezTo>
                  <a:cubicBezTo>
                    <a:pt x="60" y="19"/>
                    <a:pt x="28" y="25"/>
                    <a:pt x="0" y="9"/>
                  </a:cubicBezTo>
                  <a:lnTo>
                    <a:pt x="11"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8" name="iSḻíḑe"/>
            <p:cNvSpPr/>
            <p:nvPr/>
          </p:nvSpPr>
          <p:spPr bwMode="auto">
            <a:xfrm>
              <a:off x="7732713" y="3500438"/>
              <a:ext cx="150813" cy="77788"/>
            </a:xfrm>
            <a:custGeom>
              <a:avLst/>
              <a:gdLst>
                <a:gd name="T0" fmla="*/ 7 w 95"/>
                <a:gd name="T1" fmla="*/ 0 h 49"/>
                <a:gd name="T2" fmla="*/ 95 w 95"/>
                <a:gd name="T3" fmla="*/ 15 h 49"/>
                <a:gd name="T4" fmla="*/ 91 w 95"/>
                <a:gd name="T5" fmla="*/ 49 h 49"/>
                <a:gd name="T6" fmla="*/ 0 w 95"/>
                <a:gd name="T7" fmla="*/ 34 h 49"/>
                <a:gd name="T8" fmla="*/ 7 w 95"/>
                <a:gd name="T9" fmla="*/ 0 h 49"/>
              </a:gdLst>
              <a:ahLst/>
              <a:cxnLst>
                <a:cxn ang="0">
                  <a:pos x="T0" y="T1"/>
                </a:cxn>
                <a:cxn ang="0">
                  <a:pos x="T2" y="T3"/>
                </a:cxn>
                <a:cxn ang="0">
                  <a:pos x="T4" y="T5"/>
                </a:cxn>
                <a:cxn ang="0">
                  <a:pos x="T6" y="T7"/>
                </a:cxn>
                <a:cxn ang="0">
                  <a:pos x="T8" y="T9"/>
                </a:cxn>
              </a:cxnLst>
              <a:rect l="0" t="0" r="r" b="b"/>
              <a:pathLst>
                <a:path w="95" h="49">
                  <a:moveTo>
                    <a:pt x="7" y="0"/>
                  </a:moveTo>
                  <a:lnTo>
                    <a:pt x="95" y="15"/>
                  </a:lnTo>
                  <a:lnTo>
                    <a:pt x="91" y="49"/>
                  </a:lnTo>
                  <a:lnTo>
                    <a:pt x="0" y="34"/>
                  </a:lnTo>
                  <a:lnTo>
                    <a:pt x="7"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9" name="ïšliḋé"/>
            <p:cNvSpPr/>
            <p:nvPr/>
          </p:nvSpPr>
          <p:spPr bwMode="auto">
            <a:xfrm>
              <a:off x="7045325" y="4576763"/>
              <a:ext cx="704850" cy="544513"/>
            </a:xfrm>
            <a:custGeom>
              <a:avLst/>
              <a:gdLst>
                <a:gd name="T0" fmla="*/ 9 w 444"/>
                <a:gd name="T1" fmla="*/ 0 h 343"/>
                <a:gd name="T2" fmla="*/ 0 w 444"/>
                <a:gd name="T3" fmla="*/ 343 h 343"/>
                <a:gd name="T4" fmla="*/ 444 w 444"/>
                <a:gd name="T5" fmla="*/ 325 h 343"/>
                <a:gd name="T6" fmla="*/ 297 w 444"/>
                <a:gd name="T7" fmla="*/ 0 h 343"/>
                <a:gd name="T8" fmla="*/ 9 w 444"/>
                <a:gd name="T9" fmla="*/ 0 h 343"/>
              </a:gdLst>
              <a:ahLst/>
              <a:cxnLst>
                <a:cxn ang="0">
                  <a:pos x="T0" y="T1"/>
                </a:cxn>
                <a:cxn ang="0">
                  <a:pos x="T2" y="T3"/>
                </a:cxn>
                <a:cxn ang="0">
                  <a:pos x="T4" y="T5"/>
                </a:cxn>
                <a:cxn ang="0">
                  <a:pos x="T6" y="T7"/>
                </a:cxn>
                <a:cxn ang="0">
                  <a:pos x="T8" y="T9"/>
                </a:cxn>
              </a:cxnLst>
              <a:rect l="0" t="0" r="r" b="b"/>
              <a:pathLst>
                <a:path w="444" h="343">
                  <a:moveTo>
                    <a:pt x="9" y="0"/>
                  </a:moveTo>
                  <a:lnTo>
                    <a:pt x="0" y="343"/>
                  </a:lnTo>
                  <a:lnTo>
                    <a:pt x="444" y="325"/>
                  </a:lnTo>
                  <a:lnTo>
                    <a:pt x="297" y="0"/>
                  </a:lnTo>
                  <a:lnTo>
                    <a:pt x="9" y="0"/>
                  </a:lnTo>
                  <a:close/>
                </a:path>
              </a:pathLst>
            </a:custGeom>
            <a:solidFill>
              <a:srgbClr val="2F4F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0" name="iṣ1îdé"/>
            <p:cNvSpPr/>
            <p:nvPr/>
          </p:nvSpPr>
          <p:spPr bwMode="auto">
            <a:xfrm>
              <a:off x="7562850" y="5616576"/>
              <a:ext cx="309563" cy="120650"/>
            </a:xfrm>
            <a:custGeom>
              <a:avLst/>
              <a:gdLst>
                <a:gd name="T0" fmla="*/ 118 w 195"/>
                <a:gd name="T1" fmla="*/ 0 h 76"/>
                <a:gd name="T2" fmla="*/ 0 w 195"/>
                <a:gd name="T3" fmla="*/ 0 h 76"/>
                <a:gd name="T4" fmla="*/ 0 w 195"/>
                <a:gd name="T5" fmla="*/ 76 h 76"/>
                <a:gd name="T6" fmla="*/ 195 w 195"/>
                <a:gd name="T7" fmla="*/ 76 h 76"/>
                <a:gd name="T8" fmla="*/ 118 w 195"/>
                <a:gd name="T9" fmla="*/ 0 h 76"/>
              </a:gdLst>
              <a:ahLst/>
              <a:cxnLst>
                <a:cxn ang="0">
                  <a:pos x="T0" y="T1"/>
                </a:cxn>
                <a:cxn ang="0">
                  <a:pos x="T2" y="T3"/>
                </a:cxn>
                <a:cxn ang="0">
                  <a:pos x="T4" y="T5"/>
                </a:cxn>
                <a:cxn ang="0">
                  <a:pos x="T6" y="T7"/>
                </a:cxn>
                <a:cxn ang="0">
                  <a:pos x="T8" y="T9"/>
                </a:cxn>
              </a:cxnLst>
              <a:rect l="0" t="0" r="r" b="b"/>
              <a:pathLst>
                <a:path w="195" h="76">
                  <a:moveTo>
                    <a:pt x="118" y="0"/>
                  </a:moveTo>
                  <a:lnTo>
                    <a:pt x="0" y="0"/>
                  </a:lnTo>
                  <a:lnTo>
                    <a:pt x="0" y="76"/>
                  </a:lnTo>
                  <a:lnTo>
                    <a:pt x="195" y="76"/>
                  </a:lnTo>
                  <a:lnTo>
                    <a:pt x="118" y="0"/>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1" name="ïSlidê"/>
            <p:cNvSpPr/>
            <p:nvPr/>
          </p:nvSpPr>
          <p:spPr bwMode="auto">
            <a:xfrm>
              <a:off x="6915150" y="3036888"/>
              <a:ext cx="647700" cy="944563"/>
            </a:xfrm>
            <a:custGeom>
              <a:avLst/>
              <a:gdLst>
                <a:gd name="T0" fmla="*/ 85 w 214"/>
                <a:gd name="T1" fmla="*/ 29 h 312"/>
                <a:gd name="T2" fmla="*/ 214 w 214"/>
                <a:gd name="T3" fmla="*/ 99 h 312"/>
                <a:gd name="T4" fmla="*/ 101 w 214"/>
                <a:gd name="T5" fmla="*/ 92 h 312"/>
                <a:gd name="T6" fmla="*/ 107 w 214"/>
                <a:gd name="T7" fmla="*/ 299 h 312"/>
                <a:gd name="T8" fmla="*/ 97 w 214"/>
                <a:gd name="T9" fmla="*/ 311 h 312"/>
                <a:gd name="T10" fmla="*/ 8 w 214"/>
                <a:gd name="T11" fmla="*/ 231 h 312"/>
                <a:gd name="T12" fmla="*/ 85 w 214"/>
                <a:gd name="T13" fmla="*/ 29 h 312"/>
              </a:gdLst>
              <a:ahLst/>
              <a:cxnLst>
                <a:cxn ang="0">
                  <a:pos x="T0" y="T1"/>
                </a:cxn>
                <a:cxn ang="0">
                  <a:pos x="T2" y="T3"/>
                </a:cxn>
                <a:cxn ang="0">
                  <a:pos x="T4" y="T5"/>
                </a:cxn>
                <a:cxn ang="0">
                  <a:pos x="T6" y="T7"/>
                </a:cxn>
                <a:cxn ang="0">
                  <a:pos x="T8" y="T9"/>
                </a:cxn>
                <a:cxn ang="0">
                  <a:pos x="T10" y="T11"/>
                </a:cxn>
                <a:cxn ang="0">
                  <a:pos x="T12" y="T13"/>
                </a:cxn>
              </a:cxnLst>
              <a:rect l="0" t="0" r="r" b="b"/>
              <a:pathLst>
                <a:path w="214" h="312">
                  <a:moveTo>
                    <a:pt x="85" y="29"/>
                  </a:moveTo>
                  <a:cubicBezTo>
                    <a:pt x="85" y="29"/>
                    <a:pt x="187" y="0"/>
                    <a:pt x="214" y="99"/>
                  </a:cubicBezTo>
                  <a:cubicBezTo>
                    <a:pt x="176" y="112"/>
                    <a:pt x="119" y="117"/>
                    <a:pt x="101" y="92"/>
                  </a:cubicBezTo>
                  <a:cubicBezTo>
                    <a:pt x="88" y="203"/>
                    <a:pt x="100" y="273"/>
                    <a:pt x="107" y="299"/>
                  </a:cubicBezTo>
                  <a:cubicBezTo>
                    <a:pt x="108" y="306"/>
                    <a:pt x="103" y="312"/>
                    <a:pt x="97" y="311"/>
                  </a:cubicBezTo>
                  <a:cubicBezTo>
                    <a:pt x="71" y="307"/>
                    <a:pt x="16" y="292"/>
                    <a:pt x="8" y="231"/>
                  </a:cubicBezTo>
                  <a:cubicBezTo>
                    <a:pt x="0" y="169"/>
                    <a:pt x="9" y="56"/>
                    <a:pt x="85" y="29"/>
                  </a:cubicBezTo>
                  <a:close/>
                </a:path>
              </a:pathLst>
            </a:custGeom>
            <a:solidFill>
              <a:srgbClr val="8E4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2" name="iṩḻîdé"/>
            <p:cNvSpPr/>
            <p:nvPr/>
          </p:nvSpPr>
          <p:spPr bwMode="auto">
            <a:xfrm>
              <a:off x="7045325" y="4576763"/>
              <a:ext cx="344488" cy="544513"/>
            </a:xfrm>
            <a:custGeom>
              <a:avLst/>
              <a:gdLst>
                <a:gd name="T0" fmla="*/ 152 w 217"/>
                <a:gd name="T1" fmla="*/ 0 h 343"/>
                <a:gd name="T2" fmla="*/ 217 w 217"/>
                <a:gd name="T3" fmla="*/ 335 h 343"/>
                <a:gd name="T4" fmla="*/ 0 w 217"/>
                <a:gd name="T5" fmla="*/ 343 h 343"/>
                <a:gd name="T6" fmla="*/ 9 w 217"/>
                <a:gd name="T7" fmla="*/ 0 h 343"/>
                <a:gd name="T8" fmla="*/ 152 w 217"/>
                <a:gd name="T9" fmla="*/ 0 h 343"/>
              </a:gdLst>
              <a:ahLst/>
              <a:cxnLst>
                <a:cxn ang="0">
                  <a:pos x="T0" y="T1"/>
                </a:cxn>
                <a:cxn ang="0">
                  <a:pos x="T2" y="T3"/>
                </a:cxn>
                <a:cxn ang="0">
                  <a:pos x="T4" y="T5"/>
                </a:cxn>
                <a:cxn ang="0">
                  <a:pos x="T6" y="T7"/>
                </a:cxn>
                <a:cxn ang="0">
                  <a:pos x="T8" y="T9"/>
                </a:cxn>
              </a:cxnLst>
              <a:rect l="0" t="0" r="r" b="b"/>
              <a:pathLst>
                <a:path w="217" h="343">
                  <a:moveTo>
                    <a:pt x="152" y="0"/>
                  </a:moveTo>
                  <a:lnTo>
                    <a:pt x="217" y="335"/>
                  </a:lnTo>
                  <a:lnTo>
                    <a:pt x="0" y="343"/>
                  </a:lnTo>
                  <a:lnTo>
                    <a:pt x="9" y="0"/>
                  </a:lnTo>
                  <a:lnTo>
                    <a:pt x="152" y="0"/>
                  </a:lnTo>
                  <a:close/>
                </a:path>
              </a:pathLst>
            </a:custGeom>
            <a:solidFill>
              <a:srgbClr val="2541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3" name="íşḷiďe"/>
            <p:cNvSpPr/>
            <p:nvPr/>
          </p:nvSpPr>
          <p:spPr bwMode="auto">
            <a:xfrm>
              <a:off x="7251700" y="3433763"/>
              <a:ext cx="53975" cy="53975"/>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4" name="iṥḻiḑe"/>
            <p:cNvSpPr/>
            <p:nvPr/>
          </p:nvSpPr>
          <p:spPr bwMode="auto">
            <a:xfrm>
              <a:off x="7459663" y="3433763"/>
              <a:ext cx="52388" cy="53975"/>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5" name="i$ḻíḋê"/>
            <p:cNvSpPr/>
            <p:nvPr/>
          </p:nvSpPr>
          <p:spPr bwMode="auto">
            <a:xfrm>
              <a:off x="7226300" y="3376613"/>
              <a:ext cx="82550" cy="41275"/>
            </a:xfrm>
            <a:custGeom>
              <a:avLst/>
              <a:gdLst>
                <a:gd name="T0" fmla="*/ 2 w 27"/>
                <a:gd name="T1" fmla="*/ 14 h 14"/>
                <a:gd name="T2" fmla="*/ 2 w 27"/>
                <a:gd name="T3" fmla="*/ 14 h 14"/>
                <a:gd name="T4" fmla="*/ 1 w 27"/>
                <a:gd name="T5" fmla="*/ 10 h 14"/>
                <a:gd name="T6" fmla="*/ 25 w 27"/>
                <a:gd name="T7" fmla="*/ 1 h 14"/>
                <a:gd name="T8" fmla="*/ 27 w 27"/>
                <a:gd name="T9" fmla="*/ 4 h 14"/>
                <a:gd name="T10" fmla="*/ 25 w 27"/>
                <a:gd name="T11" fmla="*/ 6 h 14"/>
                <a:gd name="T12" fmla="*/ 5 w 27"/>
                <a:gd name="T13" fmla="*/ 13 h 14"/>
                <a:gd name="T14" fmla="*/ 2 w 27"/>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 y="14"/>
                  </a:moveTo>
                  <a:cubicBezTo>
                    <a:pt x="2" y="14"/>
                    <a:pt x="2" y="14"/>
                    <a:pt x="2" y="14"/>
                  </a:cubicBezTo>
                  <a:cubicBezTo>
                    <a:pt x="1" y="13"/>
                    <a:pt x="0" y="11"/>
                    <a:pt x="1" y="10"/>
                  </a:cubicBezTo>
                  <a:cubicBezTo>
                    <a:pt x="4" y="7"/>
                    <a:pt x="12" y="0"/>
                    <a:pt x="25" y="1"/>
                  </a:cubicBezTo>
                  <a:cubicBezTo>
                    <a:pt x="26" y="1"/>
                    <a:pt x="27" y="3"/>
                    <a:pt x="27" y="4"/>
                  </a:cubicBezTo>
                  <a:cubicBezTo>
                    <a:pt x="27" y="5"/>
                    <a:pt x="26" y="6"/>
                    <a:pt x="25" y="6"/>
                  </a:cubicBezTo>
                  <a:cubicBezTo>
                    <a:pt x="14" y="5"/>
                    <a:pt x="7" y="10"/>
                    <a:pt x="5" y="13"/>
                  </a:cubicBezTo>
                  <a:cubicBezTo>
                    <a:pt x="4" y="14"/>
                    <a:pt x="3" y="14"/>
                    <a:pt x="2" y="14"/>
                  </a:cubicBezTo>
                  <a:close/>
                </a:path>
              </a:pathLst>
            </a:custGeom>
            <a:solidFill>
              <a:srgbClr val="8D6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6" name="iŝľîḍe"/>
            <p:cNvSpPr/>
            <p:nvPr/>
          </p:nvSpPr>
          <p:spPr bwMode="auto">
            <a:xfrm>
              <a:off x="7462838" y="3376613"/>
              <a:ext cx="69850" cy="44450"/>
            </a:xfrm>
            <a:custGeom>
              <a:avLst/>
              <a:gdLst>
                <a:gd name="T0" fmla="*/ 18 w 23"/>
                <a:gd name="T1" fmla="*/ 13 h 15"/>
                <a:gd name="T2" fmla="*/ 3 w 23"/>
                <a:gd name="T3" fmla="*/ 6 h 15"/>
                <a:gd name="T4" fmla="*/ 0 w 23"/>
                <a:gd name="T5" fmla="*/ 4 h 15"/>
                <a:gd name="T6" fmla="*/ 2 w 23"/>
                <a:gd name="T7" fmla="*/ 1 h 15"/>
                <a:gd name="T8" fmla="*/ 22 w 23"/>
                <a:gd name="T9" fmla="*/ 10 h 15"/>
                <a:gd name="T10" fmla="*/ 21 w 23"/>
                <a:gd name="T11" fmla="*/ 14 h 15"/>
                <a:gd name="T12" fmla="*/ 19 w 23"/>
                <a:gd name="T13" fmla="*/ 15 h 15"/>
                <a:gd name="T14" fmla="*/ 21 w 23"/>
                <a:gd name="T15" fmla="*/ 14 h 15"/>
                <a:gd name="T16" fmla="*/ 21 w 23"/>
                <a:gd name="T17" fmla="*/ 14 h 15"/>
                <a:gd name="T18" fmla="*/ 18 w 23"/>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5">
                  <a:moveTo>
                    <a:pt x="18" y="13"/>
                  </a:moveTo>
                  <a:cubicBezTo>
                    <a:pt x="16" y="10"/>
                    <a:pt x="11" y="5"/>
                    <a:pt x="3" y="6"/>
                  </a:cubicBezTo>
                  <a:cubicBezTo>
                    <a:pt x="2" y="6"/>
                    <a:pt x="1" y="5"/>
                    <a:pt x="0" y="4"/>
                  </a:cubicBezTo>
                  <a:cubicBezTo>
                    <a:pt x="0" y="3"/>
                    <a:pt x="1" y="1"/>
                    <a:pt x="2" y="1"/>
                  </a:cubicBezTo>
                  <a:cubicBezTo>
                    <a:pt x="13" y="0"/>
                    <a:pt x="19" y="7"/>
                    <a:pt x="22" y="10"/>
                  </a:cubicBezTo>
                  <a:cubicBezTo>
                    <a:pt x="23" y="11"/>
                    <a:pt x="23" y="13"/>
                    <a:pt x="21" y="14"/>
                  </a:cubicBezTo>
                  <a:cubicBezTo>
                    <a:pt x="19" y="15"/>
                    <a:pt x="19" y="15"/>
                    <a:pt x="19" y="15"/>
                  </a:cubicBezTo>
                  <a:cubicBezTo>
                    <a:pt x="21" y="14"/>
                    <a:pt x="21" y="14"/>
                    <a:pt x="21" y="14"/>
                  </a:cubicBezTo>
                  <a:cubicBezTo>
                    <a:pt x="21" y="14"/>
                    <a:pt x="21" y="14"/>
                    <a:pt x="21" y="14"/>
                  </a:cubicBezTo>
                  <a:cubicBezTo>
                    <a:pt x="20" y="14"/>
                    <a:pt x="19" y="14"/>
                    <a:pt x="18" y="13"/>
                  </a:cubicBezTo>
                  <a:close/>
                </a:path>
              </a:pathLst>
            </a:custGeom>
            <a:solidFill>
              <a:srgbClr val="8D6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 name="iṧ1iḋe"/>
            <p:cNvSpPr/>
            <p:nvPr/>
          </p:nvSpPr>
          <p:spPr bwMode="auto">
            <a:xfrm>
              <a:off x="7308850" y="3594101"/>
              <a:ext cx="153988" cy="80963"/>
            </a:xfrm>
            <a:custGeom>
              <a:avLst/>
              <a:gdLst>
                <a:gd name="T0" fmla="*/ 2 w 51"/>
                <a:gd name="T1" fmla="*/ 4 h 27"/>
                <a:gd name="T2" fmla="*/ 49 w 51"/>
                <a:gd name="T3" fmla="*/ 4 h 27"/>
                <a:gd name="T4" fmla="*/ 48 w 51"/>
                <a:gd name="T5" fmla="*/ 0 h 27"/>
                <a:gd name="T6" fmla="*/ 3 w 51"/>
                <a:gd name="T7" fmla="*/ 0 h 27"/>
                <a:gd name="T8" fmla="*/ 2 w 51"/>
                <a:gd name="T9" fmla="*/ 4 h 27"/>
              </a:gdLst>
              <a:ahLst/>
              <a:cxnLst>
                <a:cxn ang="0">
                  <a:pos x="T0" y="T1"/>
                </a:cxn>
                <a:cxn ang="0">
                  <a:pos x="T2" y="T3"/>
                </a:cxn>
                <a:cxn ang="0">
                  <a:pos x="T4" y="T5"/>
                </a:cxn>
                <a:cxn ang="0">
                  <a:pos x="T6" y="T7"/>
                </a:cxn>
                <a:cxn ang="0">
                  <a:pos x="T8" y="T9"/>
                </a:cxn>
              </a:cxnLst>
              <a:rect l="0" t="0" r="r" b="b"/>
              <a:pathLst>
                <a:path w="51" h="27">
                  <a:moveTo>
                    <a:pt x="2" y="4"/>
                  </a:moveTo>
                  <a:cubicBezTo>
                    <a:pt x="9" y="12"/>
                    <a:pt x="28" y="27"/>
                    <a:pt x="49" y="4"/>
                  </a:cubicBezTo>
                  <a:cubicBezTo>
                    <a:pt x="51" y="3"/>
                    <a:pt x="50" y="0"/>
                    <a:pt x="48" y="0"/>
                  </a:cubicBezTo>
                  <a:cubicBezTo>
                    <a:pt x="3" y="0"/>
                    <a:pt x="3" y="0"/>
                    <a:pt x="3" y="0"/>
                  </a:cubicBezTo>
                  <a:cubicBezTo>
                    <a:pt x="1" y="0"/>
                    <a:pt x="0" y="3"/>
                    <a:pt x="2" y="4"/>
                  </a:cubicBezTo>
                  <a:close/>
                </a:path>
              </a:pathLst>
            </a:custGeom>
            <a:solidFill>
              <a:srgbClr val="DC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 name="iṡḷîďè"/>
            <p:cNvSpPr/>
            <p:nvPr/>
          </p:nvSpPr>
          <p:spPr bwMode="auto">
            <a:xfrm>
              <a:off x="7265988" y="3440113"/>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9" name="i$ḷiḍé"/>
            <p:cNvSpPr/>
            <p:nvPr/>
          </p:nvSpPr>
          <p:spPr bwMode="auto">
            <a:xfrm>
              <a:off x="7472363" y="3440113"/>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0" name="îŝľidê"/>
            <p:cNvSpPr/>
            <p:nvPr/>
          </p:nvSpPr>
          <p:spPr bwMode="auto">
            <a:xfrm>
              <a:off x="7353300" y="3475038"/>
              <a:ext cx="88900" cy="76200"/>
            </a:xfrm>
            <a:custGeom>
              <a:avLst/>
              <a:gdLst>
                <a:gd name="T0" fmla="*/ 5 w 29"/>
                <a:gd name="T1" fmla="*/ 11 h 25"/>
                <a:gd name="T2" fmla="*/ 20 w 29"/>
                <a:gd name="T3" fmla="*/ 8 h 25"/>
                <a:gd name="T4" fmla="*/ 19 w 29"/>
                <a:gd name="T5" fmla="*/ 21 h 25"/>
                <a:gd name="T6" fmla="*/ 21 w 29"/>
                <a:gd name="T7" fmla="*/ 24 h 25"/>
                <a:gd name="T8" fmla="*/ 22 w 29"/>
                <a:gd name="T9" fmla="*/ 5 h 25"/>
                <a:gd name="T10" fmla="*/ 1 w 29"/>
                <a:gd name="T11" fmla="*/ 10 h 25"/>
                <a:gd name="T12" fmla="*/ 5 w 29"/>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5" y="11"/>
                  </a:moveTo>
                  <a:cubicBezTo>
                    <a:pt x="7" y="5"/>
                    <a:pt x="16" y="5"/>
                    <a:pt x="20" y="8"/>
                  </a:cubicBezTo>
                  <a:cubicBezTo>
                    <a:pt x="24" y="12"/>
                    <a:pt x="24" y="19"/>
                    <a:pt x="19" y="21"/>
                  </a:cubicBezTo>
                  <a:cubicBezTo>
                    <a:pt x="16" y="22"/>
                    <a:pt x="18" y="25"/>
                    <a:pt x="21" y="24"/>
                  </a:cubicBezTo>
                  <a:cubicBezTo>
                    <a:pt x="29" y="21"/>
                    <a:pt x="29" y="10"/>
                    <a:pt x="22" y="5"/>
                  </a:cubicBezTo>
                  <a:cubicBezTo>
                    <a:pt x="16" y="0"/>
                    <a:pt x="4" y="2"/>
                    <a:pt x="1" y="10"/>
                  </a:cubicBezTo>
                  <a:cubicBezTo>
                    <a:pt x="0" y="12"/>
                    <a:pt x="4" y="13"/>
                    <a:pt x="5" y="11"/>
                  </a:cubicBezTo>
                  <a:close/>
                </a:path>
              </a:pathLst>
            </a:custGeom>
            <a:solidFill>
              <a:srgbClr val="D293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1" name="ïŝlïḑè"/>
            <p:cNvSpPr/>
            <p:nvPr/>
          </p:nvSpPr>
          <p:spPr bwMode="auto">
            <a:xfrm>
              <a:off x="7375525" y="3448051"/>
              <a:ext cx="17463" cy="46038"/>
            </a:xfrm>
            <a:custGeom>
              <a:avLst/>
              <a:gdLst>
                <a:gd name="T0" fmla="*/ 1 w 6"/>
                <a:gd name="T1" fmla="*/ 4 h 15"/>
                <a:gd name="T2" fmla="*/ 2 w 6"/>
                <a:gd name="T3" fmla="*/ 12 h 15"/>
                <a:gd name="T4" fmla="*/ 6 w 6"/>
                <a:gd name="T5" fmla="*/ 12 h 15"/>
                <a:gd name="T6" fmla="*/ 6 w 6"/>
                <a:gd name="T7" fmla="*/ 11 h 15"/>
                <a:gd name="T8" fmla="*/ 2 w 6"/>
                <a:gd name="T9" fmla="*/ 11 h 15"/>
                <a:gd name="T10" fmla="*/ 2 w 6"/>
                <a:gd name="T11" fmla="*/ 12 h 15"/>
                <a:gd name="T12" fmla="*/ 6 w 6"/>
                <a:gd name="T13" fmla="*/ 11 h 15"/>
                <a:gd name="T14" fmla="*/ 5 w 6"/>
                <a:gd name="T15" fmla="*/ 3 h 15"/>
                <a:gd name="T16" fmla="*/ 1 w 6"/>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1" y="4"/>
                  </a:moveTo>
                  <a:cubicBezTo>
                    <a:pt x="1" y="6"/>
                    <a:pt x="2" y="9"/>
                    <a:pt x="2" y="12"/>
                  </a:cubicBezTo>
                  <a:cubicBezTo>
                    <a:pt x="3" y="15"/>
                    <a:pt x="6" y="14"/>
                    <a:pt x="6" y="12"/>
                  </a:cubicBezTo>
                  <a:cubicBezTo>
                    <a:pt x="6" y="11"/>
                    <a:pt x="6" y="11"/>
                    <a:pt x="6" y="11"/>
                  </a:cubicBezTo>
                  <a:cubicBezTo>
                    <a:pt x="6" y="9"/>
                    <a:pt x="2" y="9"/>
                    <a:pt x="2" y="11"/>
                  </a:cubicBezTo>
                  <a:cubicBezTo>
                    <a:pt x="2" y="12"/>
                    <a:pt x="2" y="12"/>
                    <a:pt x="2" y="12"/>
                  </a:cubicBezTo>
                  <a:cubicBezTo>
                    <a:pt x="4" y="12"/>
                    <a:pt x="5" y="12"/>
                    <a:pt x="6" y="11"/>
                  </a:cubicBezTo>
                  <a:cubicBezTo>
                    <a:pt x="6" y="8"/>
                    <a:pt x="5" y="5"/>
                    <a:pt x="5" y="3"/>
                  </a:cubicBezTo>
                  <a:cubicBezTo>
                    <a:pt x="4" y="0"/>
                    <a:pt x="0" y="1"/>
                    <a:pt x="1" y="4"/>
                  </a:cubicBezTo>
                  <a:close/>
                </a:path>
              </a:pathLst>
            </a:custGeom>
            <a:solidFill>
              <a:srgbClr val="D293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2" name="iṧļíďe"/>
            <p:cNvSpPr/>
            <p:nvPr/>
          </p:nvSpPr>
          <p:spPr bwMode="auto">
            <a:xfrm>
              <a:off x="7215188" y="3481388"/>
              <a:ext cx="50800" cy="55563"/>
            </a:xfrm>
            <a:prstGeom prst="ellipse">
              <a:avLst/>
            </a:prstGeom>
            <a:solidFill>
              <a:srgbClr val="E48B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3" name="isľïdè"/>
            <p:cNvSpPr/>
            <p:nvPr/>
          </p:nvSpPr>
          <p:spPr bwMode="auto">
            <a:xfrm>
              <a:off x="7493000" y="3481388"/>
              <a:ext cx="52388" cy="55563"/>
            </a:xfrm>
            <a:prstGeom prst="ellipse">
              <a:avLst/>
            </a:prstGeom>
            <a:solidFill>
              <a:srgbClr val="E48B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4" name="íṡľîḍê"/>
            <p:cNvSpPr/>
            <p:nvPr/>
          </p:nvSpPr>
          <p:spPr bwMode="auto">
            <a:xfrm>
              <a:off x="7035800" y="3155951"/>
              <a:ext cx="185738" cy="171450"/>
            </a:xfrm>
            <a:custGeom>
              <a:avLst/>
              <a:gdLst>
                <a:gd name="T0" fmla="*/ 5 w 61"/>
                <a:gd name="T1" fmla="*/ 57 h 57"/>
                <a:gd name="T2" fmla="*/ 4 w 61"/>
                <a:gd name="T3" fmla="*/ 57 h 57"/>
                <a:gd name="T4" fmla="*/ 0 w 61"/>
                <a:gd name="T5" fmla="*/ 51 h 57"/>
                <a:gd name="T6" fmla="*/ 55 w 61"/>
                <a:gd name="T7" fmla="*/ 1 h 57"/>
                <a:gd name="T8" fmla="*/ 60 w 61"/>
                <a:gd name="T9" fmla="*/ 4 h 57"/>
                <a:gd name="T10" fmla="*/ 58 w 61"/>
                <a:gd name="T11" fmla="*/ 9 h 57"/>
                <a:gd name="T12" fmla="*/ 9 w 61"/>
                <a:gd name="T13" fmla="*/ 53 h 57"/>
                <a:gd name="T14" fmla="*/ 5 w 61"/>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7">
                  <a:moveTo>
                    <a:pt x="5" y="57"/>
                  </a:moveTo>
                  <a:cubicBezTo>
                    <a:pt x="4" y="57"/>
                    <a:pt x="4" y="57"/>
                    <a:pt x="4" y="57"/>
                  </a:cubicBezTo>
                  <a:cubicBezTo>
                    <a:pt x="1" y="56"/>
                    <a:pt x="0" y="54"/>
                    <a:pt x="0" y="51"/>
                  </a:cubicBezTo>
                  <a:cubicBezTo>
                    <a:pt x="0" y="50"/>
                    <a:pt x="8" y="17"/>
                    <a:pt x="55" y="1"/>
                  </a:cubicBezTo>
                  <a:cubicBezTo>
                    <a:pt x="57" y="0"/>
                    <a:pt x="60" y="1"/>
                    <a:pt x="60" y="4"/>
                  </a:cubicBezTo>
                  <a:cubicBezTo>
                    <a:pt x="61" y="6"/>
                    <a:pt x="60" y="9"/>
                    <a:pt x="58" y="9"/>
                  </a:cubicBezTo>
                  <a:cubicBezTo>
                    <a:pt x="16" y="24"/>
                    <a:pt x="9" y="53"/>
                    <a:pt x="9" y="53"/>
                  </a:cubicBezTo>
                  <a:cubicBezTo>
                    <a:pt x="9" y="55"/>
                    <a:pt x="7" y="57"/>
                    <a:pt x="5" y="57"/>
                  </a:cubicBezTo>
                  <a:close/>
                </a:path>
              </a:pathLst>
            </a:custGeom>
            <a:solidFill>
              <a:srgbClr val="AF66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5" name="işlïďé"/>
            <p:cNvSpPr/>
            <p:nvPr/>
          </p:nvSpPr>
          <p:spPr bwMode="auto">
            <a:xfrm>
              <a:off x="7562850" y="5580063"/>
              <a:ext cx="187325"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56" name="ïşḷidé"/>
            <p:cNvSpPr/>
            <p:nvPr/>
          </p:nvSpPr>
          <p:spPr bwMode="auto">
            <a:xfrm>
              <a:off x="6718300" y="5313363"/>
              <a:ext cx="136525" cy="179388"/>
            </a:xfrm>
            <a:custGeom>
              <a:avLst/>
              <a:gdLst>
                <a:gd name="T0" fmla="*/ 65 w 86"/>
                <a:gd name="T1" fmla="*/ 113 h 113"/>
                <a:gd name="T2" fmla="*/ 0 w 86"/>
                <a:gd name="T3" fmla="*/ 16 h 113"/>
                <a:gd name="T4" fmla="*/ 21 w 86"/>
                <a:gd name="T5" fmla="*/ 0 h 113"/>
                <a:gd name="T6" fmla="*/ 86 w 86"/>
                <a:gd name="T7" fmla="*/ 100 h 113"/>
                <a:gd name="T8" fmla="*/ 65 w 86"/>
                <a:gd name="T9" fmla="*/ 113 h 113"/>
              </a:gdLst>
              <a:ahLst/>
              <a:cxnLst>
                <a:cxn ang="0">
                  <a:pos x="T0" y="T1"/>
                </a:cxn>
                <a:cxn ang="0">
                  <a:pos x="T2" y="T3"/>
                </a:cxn>
                <a:cxn ang="0">
                  <a:pos x="T4" y="T5"/>
                </a:cxn>
                <a:cxn ang="0">
                  <a:pos x="T6" y="T7"/>
                </a:cxn>
                <a:cxn ang="0">
                  <a:pos x="T8" y="T9"/>
                </a:cxn>
              </a:cxnLst>
              <a:rect l="0" t="0" r="r" b="b"/>
              <a:pathLst>
                <a:path w="86" h="113">
                  <a:moveTo>
                    <a:pt x="65" y="113"/>
                  </a:moveTo>
                  <a:lnTo>
                    <a:pt x="0" y="16"/>
                  </a:lnTo>
                  <a:lnTo>
                    <a:pt x="21" y="0"/>
                  </a:lnTo>
                  <a:lnTo>
                    <a:pt x="86" y="100"/>
                  </a:lnTo>
                  <a:lnTo>
                    <a:pt x="65"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3、承包商管理主要问题</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38767" y="1629833"/>
            <a:ext cx="33866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风险累积！</a:t>
            </a:r>
            <a:endParaRPr lang="zh-CN" altLang="en-US" sz="1865" b="1">
              <a:solidFill>
                <a:srgbClr val="C00000"/>
              </a:solidFill>
              <a:latin typeface="微软雅黑" panose="020B0503020204020204" charset="-122"/>
              <a:ea typeface="微软雅黑" panose="020B0503020204020204" charset="-122"/>
            </a:endParaRPr>
          </a:p>
        </p:txBody>
      </p:sp>
      <p:grpSp>
        <p:nvGrpSpPr>
          <p:cNvPr id="8" name="组合 7"/>
          <p:cNvGrpSpPr/>
          <p:nvPr/>
        </p:nvGrpSpPr>
        <p:grpSpPr>
          <a:xfrm>
            <a:off x="259927" y="1769533"/>
            <a:ext cx="11354647" cy="4365413"/>
            <a:chOff x="194" y="2090"/>
            <a:chExt cx="13411" cy="5156"/>
          </a:xfrm>
        </p:grpSpPr>
        <p:grpSp>
          <p:nvGrpSpPr>
            <p:cNvPr id="276" name="ï$ļiďé"/>
            <p:cNvGrpSpPr/>
            <p:nvPr/>
          </p:nvGrpSpPr>
          <p:grpSpPr>
            <a:xfrm>
              <a:off x="194" y="3168"/>
              <a:ext cx="3558" cy="4078"/>
              <a:chOff x="164241" y="2090297"/>
              <a:chExt cx="3012507" cy="3452401"/>
            </a:xfrm>
          </p:grpSpPr>
          <p:sp>
            <p:nvSpPr>
              <p:cNvPr id="251" name="íṧļïḓê"/>
              <p:cNvSpPr/>
              <p:nvPr/>
            </p:nvSpPr>
            <p:spPr bwMode="auto">
              <a:xfrm rot="2534512">
                <a:off x="735983" y="4513550"/>
                <a:ext cx="570505" cy="186581"/>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2" name="íšļídé"/>
              <p:cNvSpPr/>
              <p:nvPr/>
            </p:nvSpPr>
            <p:spPr bwMode="auto">
              <a:xfrm rot="2534512">
                <a:off x="773021" y="4417668"/>
                <a:ext cx="285253" cy="1865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normAutofit fontScale="250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3" name="íŝ1idè"/>
              <p:cNvSpPr/>
              <p:nvPr/>
            </p:nvSpPr>
            <p:spPr bwMode="auto">
              <a:xfrm rot="2534512">
                <a:off x="164241" y="3783259"/>
                <a:ext cx="1989059" cy="1344250"/>
              </a:xfrm>
              <a:custGeom>
                <a:avLst/>
                <a:gdLst>
                  <a:gd name="T0" fmla="*/ 5045 w 9030"/>
                  <a:gd name="T1" fmla="*/ 3318 h 6163"/>
                  <a:gd name="T2" fmla="*/ 5723 w 9030"/>
                  <a:gd name="T3" fmla="*/ 3451 h 6163"/>
                  <a:gd name="T4" fmla="*/ 6361 w 9030"/>
                  <a:gd name="T5" fmla="*/ 3681 h 6163"/>
                  <a:gd name="T6" fmla="*/ 6951 w 9030"/>
                  <a:gd name="T7" fmla="*/ 4001 h 6163"/>
                  <a:gd name="T8" fmla="*/ 7483 w 9030"/>
                  <a:gd name="T9" fmla="*/ 4402 h 6163"/>
                  <a:gd name="T10" fmla="*/ 7950 w 9030"/>
                  <a:gd name="T11" fmla="*/ 4874 h 6163"/>
                  <a:gd name="T12" fmla="*/ 8344 w 9030"/>
                  <a:gd name="T13" fmla="*/ 5413 h 6163"/>
                  <a:gd name="T14" fmla="*/ 8657 w 9030"/>
                  <a:gd name="T15" fmla="*/ 6007 h 6163"/>
                  <a:gd name="T16" fmla="*/ 8775 w 9030"/>
                  <a:gd name="T17" fmla="*/ 6018 h 6163"/>
                  <a:gd name="T18" fmla="*/ 8839 w 9030"/>
                  <a:gd name="T19" fmla="*/ 5822 h 6163"/>
                  <a:gd name="T20" fmla="*/ 8894 w 9030"/>
                  <a:gd name="T21" fmla="*/ 5623 h 6163"/>
                  <a:gd name="T22" fmla="*/ 8940 w 9030"/>
                  <a:gd name="T23" fmla="*/ 5419 h 6163"/>
                  <a:gd name="T24" fmla="*/ 8977 w 9030"/>
                  <a:gd name="T25" fmla="*/ 5212 h 6163"/>
                  <a:gd name="T26" fmla="*/ 9005 w 9030"/>
                  <a:gd name="T27" fmla="*/ 5003 h 6163"/>
                  <a:gd name="T28" fmla="*/ 9022 w 9030"/>
                  <a:gd name="T29" fmla="*/ 4789 h 6163"/>
                  <a:gd name="T30" fmla="*/ 9030 w 9030"/>
                  <a:gd name="T31" fmla="*/ 4574 h 6163"/>
                  <a:gd name="T32" fmla="*/ 8978 w 9030"/>
                  <a:gd name="T33" fmla="*/ 3831 h 6163"/>
                  <a:gd name="T34" fmla="*/ 8756 w 9030"/>
                  <a:gd name="T35" fmla="*/ 2966 h 6163"/>
                  <a:gd name="T36" fmla="*/ 8376 w 9030"/>
                  <a:gd name="T37" fmla="*/ 2176 h 6163"/>
                  <a:gd name="T38" fmla="*/ 7857 w 9030"/>
                  <a:gd name="T39" fmla="*/ 1481 h 6163"/>
                  <a:gd name="T40" fmla="*/ 7217 w 9030"/>
                  <a:gd name="T41" fmla="*/ 899 h 6163"/>
                  <a:gd name="T42" fmla="*/ 6472 w 9030"/>
                  <a:gd name="T43" fmla="*/ 446 h 6163"/>
                  <a:gd name="T44" fmla="*/ 5643 w 9030"/>
                  <a:gd name="T45" fmla="*/ 144 h 6163"/>
                  <a:gd name="T46" fmla="*/ 4748 w 9030"/>
                  <a:gd name="T47" fmla="*/ 7 h 6163"/>
                  <a:gd name="T48" fmla="*/ 3828 w 9030"/>
                  <a:gd name="T49" fmla="*/ 53 h 6163"/>
                  <a:gd name="T50" fmla="*/ 2963 w 9030"/>
                  <a:gd name="T51" fmla="*/ 275 h 6163"/>
                  <a:gd name="T52" fmla="*/ 2174 w 9030"/>
                  <a:gd name="T53" fmla="*/ 655 h 6163"/>
                  <a:gd name="T54" fmla="*/ 1480 w 9030"/>
                  <a:gd name="T55" fmla="*/ 1175 h 6163"/>
                  <a:gd name="T56" fmla="*/ 897 w 9030"/>
                  <a:gd name="T57" fmla="*/ 1816 h 6163"/>
                  <a:gd name="T58" fmla="*/ 446 w 9030"/>
                  <a:gd name="T59" fmla="*/ 2561 h 6163"/>
                  <a:gd name="T60" fmla="*/ 142 w 9030"/>
                  <a:gd name="T61" fmla="*/ 3391 h 6163"/>
                  <a:gd name="T62" fmla="*/ 6 w 9030"/>
                  <a:gd name="T63" fmla="*/ 4287 h 6163"/>
                  <a:gd name="T64" fmla="*/ 3 w 9030"/>
                  <a:gd name="T65" fmla="*/ 4682 h 6163"/>
                  <a:gd name="T66" fmla="*/ 16 w 9030"/>
                  <a:gd name="T67" fmla="*/ 4896 h 6163"/>
                  <a:gd name="T68" fmla="*/ 38 w 9030"/>
                  <a:gd name="T69" fmla="*/ 5108 h 6163"/>
                  <a:gd name="T70" fmla="*/ 71 w 9030"/>
                  <a:gd name="T71" fmla="*/ 5317 h 6163"/>
                  <a:gd name="T72" fmla="*/ 112 w 9030"/>
                  <a:gd name="T73" fmla="*/ 5522 h 6163"/>
                  <a:gd name="T74" fmla="*/ 163 w 9030"/>
                  <a:gd name="T75" fmla="*/ 5722 h 6163"/>
                  <a:gd name="T76" fmla="*/ 222 w 9030"/>
                  <a:gd name="T77" fmla="*/ 5921 h 6163"/>
                  <a:gd name="T78" fmla="*/ 291 w 9030"/>
                  <a:gd name="T79" fmla="*/ 6114 h 6163"/>
                  <a:gd name="T80" fmla="*/ 519 w 9030"/>
                  <a:gd name="T81" fmla="*/ 5703 h 6163"/>
                  <a:gd name="T82" fmla="*/ 874 w 9030"/>
                  <a:gd name="T83" fmla="*/ 5135 h 6163"/>
                  <a:gd name="T84" fmla="*/ 1305 w 9030"/>
                  <a:gd name="T85" fmla="*/ 4630 h 6163"/>
                  <a:gd name="T86" fmla="*/ 1805 w 9030"/>
                  <a:gd name="T87" fmla="*/ 4192 h 6163"/>
                  <a:gd name="T88" fmla="*/ 2367 w 9030"/>
                  <a:gd name="T89" fmla="*/ 3831 h 6163"/>
                  <a:gd name="T90" fmla="*/ 2981 w 9030"/>
                  <a:gd name="T91" fmla="*/ 3555 h 6163"/>
                  <a:gd name="T92" fmla="*/ 3641 w 9030"/>
                  <a:gd name="T93" fmla="*/ 3371 h 6163"/>
                  <a:gd name="T94" fmla="*/ 4336 w 9030"/>
                  <a:gd name="T95" fmla="*/ 3291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30" h="6163">
                    <a:moveTo>
                      <a:pt x="4515" y="3288"/>
                    </a:moveTo>
                    <a:lnTo>
                      <a:pt x="4694" y="3291"/>
                    </a:lnTo>
                    <a:lnTo>
                      <a:pt x="4870" y="3301"/>
                    </a:lnTo>
                    <a:lnTo>
                      <a:pt x="5045" y="3318"/>
                    </a:lnTo>
                    <a:lnTo>
                      <a:pt x="5218" y="3342"/>
                    </a:lnTo>
                    <a:lnTo>
                      <a:pt x="5389" y="3371"/>
                    </a:lnTo>
                    <a:lnTo>
                      <a:pt x="5557" y="3408"/>
                    </a:lnTo>
                    <a:lnTo>
                      <a:pt x="5723" y="3451"/>
                    </a:lnTo>
                    <a:lnTo>
                      <a:pt x="5887" y="3500"/>
                    </a:lnTo>
                    <a:lnTo>
                      <a:pt x="6049" y="3555"/>
                    </a:lnTo>
                    <a:lnTo>
                      <a:pt x="6207" y="3616"/>
                    </a:lnTo>
                    <a:lnTo>
                      <a:pt x="6361" y="3681"/>
                    </a:lnTo>
                    <a:lnTo>
                      <a:pt x="6514" y="3753"/>
                    </a:lnTo>
                    <a:lnTo>
                      <a:pt x="6663" y="3831"/>
                    </a:lnTo>
                    <a:lnTo>
                      <a:pt x="6808" y="3914"/>
                    </a:lnTo>
                    <a:lnTo>
                      <a:pt x="6951" y="4001"/>
                    </a:lnTo>
                    <a:lnTo>
                      <a:pt x="7090" y="4094"/>
                    </a:lnTo>
                    <a:lnTo>
                      <a:pt x="7225" y="4192"/>
                    </a:lnTo>
                    <a:lnTo>
                      <a:pt x="7355" y="4294"/>
                    </a:lnTo>
                    <a:lnTo>
                      <a:pt x="7483" y="4402"/>
                    </a:lnTo>
                    <a:lnTo>
                      <a:pt x="7606" y="4513"/>
                    </a:lnTo>
                    <a:lnTo>
                      <a:pt x="7725" y="4630"/>
                    </a:lnTo>
                    <a:lnTo>
                      <a:pt x="7840" y="4750"/>
                    </a:lnTo>
                    <a:lnTo>
                      <a:pt x="7950" y="4874"/>
                    </a:lnTo>
                    <a:lnTo>
                      <a:pt x="8055" y="5004"/>
                    </a:lnTo>
                    <a:lnTo>
                      <a:pt x="8156" y="5135"/>
                    </a:lnTo>
                    <a:lnTo>
                      <a:pt x="8252" y="5272"/>
                    </a:lnTo>
                    <a:lnTo>
                      <a:pt x="8344" y="5413"/>
                    </a:lnTo>
                    <a:lnTo>
                      <a:pt x="8430" y="5556"/>
                    </a:lnTo>
                    <a:lnTo>
                      <a:pt x="8511" y="5703"/>
                    </a:lnTo>
                    <a:lnTo>
                      <a:pt x="8586" y="5853"/>
                    </a:lnTo>
                    <a:lnTo>
                      <a:pt x="8657" y="6007"/>
                    </a:lnTo>
                    <a:lnTo>
                      <a:pt x="8721" y="6163"/>
                    </a:lnTo>
                    <a:lnTo>
                      <a:pt x="8739" y="6114"/>
                    </a:lnTo>
                    <a:lnTo>
                      <a:pt x="8756" y="6066"/>
                    </a:lnTo>
                    <a:lnTo>
                      <a:pt x="8775" y="6018"/>
                    </a:lnTo>
                    <a:lnTo>
                      <a:pt x="8791" y="5970"/>
                    </a:lnTo>
                    <a:lnTo>
                      <a:pt x="8808" y="5921"/>
                    </a:lnTo>
                    <a:lnTo>
                      <a:pt x="8823" y="5871"/>
                    </a:lnTo>
                    <a:lnTo>
                      <a:pt x="8839" y="5822"/>
                    </a:lnTo>
                    <a:lnTo>
                      <a:pt x="8852" y="5773"/>
                    </a:lnTo>
                    <a:lnTo>
                      <a:pt x="8867" y="5722"/>
                    </a:lnTo>
                    <a:lnTo>
                      <a:pt x="8880" y="5673"/>
                    </a:lnTo>
                    <a:lnTo>
                      <a:pt x="8894" y="5623"/>
                    </a:lnTo>
                    <a:lnTo>
                      <a:pt x="8906" y="5572"/>
                    </a:lnTo>
                    <a:lnTo>
                      <a:pt x="8918" y="5522"/>
                    </a:lnTo>
                    <a:lnTo>
                      <a:pt x="8929" y="5470"/>
                    </a:lnTo>
                    <a:lnTo>
                      <a:pt x="8940" y="5419"/>
                    </a:lnTo>
                    <a:lnTo>
                      <a:pt x="8950" y="5368"/>
                    </a:lnTo>
                    <a:lnTo>
                      <a:pt x="8959" y="5317"/>
                    </a:lnTo>
                    <a:lnTo>
                      <a:pt x="8968" y="5264"/>
                    </a:lnTo>
                    <a:lnTo>
                      <a:pt x="8977" y="5212"/>
                    </a:lnTo>
                    <a:lnTo>
                      <a:pt x="8984" y="5161"/>
                    </a:lnTo>
                    <a:lnTo>
                      <a:pt x="8992" y="5108"/>
                    </a:lnTo>
                    <a:lnTo>
                      <a:pt x="8998" y="5055"/>
                    </a:lnTo>
                    <a:lnTo>
                      <a:pt x="9005" y="5003"/>
                    </a:lnTo>
                    <a:lnTo>
                      <a:pt x="9009" y="4950"/>
                    </a:lnTo>
                    <a:lnTo>
                      <a:pt x="9014" y="4896"/>
                    </a:lnTo>
                    <a:lnTo>
                      <a:pt x="9019" y="4843"/>
                    </a:lnTo>
                    <a:lnTo>
                      <a:pt x="9022" y="4789"/>
                    </a:lnTo>
                    <a:lnTo>
                      <a:pt x="9025" y="4735"/>
                    </a:lnTo>
                    <a:lnTo>
                      <a:pt x="9027" y="4683"/>
                    </a:lnTo>
                    <a:lnTo>
                      <a:pt x="9029" y="4628"/>
                    </a:lnTo>
                    <a:lnTo>
                      <a:pt x="9030" y="4574"/>
                    </a:lnTo>
                    <a:lnTo>
                      <a:pt x="9030" y="4520"/>
                    </a:lnTo>
                    <a:lnTo>
                      <a:pt x="9024" y="4287"/>
                    </a:lnTo>
                    <a:lnTo>
                      <a:pt x="9007" y="4058"/>
                    </a:lnTo>
                    <a:lnTo>
                      <a:pt x="8978" y="3831"/>
                    </a:lnTo>
                    <a:lnTo>
                      <a:pt x="8938" y="3609"/>
                    </a:lnTo>
                    <a:lnTo>
                      <a:pt x="8888" y="3391"/>
                    </a:lnTo>
                    <a:lnTo>
                      <a:pt x="8827" y="3175"/>
                    </a:lnTo>
                    <a:lnTo>
                      <a:pt x="8756" y="2966"/>
                    </a:lnTo>
                    <a:lnTo>
                      <a:pt x="8675" y="2760"/>
                    </a:lnTo>
                    <a:lnTo>
                      <a:pt x="8584" y="2561"/>
                    </a:lnTo>
                    <a:lnTo>
                      <a:pt x="8485" y="2366"/>
                    </a:lnTo>
                    <a:lnTo>
                      <a:pt x="8376" y="2176"/>
                    </a:lnTo>
                    <a:lnTo>
                      <a:pt x="8259" y="1994"/>
                    </a:lnTo>
                    <a:lnTo>
                      <a:pt x="8133" y="1816"/>
                    </a:lnTo>
                    <a:lnTo>
                      <a:pt x="7999" y="1645"/>
                    </a:lnTo>
                    <a:lnTo>
                      <a:pt x="7857" y="1481"/>
                    </a:lnTo>
                    <a:lnTo>
                      <a:pt x="7707" y="1324"/>
                    </a:lnTo>
                    <a:lnTo>
                      <a:pt x="7551" y="1175"/>
                    </a:lnTo>
                    <a:lnTo>
                      <a:pt x="7386" y="1033"/>
                    </a:lnTo>
                    <a:lnTo>
                      <a:pt x="7217" y="899"/>
                    </a:lnTo>
                    <a:lnTo>
                      <a:pt x="7039" y="773"/>
                    </a:lnTo>
                    <a:lnTo>
                      <a:pt x="6856" y="655"/>
                    </a:lnTo>
                    <a:lnTo>
                      <a:pt x="6667" y="546"/>
                    </a:lnTo>
                    <a:lnTo>
                      <a:pt x="6472" y="446"/>
                    </a:lnTo>
                    <a:lnTo>
                      <a:pt x="6272" y="356"/>
                    </a:lnTo>
                    <a:lnTo>
                      <a:pt x="6067" y="275"/>
                    </a:lnTo>
                    <a:lnTo>
                      <a:pt x="5857" y="204"/>
                    </a:lnTo>
                    <a:lnTo>
                      <a:pt x="5643" y="144"/>
                    </a:lnTo>
                    <a:lnTo>
                      <a:pt x="5426" y="93"/>
                    </a:lnTo>
                    <a:lnTo>
                      <a:pt x="5202" y="53"/>
                    </a:lnTo>
                    <a:lnTo>
                      <a:pt x="4977" y="24"/>
                    </a:lnTo>
                    <a:lnTo>
                      <a:pt x="4748" y="7"/>
                    </a:lnTo>
                    <a:lnTo>
                      <a:pt x="4515" y="0"/>
                    </a:lnTo>
                    <a:lnTo>
                      <a:pt x="4282" y="7"/>
                    </a:lnTo>
                    <a:lnTo>
                      <a:pt x="4053" y="24"/>
                    </a:lnTo>
                    <a:lnTo>
                      <a:pt x="3828" y="53"/>
                    </a:lnTo>
                    <a:lnTo>
                      <a:pt x="3606" y="93"/>
                    </a:lnTo>
                    <a:lnTo>
                      <a:pt x="3387" y="144"/>
                    </a:lnTo>
                    <a:lnTo>
                      <a:pt x="3173" y="204"/>
                    </a:lnTo>
                    <a:lnTo>
                      <a:pt x="2963" y="275"/>
                    </a:lnTo>
                    <a:lnTo>
                      <a:pt x="2758" y="356"/>
                    </a:lnTo>
                    <a:lnTo>
                      <a:pt x="2558" y="446"/>
                    </a:lnTo>
                    <a:lnTo>
                      <a:pt x="2363" y="546"/>
                    </a:lnTo>
                    <a:lnTo>
                      <a:pt x="2174" y="655"/>
                    </a:lnTo>
                    <a:lnTo>
                      <a:pt x="1991" y="773"/>
                    </a:lnTo>
                    <a:lnTo>
                      <a:pt x="1814" y="899"/>
                    </a:lnTo>
                    <a:lnTo>
                      <a:pt x="1644" y="1033"/>
                    </a:lnTo>
                    <a:lnTo>
                      <a:pt x="1480" y="1175"/>
                    </a:lnTo>
                    <a:lnTo>
                      <a:pt x="1323" y="1324"/>
                    </a:lnTo>
                    <a:lnTo>
                      <a:pt x="1173" y="1481"/>
                    </a:lnTo>
                    <a:lnTo>
                      <a:pt x="1031" y="1645"/>
                    </a:lnTo>
                    <a:lnTo>
                      <a:pt x="897" y="1816"/>
                    </a:lnTo>
                    <a:lnTo>
                      <a:pt x="771" y="1994"/>
                    </a:lnTo>
                    <a:lnTo>
                      <a:pt x="654" y="2177"/>
                    </a:lnTo>
                    <a:lnTo>
                      <a:pt x="545" y="2366"/>
                    </a:lnTo>
                    <a:lnTo>
                      <a:pt x="446" y="2561"/>
                    </a:lnTo>
                    <a:lnTo>
                      <a:pt x="355" y="2760"/>
                    </a:lnTo>
                    <a:lnTo>
                      <a:pt x="274" y="2966"/>
                    </a:lnTo>
                    <a:lnTo>
                      <a:pt x="203" y="3175"/>
                    </a:lnTo>
                    <a:lnTo>
                      <a:pt x="142" y="3391"/>
                    </a:lnTo>
                    <a:lnTo>
                      <a:pt x="92" y="3609"/>
                    </a:lnTo>
                    <a:lnTo>
                      <a:pt x="52" y="3831"/>
                    </a:lnTo>
                    <a:lnTo>
                      <a:pt x="23" y="4058"/>
                    </a:lnTo>
                    <a:lnTo>
                      <a:pt x="6" y="4287"/>
                    </a:lnTo>
                    <a:lnTo>
                      <a:pt x="0" y="4520"/>
                    </a:lnTo>
                    <a:lnTo>
                      <a:pt x="0" y="4574"/>
                    </a:lnTo>
                    <a:lnTo>
                      <a:pt x="1" y="4628"/>
                    </a:lnTo>
                    <a:lnTo>
                      <a:pt x="3" y="4682"/>
                    </a:lnTo>
                    <a:lnTo>
                      <a:pt x="5" y="4735"/>
                    </a:lnTo>
                    <a:lnTo>
                      <a:pt x="8" y="4789"/>
                    </a:lnTo>
                    <a:lnTo>
                      <a:pt x="11" y="4843"/>
                    </a:lnTo>
                    <a:lnTo>
                      <a:pt x="16" y="4896"/>
                    </a:lnTo>
                    <a:lnTo>
                      <a:pt x="21" y="4950"/>
                    </a:lnTo>
                    <a:lnTo>
                      <a:pt x="25" y="5003"/>
                    </a:lnTo>
                    <a:lnTo>
                      <a:pt x="32" y="5055"/>
                    </a:lnTo>
                    <a:lnTo>
                      <a:pt x="38" y="5108"/>
                    </a:lnTo>
                    <a:lnTo>
                      <a:pt x="46" y="5161"/>
                    </a:lnTo>
                    <a:lnTo>
                      <a:pt x="53" y="5212"/>
                    </a:lnTo>
                    <a:lnTo>
                      <a:pt x="62" y="5264"/>
                    </a:lnTo>
                    <a:lnTo>
                      <a:pt x="71" y="5317"/>
                    </a:lnTo>
                    <a:lnTo>
                      <a:pt x="80" y="5368"/>
                    </a:lnTo>
                    <a:lnTo>
                      <a:pt x="90" y="5419"/>
                    </a:lnTo>
                    <a:lnTo>
                      <a:pt x="101" y="5470"/>
                    </a:lnTo>
                    <a:lnTo>
                      <a:pt x="112" y="5522"/>
                    </a:lnTo>
                    <a:lnTo>
                      <a:pt x="124" y="5572"/>
                    </a:lnTo>
                    <a:lnTo>
                      <a:pt x="136" y="5623"/>
                    </a:lnTo>
                    <a:lnTo>
                      <a:pt x="149" y="5673"/>
                    </a:lnTo>
                    <a:lnTo>
                      <a:pt x="163" y="5722"/>
                    </a:lnTo>
                    <a:lnTo>
                      <a:pt x="176" y="5773"/>
                    </a:lnTo>
                    <a:lnTo>
                      <a:pt x="191" y="5822"/>
                    </a:lnTo>
                    <a:lnTo>
                      <a:pt x="207" y="5871"/>
                    </a:lnTo>
                    <a:lnTo>
                      <a:pt x="222" y="5921"/>
                    </a:lnTo>
                    <a:lnTo>
                      <a:pt x="238" y="5970"/>
                    </a:lnTo>
                    <a:lnTo>
                      <a:pt x="255" y="6018"/>
                    </a:lnTo>
                    <a:lnTo>
                      <a:pt x="273" y="6066"/>
                    </a:lnTo>
                    <a:lnTo>
                      <a:pt x="291" y="6114"/>
                    </a:lnTo>
                    <a:lnTo>
                      <a:pt x="309" y="6163"/>
                    </a:lnTo>
                    <a:lnTo>
                      <a:pt x="373" y="6007"/>
                    </a:lnTo>
                    <a:lnTo>
                      <a:pt x="443" y="5853"/>
                    </a:lnTo>
                    <a:lnTo>
                      <a:pt x="519" y="5703"/>
                    </a:lnTo>
                    <a:lnTo>
                      <a:pt x="600" y="5556"/>
                    </a:lnTo>
                    <a:lnTo>
                      <a:pt x="686" y="5413"/>
                    </a:lnTo>
                    <a:lnTo>
                      <a:pt x="778" y="5272"/>
                    </a:lnTo>
                    <a:lnTo>
                      <a:pt x="874" y="5135"/>
                    </a:lnTo>
                    <a:lnTo>
                      <a:pt x="975" y="5004"/>
                    </a:lnTo>
                    <a:lnTo>
                      <a:pt x="1080" y="4874"/>
                    </a:lnTo>
                    <a:lnTo>
                      <a:pt x="1190" y="4750"/>
                    </a:lnTo>
                    <a:lnTo>
                      <a:pt x="1305" y="4630"/>
                    </a:lnTo>
                    <a:lnTo>
                      <a:pt x="1424" y="4513"/>
                    </a:lnTo>
                    <a:lnTo>
                      <a:pt x="1547" y="4402"/>
                    </a:lnTo>
                    <a:lnTo>
                      <a:pt x="1675" y="4294"/>
                    </a:lnTo>
                    <a:lnTo>
                      <a:pt x="1805" y="4192"/>
                    </a:lnTo>
                    <a:lnTo>
                      <a:pt x="1940" y="4094"/>
                    </a:lnTo>
                    <a:lnTo>
                      <a:pt x="2079" y="4001"/>
                    </a:lnTo>
                    <a:lnTo>
                      <a:pt x="2222" y="3914"/>
                    </a:lnTo>
                    <a:lnTo>
                      <a:pt x="2367" y="3831"/>
                    </a:lnTo>
                    <a:lnTo>
                      <a:pt x="2516" y="3753"/>
                    </a:lnTo>
                    <a:lnTo>
                      <a:pt x="2669" y="3681"/>
                    </a:lnTo>
                    <a:lnTo>
                      <a:pt x="2823" y="3616"/>
                    </a:lnTo>
                    <a:lnTo>
                      <a:pt x="2981" y="3555"/>
                    </a:lnTo>
                    <a:lnTo>
                      <a:pt x="3143" y="3500"/>
                    </a:lnTo>
                    <a:lnTo>
                      <a:pt x="3307" y="3451"/>
                    </a:lnTo>
                    <a:lnTo>
                      <a:pt x="3473" y="3408"/>
                    </a:lnTo>
                    <a:lnTo>
                      <a:pt x="3641" y="3371"/>
                    </a:lnTo>
                    <a:lnTo>
                      <a:pt x="3812" y="3342"/>
                    </a:lnTo>
                    <a:lnTo>
                      <a:pt x="3985" y="3318"/>
                    </a:lnTo>
                    <a:lnTo>
                      <a:pt x="4160" y="3301"/>
                    </a:lnTo>
                    <a:lnTo>
                      <a:pt x="4336" y="3291"/>
                    </a:lnTo>
                    <a:lnTo>
                      <a:pt x="4515" y="3288"/>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4" name="iṩ1îdé"/>
              <p:cNvSpPr/>
              <p:nvPr/>
            </p:nvSpPr>
            <p:spPr bwMode="auto">
              <a:xfrm rot="2534512">
                <a:off x="1239057" y="4231181"/>
                <a:ext cx="741217" cy="1311517"/>
              </a:xfrm>
              <a:custGeom>
                <a:avLst/>
                <a:gdLst>
                  <a:gd name="T0" fmla="*/ 0 w 3363"/>
                  <a:gd name="T1" fmla="*/ 3289 h 6013"/>
                  <a:gd name="T2" fmla="*/ 260 w 3363"/>
                  <a:gd name="T3" fmla="*/ 3366 h 6013"/>
                  <a:gd name="T4" fmla="*/ 512 w 3363"/>
                  <a:gd name="T5" fmla="*/ 3458 h 6013"/>
                  <a:gd name="T6" fmla="*/ 757 w 3363"/>
                  <a:gd name="T7" fmla="*/ 3563 h 6013"/>
                  <a:gd name="T8" fmla="*/ 994 w 3363"/>
                  <a:gd name="T9" fmla="*/ 3683 h 6013"/>
                  <a:gd name="T10" fmla="*/ 1225 w 3363"/>
                  <a:gd name="T11" fmla="*/ 3816 h 6013"/>
                  <a:gd name="T12" fmla="*/ 1445 w 3363"/>
                  <a:gd name="T13" fmla="*/ 3962 h 6013"/>
                  <a:gd name="T14" fmla="*/ 1655 w 3363"/>
                  <a:gd name="T15" fmla="*/ 4120 h 6013"/>
                  <a:gd name="T16" fmla="*/ 1857 w 3363"/>
                  <a:gd name="T17" fmla="*/ 4290 h 6013"/>
                  <a:gd name="T18" fmla="*/ 2048 w 3363"/>
                  <a:gd name="T19" fmla="*/ 4471 h 6013"/>
                  <a:gd name="T20" fmla="*/ 2228 w 3363"/>
                  <a:gd name="T21" fmla="*/ 4663 h 6013"/>
                  <a:gd name="T22" fmla="*/ 2397 w 3363"/>
                  <a:gd name="T23" fmla="*/ 4865 h 6013"/>
                  <a:gd name="T24" fmla="*/ 2554 w 3363"/>
                  <a:gd name="T25" fmla="*/ 5077 h 6013"/>
                  <a:gd name="T26" fmla="*/ 2699 w 3363"/>
                  <a:gd name="T27" fmla="*/ 5298 h 6013"/>
                  <a:gd name="T28" fmla="*/ 2830 w 3363"/>
                  <a:gd name="T29" fmla="*/ 5529 h 6013"/>
                  <a:gd name="T30" fmla="*/ 2948 w 3363"/>
                  <a:gd name="T31" fmla="*/ 5766 h 6013"/>
                  <a:gd name="T32" fmla="*/ 3054 w 3363"/>
                  <a:gd name="T33" fmla="*/ 6013 h 6013"/>
                  <a:gd name="T34" fmla="*/ 3089 w 3363"/>
                  <a:gd name="T35" fmla="*/ 5916 h 6013"/>
                  <a:gd name="T36" fmla="*/ 3124 w 3363"/>
                  <a:gd name="T37" fmla="*/ 5820 h 6013"/>
                  <a:gd name="T38" fmla="*/ 3156 w 3363"/>
                  <a:gd name="T39" fmla="*/ 5721 h 6013"/>
                  <a:gd name="T40" fmla="*/ 3185 w 3363"/>
                  <a:gd name="T41" fmla="*/ 5623 h 6013"/>
                  <a:gd name="T42" fmla="*/ 3213 w 3363"/>
                  <a:gd name="T43" fmla="*/ 5523 h 6013"/>
                  <a:gd name="T44" fmla="*/ 3239 w 3363"/>
                  <a:gd name="T45" fmla="*/ 5422 h 6013"/>
                  <a:gd name="T46" fmla="*/ 3262 w 3363"/>
                  <a:gd name="T47" fmla="*/ 5320 h 6013"/>
                  <a:gd name="T48" fmla="*/ 3283 w 3363"/>
                  <a:gd name="T49" fmla="*/ 5218 h 6013"/>
                  <a:gd name="T50" fmla="*/ 3301 w 3363"/>
                  <a:gd name="T51" fmla="*/ 5114 h 6013"/>
                  <a:gd name="T52" fmla="*/ 3317 w 3363"/>
                  <a:gd name="T53" fmla="*/ 5011 h 6013"/>
                  <a:gd name="T54" fmla="*/ 3331 w 3363"/>
                  <a:gd name="T55" fmla="*/ 4905 h 6013"/>
                  <a:gd name="T56" fmla="*/ 3342 w 3363"/>
                  <a:gd name="T57" fmla="*/ 4800 h 6013"/>
                  <a:gd name="T58" fmla="*/ 3352 w 3363"/>
                  <a:gd name="T59" fmla="*/ 4693 h 6013"/>
                  <a:gd name="T60" fmla="*/ 3358 w 3363"/>
                  <a:gd name="T61" fmla="*/ 4585 h 6013"/>
                  <a:gd name="T62" fmla="*/ 3362 w 3363"/>
                  <a:gd name="T63" fmla="*/ 4478 h 6013"/>
                  <a:gd name="T64" fmla="*/ 3363 w 3363"/>
                  <a:gd name="T65" fmla="*/ 4370 h 6013"/>
                  <a:gd name="T66" fmla="*/ 3347 w 3363"/>
                  <a:gd name="T67" fmla="*/ 3980 h 6013"/>
                  <a:gd name="T68" fmla="*/ 3298 w 3363"/>
                  <a:gd name="T69" fmla="*/ 3601 h 6013"/>
                  <a:gd name="T70" fmla="*/ 3219 w 3363"/>
                  <a:gd name="T71" fmla="*/ 3232 h 6013"/>
                  <a:gd name="T72" fmla="*/ 3110 w 3363"/>
                  <a:gd name="T73" fmla="*/ 2874 h 6013"/>
                  <a:gd name="T74" fmla="*/ 2972 w 3363"/>
                  <a:gd name="T75" fmla="*/ 2530 h 6013"/>
                  <a:gd name="T76" fmla="*/ 2810 w 3363"/>
                  <a:gd name="T77" fmla="*/ 2200 h 6013"/>
                  <a:gd name="T78" fmla="*/ 2621 w 3363"/>
                  <a:gd name="T79" fmla="*/ 1886 h 6013"/>
                  <a:gd name="T80" fmla="*/ 2408 w 3363"/>
                  <a:gd name="T81" fmla="*/ 1590 h 6013"/>
                  <a:gd name="T82" fmla="*/ 2172 w 3363"/>
                  <a:gd name="T83" fmla="*/ 1312 h 6013"/>
                  <a:gd name="T84" fmla="*/ 1915 w 3363"/>
                  <a:gd name="T85" fmla="*/ 1054 h 6013"/>
                  <a:gd name="T86" fmla="*/ 1638 w 3363"/>
                  <a:gd name="T87" fmla="*/ 818 h 6013"/>
                  <a:gd name="T88" fmla="*/ 1343 w 3363"/>
                  <a:gd name="T89" fmla="*/ 603 h 6013"/>
                  <a:gd name="T90" fmla="*/ 1030 w 3363"/>
                  <a:gd name="T91" fmla="*/ 413 h 6013"/>
                  <a:gd name="T92" fmla="*/ 701 w 3363"/>
                  <a:gd name="T93" fmla="*/ 248 h 6013"/>
                  <a:gd name="T94" fmla="*/ 358 w 3363"/>
                  <a:gd name="T95" fmla="*/ 110 h 6013"/>
                  <a:gd name="T96" fmla="*/ 0 w 3363"/>
                  <a:gd name="T97" fmla="*/ 0 h 6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3" h="6013">
                    <a:moveTo>
                      <a:pt x="0" y="0"/>
                    </a:moveTo>
                    <a:lnTo>
                      <a:pt x="0" y="3289"/>
                    </a:lnTo>
                    <a:lnTo>
                      <a:pt x="131" y="3326"/>
                    </a:lnTo>
                    <a:lnTo>
                      <a:pt x="260" y="3366"/>
                    </a:lnTo>
                    <a:lnTo>
                      <a:pt x="387" y="3409"/>
                    </a:lnTo>
                    <a:lnTo>
                      <a:pt x="512" y="3458"/>
                    </a:lnTo>
                    <a:lnTo>
                      <a:pt x="636" y="3509"/>
                    </a:lnTo>
                    <a:lnTo>
                      <a:pt x="757" y="3563"/>
                    </a:lnTo>
                    <a:lnTo>
                      <a:pt x="878" y="3621"/>
                    </a:lnTo>
                    <a:lnTo>
                      <a:pt x="994" y="3683"/>
                    </a:lnTo>
                    <a:lnTo>
                      <a:pt x="1110" y="3748"/>
                    </a:lnTo>
                    <a:lnTo>
                      <a:pt x="1225" y="3816"/>
                    </a:lnTo>
                    <a:lnTo>
                      <a:pt x="1336" y="3887"/>
                    </a:lnTo>
                    <a:lnTo>
                      <a:pt x="1445" y="3962"/>
                    </a:lnTo>
                    <a:lnTo>
                      <a:pt x="1551" y="4040"/>
                    </a:lnTo>
                    <a:lnTo>
                      <a:pt x="1655" y="4120"/>
                    </a:lnTo>
                    <a:lnTo>
                      <a:pt x="1757" y="4204"/>
                    </a:lnTo>
                    <a:lnTo>
                      <a:pt x="1857" y="4290"/>
                    </a:lnTo>
                    <a:lnTo>
                      <a:pt x="1954" y="4379"/>
                    </a:lnTo>
                    <a:lnTo>
                      <a:pt x="2048" y="4471"/>
                    </a:lnTo>
                    <a:lnTo>
                      <a:pt x="2140" y="4566"/>
                    </a:lnTo>
                    <a:lnTo>
                      <a:pt x="2228" y="4663"/>
                    </a:lnTo>
                    <a:lnTo>
                      <a:pt x="2314" y="4763"/>
                    </a:lnTo>
                    <a:lnTo>
                      <a:pt x="2397" y="4865"/>
                    </a:lnTo>
                    <a:lnTo>
                      <a:pt x="2476" y="4969"/>
                    </a:lnTo>
                    <a:lnTo>
                      <a:pt x="2554" y="5077"/>
                    </a:lnTo>
                    <a:lnTo>
                      <a:pt x="2628" y="5186"/>
                    </a:lnTo>
                    <a:lnTo>
                      <a:pt x="2699" y="5298"/>
                    </a:lnTo>
                    <a:lnTo>
                      <a:pt x="2766" y="5412"/>
                    </a:lnTo>
                    <a:lnTo>
                      <a:pt x="2830" y="5529"/>
                    </a:lnTo>
                    <a:lnTo>
                      <a:pt x="2891" y="5647"/>
                    </a:lnTo>
                    <a:lnTo>
                      <a:pt x="2948" y="5766"/>
                    </a:lnTo>
                    <a:lnTo>
                      <a:pt x="3003" y="5889"/>
                    </a:lnTo>
                    <a:lnTo>
                      <a:pt x="3054" y="6013"/>
                    </a:lnTo>
                    <a:lnTo>
                      <a:pt x="3072" y="5964"/>
                    </a:lnTo>
                    <a:lnTo>
                      <a:pt x="3089" y="5916"/>
                    </a:lnTo>
                    <a:lnTo>
                      <a:pt x="3108" y="5868"/>
                    </a:lnTo>
                    <a:lnTo>
                      <a:pt x="3124" y="5820"/>
                    </a:lnTo>
                    <a:lnTo>
                      <a:pt x="3141" y="5771"/>
                    </a:lnTo>
                    <a:lnTo>
                      <a:pt x="3156" y="5721"/>
                    </a:lnTo>
                    <a:lnTo>
                      <a:pt x="3172" y="5672"/>
                    </a:lnTo>
                    <a:lnTo>
                      <a:pt x="3185" y="5623"/>
                    </a:lnTo>
                    <a:lnTo>
                      <a:pt x="3200" y="5572"/>
                    </a:lnTo>
                    <a:lnTo>
                      <a:pt x="3213" y="5523"/>
                    </a:lnTo>
                    <a:lnTo>
                      <a:pt x="3227" y="5473"/>
                    </a:lnTo>
                    <a:lnTo>
                      <a:pt x="3239" y="5422"/>
                    </a:lnTo>
                    <a:lnTo>
                      <a:pt x="3251" y="5372"/>
                    </a:lnTo>
                    <a:lnTo>
                      <a:pt x="3262" y="5320"/>
                    </a:lnTo>
                    <a:lnTo>
                      <a:pt x="3273" y="5269"/>
                    </a:lnTo>
                    <a:lnTo>
                      <a:pt x="3283" y="5218"/>
                    </a:lnTo>
                    <a:lnTo>
                      <a:pt x="3292" y="5167"/>
                    </a:lnTo>
                    <a:lnTo>
                      <a:pt x="3301" y="5114"/>
                    </a:lnTo>
                    <a:lnTo>
                      <a:pt x="3310" y="5062"/>
                    </a:lnTo>
                    <a:lnTo>
                      <a:pt x="3317" y="5011"/>
                    </a:lnTo>
                    <a:lnTo>
                      <a:pt x="3325" y="4958"/>
                    </a:lnTo>
                    <a:lnTo>
                      <a:pt x="3331" y="4905"/>
                    </a:lnTo>
                    <a:lnTo>
                      <a:pt x="3338" y="4853"/>
                    </a:lnTo>
                    <a:lnTo>
                      <a:pt x="3342" y="4800"/>
                    </a:lnTo>
                    <a:lnTo>
                      <a:pt x="3347" y="4746"/>
                    </a:lnTo>
                    <a:lnTo>
                      <a:pt x="3352" y="4693"/>
                    </a:lnTo>
                    <a:lnTo>
                      <a:pt x="3355" y="4639"/>
                    </a:lnTo>
                    <a:lnTo>
                      <a:pt x="3358" y="4585"/>
                    </a:lnTo>
                    <a:lnTo>
                      <a:pt x="3360" y="4533"/>
                    </a:lnTo>
                    <a:lnTo>
                      <a:pt x="3362" y="4478"/>
                    </a:lnTo>
                    <a:lnTo>
                      <a:pt x="3363" y="4424"/>
                    </a:lnTo>
                    <a:lnTo>
                      <a:pt x="3363" y="4370"/>
                    </a:lnTo>
                    <a:lnTo>
                      <a:pt x="3358" y="4174"/>
                    </a:lnTo>
                    <a:lnTo>
                      <a:pt x="3347" y="3980"/>
                    </a:lnTo>
                    <a:lnTo>
                      <a:pt x="3326" y="3790"/>
                    </a:lnTo>
                    <a:lnTo>
                      <a:pt x="3298" y="3601"/>
                    </a:lnTo>
                    <a:lnTo>
                      <a:pt x="3262" y="3415"/>
                    </a:lnTo>
                    <a:lnTo>
                      <a:pt x="3219" y="3232"/>
                    </a:lnTo>
                    <a:lnTo>
                      <a:pt x="3167" y="3052"/>
                    </a:lnTo>
                    <a:lnTo>
                      <a:pt x="3110" y="2874"/>
                    </a:lnTo>
                    <a:lnTo>
                      <a:pt x="3045" y="2700"/>
                    </a:lnTo>
                    <a:lnTo>
                      <a:pt x="2972" y="2530"/>
                    </a:lnTo>
                    <a:lnTo>
                      <a:pt x="2895" y="2363"/>
                    </a:lnTo>
                    <a:lnTo>
                      <a:pt x="2810" y="2200"/>
                    </a:lnTo>
                    <a:lnTo>
                      <a:pt x="2718" y="2041"/>
                    </a:lnTo>
                    <a:lnTo>
                      <a:pt x="2621" y="1886"/>
                    </a:lnTo>
                    <a:lnTo>
                      <a:pt x="2517" y="1736"/>
                    </a:lnTo>
                    <a:lnTo>
                      <a:pt x="2408" y="1590"/>
                    </a:lnTo>
                    <a:lnTo>
                      <a:pt x="2292" y="1448"/>
                    </a:lnTo>
                    <a:lnTo>
                      <a:pt x="2172" y="1312"/>
                    </a:lnTo>
                    <a:lnTo>
                      <a:pt x="2046" y="1180"/>
                    </a:lnTo>
                    <a:lnTo>
                      <a:pt x="1915" y="1054"/>
                    </a:lnTo>
                    <a:lnTo>
                      <a:pt x="1779" y="932"/>
                    </a:lnTo>
                    <a:lnTo>
                      <a:pt x="1638" y="818"/>
                    </a:lnTo>
                    <a:lnTo>
                      <a:pt x="1493" y="708"/>
                    </a:lnTo>
                    <a:lnTo>
                      <a:pt x="1343" y="603"/>
                    </a:lnTo>
                    <a:lnTo>
                      <a:pt x="1188" y="505"/>
                    </a:lnTo>
                    <a:lnTo>
                      <a:pt x="1030" y="413"/>
                    </a:lnTo>
                    <a:lnTo>
                      <a:pt x="867" y="327"/>
                    </a:lnTo>
                    <a:lnTo>
                      <a:pt x="701" y="248"/>
                    </a:lnTo>
                    <a:lnTo>
                      <a:pt x="531" y="176"/>
                    </a:lnTo>
                    <a:lnTo>
                      <a:pt x="358" y="110"/>
                    </a:lnTo>
                    <a:lnTo>
                      <a:pt x="180" y="52"/>
                    </a:lnTo>
                    <a:lnTo>
                      <a:pt x="0" y="0"/>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5" name="íṣḷïḋe"/>
              <p:cNvSpPr/>
              <p:nvPr/>
            </p:nvSpPr>
            <p:spPr bwMode="auto">
              <a:xfrm rot="2534512">
                <a:off x="1370146" y="2090297"/>
                <a:ext cx="1229120" cy="2911088"/>
              </a:xfrm>
              <a:custGeom>
                <a:avLst/>
                <a:gdLst>
                  <a:gd name="T0" fmla="*/ 2996 w 5578"/>
                  <a:gd name="T1" fmla="*/ 13097 h 13340"/>
                  <a:gd name="T2" fmla="*/ 3303 w 5578"/>
                  <a:gd name="T3" fmla="*/ 13119 h 13340"/>
                  <a:gd name="T4" fmla="*/ 3606 w 5578"/>
                  <a:gd name="T5" fmla="*/ 13157 h 13340"/>
                  <a:gd name="T6" fmla="*/ 3901 w 5578"/>
                  <a:gd name="T7" fmla="*/ 13212 h 13340"/>
                  <a:gd name="T8" fmla="*/ 4192 w 5578"/>
                  <a:gd name="T9" fmla="*/ 13284 h 13340"/>
                  <a:gd name="T10" fmla="*/ 4451 w 5578"/>
                  <a:gd name="T11" fmla="*/ 13197 h 13340"/>
                  <a:gd name="T12" fmla="*/ 4648 w 5578"/>
                  <a:gd name="T13" fmla="*/ 12753 h 13340"/>
                  <a:gd name="T14" fmla="*/ 4828 w 5578"/>
                  <a:gd name="T15" fmla="*/ 12288 h 13340"/>
                  <a:gd name="T16" fmla="*/ 4990 w 5578"/>
                  <a:gd name="T17" fmla="*/ 11803 h 13340"/>
                  <a:gd name="T18" fmla="*/ 5135 w 5578"/>
                  <a:gd name="T19" fmla="*/ 11299 h 13340"/>
                  <a:gd name="T20" fmla="*/ 5260 w 5578"/>
                  <a:gd name="T21" fmla="*/ 10777 h 13340"/>
                  <a:gd name="T22" fmla="*/ 5366 w 5578"/>
                  <a:gd name="T23" fmla="*/ 10239 h 13340"/>
                  <a:gd name="T24" fmla="*/ 5451 w 5578"/>
                  <a:gd name="T25" fmla="*/ 9686 h 13340"/>
                  <a:gd name="T26" fmla="*/ 5515 w 5578"/>
                  <a:gd name="T27" fmla="*/ 9118 h 13340"/>
                  <a:gd name="T28" fmla="*/ 5557 w 5578"/>
                  <a:gd name="T29" fmla="*/ 8540 h 13340"/>
                  <a:gd name="T30" fmla="*/ 5577 w 5578"/>
                  <a:gd name="T31" fmla="*/ 7949 h 13340"/>
                  <a:gd name="T32" fmla="*/ 5565 w 5578"/>
                  <a:gd name="T33" fmla="*/ 7121 h 13340"/>
                  <a:gd name="T34" fmla="*/ 5498 w 5578"/>
                  <a:gd name="T35" fmla="*/ 6201 h 13340"/>
                  <a:gd name="T36" fmla="*/ 5375 w 5578"/>
                  <a:gd name="T37" fmla="*/ 5314 h 13340"/>
                  <a:gd name="T38" fmla="*/ 5201 w 5578"/>
                  <a:gd name="T39" fmla="*/ 4463 h 13340"/>
                  <a:gd name="T40" fmla="*/ 4978 w 5578"/>
                  <a:gd name="T41" fmla="*/ 3657 h 13340"/>
                  <a:gd name="T42" fmla="*/ 4710 w 5578"/>
                  <a:gd name="T43" fmla="*/ 2898 h 13340"/>
                  <a:gd name="T44" fmla="*/ 4399 w 5578"/>
                  <a:gd name="T45" fmla="*/ 2192 h 13340"/>
                  <a:gd name="T46" fmla="*/ 4048 w 5578"/>
                  <a:gd name="T47" fmla="*/ 1544 h 13340"/>
                  <a:gd name="T48" fmla="*/ 3661 w 5578"/>
                  <a:gd name="T49" fmla="*/ 959 h 13340"/>
                  <a:gd name="T50" fmla="*/ 3240 w 5578"/>
                  <a:gd name="T51" fmla="*/ 442 h 13340"/>
                  <a:gd name="T52" fmla="*/ 2789 w 5578"/>
                  <a:gd name="T53" fmla="*/ 0 h 13340"/>
                  <a:gd name="T54" fmla="*/ 2338 w 5578"/>
                  <a:gd name="T55" fmla="*/ 442 h 13340"/>
                  <a:gd name="T56" fmla="*/ 1917 w 5578"/>
                  <a:gd name="T57" fmla="*/ 959 h 13340"/>
                  <a:gd name="T58" fmla="*/ 1530 w 5578"/>
                  <a:gd name="T59" fmla="*/ 1544 h 13340"/>
                  <a:gd name="T60" fmla="*/ 1179 w 5578"/>
                  <a:gd name="T61" fmla="*/ 2192 h 13340"/>
                  <a:gd name="T62" fmla="*/ 868 w 5578"/>
                  <a:gd name="T63" fmla="*/ 2898 h 13340"/>
                  <a:gd name="T64" fmla="*/ 599 w 5578"/>
                  <a:gd name="T65" fmla="*/ 3657 h 13340"/>
                  <a:gd name="T66" fmla="*/ 377 w 5578"/>
                  <a:gd name="T67" fmla="*/ 4463 h 13340"/>
                  <a:gd name="T68" fmla="*/ 203 w 5578"/>
                  <a:gd name="T69" fmla="*/ 5314 h 13340"/>
                  <a:gd name="T70" fmla="*/ 80 w 5578"/>
                  <a:gd name="T71" fmla="*/ 6201 h 13340"/>
                  <a:gd name="T72" fmla="*/ 13 w 5578"/>
                  <a:gd name="T73" fmla="*/ 7121 h 13340"/>
                  <a:gd name="T74" fmla="*/ 1 w 5578"/>
                  <a:gd name="T75" fmla="*/ 7949 h 13340"/>
                  <a:gd name="T76" fmla="*/ 21 w 5578"/>
                  <a:gd name="T77" fmla="*/ 8540 h 13340"/>
                  <a:gd name="T78" fmla="*/ 63 w 5578"/>
                  <a:gd name="T79" fmla="*/ 9118 h 13340"/>
                  <a:gd name="T80" fmla="*/ 127 w 5578"/>
                  <a:gd name="T81" fmla="*/ 9686 h 13340"/>
                  <a:gd name="T82" fmla="*/ 212 w 5578"/>
                  <a:gd name="T83" fmla="*/ 10238 h 13340"/>
                  <a:gd name="T84" fmla="*/ 318 w 5578"/>
                  <a:gd name="T85" fmla="*/ 10777 h 13340"/>
                  <a:gd name="T86" fmla="*/ 443 w 5578"/>
                  <a:gd name="T87" fmla="*/ 11299 h 13340"/>
                  <a:gd name="T88" fmla="*/ 588 w 5578"/>
                  <a:gd name="T89" fmla="*/ 11803 h 13340"/>
                  <a:gd name="T90" fmla="*/ 750 w 5578"/>
                  <a:gd name="T91" fmla="*/ 12288 h 13340"/>
                  <a:gd name="T92" fmla="*/ 930 w 5578"/>
                  <a:gd name="T93" fmla="*/ 12753 h 13340"/>
                  <a:gd name="T94" fmla="*/ 1127 w 5578"/>
                  <a:gd name="T95" fmla="*/ 13197 h 13340"/>
                  <a:gd name="T96" fmla="*/ 1386 w 5578"/>
                  <a:gd name="T97" fmla="*/ 13284 h 13340"/>
                  <a:gd name="T98" fmla="*/ 1677 w 5578"/>
                  <a:gd name="T99" fmla="*/ 13212 h 13340"/>
                  <a:gd name="T100" fmla="*/ 1972 w 5578"/>
                  <a:gd name="T101" fmla="*/ 13157 h 13340"/>
                  <a:gd name="T102" fmla="*/ 2275 w 5578"/>
                  <a:gd name="T103" fmla="*/ 13119 h 13340"/>
                  <a:gd name="T104" fmla="*/ 2582 w 5578"/>
                  <a:gd name="T105" fmla="*/ 13097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8" h="13340">
                    <a:moveTo>
                      <a:pt x="2789" y="13094"/>
                    </a:moveTo>
                    <a:lnTo>
                      <a:pt x="2893" y="13095"/>
                    </a:lnTo>
                    <a:lnTo>
                      <a:pt x="2996" y="13097"/>
                    </a:lnTo>
                    <a:lnTo>
                      <a:pt x="3099" y="13103"/>
                    </a:lnTo>
                    <a:lnTo>
                      <a:pt x="3201" y="13110"/>
                    </a:lnTo>
                    <a:lnTo>
                      <a:pt x="3303" y="13119"/>
                    </a:lnTo>
                    <a:lnTo>
                      <a:pt x="3404" y="13129"/>
                    </a:lnTo>
                    <a:lnTo>
                      <a:pt x="3505" y="13142"/>
                    </a:lnTo>
                    <a:lnTo>
                      <a:pt x="3606" y="13157"/>
                    </a:lnTo>
                    <a:lnTo>
                      <a:pt x="3705" y="13174"/>
                    </a:lnTo>
                    <a:lnTo>
                      <a:pt x="3804" y="13192"/>
                    </a:lnTo>
                    <a:lnTo>
                      <a:pt x="3901" y="13212"/>
                    </a:lnTo>
                    <a:lnTo>
                      <a:pt x="4000" y="13235"/>
                    </a:lnTo>
                    <a:lnTo>
                      <a:pt x="4096" y="13258"/>
                    </a:lnTo>
                    <a:lnTo>
                      <a:pt x="4192" y="13284"/>
                    </a:lnTo>
                    <a:lnTo>
                      <a:pt x="4287" y="13311"/>
                    </a:lnTo>
                    <a:lnTo>
                      <a:pt x="4382" y="13340"/>
                    </a:lnTo>
                    <a:lnTo>
                      <a:pt x="4451" y="13197"/>
                    </a:lnTo>
                    <a:lnTo>
                      <a:pt x="4518" y="13051"/>
                    </a:lnTo>
                    <a:lnTo>
                      <a:pt x="4584" y="12903"/>
                    </a:lnTo>
                    <a:lnTo>
                      <a:pt x="4648" y="12753"/>
                    </a:lnTo>
                    <a:lnTo>
                      <a:pt x="4710" y="12601"/>
                    </a:lnTo>
                    <a:lnTo>
                      <a:pt x="4769" y="12446"/>
                    </a:lnTo>
                    <a:lnTo>
                      <a:pt x="4828" y="12288"/>
                    </a:lnTo>
                    <a:lnTo>
                      <a:pt x="4884" y="12128"/>
                    </a:lnTo>
                    <a:lnTo>
                      <a:pt x="4938" y="11967"/>
                    </a:lnTo>
                    <a:lnTo>
                      <a:pt x="4990" y="11803"/>
                    </a:lnTo>
                    <a:lnTo>
                      <a:pt x="5040" y="11637"/>
                    </a:lnTo>
                    <a:lnTo>
                      <a:pt x="5088" y="11468"/>
                    </a:lnTo>
                    <a:lnTo>
                      <a:pt x="5135" y="11299"/>
                    </a:lnTo>
                    <a:lnTo>
                      <a:pt x="5178" y="11127"/>
                    </a:lnTo>
                    <a:lnTo>
                      <a:pt x="5221" y="10952"/>
                    </a:lnTo>
                    <a:lnTo>
                      <a:pt x="5260" y="10777"/>
                    </a:lnTo>
                    <a:lnTo>
                      <a:pt x="5297" y="10599"/>
                    </a:lnTo>
                    <a:lnTo>
                      <a:pt x="5333" y="10419"/>
                    </a:lnTo>
                    <a:lnTo>
                      <a:pt x="5366" y="10239"/>
                    </a:lnTo>
                    <a:lnTo>
                      <a:pt x="5396" y="10056"/>
                    </a:lnTo>
                    <a:lnTo>
                      <a:pt x="5424" y="9872"/>
                    </a:lnTo>
                    <a:lnTo>
                      <a:pt x="5451" y="9686"/>
                    </a:lnTo>
                    <a:lnTo>
                      <a:pt x="5475" y="9498"/>
                    </a:lnTo>
                    <a:lnTo>
                      <a:pt x="5497" y="9310"/>
                    </a:lnTo>
                    <a:lnTo>
                      <a:pt x="5515" y="9118"/>
                    </a:lnTo>
                    <a:lnTo>
                      <a:pt x="5532" y="8927"/>
                    </a:lnTo>
                    <a:lnTo>
                      <a:pt x="5546" y="8734"/>
                    </a:lnTo>
                    <a:lnTo>
                      <a:pt x="5557" y="8540"/>
                    </a:lnTo>
                    <a:lnTo>
                      <a:pt x="5566" y="8344"/>
                    </a:lnTo>
                    <a:lnTo>
                      <a:pt x="5573" y="8148"/>
                    </a:lnTo>
                    <a:lnTo>
                      <a:pt x="5577" y="7949"/>
                    </a:lnTo>
                    <a:lnTo>
                      <a:pt x="5578" y="7750"/>
                    </a:lnTo>
                    <a:lnTo>
                      <a:pt x="5575" y="7435"/>
                    </a:lnTo>
                    <a:lnTo>
                      <a:pt x="5565" y="7121"/>
                    </a:lnTo>
                    <a:lnTo>
                      <a:pt x="5549" y="6811"/>
                    </a:lnTo>
                    <a:lnTo>
                      <a:pt x="5526" y="6505"/>
                    </a:lnTo>
                    <a:lnTo>
                      <a:pt x="5498" y="6201"/>
                    </a:lnTo>
                    <a:lnTo>
                      <a:pt x="5462" y="5901"/>
                    </a:lnTo>
                    <a:lnTo>
                      <a:pt x="5422" y="5605"/>
                    </a:lnTo>
                    <a:lnTo>
                      <a:pt x="5375" y="5314"/>
                    </a:lnTo>
                    <a:lnTo>
                      <a:pt x="5323" y="5026"/>
                    </a:lnTo>
                    <a:lnTo>
                      <a:pt x="5264" y="4742"/>
                    </a:lnTo>
                    <a:lnTo>
                      <a:pt x="5201" y="4463"/>
                    </a:lnTo>
                    <a:lnTo>
                      <a:pt x="5132" y="4190"/>
                    </a:lnTo>
                    <a:lnTo>
                      <a:pt x="5058" y="3920"/>
                    </a:lnTo>
                    <a:lnTo>
                      <a:pt x="4978" y="3657"/>
                    </a:lnTo>
                    <a:lnTo>
                      <a:pt x="4894" y="3399"/>
                    </a:lnTo>
                    <a:lnTo>
                      <a:pt x="4804" y="3145"/>
                    </a:lnTo>
                    <a:lnTo>
                      <a:pt x="4710" y="2898"/>
                    </a:lnTo>
                    <a:lnTo>
                      <a:pt x="4611" y="2656"/>
                    </a:lnTo>
                    <a:lnTo>
                      <a:pt x="4507" y="2421"/>
                    </a:lnTo>
                    <a:lnTo>
                      <a:pt x="4399" y="2192"/>
                    </a:lnTo>
                    <a:lnTo>
                      <a:pt x="4286" y="1969"/>
                    </a:lnTo>
                    <a:lnTo>
                      <a:pt x="4169" y="1753"/>
                    </a:lnTo>
                    <a:lnTo>
                      <a:pt x="4048" y="1544"/>
                    </a:lnTo>
                    <a:lnTo>
                      <a:pt x="3923" y="1341"/>
                    </a:lnTo>
                    <a:lnTo>
                      <a:pt x="3793" y="1146"/>
                    </a:lnTo>
                    <a:lnTo>
                      <a:pt x="3661" y="959"/>
                    </a:lnTo>
                    <a:lnTo>
                      <a:pt x="3524" y="779"/>
                    </a:lnTo>
                    <a:lnTo>
                      <a:pt x="3385" y="606"/>
                    </a:lnTo>
                    <a:lnTo>
                      <a:pt x="3240" y="442"/>
                    </a:lnTo>
                    <a:lnTo>
                      <a:pt x="3094" y="287"/>
                    </a:lnTo>
                    <a:lnTo>
                      <a:pt x="2942" y="139"/>
                    </a:lnTo>
                    <a:lnTo>
                      <a:pt x="2789" y="0"/>
                    </a:lnTo>
                    <a:lnTo>
                      <a:pt x="2636" y="139"/>
                    </a:lnTo>
                    <a:lnTo>
                      <a:pt x="2485" y="287"/>
                    </a:lnTo>
                    <a:lnTo>
                      <a:pt x="2338" y="442"/>
                    </a:lnTo>
                    <a:lnTo>
                      <a:pt x="2195" y="606"/>
                    </a:lnTo>
                    <a:lnTo>
                      <a:pt x="2054" y="779"/>
                    </a:lnTo>
                    <a:lnTo>
                      <a:pt x="1917" y="959"/>
                    </a:lnTo>
                    <a:lnTo>
                      <a:pt x="1785" y="1146"/>
                    </a:lnTo>
                    <a:lnTo>
                      <a:pt x="1655" y="1341"/>
                    </a:lnTo>
                    <a:lnTo>
                      <a:pt x="1530" y="1544"/>
                    </a:lnTo>
                    <a:lnTo>
                      <a:pt x="1409" y="1753"/>
                    </a:lnTo>
                    <a:lnTo>
                      <a:pt x="1292" y="1969"/>
                    </a:lnTo>
                    <a:lnTo>
                      <a:pt x="1179" y="2192"/>
                    </a:lnTo>
                    <a:lnTo>
                      <a:pt x="1071" y="2421"/>
                    </a:lnTo>
                    <a:lnTo>
                      <a:pt x="967" y="2656"/>
                    </a:lnTo>
                    <a:lnTo>
                      <a:pt x="868" y="2898"/>
                    </a:lnTo>
                    <a:lnTo>
                      <a:pt x="773" y="3145"/>
                    </a:lnTo>
                    <a:lnTo>
                      <a:pt x="684" y="3399"/>
                    </a:lnTo>
                    <a:lnTo>
                      <a:pt x="599" y="3657"/>
                    </a:lnTo>
                    <a:lnTo>
                      <a:pt x="520" y="3920"/>
                    </a:lnTo>
                    <a:lnTo>
                      <a:pt x="446" y="4190"/>
                    </a:lnTo>
                    <a:lnTo>
                      <a:pt x="377" y="4463"/>
                    </a:lnTo>
                    <a:lnTo>
                      <a:pt x="313" y="4742"/>
                    </a:lnTo>
                    <a:lnTo>
                      <a:pt x="255" y="5026"/>
                    </a:lnTo>
                    <a:lnTo>
                      <a:pt x="203" y="5314"/>
                    </a:lnTo>
                    <a:lnTo>
                      <a:pt x="156" y="5605"/>
                    </a:lnTo>
                    <a:lnTo>
                      <a:pt x="116" y="5901"/>
                    </a:lnTo>
                    <a:lnTo>
                      <a:pt x="80" y="6201"/>
                    </a:lnTo>
                    <a:lnTo>
                      <a:pt x="52" y="6504"/>
                    </a:lnTo>
                    <a:lnTo>
                      <a:pt x="29" y="6811"/>
                    </a:lnTo>
                    <a:lnTo>
                      <a:pt x="13" y="7121"/>
                    </a:lnTo>
                    <a:lnTo>
                      <a:pt x="3" y="7433"/>
                    </a:lnTo>
                    <a:lnTo>
                      <a:pt x="0" y="7750"/>
                    </a:lnTo>
                    <a:lnTo>
                      <a:pt x="1" y="7949"/>
                    </a:lnTo>
                    <a:lnTo>
                      <a:pt x="5" y="8146"/>
                    </a:lnTo>
                    <a:lnTo>
                      <a:pt x="12" y="8344"/>
                    </a:lnTo>
                    <a:lnTo>
                      <a:pt x="21" y="8540"/>
                    </a:lnTo>
                    <a:lnTo>
                      <a:pt x="32" y="8734"/>
                    </a:lnTo>
                    <a:lnTo>
                      <a:pt x="46" y="8927"/>
                    </a:lnTo>
                    <a:lnTo>
                      <a:pt x="63" y="9118"/>
                    </a:lnTo>
                    <a:lnTo>
                      <a:pt x="81" y="9309"/>
                    </a:lnTo>
                    <a:lnTo>
                      <a:pt x="103" y="9498"/>
                    </a:lnTo>
                    <a:lnTo>
                      <a:pt x="127" y="9686"/>
                    </a:lnTo>
                    <a:lnTo>
                      <a:pt x="154" y="9872"/>
                    </a:lnTo>
                    <a:lnTo>
                      <a:pt x="181" y="10056"/>
                    </a:lnTo>
                    <a:lnTo>
                      <a:pt x="212" y="10238"/>
                    </a:lnTo>
                    <a:lnTo>
                      <a:pt x="245" y="10419"/>
                    </a:lnTo>
                    <a:lnTo>
                      <a:pt x="281" y="10599"/>
                    </a:lnTo>
                    <a:lnTo>
                      <a:pt x="318" y="10777"/>
                    </a:lnTo>
                    <a:lnTo>
                      <a:pt x="357" y="10952"/>
                    </a:lnTo>
                    <a:lnTo>
                      <a:pt x="400" y="11127"/>
                    </a:lnTo>
                    <a:lnTo>
                      <a:pt x="443" y="11299"/>
                    </a:lnTo>
                    <a:lnTo>
                      <a:pt x="489" y="11468"/>
                    </a:lnTo>
                    <a:lnTo>
                      <a:pt x="537" y="11637"/>
                    </a:lnTo>
                    <a:lnTo>
                      <a:pt x="588" y="11803"/>
                    </a:lnTo>
                    <a:lnTo>
                      <a:pt x="640" y="11967"/>
                    </a:lnTo>
                    <a:lnTo>
                      <a:pt x="694" y="12128"/>
                    </a:lnTo>
                    <a:lnTo>
                      <a:pt x="750" y="12288"/>
                    </a:lnTo>
                    <a:lnTo>
                      <a:pt x="809" y="12446"/>
                    </a:lnTo>
                    <a:lnTo>
                      <a:pt x="868" y="12601"/>
                    </a:lnTo>
                    <a:lnTo>
                      <a:pt x="930" y="12753"/>
                    </a:lnTo>
                    <a:lnTo>
                      <a:pt x="994" y="12903"/>
                    </a:lnTo>
                    <a:lnTo>
                      <a:pt x="1060" y="13051"/>
                    </a:lnTo>
                    <a:lnTo>
                      <a:pt x="1127" y="13197"/>
                    </a:lnTo>
                    <a:lnTo>
                      <a:pt x="1196" y="13340"/>
                    </a:lnTo>
                    <a:lnTo>
                      <a:pt x="1291" y="13311"/>
                    </a:lnTo>
                    <a:lnTo>
                      <a:pt x="1386" y="13284"/>
                    </a:lnTo>
                    <a:lnTo>
                      <a:pt x="1482" y="13258"/>
                    </a:lnTo>
                    <a:lnTo>
                      <a:pt x="1578" y="13235"/>
                    </a:lnTo>
                    <a:lnTo>
                      <a:pt x="1677" y="13212"/>
                    </a:lnTo>
                    <a:lnTo>
                      <a:pt x="1774" y="13192"/>
                    </a:lnTo>
                    <a:lnTo>
                      <a:pt x="1873" y="13174"/>
                    </a:lnTo>
                    <a:lnTo>
                      <a:pt x="1972" y="13157"/>
                    </a:lnTo>
                    <a:lnTo>
                      <a:pt x="2073" y="13142"/>
                    </a:lnTo>
                    <a:lnTo>
                      <a:pt x="2174" y="13129"/>
                    </a:lnTo>
                    <a:lnTo>
                      <a:pt x="2275" y="13119"/>
                    </a:lnTo>
                    <a:lnTo>
                      <a:pt x="2377" y="13110"/>
                    </a:lnTo>
                    <a:lnTo>
                      <a:pt x="2479" y="13103"/>
                    </a:lnTo>
                    <a:lnTo>
                      <a:pt x="2582" y="13097"/>
                    </a:lnTo>
                    <a:lnTo>
                      <a:pt x="2685" y="13095"/>
                    </a:lnTo>
                    <a:lnTo>
                      <a:pt x="2789" y="13094"/>
                    </a:lnTo>
                    <a:close/>
                  </a:path>
                </a:pathLst>
              </a:custGeom>
              <a:solidFill>
                <a:srgbClr val="C00000"/>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6" name="ïSḻíďè"/>
              <p:cNvSpPr/>
              <p:nvPr/>
            </p:nvSpPr>
            <p:spPr bwMode="auto">
              <a:xfrm rot="2534512">
                <a:off x="1902034" y="2295759"/>
                <a:ext cx="617864" cy="2911088"/>
              </a:xfrm>
              <a:custGeom>
                <a:avLst/>
                <a:gdLst>
                  <a:gd name="T0" fmla="*/ 8 w 2805"/>
                  <a:gd name="T1" fmla="*/ 8 h 13340"/>
                  <a:gd name="T2" fmla="*/ 0 w 2805"/>
                  <a:gd name="T3" fmla="*/ 13094 h 13340"/>
                  <a:gd name="T4" fmla="*/ 16 w 2805"/>
                  <a:gd name="T5" fmla="*/ 13094 h 13340"/>
                  <a:gd name="T6" fmla="*/ 223 w 2805"/>
                  <a:gd name="T7" fmla="*/ 13097 h 13340"/>
                  <a:gd name="T8" fmla="*/ 428 w 2805"/>
                  <a:gd name="T9" fmla="*/ 13110 h 13340"/>
                  <a:gd name="T10" fmla="*/ 631 w 2805"/>
                  <a:gd name="T11" fmla="*/ 13129 h 13340"/>
                  <a:gd name="T12" fmla="*/ 833 w 2805"/>
                  <a:gd name="T13" fmla="*/ 13157 h 13340"/>
                  <a:gd name="T14" fmla="*/ 1031 w 2805"/>
                  <a:gd name="T15" fmla="*/ 13192 h 13340"/>
                  <a:gd name="T16" fmla="*/ 1227 w 2805"/>
                  <a:gd name="T17" fmla="*/ 13235 h 13340"/>
                  <a:gd name="T18" fmla="*/ 1419 w 2805"/>
                  <a:gd name="T19" fmla="*/ 13284 h 13340"/>
                  <a:gd name="T20" fmla="*/ 1609 w 2805"/>
                  <a:gd name="T21" fmla="*/ 13340 h 13340"/>
                  <a:gd name="T22" fmla="*/ 1745 w 2805"/>
                  <a:gd name="T23" fmla="*/ 13051 h 13340"/>
                  <a:gd name="T24" fmla="*/ 1875 w 2805"/>
                  <a:gd name="T25" fmla="*/ 12753 h 13340"/>
                  <a:gd name="T26" fmla="*/ 1996 w 2805"/>
                  <a:gd name="T27" fmla="*/ 12446 h 13340"/>
                  <a:gd name="T28" fmla="*/ 2111 w 2805"/>
                  <a:gd name="T29" fmla="*/ 12128 h 13340"/>
                  <a:gd name="T30" fmla="*/ 2217 w 2805"/>
                  <a:gd name="T31" fmla="*/ 11803 h 13340"/>
                  <a:gd name="T32" fmla="*/ 2315 w 2805"/>
                  <a:gd name="T33" fmla="*/ 11468 h 13340"/>
                  <a:gd name="T34" fmla="*/ 2405 w 2805"/>
                  <a:gd name="T35" fmla="*/ 11127 h 13340"/>
                  <a:gd name="T36" fmla="*/ 2487 w 2805"/>
                  <a:gd name="T37" fmla="*/ 10777 h 13340"/>
                  <a:gd name="T38" fmla="*/ 2560 w 2805"/>
                  <a:gd name="T39" fmla="*/ 10419 h 13340"/>
                  <a:gd name="T40" fmla="*/ 2623 w 2805"/>
                  <a:gd name="T41" fmla="*/ 10056 h 13340"/>
                  <a:gd name="T42" fmla="*/ 2678 w 2805"/>
                  <a:gd name="T43" fmla="*/ 9686 h 13340"/>
                  <a:gd name="T44" fmla="*/ 2724 w 2805"/>
                  <a:gd name="T45" fmla="*/ 9310 h 13340"/>
                  <a:gd name="T46" fmla="*/ 2759 w 2805"/>
                  <a:gd name="T47" fmla="*/ 8927 h 13340"/>
                  <a:gd name="T48" fmla="*/ 2784 w 2805"/>
                  <a:gd name="T49" fmla="*/ 8540 h 13340"/>
                  <a:gd name="T50" fmla="*/ 2800 w 2805"/>
                  <a:gd name="T51" fmla="*/ 8148 h 13340"/>
                  <a:gd name="T52" fmla="*/ 2805 w 2805"/>
                  <a:gd name="T53" fmla="*/ 7750 h 13340"/>
                  <a:gd name="T54" fmla="*/ 2792 w 2805"/>
                  <a:gd name="T55" fmla="*/ 7121 h 13340"/>
                  <a:gd name="T56" fmla="*/ 2753 w 2805"/>
                  <a:gd name="T57" fmla="*/ 6505 h 13340"/>
                  <a:gd name="T58" fmla="*/ 2689 w 2805"/>
                  <a:gd name="T59" fmla="*/ 5901 h 13340"/>
                  <a:gd name="T60" fmla="*/ 2602 w 2805"/>
                  <a:gd name="T61" fmla="*/ 5314 h 13340"/>
                  <a:gd name="T62" fmla="*/ 2491 w 2805"/>
                  <a:gd name="T63" fmla="*/ 4742 h 13340"/>
                  <a:gd name="T64" fmla="*/ 2359 w 2805"/>
                  <a:gd name="T65" fmla="*/ 4190 h 13340"/>
                  <a:gd name="T66" fmla="*/ 2205 w 2805"/>
                  <a:gd name="T67" fmla="*/ 3657 h 13340"/>
                  <a:gd name="T68" fmla="*/ 2031 w 2805"/>
                  <a:gd name="T69" fmla="*/ 3145 h 13340"/>
                  <a:gd name="T70" fmla="*/ 1838 w 2805"/>
                  <a:gd name="T71" fmla="*/ 2656 h 13340"/>
                  <a:gd name="T72" fmla="*/ 1626 w 2805"/>
                  <a:gd name="T73" fmla="*/ 2192 h 13340"/>
                  <a:gd name="T74" fmla="*/ 1396 w 2805"/>
                  <a:gd name="T75" fmla="*/ 1753 h 13340"/>
                  <a:gd name="T76" fmla="*/ 1150 w 2805"/>
                  <a:gd name="T77" fmla="*/ 1341 h 13340"/>
                  <a:gd name="T78" fmla="*/ 888 w 2805"/>
                  <a:gd name="T79" fmla="*/ 959 h 13340"/>
                  <a:gd name="T80" fmla="*/ 612 w 2805"/>
                  <a:gd name="T81" fmla="*/ 606 h 13340"/>
                  <a:gd name="T82" fmla="*/ 321 w 2805"/>
                  <a:gd name="T83" fmla="*/ 287 h 13340"/>
                  <a:gd name="T84" fmla="*/ 16 w 2805"/>
                  <a:gd name="T85" fmla="*/ 0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5" h="13340">
                    <a:moveTo>
                      <a:pt x="16" y="0"/>
                    </a:moveTo>
                    <a:lnTo>
                      <a:pt x="8" y="8"/>
                    </a:lnTo>
                    <a:lnTo>
                      <a:pt x="0" y="15"/>
                    </a:lnTo>
                    <a:lnTo>
                      <a:pt x="0" y="13094"/>
                    </a:lnTo>
                    <a:lnTo>
                      <a:pt x="8" y="13094"/>
                    </a:lnTo>
                    <a:lnTo>
                      <a:pt x="16" y="13094"/>
                    </a:lnTo>
                    <a:lnTo>
                      <a:pt x="120" y="13095"/>
                    </a:lnTo>
                    <a:lnTo>
                      <a:pt x="223" y="13097"/>
                    </a:lnTo>
                    <a:lnTo>
                      <a:pt x="326" y="13103"/>
                    </a:lnTo>
                    <a:lnTo>
                      <a:pt x="428" y="13110"/>
                    </a:lnTo>
                    <a:lnTo>
                      <a:pt x="530" y="13119"/>
                    </a:lnTo>
                    <a:lnTo>
                      <a:pt x="631" y="13129"/>
                    </a:lnTo>
                    <a:lnTo>
                      <a:pt x="732" y="13142"/>
                    </a:lnTo>
                    <a:lnTo>
                      <a:pt x="833" y="13157"/>
                    </a:lnTo>
                    <a:lnTo>
                      <a:pt x="932" y="13174"/>
                    </a:lnTo>
                    <a:lnTo>
                      <a:pt x="1031" y="13192"/>
                    </a:lnTo>
                    <a:lnTo>
                      <a:pt x="1128" y="13212"/>
                    </a:lnTo>
                    <a:lnTo>
                      <a:pt x="1227" y="13235"/>
                    </a:lnTo>
                    <a:lnTo>
                      <a:pt x="1323" y="13258"/>
                    </a:lnTo>
                    <a:lnTo>
                      <a:pt x="1419" y="13284"/>
                    </a:lnTo>
                    <a:lnTo>
                      <a:pt x="1514" y="13311"/>
                    </a:lnTo>
                    <a:lnTo>
                      <a:pt x="1609" y="13340"/>
                    </a:lnTo>
                    <a:lnTo>
                      <a:pt x="1678" y="13197"/>
                    </a:lnTo>
                    <a:lnTo>
                      <a:pt x="1745" y="13051"/>
                    </a:lnTo>
                    <a:lnTo>
                      <a:pt x="1811" y="12903"/>
                    </a:lnTo>
                    <a:lnTo>
                      <a:pt x="1875" y="12753"/>
                    </a:lnTo>
                    <a:lnTo>
                      <a:pt x="1937" y="12601"/>
                    </a:lnTo>
                    <a:lnTo>
                      <a:pt x="1996" y="12446"/>
                    </a:lnTo>
                    <a:lnTo>
                      <a:pt x="2055" y="12288"/>
                    </a:lnTo>
                    <a:lnTo>
                      <a:pt x="2111" y="12128"/>
                    </a:lnTo>
                    <a:lnTo>
                      <a:pt x="2165" y="11967"/>
                    </a:lnTo>
                    <a:lnTo>
                      <a:pt x="2217" y="11803"/>
                    </a:lnTo>
                    <a:lnTo>
                      <a:pt x="2267" y="11637"/>
                    </a:lnTo>
                    <a:lnTo>
                      <a:pt x="2315" y="11468"/>
                    </a:lnTo>
                    <a:lnTo>
                      <a:pt x="2362" y="11299"/>
                    </a:lnTo>
                    <a:lnTo>
                      <a:pt x="2405" y="11127"/>
                    </a:lnTo>
                    <a:lnTo>
                      <a:pt x="2448" y="10952"/>
                    </a:lnTo>
                    <a:lnTo>
                      <a:pt x="2487" y="10777"/>
                    </a:lnTo>
                    <a:lnTo>
                      <a:pt x="2524" y="10599"/>
                    </a:lnTo>
                    <a:lnTo>
                      <a:pt x="2560" y="10419"/>
                    </a:lnTo>
                    <a:lnTo>
                      <a:pt x="2593" y="10239"/>
                    </a:lnTo>
                    <a:lnTo>
                      <a:pt x="2623" y="10056"/>
                    </a:lnTo>
                    <a:lnTo>
                      <a:pt x="2651" y="9872"/>
                    </a:lnTo>
                    <a:lnTo>
                      <a:pt x="2678" y="9686"/>
                    </a:lnTo>
                    <a:lnTo>
                      <a:pt x="2702" y="9498"/>
                    </a:lnTo>
                    <a:lnTo>
                      <a:pt x="2724" y="9310"/>
                    </a:lnTo>
                    <a:lnTo>
                      <a:pt x="2742" y="9118"/>
                    </a:lnTo>
                    <a:lnTo>
                      <a:pt x="2759" y="8927"/>
                    </a:lnTo>
                    <a:lnTo>
                      <a:pt x="2773" y="8734"/>
                    </a:lnTo>
                    <a:lnTo>
                      <a:pt x="2784" y="8540"/>
                    </a:lnTo>
                    <a:lnTo>
                      <a:pt x="2793" y="8344"/>
                    </a:lnTo>
                    <a:lnTo>
                      <a:pt x="2800" y="8148"/>
                    </a:lnTo>
                    <a:lnTo>
                      <a:pt x="2804" y="7949"/>
                    </a:lnTo>
                    <a:lnTo>
                      <a:pt x="2805" y="7750"/>
                    </a:lnTo>
                    <a:lnTo>
                      <a:pt x="2802" y="7435"/>
                    </a:lnTo>
                    <a:lnTo>
                      <a:pt x="2792" y="7121"/>
                    </a:lnTo>
                    <a:lnTo>
                      <a:pt x="2776" y="6811"/>
                    </a:lnTo>
                    <a:lnTo>
                      <a:pt x="2753" y="6505"/>
                    </a:lnTo>
                    <a:lnTo>
                      <a:pt x="2725" y="6201"/>
                    </a:lnTo>
                    <a:lnTo>
                      <a:pt x="2689" y="5901"/>
                    </a:lnTo>
                    <a:lnTo>
                      <a:pt x="2649" y="5605"/>
                    </a:lnTo>
                    <a:lnTo>
                      <a:pt x="2602" y="5314"/>
                    </a:lnTo>
                    <a:lnTo>
                      <a:pt x="2550" y="5026"/>
                    </a:lnTo>
                    <a:lnTo>
                      <a:pt x="2491" y="4742"/>
                    </a:lnTo>
                    <a:lnTo>
                      <a:pt x="2428" y="4463"/>
                    </a:lnTo>
                    <a:lnTo>
                      <a:pt x="2359" y="4190"/>
                    </a:lnTo>
                    <a:lnTo>
                      <a:pt x="2285" y="3920"/>
                    </a:lnTo>
                    <a:lnTo>
                      <a:pt x="2205" y="3657"/>
                    </a:lnTo>
                    <a:lnTo>
                      <a:pt x="2121" y="3399"/>
                    </a:lnTo>
                    <a:lnTo>
                      <a:pt x="2031" y="3145"/>
                    </a:lnTo>
                    <a:lnTo>
                      <a:pt x="1937" y="2898"/>
                    </a:lnTo>
                    <a:lnTo>
                      <a:pt x="1838" y="2656"/>
                    </a:lnTo>
                    <a:lnTo>
                      <a:pt x="1734" y="2421"/>
                    </a:lnTo>
                    <a:lnTo>
                      <a:pt x="1626" y="2192"/>
                    </a:lnTo>
                    <a:lnTo>
                      <a:pt x="1513" y="1969"/>
                    </a:lnTo>
                    <a:lnTo>
                      <a:pt x="1396" y="1753"/>
                    </a:lnTo>
                    <a:lnTo>
                      <a:pt x="1275" y="1544"/>
                    </a:lnTo>
                    <a:lnTo>
                      <a:pt x="1150" y="1341"/>
                    </a:lnTo>
                    <a:lnTo>
                      <a:pt x="1020" y="1146"/>
                    </a:lnTo>
                    <a:lnTo>
                      <a:pt x="888" y="959"/>
                    </a:lnTo>
                    <a:lnTo>
                      <a:pt x="751" y="779"/>
                    </a:lnTo>
                    <a:lnTo>
                      <a:pt x="612" y="606"/>
                    </a:lnTo>
                    <a:lnTo>
                      <a:pt x="467" y="442"/>
                    </a:lnTo>
                    <a:lnTo>
                      <a:pt x="321" y="287"/>
                    </a:lnTo>
                    <a:lnTo>
                      <a:pt x="169" y="139"/>
                    </a:lnTo>
                    <a:lnTo>
                      <a:pt x="16" y="0"/>
                    </a:lnTo>
                    <a:close/>
                  </a:path>
                </a:pathLst>
              </a:custGeom>
              <a:solidFill>
                <a:srgbClr val="C00000"/>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7" name="íŝlíďè"/>
              <p:cNvSpPr/>
              <p:nvPr/>
            </p:nvSpPr>
            <p:spPr bwMode="auto">
              <a:xfrm rot="2534512">
                <a:off x="2269226" y="2375486"/>
                <a:ext cx="907522" cy="714679"/>
              </a:xfrm>
              <a:custGeom>
                <a:avLst/>
                <a:gdLst>
                  <a:gd name="T0" fmla="*/ 2190 w 4116"/>
                  <a:gd name="T1" fmla="*/ 3204 h 3273"/>
                  <a:gd name="T2" fmla="*/ 2451 w 4116"/>
                  <a:gd name="T3" fmla="*/ 3206 h 3273"/>
                  <a:gd name="T4" fmla="*/ 2711 w 4116"/>
                  <a:gd name="T5" fmla="*/ 3211 h 3273"/>
                  <a:gd name="T6" fmla="*/ 2970 w 4116"/>
                  <a:gd name="T7" fmla="*/ 3216 h 3273"/>
                  <a:gd name="T8" fmla="*/ 3227 w 4116"/>
                  <a:gd name="T9" fmla="*/ 3226 h 3273"/>
                  <a:gd name="T10" fmla="*/ 3483 w 4116"/>
                  <a:gd name="T11" fmla="*/ 3237 h 3273"/>
                  <a:gd name="T12" fmla="*/ 3738 w 4116"/>
                  <a:gd name="T13" fmla="*/ 3250 h 3273"/>
                  <a:gd name="T14" fmla="*/ 3990 w 4116"/>
                  <a:gd name="T15" fmla="*/ 3265 h 3273"/>
                  <a:gd name="T16" fmla="*/ 4069 w 4116"/>
                  <a:gd name="T17" fmla="*/ 3143 h 3273"/>
                  <a:gd name="T18" fmla="*/ 3972 w 4116"/>
                  <a:gd name="T19" fmla="*/ 2887 h 3273"/>
                  <a:gd name="T20" fmla="*/ 3870 w 4116"/>
                  <a:gd name="T21" fmla="*/ 2639 h 3273"/>
                  <a:gd name="T22" fmla="*/ 3762 w 4116"/>
                  <a:gd name="T23" fmla="*/ 2397 h 3273"/>
                  <a:gd name="T24" fmla="*/ 3651 w 4116"/>
                  <a:gd name="T25" fmla="*/ 2161 h 3273"/>
                  <a:gd name="T26" fmla="*/ 3534 w 4116"/>
                  <a:gd name="T27" fmla="*/ 1933 h 3273"/>
                  <a:gd name="T28" fmla="*/ 3413 w 4116"/>
                  <a:gd name="T29" fmla="*/ 1711 h 3273"/>
                  <a:gd name="T30" fmla="*/ 3287 w 4116"/>
                  <a:gd name="T31" fmla="*/ 1497 h 3273"/>
                  <a:gd name="T32" fmla="*/ 3158 w 4116"/>
                  <a:gd name="T33" fmla="*/ 1290 h 3273"/>
                  <a:gd name="T34" fmla="*/ 3024 w 4116"/>
                  <a:gd name="T35" fmla="*/ 1090 h 3273"/>
                  <a:gd name="T36" fmla="*/ 2885 w 4116"/>
                  <a:gd name="T37" fmla="*/ 900 h 3273"/>
                  <a:gd name="T38" fmla="*/ 2743 w 4116"/>
                  <a:gd name="T39" fmla="*/ 716 h 3273"/>
                  <a:gd name="T40" fmla="*/ 2597 w 4116"/>
                  <a:gd name="T41" fmla="*/ 542 h 3273"/>
                  <a:gd name="T42" fmla="*/ 2447 w 4116"/>
                  <a:gd name="T43" fmla="*/ 376 h 3273"/>
                  <a:gd name="T44" fmla="*/ 2294 w 4116"/>
                  <a:gd name="T45" fmla="*/ 219 h 3273"/>
                  <a:gd name="T46" fmla="*/ 2138 w 4116"/>
                  <a:gd name="T47" fmla="*/ 71 h 3273"/>
                  <a:gd name="T48" fmla="*/ 1979 w 4116"/>
                  <a:gd name="T49" fmla="*/ 71 h 3273"/>
                  <a:gd name="T50" fmla="*/ 1822 w 4116"/>
                  <a:gd name="T51" fmla="*/ 219 h 3273"/>
                  <a:gd name="T52" fmla="*/ 1669 w 4116"/>
                  <a:gd name="T53" fmla="*/ 376 h 3273"/>
                  <a:gd name="T54" fmla="*/ 1519 w 4116"/>
                  <a:gd name="T55" fmla="*/ 542 h 3273"/>
                  <a:gd name="T56" fmla="*/ 1373 w 4116"/>
                  <a:gd name="T57" fmla="*/ 716 h 3273"/>
                  <a:gd name="T58" fmla="*/ 1231 w 4116"/>
                  <a:gd name="T59" fmla="*/ 900 h 3273"/>
                  <a:gd name="T60" fmla="*/ 1092 w 4116"/>
                  <a:gd name="T61" fmla="*/ 1090 h 3273"/>
                  <a:gd name="T62" fmla="*/ 958 w 4116"/>
                  <a:gd name="T63" fmla="*/ 1290 h 3273"/>
                  <a:gd name="T64" fmla="*/ 829 w 4116"/>
                  <a:gd name="T65" fmla="*/ 1497 h 3273"/>
                  <a:gd name="T66" fmla="*/ 703 w 4116"/>
                  <a:gd name="T67" fmla="*/ 1711 h 3273"/>
                  <a:gd name="T68" fmla="*/ 582 w 4116"/>
                  <a:gd name="T69" fmla="*/ 1933 h 3273"/>
                  <a:gd name="T70" fmla="*/ 465 w 4116"/>
                  <a:gd name="T71" fmla="*/ 2161 h 3273"/>
                  <a:gd name="T72" fmla="*/ 354 w 4116"/>
                  <a:gd name="T73" fmla="*/ 2397 h 3273"/>
                  <a:gd name="T74" fmla="*/ 246 w 4116"/>
                  <a:gd name="T75" fmla="*/ 2639 h 3273"/>
                  <a:gd name="T76" fmla="*/ 143 w 4116"/>
                  <a:gd name="T77" fmla="*/ 2887 h 3273"/>
                  <a:gd name="T78" fmla="*/ 46 w 4116"/>
                  <a:gd name="T79" fmla="*/ 3143 h 3273"/>
                  <a:gd name="T80" fmla="*/ 125 w 4116"/>
                  <a:gd name="T81" fmla="*/ 3265 h 3273"/>
                  <a:gd name="T82" fmla="*/ 378 w 4116"/>
                  <a:gd name="T83" fmla="*/ 3250 h 3273"/>
                  <a:gd name="T84" fmla="*/ 633 w 4116"/>
                  <a:gd name="T85" fmla="*/ 3237 h 3273"/>
                  <a:gd name="T86" fmla="*/ 889 w 4116"/>
                  <a:gd name="T87" fmla="*/ 3226 h 3273"/>
                  <a:gd name="T88" fmla="*/ 1146 w 4116"/>
                  <a:gd name="T89" fmla="*/ 3216 h 3273"/>
                  <a:gd name="T90" fmla="*/ 1405 w 4116"/>
                  <a:gd name="T91" fmla="*/ 3211 h 3273"/>
                  <a:gd name="T92" fmla="*/ 1665 w 4116"/>
                  <a:gd name="T93" fmla="*/ 3206 h 3273"/>
                  <a:gd name="T94" fmla="*/ 1926 w 4116"/>
                  <a:gd name="T95" fmla="*/ 3204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16" h="3273">
                    <a:moveTo>
                      <a:pt x="2058" y="3203"/>
                    </a:moveTo>
                    <a:lnTo>
                      <a:pt x="2190" y="3204"/>
                    </a:lnTo>
                    <a:lnTo>
                      <a:pt x="2320" y="3204"/>
                    </a:lnTo>
                    <a:lnTo>
                      <a:pt x="2451" y="3206"/>
                    </a:lnTo>
                    <a:lnTo>
                      <a:pt x="2581" y="3207"/>
                    </a:lnTo>
                    <a:lnTo>
                      <a:pt x="2711" y="3211"/>
                    </a:lnTo>
                    <a:lnTo>
                      <a:pt x="2840" y="3213"/>
                    </a:lnTo>
                    <a:lnTo>
                      <a:pt x="2970" y="3216"/>
                    </a:lnTo>
                    <a:lnTo>
                      <a:pt x="3099" y="3221"/>
                    </a:lnTo>
                    <a:lnTo>
                      <a:pt x="3227" y="3226"/>
                    </a:lnTo>
                    <a:lnTo>
                      <a:pt x="3356" y="3231"/>
                    </a:lnTo>
                    <a:lnTo>
                      <a:pt x="3483" y="3237"/>
                    </a:lnTo>
                    <a:lnTo>
                      <a:pt x="3611" y="3243"/>
                    </a:lnTo>
                    <a:lnTo>
                      <a:pt x="3738" y="3250"/>
                    </a:lnTo>
                    <a:lnTo>
                      <a:pt x="3864" y="3256"/>
                    </a:lnTo>
                    <a:lnTo>
                      <a:pt x="3990" y="3265"/>
                    </a:lnTo>
                    <a:lnTo>
                      <a:pt x="4116" y="3273"/>
                    </a:lnTo>
                    <a:lnTo>
                      <a:pt x="4069" y="3143"/>
                    </a:lnTo>
                    <a:lnTo>
                      <a:pt x="4022" y="3015"/>
                    </a:lnTo>
                    <a:lnTo>
                      <a:pt x="3972" y="2887"/>
                    </a:lnTo>
                    <a:lnTo>
                      <a:pt x="3921" y="2762"/>
                    </a:lnTo>
                    <a:lnTo>
                      <a:pt x="3870" y="2639"/>
                    </a:lnTo>
                    <a:lnTo>
                      <a:pt x="3817" y="2517"/>
                    </a:lnTo>
                    <a:lnTo>
                      <a:pt x="3762" y="2397"/>
                    </a:lnTo>
                    <a:lnTo>
                      <a:pt x="3707" y="2278"/>
                    </a:lnTo>
                    <a:lnTo>
                      <a:pt x="3651" y="2161"/>
                    </a:lnTo>
                    <a:lnTo>
                      <a:pt x="3593" y="2046"/>
                    </a:lnTo>
                    <a:lnTo>
                      <a:pt x="3534" y="1933"/>
                    </a:lnTo>
                    <a:lnTo>
                      <a:pt x="3474" y="1820"/>
                    </a:lnTo>
                    <a:lnTo>
                      <a:pt x="3413" y="1711"/>
                    </a:lnTo>
                    <a:lnTo>
                      <a:pt x="3350" y="1602"/>
                    </a:lnTo>
                    <a:lnTo>
                      <a:pt x="3287" y="1497"/>
                    </a:lnTo>
                    <a:lnTo>
                      <a:pt x="3223" y="1392"/>
                    </a:lnTo>
                    <a:lnTo>
                      <a:pt x="3158" y="1290"/>
                    </a:lnTo>
                    <a:lnTo>
                      <a:pt x="3091" y="1189"/>
                    </a:lnTo>
                    <a:lnTo>
                      <a:pt x="3024" y="1090"/>
                    </a:lnTo>
                    <a:lnTo>
                      <a:pt x="2955" y="994"/>
                    </a:lnTo>
                    <a:lnTo>
                      <a:pt x="2885" y="900"/>
                    </a:lnTo>
                    <a:lnTo>
                      <a:pt x="2814" y="807"/>
                    </a:lnTo>
                    <a:lnTo>
                      <a:pt x="2743" y="716"/>
                    </a:lnTo>
                    <a:lnTo>
                      <a:pt x="2671" y="628"/>
                    </a:lnTo>
                    <a:lnTo>
                      <a:pt x="2597" y="542"/>
                    </a:lnTo>
                    <a:lnTo>
                      <a:pt x="2523" y="457"/>
                    </a:lnTo>
                    <a:lnTo>
                      <a:pt x="2447" y="376"/>
                    </a:lnTo>
                    <a:lnTo>
                      <a:pt x="2372" y="296"/>
                    </a:lnTo>
                    <a:lnTo>
                      <a:pt x="2294" y="219"/>
                    </a:lnTo>
                    <a:lnTo>
                      <a:pt x="2216" y="143"/>
                    </a:lnTo>
                    <a:lnTo>
                      <a:pt x="2138" y="71"/>
                    </a:lnTo>
                    <a:lnTo>
                      <a:pt x="2058" y="0"/>
                    </a:lnTo>
                    <a:lnTo>
                      <a:pt x="1979" y="71"/>
                    </a:lnTo>
                    <a:lnTo>
                      <a:pt x="1900" y="143"/>
                    </a:lnTo>
                    <a:lnTo>
                      <a:pt x="1822" y="219"/>
                    </a:lnTo>
                    <a:lnTo>
                      <a:pt x="1745" y="296"/>
                    </a:lnTo>
                    <a:lnTo>
                      <a:pt x="1669" y="376"/>
                    </a:lnTo>
                    <a:lnTo>
                      <a:pt x="1593" y="457"/>
                    </a:lnTo>
                    <a:lnTo>
                      <a:pt x="1519" y="542"/>
                    </a:lnTo>
                    <a:lnTo>
                      <a:pt x="1445" y="628"/>
                    </a:lnTo>
                    <a:lnTo>
                      <a:pt x="1373" y="716"/>
                    </a:lnTo>
                    <a:lnTo>
                      <a:pt x="1302" y="807"/>
                    </a:lnTo>
                    <a:lnTo>
                      <a:pt x="1231" y="900"/>
                    </a:lnTo>
                    <a:lnTo>
                      <a:pt x="1161" y="994"/>
                    </a:lnTo>
                    <a:lnTo>
                      <a:pt x="1092" y="1090"/>
                    </a:lnTo>
                    <a:lnTo>
                      <a:pt x="1025" y="1189"/>
                    </a:lnTo>
                    <a:lnTo>
                      <a:pt x="958" y="1290"/>
                    </a:lnTo>
                    <a:lnTo>
                      <a:pt x="893" y="1393"/>
                    </a:lnTo>
                    <a:lnTo>
                      <a:pt x="829" y="1497"/>
                    </a:lnTo>
                    <a:lnTo>
                      <a:pt x="766" y="1602"/>
                    </a:lnTo>
                    <a:lnTo>
                      <a:pt x="703" y="1711"/>
                    </a:lnTo>
                    <a:lnTo>
                      <a:pt x="642" y="1820"/>
                    </a:lnTo>
                    <a:lnTo>
                      <a:pt x="582" y="1933"/>
                    </a:lnTo>
                    <a:lnTo>
                      <a:pt x="523" y="2046"/>
                    </a:lnTo>
                    <a:lnTo>
                      <a:pt x="465" y="2161"/>
                    </a:lnTo>
                    <a:lnTo>
                      <a:pt x="409" y="2278"/>
                    </a:lnTo>
                    <a:lnTo>
                      <a:pt x="354" y="2397"/>
                    </a:lnTo>
                    <a:lnTo>
                      <a:pt x="299" y="2517"/>
                    </a:lnTo>
                    <a:lnTo>
                      <a:pt x="246" y="2639"/>
                    </a:lnTo>
                    <a:lnTo>
                      <a:pt x="195" y="2762"/>
                    </a:lnTo>
                    <a:lnTo>
                      <a:pt x="143" y="2887"/>
                    </a:lnTo>
                    <a:lnTo>
                      <a:pt x="94" y="3015"/>
                    </a:lnTo>
                    <a:lnTo>
                      <a:pt x="46" y="3143"/>
                    </a:lnTo>
                    <a:lnTo>
                      <a:pt x="0" y="3273"/>
                    </a:lnTo>
                    <a:lnTo>
                      <a:pt x="125" y="3265"/>
                    </a:lnTo>
                    <a:lnTo>
                      <a:pt x="252" y="3256"/>
                    </a:lnTo>
                    <a:lnTo>
                      <a:pt x="378" y="3250"/>
                    </a:lnTo>
                    <a:lnTo>
                      <a:pt x="505" y="3243"/>
                    </a:lnTo>
                    <a:lnTo>
                      <a:pt x="633" y="3237"/>
                    </a:lnTo>
                    <a:lnTo>
                      <a:pt x="760" y="3231"/>
                    </a:lnTo>
                    <a:lnTo>
                      <a:pt x="889" y="3226"/>
                    </a:lnTo>
                    <a:lnTo>
                      <a:pt x="1017" y="3221"/>
                    </a:lnTo>
                    <a:lnTo>
                      <a:pt x="1146" y="3216"/>
                    </a:lnTo>
                    <a:lnTo>
                      <a:pt x="1276" y="3213"/>
                    </a:lnTo>
                    <a:lnTo>
                      <a:pt x="1405" y="3211"/>
                    </a:lnTo>
                    <a:lnTo>
                      <a:pt x="1535" y="3207"/>
                    </a:lnTo>
                    <a:lnTo>
                      <a:pt x="1665" y="3206"/>
                    </a:lnTo>
                    <a:lnTo>
                      <a:pt x="1796" y="3204"/>
                    </a:lnTo>
                    <a:lnTo>
                      <a:pt x="1926" y="3204"/>
                    </a:lnTo>
                    <a:lnTo>
                      <a:pt x="2058" y="3203"/>
                    </a:lnTo>
                    <a:close/>
                  </a:path>
                </a:pathLst>
              </a:custGeom>
              <a:solidFill>
                <a:schemeClr val="bg1"/>
              </a:solidFill>
              <a:ln w="9525">
                <a:solidFill>
                  <a:schemeClr val="bg1"/>
                </a:solid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8" name="îṣḷîďé"/>
              <p:cNvSpPr/>
              <p:nvPr/>
            </p:nvSpPr>
            <p:spPr bwMode="auto">
              <a:xfrm rot="2534512">
                <a:off x="2661194" y="2526898"/>
                <a:ext cx="457066" cy="714679"/>
              </a:xfrm>
              <a:custGeom>
                <a:avLst/>
                <a:gdLst>
                  <a:gd name="T0" fmla="*/ 0 w 2074"/>
                  <a:gd name="T1" fmla="*/ 15 h 3273"/>
                  <a:gd name="T2" fmla="*/ 0 w 2074"/>
                  <a:gd name="T3" fmla="*/ 3204 h 3273"/>
                  <a:gd name="T4" fmla="*/ 8 w 2074"/>
                  <a:gd name="T5" fmla="*/ 3204 h 3273"/>
                  <a:gd name="T6" fmla="*/ 16 w 2074"/>
                  <a:gd name="T7" fmla="*/ 3203 h 3273"/>
                  <a:gd name="T8" fmla="*/ 148 w 2074"/>
                  <a:gd name="T9" fmla="*/ 3204 h 3273"/>
                  <a:gd name="T10" fmla="*/ 278 w 2074"/>
                  <a:gd name="T11" fmla="*/ 3204 h 3273"/>
                  <a:gd name="T12" fmla="*/ 409 w 2074"/>
                  <a:gd name="T13" fmla="*/ 3206 h 3273"/>
                  <a:gd name="T14" fmla="*/ 539 w 2074"/>
                  <a:gd name="T15" fmla="*/ 3207 h 3273"/>
                  <a:gd name="T16" fmla="*/ 669 w 2074"/>
                  <a:gd name="T17" fmla="*/ 3211 h 3273"/>
                  <a:gd name="T18" fmla="*/ 798 w 2074"/>
                  <a:gd name="T19" fmla="*/ 3213 h 3273"/>
                  <a:gd name="T20" fmla="*/ 928 w 2074"/>
                  <a:gd name="T21" fmla="*/ 3216 h 3273"/>
                  <a:gd name="T22" fmla="*/ 1057 w 2074"/>
                  <a:gd name="T23" fmla="*/ 3221 h 3273"/>
                  <a:gd name="T24" fmla="*/ 1185 w 2074"/>
                  <a:gd name="T25" fmla="*/ 3226 h 3273"/>
                  <a:gd name="T26" fmla="*/ 1314 w 2074"/>
                  <a:gd name="T27" fmla="*/ 3231 h 3273"/>
                  <a:gd name="T28" fmla="*/ 1441 w 2074"/>
                  <a:gd name="T29" fmla="*/ 3237 h 3273"/>
                  <a:gd name="T30" fmla="*/ 1569 w 2074"/>
                  <a:gd name="T31" fmla="*/ 3243 h 3273"/>
                  <a:gd name="T32" fmla="*/ 1696 w 2074"/>
                  <a:gd name="T33" fmla="*/ 3250 h 3273"/>
                  <a:gd name="T34" fmla="*/ 1822 w 2074"/>
                  <a:gd name="T35" fmla="*/ 3256 h 3273"/>
                  <a:gd name="T36" fmla="*/ 1948 w 2074"/>
                  <a:gd name="T37" fmla="*/ 3265 h 3273"/>
                  <a:gd name="T38" fmla="*/ 2074 w 2074"/>
                  <a:gd name="T39" fmla="*/ 3273 h 3273"/>
                  <a:gd name="T40" fmla="*/ 2027 w 2074"/>
                  <a:gd name="T41" fmla="*/ 3143 h 3273"/>
                  <a:gd name="T42" fmla="*/ 1980 w 2074"/>
                  <a:gd name="T43" fmla="*/ 3015 h 3273"/>
                  <a:gd name="T44" fmla="*/ 1930 w 2074"/>
                  <a:gd name="T45" fmla="*/ 2887 h 3273"/>
                  <a:gd name="T46" fmla="*/ 1879 w 2074"/>
                  <a:gd name="T47" fmla="*/ 2762 h 3273"/>
                  <a:gd name="T48" fmla="*/ 1828 w 2074"/>
                  <a:gd name="T49" fmla="*/ 2639 h 3273"/>
                  <a:gd name="T50" fmla="*/ 1775 w 2074"/>
                  <a:gd name="T51" fmla="*/ 2517 h 3273"/>
                  <a:gd name="T52" fmla="*/ 1720 w 2074"/>
                  <a:gd name="T53" fmla="*/ 2397 h 3273"/>
                  <a:gd name="T54" fmla="*/ 1665 w 2074"/>
                  <a:gd name="T55" fmla="*/ 2278 h 3273"/>
                  <a:gd name="T56" fmla="*/ 1609 w 2074"/>
                  <a:gd name="T57" fmla="*/ 2161 h 3273"/>
                  <a:gd name="T58" fmla="*/ 1551 w 2074"/>
                  <a:gd name="T59" fmla="*/ 2046 h 3273"/>
                  <a:gd name="T60" fmla="*/ 1492 w 2074"/>
                  <a:gd name="T61" fmla="*/ 1933 h 3273"/>
                  <a:gd name="T62" fmla="*/ 1432 w 2074"/>
                  <a:gd name="T63" fmla="*/ 1820 h 3273"/>
                  <a:gd name="T64" fmla="*/ 1371 w 2074"/>
                  <a:gd name="T65" fmla="*/ 1711 h 3273"/>
                  <a:gd name="T66" fmla="*/ 1308 w 2074"/>
                  <a:gd name="T67" fmla="*/ 1602 h 3273"/>
                  <a:gd name="T68" fmla="*/ 1245 w 2074"/>
                  <a:gd name="T69" fmla="*/ 1497 h 3273"/>
                  <a:gd name="T70" fmla="*/ 1181 w 2074"/>
                  <a:gd name="T71" fmla="*/ 1392 h 3273"/>
                  <a:gd name="T72" fmla="*/ 1116 w 2074"/>
                  <a:gd name="T73" fmla="*/ 1290 h 3273"/>
                  <a:gd name="T74" fmla="*/ 1049 w 2074"/>
                  <a:gd name="T75" fmla="*/ 1189 h 3273"/>
                  <a:gd name="T76" fmla="*/ 982 w 2074"/>
                  <a:gd name="T77" fmla="*/ 1090 h 3273"/>
                  <a:gd name="T78" fmla="*/ 913 w 2074"/>
                  <a:gd name="T79" fmla="*/ 994 h 3273"/>
                  <a:gd name="T80" fmla="*/ 843 w 2074"/>
                  <a:gd name="T81" fmla="*/ 900 h 3273"/>
                  <a:gd name="T82" fmla="*/ 772 w 2074"/>
                  <a:gd name="T83" fmla="*/ 807 h 3273"/>
                  <a:gd name="T84" fmla="*/ 701 w 2074"/>
                  <a:gd name="T85" fmla="*/ 716 h 3273"/>
                  <a:gd name="T86" fmla="*/ 629 w 2074"/>
                  <a:gd name="T87" fmla="*/ 628 h 3273"/>
                  <a:gd name="T88" fmla="*/ 555 w 2074"/>
                  <a:gd name="T89" fmla="*/ 542 h 3273"/>
                  <a:gd name="T90" fmla="*/ 481 w 2074"/>
                  <a:gd name="T91" fmla="*/ 457 h 3273"/>
                  <a:gd name="T92" fmla="*/ 405 w 2074"/>
                  <a:gd name="T93" fmla="*/ 376 h 3273"/>
                  <a:gd name="T94" fmla="*/ 330 w 2074"/>
                  <a:gd name="T95" fmla="*/ 296 h 3273"/>
                  <a:gd name="T96" fmla="*/ 252 w 2074"/>
                  <a:gd name="T97" fmla="*/ 219 h 3273"/>
                  <a:gd name="T98" fmla="*/ 174 w 2074"/>
                  <a:gd name="T99" fmla="*/ 143 h 3273"/>
                  <a:gd name="T100" fmla="*/ 96 w 2074"/>
                  <a:gd name="T101" fmla="*/ 71 h 3273"/>
                  <a:gd name="T102" fmla="*/ 16 w 2074"/>
                  <a:gd name="T103" fmla="*/ 0 h 3273"/>
                  <a:gd name="T104" fmla="*/ 8 w 2074"/>
                  <a:gd name="T105" fmla="*/ 7 h 3273"/>
                  <a:gd name="T106" fmla="*/ 0 w 2074"/>
                  <a:gd name="T107" fmla="*/ 15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4" h="3273">
                    <a:moveTo>
                      <a:pt x="0" y="15"/>
                    </a:moveTo>
                    <a:lnTo>
                      <a:pt x="0" y="3204"/>
                    </a:lnTo>
                    <a:lnTo>
                      <a:pt x="8" y="3204"/>
                    </a:lnTo>
                    <a:lnTo>
                      <a:pt x="16" y="3203"/>
                    </a:lnTo>
                    <a:lnTo>
                      <a:pt x="148" y="3204"/>
                    </a:lnTo>
                    <a:lnTo>
                      <a:pt x="278" y="3204"/>
                    </a:lnTo>
                    <a:lnTo>
                      <a:pt x="409" y="3206"/>
                    </a:lnTo>
                    <a:lnTo>
                      <a:pt x="539" y="3207"/>
                    </a:lnTo>
                    <a:lnTo>
                      <a:pt x="669" y="3211"/>
                    </a:lnTo>
                    <a:lnTo>
                      <a:pt x="798" y="3213"/>
                    </a:lnTo>
                    <a:lnTo>
                      <a:pt x="928" y="3216"/>
                    </a:lnTo>
                    <a:lnTo>
                      <a:pt x="1057" y="3221"/>
                    </a:lnTo>
                    <a:lnTo>
                      <a:pt x="1185" y="3226"/>
                    </a:lnTo>
                    <a:lnTo>
                      <a:pt x="1314" y="3231"/>
                    </a:lnTo>
                    <a:lnTo>
                      <a:pt x="1441" y="3237"/>
                    </a:lnTo>
                    <a:lnTo>
                      <a:pt x="1569" y="3243"/>
                    </a:lnTo>
                    <a:lnTo>
                      <a:pt x="1696" y="3250"/>
                    </a:lnTo>
                    <a:lnTo>
                      <a:pt x="1822" y="3256"/>
                    </a:lnTo>
                    <a:lnTo>
                      <a:pt x="1948" y="3265"/>
                    </a:lnTo>
                    <a:lnTo>
                      <a:pt x="2074" y="3273"/>
                    </a:lnTo>
                    <a:lnTo>
                      <a:pt x="2027" y="3143"/>
                    </a:lnTo>
                    <a:lnTo>
                      <a:pt x="1980" y="3015"/>
                    </a:lnTo>
                    <a:lnTo>
                      <a:pt x="1930" y="2887"/>
                    </a:lnTo>
                    <a:lnTo>
                      <a:pt x="1879" y="2762"/>
                    </a:lnTo>
                    <a:lnTo>
                      <a:pt x="1828" y="2639"/>
                    </a:lnTo>
                    <a:lnTo>
                      <a:pt x="1775" y="2517"/>
                    </a:lnTo>
                    <a:lnTo>
                      <a:pt x="1720" y="2397"/>
                    </a:lnTo>
                    <a:lnTo>
                      <a:pt x="1665" y="2278"/>
                    </a:lnTo>
                    <a:lnTo>
                      <a:pt x="1609" y="2161"/>
                    </a:lnTo>
                    <a:lnTo>
                      <a:pt x="1551" y="2046"/>
                    </a:lnTo>
                    <a:lnTo>
                      <a:pt x="1492" y="1933"/>
                    </a:lnTo>
                    <a:lnTo>
                      <a:pt x="1432" y="1820"/>
                    </a:lnTo>
                    <a:lnTo>
                      <a:pt x="1371" y="1711"/>
                    </a:lnTo>
                    <a:lnTo>
                      <a:pt x="1308" y="1602"/>
                    </a:lnTo>
                    <a:lnTo>
                      <a:pt x="1245" y="1497"/>
                    </a:lnTo>
                    <a:lnTo>
                      <a:pt x="1181" y="1392"/>
                    </a:lnTo>
                    <a:lnTo>
                      <a:pt x="1116" y="1290"/>
                    </a:lnTo>
                    <a:lnTo>
                      <a:pt x="1049" y="1189"/>
                    </a:lnTo>
                    <a:lnTo>
                      <a:pt x="982" y="1090"/>
                    </a:lnTo>
                    <a:lnTo>
                      <a:pt x="913" y="994"/>
                    </a:lnTo>
                    <a:lnTo>
                      <a:pt x="843" y="900"/>
                    </a:lnTo>
                    <a:lnTo>
                      <a:pt x="772" y="807"/>
                    </a:lnTo>
                    <a:lnTo>
                      <a:pt x="701" y="716"/>
                    </a:lnTo>
                    <a:lnTo>
                      <a:pt x="629" y="628"/>
                    </a:lnTo>
                    <a:lnTo>
                      <a:pt x="555" y="542"/>
                    </a:lnTo>
                    <a:lnTo>
                      <a:pt x="481" y="457"/>
                    </a:lnTo>
                    <a:lnTo>
                      <a:pt x="405" y="376"/>
                    </a:lnTo>
                    <a:lnTo>
                      <a:pt x="330" y="296"/>
                    </a:lnTo>
                    <a:lnTo>
                      <a:pt x="252" y="219"/>
                    </a:lnTo>
                    <a:lnTo>
                      <a:pt x="174" y="143"/>
                    </a:lnTo>
                    <a:lnTo>
                      <a:pt x="96" y="71"/>
                    </a:lnTo>
                    <a:lnTo>
                      <a:pt x="16" y="0"/>
                    </a:lnTo>
                    <a:lnTo>
                      <a:pt x="8" y="7"/>
                    </a:lnTo>
                    <a:lnTo>
                      <a:pt x="0" y="15"/>
                    </a:lnTo>
                    <a:close/>
                  </a:path>
                </a:pathLst>
              </a:custGeom>
              <a:solidFill>
                <a:schemeClr val="bg1">
                  <a:lumMod val="85000"/>
                </a:schemeClr>
              </a:solidFill>
              <a:ln w="9525">
                <a:solidFill>
                  <a:schemeClr val="bg1"/>
                </a:solid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59" name="išļîḑé"/>
              <p:cNvSpPr/>
              <p:nvPr/>
            </p:nvSpPr>
            <p:spPr bwMode="auto">
              <a:xfrm rot="2534512">
                <a:off x="1045678" y="3730615"/>
                <a:ext cx="264327" cy="1407535"/>
              </a:xfrm>
              <a:custGeom>
                <a:avLst/>
                <a:gdLst>
                  <a:gd name="T0" fmla="*/ 534 w 1198"/>
                  <a:gd name="T1" fmla="*/ 121 h 6448"/>
                  <a:gd name="T2" fmla="*/ 441 w 1198"/>
                  <a:gd name="T3" fmla="*/ 325 h 6448"/>
                  <a:gd name="T4" fmla="*/ 356 w 1198"/>
                  <a:gd name="T5" fmla="*/ 559 h 6448"/>
                  <a:gd name="T6" fmla="*/ 278 w 1198"/>
                  <a:gd name="T7" fmla="*/ 820 h 6448"/>
                  <a:gd name="T8" fmla="*/ 208 w 1198"/>
                  <a:gd name="T9" fmla="*/ 1105 h 6448"/>
                  <a:gd name="T10" fmla="*/ 148 w 1198"/>
                  <a:gd name="T11" fmla="*/ 1415 h 6448"/>
                  <a:gd name="T12" fmla="*/ 96 w 1198"/>
                  <a:gd name="T13" fmla="*/ 1744 h 6448"/>
                  <a:gd name="T14" fmla="*/ 55 w 1198"/>
                  <a:gd name="T15" fmla="*/ 2091 h 6448"/>
                  <a:gd name="T16" fmla="*/ 25 w 1198"/>
                  <a:gd name="T17" fmla="*/ 2456 h 6448"/>
                  <a:gd name="T18" fmla="*/ 7 w 1198"/>
                  <a:gd name="T19" fmla="*/ 2834 h 6448"/>
                  <a:gd name="T20" fmla="*/ 0 w 1198"/>
                  <a:gd name="T21" fmla="*/ 3225 h 6448"/>
                  <a:gd name="T22" fmla="*/ 7 w 1198"/>
                  <a:gd name="T23" fmla="*/ 3614 h 6448"/>
                  <a:gd name="T24" fmla="*/ 25 w 1198"/>
                  <a:gd name="T25" fmla="*/ 3993 h 6448"/>
                  <a:gd name="T26" fmla="*/ 55 w 1198"/>
                  <a:gd name="T27" fmla="*/ 4357 h 6448"/>
                  <a:gd name="T28" fmla="*/ 96 w 1198"/>
                  <a:gd name="T29" fmla="*/ 4705 h 6448"/>
                  <a:gd name="T30" fmla="*/ 148 w 1198"/>
                  <a:gd name="T31" fmla="*/ 5035 h 6448"/>
                  <a:gd name="T32" fmla="*/ 208 w 1198"/>
                  <a:gd name="T33" fmla="*/ 5343 h 6448"/>
                  <a:gd name="T34" fmla="*/ 278 w 1198"/>
                  <a:gd name="T35" fmla="*/ 5628 h 6448"/>
                  <a:gd name="T36" fmla="*/ 356 w 1198"/>
                  <a:gd name="T37" fmla="*/ 5890 h 6448"/>
                  <a:gd name="T38" fmla="*/ 441 w 1198"/>
                  <a:gd name="T39" fmla="*/ 6124 h 6448"/>
                  <a:gd name="T40" fmla="*/ 534 w 1198"/>
                  <a:gd name="T41" fmla="*/ 6329 h 6448"/>
                  <a:gd name="T42" fmla="*/ 632 w 1198"/>
                  <a:gd name="T43" fmla="*/ 6390 h 6448"/>
                  <a:gd name="T44" fmla="*/ 726 w 1198"/>
                  <a:gd name="T45" fmla="*/ 6196 h 6448"/>
                  <a:gd name="T46" fmla="*/ 814 w 1198"/>
                  <a:gd name="T47" fmla="*/ 5971 h 6448"/>
                  <a:gd name="T48" fmla="*/ 896 w 1198"/>
                  <a:gd name="T49" fmla="*/ 5719 h 6448"/>
                  <a:gd name="T50" fmla="*/ 968 w 1198"/>
                  <a:gd name="T51" fmla="*/ 5440 h 6448"/>
                  <a:gd name="T52" fmla="*/ 1032 w 1198"/>
                  <a:gd name="T53" fmla="*/ 5139 h 6448"/>
                  <a:gd name="T54" fmla="*/ 1086 w 1198"/>
                  <a:gd name="T55" fmla="*/ 4817 h 6448"/>
                  <a:gd name="T56" fmla="*/ 1130 w 1198"/>
                  <a:gd name="T57" fmla="*/ 4475 h 6448"/>
                  <a:gd name="T58" fmla="*/ 1164 w 1198"/>
                  <a:gd name="T59" fmla="*/ 4117 h 6448"/>
                  <a:gd name="T60" fmla="*/ 1187 w 1198"/>
                  <a:gd name="T61" fmla="*/ 3742 h 6448"/>
                  <a:gd name="T62" fmla="*/ 1197 w 1198"/>
                  <a:gd name="T63" fmla="*/ 3355 h 6448"/>
                  <a:gd name="T64" fmla="*/ 1195 w 1198"/>
                  <a:gd name="T65" fmla="*/ 2962 h 6448"/>
                  <a:gd name="T66" fmla="*/ 1181 w 1198"/>
                  <a:gd name="T67" fmla="*/ 2581 h 6448"/>
                  <a:gd name="T68" fmla="*/ 1154 w 1198"/>
                  <a:gd name="T69" fmla="*/ 2211 h 6448"/>
                  <a:gd name="T70" fmla="*/ 1117 w 1198"/>
                  <a:gd name="T71" fmla="*/ 1857 h 6448"/>
                  <a:gd name="T72" fmla="*/ 1069 w 1198"/>
                  <a:gd name="T73" fmla="*/ 1523 h 6448"/>
                  <a:gd name="T74" fmla="*/ 1011 w 1198"/>
                  <a:gd name="T75" fmla="*/ 1206 h 6448"/>
                  <a:gd name="T76" fmla="*/ 945 w 1198"/>
                  <a:gd name="T77" fmla="*/ 913 h 6448"/>
                  <a:gd name="T78" fmla="*/ 869 w 1198"/>
                  <a:gd name="T79" fmla="*/ 643 h 6448"/>
                  <a:gd name="T80" fmla="*/ 786 w 1198"/>
                  <a:gd name="T81" fmla="*/ 400 h 6448"/>
                  <a:gd name="T82" fmla="*/ 696 w 1198"/>
                  <a:gd name="T83" fmla="*/ 185 h 6448"/>
                  <a:gd name="T84" fmla="*/ 599 w 1198"/>
                  <a:gd name="T85" fmla="*/ 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8" h="6448">
                    <a:moveTo>
                      <a:pt x="599" y="0"/>
                    </a:moveTo>
                    <a:lnTo>
                      <a:pt x="566" y="59"/>
                    </a:lnTo>
                    <a:lnTo>
                      <a:pt x="534" y="121"/>
                    </a:lnTo>
                    <a:lnTo>
                      <a:pt x="503" y="185"/>
                    </a:lnTo>
                    <a:lnTo>
                      <a:pt x="472" y="254"/>
                    </a:lnTo>
                    <a:lnTo>
                      <a:pt x="441" y="325"/>
                    </a:lnTo>
                    <a:lnTo>
                      <a:pt x="412" y="400"/>
                    </a:lnTo>
                    <a:lnTo>
                      <a:pt x="384" y="478"/>
                    </a:lnTo>
                    <a:lnTo>
                      <a:pt x="356" y="559"/>
                    </a:lnTo>
                    <a:lnTo>
                      <a:pt x="329" y="643"/>
                    </a:lnTo>
                    <a:lnTo>
                      <a:pt x="303" y="730"/>
                    </a:lnTo>
                    <a:lnTo>
                      <a:pt x="278" y="820"/>
                    </a:lnTo>
                    <a:lnTo>
                      <a:pt x="253" y="913"/>
                    </a:lnTo>
                    <a:lnTo>
                      <a:pt x="230" y="1008"/>
                    </a:lnTo>
                    <a:lnTo>
                      <a:pt x="208" y="1105"/>
                    </a:lnTo>
                    <a:lnTo>
                      <a:pt x="187" y="1206"/>
                    </a:lnTo>
                    <a:lnTo>
                      <a:pt x="167" y="1309"/>
                    </a:lnTo>
                    <a:lnTo>
                      <a:pt x="148" y="1415"/>
                    </a:lnTo>
                    <a:lnTo>
                      <a:pt x="129" y="1523"/>
                    </a:lnTo>
                    <a:lnTo>
                      <a:pt x="112" y="1631"/>
                    </a:lnTo>
                    <a:lnTo>
                      <a:pt x="96" y="1744"/>
                    </a:lnTo>
                    <a:lnTo>
                      <a:pt x="81" y="1857"/>
                    </a:lnTo>
                    <a:lnTo>
                      <a:pt x="68" y="1974"/>
                    </a:lnTo>
                    <a:lnTo>
                      <a:pt x="55" y="2091"/>
                    </a:lnTo>
                    <a:lnTo>
                      <a:pt x="45" y="2211"/>
                    </a:lnTo>
                    <a:lnTo>
                      <a:pt x="34" y="2333"/>
                    </a:lnTo>
                    <a:lnTo>
                      <a:pt x="25" y="2456"/>
                    </a:lnTo>
                    <a:lnTo>
                      <a:pt x="18" y="2581"/>
                    </a:lnTo>
                    <a:lnTo>
                      <a:pt x="11" y="2707"/>
                    </a:lnTo>
                    <a:lnTo>
                      <a:pt x="7" y="2834"/>
                    </a:lnTo>
                    <a:lnTo>
                      <a:pt x="3" y="2963"/>
                    </a:lnTo>
                    <a:lnTo>
                      <a:pt x="1" y="3093"/>
                    </a:lnTo>
                    <a:lnTo>
                      <a:pt x="0" y="3225"/>
                    </a:lnTo>
                    <a:lnTo>
                      <a:pt x="1" y="3355"/>
                    </a:lnTo>
                    <a:lnTo>
                      <a:pt x="3" y="3486"/>
                    </a:lnTo>
                    <a:lnTo>
                      <a:pt x="7" y="3614"/>
                    </a:lnTo>
                    <a:lnTo>
                      <a:pt x="11" y="3743"/>
                    </a:lnTo>
                    <a:lnTo>
                      <a:pt x="18" y="3869"/>
                    </a:lnTo>
                    <a:lnTo>
                      <a:pt x="25" y="3993"/>
                    </a:lnTo>
                    <a:lnTo>
                      <a:pt x="34" y="4117"/>
                    </a:lnTo>
                    <a:lnTo>
                      <a:pt x="45" y="4238"/>
                    </a:lnTo>
                    <a:lnTo>
                      <a:pt x="55" y="4357"/>
                    </a:lnTo>
                    <a:lnTo>
                      <a:pt x="68" y="4475"/>
                    </a:lnTo>
                    <a:lnTo>
                      <a:pt x="81" y="4591"/>
                    </a:lnTo>
                    <a:lnTo>
                      <a:pt x="96" y="4705"/>
                    </a:lnTo>
                    <a:lnTo>
                      <a:pt x="112" y="4817"/>
                    </a:lnTo>
                    <a:lnTo>
                      <a:pt x="129" y="4927"/>
                    </a:lnTo>
                    <a:lnTo>
                      <a:pt x="148" y="5035"/>
                    </a:lnTo>
                    <a:lnTo>
                      <a:pt x="166" y="5139"/>
                    </a:lnTo>
                    <a:lnTo>
                      <a:pt x="187" y="5242"/>
                    </a:lnTo>
                    <a:lnTo>
                      <a:pt x="208" y="5343"/>
                    </a:lnTo>
                    <a:lnTo>
                      <a:pt x="230" y="5440"/>
                    </a:lnTo>
                    <a:lnTo>
                      <a:pt x="253" y="5536"/>
                    </a:lnTo>
                    <a:lnTo>
                      <a:pt x="278" y="5628"/>
                    </a:lnTo>
                    <a:lnTo>
                      <a:pt x="302" y="5719"/>
                    </a:lnTo>
                    <a:lnTo>
                      <a:pt x="329" y="5806"/>
                    </a:lnTo>
                    <a:lnTo>
                      <a:pt x="356" y="5890"/>
                    </a:lnTo>
                    <a:lnTo>
                      <a:pt x="384" y="5971"/>
                    </a:lnTo>
                    <a:lnTo>
                      <a:pt x="412" y="6049"/>
                    </a:lnTo>
                    <a:lnTo>
                      <a:pt x="441" y="6124"/>
                    </a:lnTo>
                    <a:lnTo>
                      <a:pt x="472" y="6196"/>
                    </a:lnTo>
                    <a:lnTo>
                      <a:pt x="503" y="6263"/>
                    </a:lnTo>
                    <a:lnTo>
                      <a:pt x="534" y="6329"/>
                    </a:lnTo>
                    <a:lnTo>
                      <a:pt x="566" y="6390"/>
                    </a:lnTo>
                    <a:lnTo>
                      <a:pt x="599" y="6448"/>
                    </a:lnTo>
                    <a:lnTo>
                      <a:pt x="632" y="6390"/>
                    </a:lnTo>
                    <a:lnTo>
                      <a:pt x="664" y="6329"/>
                    </a:lnTo>
                    <a:lnTo>
                      <a:pt x="696" y="6263"/>
                    </a:lnTo>
                    <a:lnTo>
                      <a:pt x="726" y="6196"/>
                    </a:lnTo>
                    <a:lnTo>
                      <a:pt x="757" y="6124"/>
                    </a:lnTo>
                    <a:lnTo>
                      <a:pt x="786" y="6049"/>
                    </a:lnTo>
                    <a:lnTo>
                      <a:pt x="814" y="5971"/>
                    </a:lnTo>
                    <a:lnTo>
                      <a:pt x="842" y="5890"/>
                    </a:lnTo>
                    <a:lnTo>
                      <a:pt x="869" y="5806"/>
                    </a:lnTo>
                    <a:lnTo>
                      <a:pt x="896" y="5719"/>
                    </a:lnTo>
                    <a:lnTo>
                      <a:pt x="920" y="5628"/>
                    </a:lnTo>
                    <a:lnTo>
                      <a:pt x="945" y="5536"/>
                    </a:lnTo>
                    <a:lnTo>
                      <a:pt x="968" y="5440"/>
                    </a:lnTo>
                    <a:lnTo>
                      <a:pt x="990" y="5343"/>
                    </a:lnTo>
                    <a:lnTo>
                      <a:pt x="1011" y="5242"/>
                    </a:lnTo>
                    <a:lnTo>
                      <a:pt x="1032" y="5139"/>
                    </a:lnTo>
                    <a:lnTo>
                      <a:pt x="1050" y="5035"/>
                    </a:lnTo>
                    <a:lnTo>
                      <a:pt x="1069" y="4927"/>
                    </a:lnTo>
                    <a:lnTo>
                      <a:pt x="1086" y="4817"/>
                    </a:lnTo>
                    <a:lnTo>
                      <a:pt x="1102" y="4705"/>
                    </a:lnTo>
                    <a:lnTo>
                      <a:pt x="1117" y="4591"/>
                    </a:lnTo>
                    <a:lnTo>
                      <a:pt x="1130" y="4475"/>
                    </a:lnTo>
                    <a:lnTo>
                      <a:pt x="1143" y="4357"/>
                    </a:lnTo>
                    <a:lnTo>
                      <a:pt x="1154" y="4238"/>
                    </a:lnTo>
                    <a:lnTo>
                      <a:pt x="1164" y="4117"/>
                    </a:lnTo>
                    <a:lnTo>
                      <a:pt x="1173" y="3993"/>
                    </a:lnTo>
                    <a:lnTo>
                      <a:pt x="1180" y="3869"/>
                    </a:lnTo>
                    <a:lnTo>
                      <a:pt x="1187" y="3742"/>
                    </a:lnTo>
                    <a:lnTo>
                      <a:pt x="1191" y="3614"/>
                    </a:lnTo>
                    <a:lnTo>
                      <a:pt x="1195" y="3486"/>
                    </a:lnTo>
                    <a:lnTo>
                      <a:pt x="1197" y="3355"/>
                    </a:lnTo>
                    <a:lnTo>
                      <a:pt x="1198" y="3225"/>
                    </a:lnTo>
                    <a:lnTo>
                      <a:pt x="1197" y="3093"/>
                    </a:lnTo>
                    <a:lnTo>
                      <a:pt x="1195" y="2962"/>
                    </a:lnTo>
                    <a:lnTo>
                      <a:pt x="1191" y="2834"/>
                    </a:lnTo>
                    <a:lnTo>
                      <a:pt x="1187" y="2707"/>
                    </a:lnTo>
                    <a:lnTo>
                      <a:pt x="1181" y="2581"/>
                    </a:lnTo>
                    <a:lnTo>
                      <a:pt x="1173" y="2456"/>
                    </a:lnTo>
                    <a:lnTo>
                      <a:pt x="1164" y="2333"/>
                    </a:lnTo>
                    <a:lnTo>
                      <a:pt x="1154" y="2211"/>
                    </a:lnTo>
                    <a:lnTo>
                      <a:pt x="1143" y="2091"/>
                    </a:lnTo>
                    <a:lnTo>
                      <a:pt x="1130" y="1974"/>
                    </a:lnTo>
                    <a:lnTo>
                      <a:pt x="1117" y="1857"/>
                    </a:lnTo>
                    <a:lnTo>
                      <a:pt x="1102" y="1744"/>
                    </a:lnTo>
                    <a:lnTo>
                      <a:pt x="1086" y="1631"/>
                    </a:lnTo>
                    <a:lnTo>
                      <a:pt x="1069" y="1523"/>
                    </a:lnTo>
                    <a:lnTo>
                      <a:pt x="1050" y="1415"/>
                    </a:lnTo>
                    <a:lnTo>
                      <a:pt x="1032" y="1309"/>
                    </a:lnTo>
                    <a:lnTo>
                      <a:pt x="1011" y="1206"/>
                    </a:lnTo>
                    <a:lnTo>
                      <a:pt x="990" y="1105"/>
                    </a:lnTo>
                    <a:lnTo>
                      <a:pt x="968" y="1008"/>
                    </a:lnTo>
                    <a:lnTo>
                      <a:pt x="945" y="913"/>
                    </a:lnTo>
                    <a:lnTo>
                      <a:pt x="920" y="820"/>
                    </a:lnTo>
                    <a:lnTo>
                      <a:pt x="896" y="730"/>
                    </a:lnTo>
                    <a:lnTo>
                      <a:pt x="869" y="643"/>
                    </a:lnTo>
                    <a:lnTo>
                      <a:pt x="842" y="559"/>
                    </a:lnTo>
                    <a:lnTo>
                      <a:pt x="814" y="478"/>
                    </a:lnTo>
                    <a:lnTo>
                      <a:pt x="786" y="400"/>
                    </a:lnTo>
                    <a:lnTo>
                      <a:pt x="757" y="325"/>
                    </a:lnTo>
                    <a:lnTo>
                      <a:pt x="726" y="254"/>
                    </a:lnTo>
                    <a:lnTo>
                      <a:pt x="696" y="185"/>
                    </a:lnTo>
                    <a:lnTo>
                      <a:pt x="664" y="121"/>
                    </a:lnTo>
                    <a:lnTo>
                      <a:pt x="632" y="59"/>
                    </a:lnTo>
                    <a:lnTo>
                      <a:pt x="599" y="0"/>
                    </a:lnTo>
                    <a:close/>
                  </a:path>
                </a:pathLst>
              </a:custGeom>
              <a:solidFill>
                <a:schemeClr val="bg1"/>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0" name="iṣḷiḑe"/>
              <p:cNvSpPr/>
              <p:nvPr/>
            </p:nvSpPr>
            <p:spPr bwMode="auto">
              <a:xfrm rot="2534512">
                <a:off x="1157806" y="3773929"/>
                <a:ext cx="135468" cy="1407535"/>
              </a:xfrm>
              <a:custGeom>
                <a:avLst/>
                <a:gdLst>
                  <a:gd name="T0" fmla="*/ 0 w 615"/>
                  <a:gd name="T1" fmla="*/ 6418 h 6448"/>
                  <a:gd name="T2" fmla="*/ 16 w 615"/>
                  <a:gd name="T3" fmla="*/ 6448 h 6448"/>
                  <a:gd name="T4" fmla="*/ 81 w 615"/>
                  <a:gd name="T5" fmla="*/ 6329 h 6448"/>
                  <a:gd name="T6" fmla="*/ 143 w 615"/>
                  <a:gd name="T7" fmla="*/ 6196 h 6448"/>
                  <a:gd name="T8" fmla="*/ 203 w 615"/>
                  <a:gd name="T9" fmla="*/ 6049 h 6448"/>
                  <a:gd name="T10" fmla="*/ 259 w 615"/>
                  <a:gd name="T11" fmla="*/ 5890 h 6448"/>
                  <a:gd name="T12" fmla="*/ 313 w 615"/>
                  <a:gd name="T13" fmla="*/ 5719 h 6448"/>
                  <a:gd name="T14" fmla="*/ 362 w 615"/>
                  <a:gd name="T15" fmla="*/ 5536 h 6448"/>
                  <a:gd name="T16" fmla="*/ 407 w 615"/>
                  <a:gd name="T17" fmla="*/ 5343 h 6448"/>
                  <a:gd name="T18" fmla="*/ 449 w 615"/>
                  <a:gd name="T19" fmla="*/ 5139 h 6448"/>
                  <a:gd name="T20" fmla="*/ 486 w 615"/>
                  <a:gd name="T21" fmla="*/ 4927 h 6448"/>
                  <a:gd name="T22" fmla="*/ 519 w 615"/>
                  <a:gd name="T23" fmla="*/ 4705 h 6448"/>
                  <a:gd name="T24" fmla="*/ 547 w 615"/>
                  <a:gd name="T25" fmla="*/ 4475 h 6448"/>
                  <a:gd name="T26" fmla="*/ 571 w 615"/>
                  <a:gd name="T27" fmla="*/ 4238 h 6448"/>
                  <a:gd name="T28" fmla="*/ 590 w 615"/>
                  <a:gd name="T29" fmla="*/ 3993 h 6448"/>
                  <a:gd name="T30" fmla="*/ 604 w 615"/>
                  <a:gd name="T31" fmla="*/ 3742 h 6448"/>
                  <a:gd name="T32" fmla="*/ 612 w 615"/>
                  <a:gd name="T33" fmla="*/ 3486 h 6448"/>
                  <a:gd name="T34" fmla="*/ 615 w 615"/>
                  <a:gd name="T35" fmla="*/ 3225 h 6448"/>
                  <a:gd name="T36" fmla="*/ 612 w 615"/>
                  <a:gd name="T37" fmla="*/ 2962 h 6448"/>
                  <a:gd name="T38" fmla="*/ 604 w 615"/>
                  <a:gd name="T39" fmla="*/ 2707 h 6448"/>
                  <a:gd name="T40" fmla="*/ 590 w 615"/>
                  <a:gd name="T41" fmla="*/ 2456 h 6448"/>
                  <a:gd name="T42" fmla="*/ 571 w 615"/>
                  <a:gd name="T43" fmla="*/ 2211 h 6448"/>
                  <a:gd name="T44" fmla="*/ 547 w 615"/>
                  <a:gd name="T45" fmla="*/ 1974 h 6448"/>
                  <a:gd name="T46" fmla="*/ 519 w 615"/>
                  <a:gd name="T47" fmla="*/ 1744 h 6448"/>
                  <a:gd name="T48" fmla="*/ 486 w 615"/>
                  <a:gd name="T49" fmla="*/ 1523 h 6448"/>
                  <a:gd name="T50" fmla="*/ 449 w 615"/>
                  <a:gd name="T51" fmla="*/ 1309 h 6448"/>
                  <a:gd name="T52" fmla="*/ 407 w 615"/>
                  <a:gd name="T53" fmla="*/ 1105 h 6448"/>
                  <a:gd name="T54" fmla="*/ 362 w 615"/>
                  <a:gd name="T55" fmla="*/ 913 h 6448"/>
                  <a:gd name="T56" fmla="*/ 313 w 615"/>
                  <a:gd name="T57" fmla="*/ 730 h 6448"/>
                  <a:gd name="T58" fmla="*/ 259 w 615"/>
                  <a:gd name="T59" fmla="*/ 559 h 6448"/>
                  <a:gd name="T60" fmla="*/ 203 w 615"/>
                  <a:gd name="T61" fmla="*/ 400 h 6448"/>
                  <a:gd name="T62" fmla="*/ 143 w 615"/>
                  <a:gd name="T63" fmla="*/ 254 h 6448"/>
                  <a:gd name="T64" fmla="*/ 81 w 615"/>
                  <a:gd name="T65" fmla="*/ 121 h 6448"/>
                  <a:gd name="T66" fmla="*/ 16 w 615"/>
                  <a:gd name="T67" fmla="*/ 0 h 6448"/>
                  <a:gd name="T68" fmla="*/ 0 w 615"/>
                  <a:gd name="T69" fmla="*/ 3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6448">
                    <a:moveTo>
                      <a:pt x="0" y="30"/>
                    </a:moveTo>
                    <a:lnTo>
                      <a:pt x="0" y="6418"/>
                    </a:lnTo>
                    <a:lnTo>
                      <a:pt x="8" y="6433"/>
                    </a:lnTo>
                    <a:lnTo>
                      <a:pt x="16" y="6448"/>
                    </a:lnTo>
                    <a:lnTo>
                      <a:pt x="49" y="6390"/>
                    </a:lnTo>
                    <a:lnTo>
                      <a:pt x="81" y="6329"/>
                    </a:lnTo>
                    <a:lnTo>
                      <a:pt x="113" y="6263"/>
                    </a:lnTo>
                    <a:lnTo>
                      <a:pt x="143" y="6196"/>
                    </a:lnTo>
                    <a:lnTo>
                      <a:pt x="174" y="6124"/>
                    </a:lnTo>
                    <a:lnTo>
                      <a:pt x="203" y="6049"/>
                    </a:lnTo>
                    <a:lnTo>
                      <a:pt x="231" y="5971"/>
                    </a:lnTo>
                    <a:lnTo>
                      <a:pt x="259" y="5890"/>
                    </a:lnTo>
                    <a:lnTo>
                      <a:pt x="286" y="5806"/>
                    </a:lnTo>
                    <a:lnTo>
                      <a:pt x="313" y="5719"/>
                    </a:lnTo>
                    <a:lnTo>
                      <a:pt x="337" y="5628"/>
                    </a:lnTo>
                    <a:lnTo>
                      <a:pt x="362" y="5536"/>
                    </a:lnTo>
                    <a:lnTo>
                      <a:pt x="385" y="5440"/>
                    </a:lnTo>
                    <a:lnTo>
                      <a:pt x="407" y="5343"/>
                    </a:lnTo>
                    <a:lnTo>
                      <a:pt x="428" y="5242"/>
                    </a:lnTo>
                    <a:lnTo>
                      <a:pt x="449" y="5139"/>
                    </a:lnTo>
                    <a:lnTo>
                      <a:pt x="467" y="5035"/>
                    </a:lnTo>
                    <a:lnTo>
                      <a:pt x="486" y="4927"/>
                    </a:lnTo>
                    <a:lnTo>
                      <a:pt x="503" y="4817"/>
                    </a:lnTo>
                    <a:lnTo>
                      <a:pt x="519" y="4705"/>
                    </a:lnTo>
                    <a:lnTo>
                      <a:pt x="534" y="4591"/>
                    </a:lnTo>
                    <a:lnTo>
                      <a:pt x="547" y="4475"/>
                    </a:lnTo>
                    <a:lnTo>
                      <a:pt x="560" y="4357"/>
                    </a:lnTo>
                    <a:lnTo>
                      <a:pt x="571" y="4238"/>
                    </a:lnTo>
                    <a:lnTo>
                      <a:pt x="581" y="4117"/>
                    </a:lnTo>
                    <a:lnTo>
                      <a:pt x="590" y="3993"/>
                    </a:lnTo>
                    <a:lnTo>
                      <a:pt x="597" y="3869"/>
                    </a:lnTo>
                    <a:lnTo>
                      <a:pt x="604" y="3742"/>
                    </a:lnTo>
                    <a:lnTo>
                      <a:pt x="608" y="3614"/>
                    </a:lnTo>
                    <a:lnTo>
                      <a:pt x="612" y="3486"/>
                    </a:lnTo>
                    <a:lnTo>
                      <a:pt x="614" y="3355"/>
                    </a:lnTo>
                    <a:lnTo>
                      <a:pt x="615" y="3225"/>
                    </a:lnTo>
                    <a:lnTo>
                      <a:pt x="614" y="3093"/>
                    </a:lnTo>
                    <a:lnTo>
                      <a:pt x="612" y="2962"/>
                    </a:lnTo>
                    <a:lnTo>
                      <a:pt x="608" y="2834"/>
                    </a:lnTo>
                    <a:lnTo>
                      <a:pt x="604" y="2707"/>
                    </a:lnTo>
                    <a:lnTo>
                      <a:pt x="598" y="2581"/>
                    </a:lnTo>
                    <a:lnTo>
                      <a:pt x="590" y="2456"/>
                    </a:lnTo>
                    <a:lnTo>
                      <a:pt x="581" y="2333"/>
                    </a:lnTo>
                    <a:lnTo>
                      <a:pt x="571" y="2211"/>
                    </a:lnTo>
                    <a:lnTo>
                      <a:pt x="560" y="2091"/>
                    </a:lnTo>
                    <a:lnTo>
                      <a:pt x="547" y="1974"/>
                    </a:lnTo>
                    <a:lnTo>
                      <a:pt x="534" y="1857"/>
                    </a:lnTo>
                    <a:lnTo>
                      <a:pt x="519" y="1744"/>
                    </a:lnTo>
                    <a:lnTo>
                      <a:pt x="503" y="1631"/>
                    </a:lnTo>
                    <a:lnTo>
                      <a:pt x="486" y="1523"/>
                    </a:lnTo>
                    <a:lnTo>
                      <a:pt x="467" y="1415"/>
                    </a:lnTo>
                    <a:lnTo>
                      <a:pt x="449" y="1309"/>
                    </a:lnTo>
                    <a:lnTo>
                      <a:pt x="428" y="1206"/>
                    </a:lnTo>
                    <a:lnTo>
                      <a:pt x="407" y="1105"/>
                    </a:lnTo>
                    <a:lnTo>
                      <a:pt x="385" y="1008"/>
                    </a:lnTo>
                    <a:lnTo>
                      <a:pt x="362" y="913"/>
                    </a:lnTo>
                    <a:lnTo>
                      <a:pt x="337" y="820"/>
                    </a:lnTo>
                    <a:lnTo>
                      <a:pt x="313" y="730"/>
                    </a:lnTo>
                    <a:lnTo>
                      <a:pt x="286" y="643"/>
                    </a:lnTo>
                    <a:lnTo>
                      <a:pt x="259" y="559"/>
                    </a:lnTo>
                    <a:lnTo>
                      <a:pt x="231" y="478"/>
                    </a:lnTo>
                    <a:lnTo>
                      <a:pt x="203" y="400"/>
                    </a:lnTo>
                    <a:lnTo>
                      <a:pt x="174" y="325"/>
                    </a:lnTo>
                    <a:lnTo>
                      <a:pt x="143" y="254"/>
                    </a:lnTo>
                    <a:lnTo>
                      <a:pt x="113" y="185"/>
                    </a:lnTo>
                    <a:lnTo>
                      <a:pt x="81" y="121"/>
                    </a:lnTo>
                    <a:lnTo>
                      <a:pt x="49" y="59"/>
                    </a:lnTo>
                    <a:lnTo>
                      <a:pt x="16" y="0"/>
                    </a:lnTo>
                    <a:lnTo>
                      <a:pt x="8" y="15"/>
                    </a:lnTo>
                    <a:lnTo>
                      <a:pt x="0" y="30"/>
                    </a:lnTo>
                    <a:close/>
                  </a:path>
                </a:pathLst>
              </a:custGeom>
              <a:solidFill>
                <a:schemeClr val="bg1">
                  <a:lumMod val="85000"/>
                </a:schemeClr>
              </a:solidFill>
              <a:ln>
                <a:noFill/>
              </a:ln>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1" name="iṡļíḑe"/>
              <p:cNvSpPr/>
              <p:nvPr/>
            </p:nvSpPr>
            <p:spPr bwMode="auto">
              <a:xfrm rot="2534512">
                <a:off x="1710539" y="3124650"/>
                <a:ext cx="690554" cy="684128"/>
              </a:xfrm>
              <a:custGeom>
                <a:avLst/>
                <a:gdLst>
                  <a:gd name="T0" fmla="*/ 1408 w 3135"/>
                  <a:gd name="T1" fmla="*/ 3129 h 3137"/>
                  <a:gd name="T2" fmla="*/ 1176 w 3135"/>
                  <a:gd name="T3" fmla="*/ 3088 h 3137"/>
                  <a:gd name="T4" fmla="*/ 959 w 3135"/>
                  <a:gd name="T5" fmla="*/ 3013 h 3137"/>
                  <a:gd name="T6" fmla="*/ 756 w 3135"/>
                  <a:gd name="T7" fmla="*/ 2910 h 3137"/>
                  <a:gd name="T8" fmla="*/ 572 w 3135"/>
                  <a:gd name="T9" fmla="*/ 2778 h 3137"/>
                  <a:gd name="T10" fmla="*/ 408 w 3135"/>
                  <a:gd name="T11" fmla="*/ 2622 h 3137"/>
                  <a:gd name="T12" fmla="*/ 268 w 3135"/>
                  <a:gd name="T13" fmla="*/ 2444 h 3137"/>
                  <a:gd name="T14" fmla="*/ 156 w 3135"/>
                  <a:gd name="T15" fmla="*/ 2247 h 3137"/>
                  <a:gd name="T16" fmla="*/ 71 w 3135"/>
                  <a:gd name="T17" fmla="*/ 2034 h 3137"/>
                  <a:gd name="T18" fmla="*/ 18 w 3135"/>
                  <a:gd name="T19" fmla="*/ 1806 h 3137"/>
                  <a:gd name="T20" fmla="*/ 0 w 3135"/>
                  <a:gd name="T21" fmla="*/ 1568 h 3137"/>
                  <a:gd name="T22" fmla="*/ 18 w 3135"/>
                  <a:gd name="T23" fmla="*/ 1329 h 3137"/>
                  <a:gd name="T24" fmla="*/ 71 w 3135"/>
                  <a:gd name="T25" fmla="*/ 1102 h 3137"/>
                  <a:gd name="T26" fmla="*/ 156 w 3135"/>
                  <a:gd name="T27" fmla="*/ 888 h 3137"/>
                  <a:gd name="T28" fmla="*/ 268 w 3135"/>
                  <a:gd name="T29" fmla="*/ 692 h 3137"/>
                  <a:gd name="T30" fmla="*/ 408 w 3135"/>
                  <a:gd name="T31" fmla="*/ 514 h 3137"/>
                  <a:gd name="T32" fmla="*/ 572 w 3135"/>
                  <a:gd name="T33" fmla="*/ 358 h 3137"/>
                  <a:gd name="T34" fmla="*/ 756 w 3135"/>
                  <a:gd name="T35" fmla="*/ 226 h 3137"/>
                  <a:gd name="T36" fmla="*/ 959 w 3135"/>
                  <a:gd name="T37" fmla="*/ 123 h 3137"/>
                  <a:gd name="T38" fmla="*/ 1176 w 3135"/>
                  <a:gd name="T39" fmla="*/ 49 h 3137"/>
                  <a:gd name="T40" fmla="*/ 1408 w 3135"/>
                  <a:gd name="T41" fmla="*/ 8 h 3137"/>
                  <a:gd name="T42" fmla="*/ 1648 w 3135"/>
                  <a:gd name="T43" fmla="*/ 2 h 3137"/>
                  <a:gd name="T44" fmla="*/ 1883 w 3135"/>
                  <a:gd name="T45" fmla="*/ 32 h 3137"/>
                  <a:gd name="T46" fmla="*/ 2106 w 3135"/>
                  <a:gd name="T47" fmla="*/ 95 h 3137"/>
                  <a:gd name="T48" fmla="*/ 2315 w 3135"/>
                  <a:gd name="T49" fmla="*/ 189 h 3137"/>
                  <a:gd name="T50" fmla="*/ 2505 w 3135"/>
                  <a:gd name="T51" fmla="*/ 311 h 3137"/>
                  <a:gd name="T52" fmla="*/ 2676 w 3135"/>
                  <a:gd name="T53" fmla="*/ 459 h 3137"/>
                  <a:gd name="T54" fmla="*/ 2823 w 3135"/>
                  <a:gd name="T55" fmla="*/ 630 h 3137"/>
                  <a:gd name="T56" fmla="*/ 2946 w 3135"/>
                  <a:gd name="T57" fmla="*/ 821 h 3137"/>
                  <a:gd name="T58" fmla="*/ 3040 w 3135"/>
                  <a:gd name="T59" fmla="*/ 1029 h 3137"/>
                  <a:gd name="T60" fmla="*/ 3104 w 3135"/>
                  <a:gd name="T61" fmla="*/ 1252 h 3137"/>
                  <a:gd name="T62" fmla="*/ 3134 w 3135"/>
                  <a:gd name="T63" fmla="*/ 1487 h 3137"/>
                  <a:gd name="T64" fmla="*/ 3127 w 3135"/>
                  <a:gd name="T65" fmla="*/ 1728 h 3137"/>
                  <a:gd name="T66" fmla="*/ 3086 w 3135"/>
                  <a:gd name="T67" fmla="*/ 1960 h 3137"/>
                  <a:gd name="T68" fmla="*/ 3012 w 3135"/>
                  <a:gd name="T69" fmla="*/ 2179 h 3137"/>
                  <a:gd name="T70" fmla="*/ 2908 w 3135"/>
                  <a:gd name="T71" fmla="*/ 2381 h 3137"/>
                  <a:gd name="T72" fmla="*/ 2777 w 3135"/>
                  <a:gd name="T73" fmla="*/ 2565 h 3137"/>
                  <a:gd name="T74" fmla="*/ 2622 w 3135"/>
                  <a:gd name="T75" fmla="*/ 2729 h 3137"/>
                  <a:gd name="T76" fmla="*/ 2444 w 3135"/>
                  <a:gd name="T77" fmla="*/ 2869 h 3137"/>
                  <a:gd name="T78" fmla="*/ 2247 w 3135"/>
                  <a:gd name="T79" fmla="*/ 2982 h 3137"/>
                  <a:gd name="T80" fmla="*/ 2033 w 3135"/>
                  <a:gd name="T81" fmla="*/ 3066 h 3137"/>
                  <a:gd name="T82" fmla="*/ 1806 w 3135"/>
                  <a:gd name="T83" fmla="*/ 3118 h 3137"/>
                  <a:gd name="T84" fmla="*/ 1568 w 3135"/>
                  <a:gd name="T85" fmla="*/ 313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5" h="3137">
                    <a:moveTo>
                      <a:pt x="1568" y="3137"/>
                    </a:moveTo>
                    <a:lnTo>
                      <a:pt x="1488" y="3135"/>
                    </a:lnTo>
                    <a:lnTo>
                      <a:pt x="1408" y="3129"/>
                    </a:lnTo>
                    <a:lnTo>
                      <a:pt x="1330" y="3118"/>
                    </a:lnTo>
                    <a:lnTo>
                      <a:pt x="1253" y="3105"/>
                    </a:lnTo>
                    <a:lnTo>
                      <a:pt x="1176" y="3088"/>
                    </a:lnTo>
                    <a:lnTo>
                      <a:pt x="1103" y="3066"/>
                    </a:lnTo>
                    <a:lnTo>
                      <a:pt x="1030" y="3042"/>
                    </a:lnTo>
                    <a:lnTo>
                      <a:pt x="959" y="3013"/>
                    </a:lnTo>
                    <a:lnTo>
                      <a:pt x="889" y="2982"/>
                    </a:lnTo>
                    <a:lnTo>
                      <a:pt x="821" y="2948"/>
                    </a:lnTo>
                    <a:lnTo>
                      <a:pt x="756" y="2910"/>
                    </a:lnTo>
                    <a:lnTo>
                      <a:pt x="692" y="2869"/>
                    </a:lnTo>
                    <a:lnTo>
                      <a:pt x="631" y="2825"/>
                    </a:lnTo>
                    <a:lnTo>
                      <a:pt x="572" y="2778"/>
                    </a:lnTo>
                    <a:lnTo>
                      <a:pt x="514" y="2729"/>
                    </a:lnTo>
                    <a:lnTo>
                      <a:pt x="460" y="2677"/>
                    </a:lnTo>
                    <a:lnTo>
                      <a:pt x="408" y="2622"/>
                    </a:lnTo>
                    <a:lnTo>
                      <a:pt x="359" y="2565"/>
                    </a:lnTo>
                    <a:lnTo>
                      <a:pt x="313" y="2506"/>
                    </a:lnTo>
                    <a:lnTo>
                      <a:pt x="268" y="2444"/>
                    </a:lnTo>
                    <a:lnTo>
                      <a:pt x="228" y="2381"/>
                    </a:lnTo>
                    <a:lnTo>
                      <a:pt x="190" y="2315"/>
                    </a:lnTo>
                    <a:lnTo>
                      <a:pt x="156" y="2247"/>
                    </a:lnTo>
                    <a:lnTo>
                      <a:pt x="124" y="2179"/>
                    </a:lnTo>
                    <a:lnTo>
                      <a:pt x="96" y="2106"/>
                    </a:lnTo>
                    <a:lnTo>
                      <a:pt x="71" y="2034"/>
                    </a:lnTo>
                    <a:lnTo>
                      <a:pt x="50" y="1960"/>
                    </a:lnTo>
                    <a:lnTo>
                      <a:pt x="32" y="1884"/>
                    </a:lnTo>
                    <a:lnTo>
                      <a:pt x="18" y="1806"/>
                    </a:lnTo>
                    <a:lnTo>
                      <a:pt x="8" y="1728"/>
                    </a:lnTo>
                    <a:lnTo>
                      <a:pt x="2" y="1649"/>
                    </a:lnTo>
                    <a:lnTo>
                      <a:pt x="0" y="1568"/>
                    </a:lnTo>
                    <a:lnTo>
                      <a:pt x="2" y="1487"/>
                    </a:lnTo>
                    <a:lnTo>
                      <a:pt x="8" y="1408"/>
                    </a:lnTo>
                    <a:lnTo>
                      <a:pt x="18" y="1329"/>
                    </a:lnTo>
                    <a:lnTo>
                      <a:pt x="32" y="1252"/>
                    </a:lnTo>
                    <a:lnTo>
                      <a:pt x="50" y="1177"/>
                    </a:lnTo>
                    <a:lnTo>
                      <a:pt x="71" y="1102"/>
                    </a:lnTo>
                    <a:lnTo>
                      <a:pt x="96" y="1029"/>
                    </a:lnTo>
                    <a:lnTo>
                      <a:pt x="124" y="958"/>
                    </a:lnTo>
                    <a:lnTo>
                      <a:pt x="156" y="888"/>
                    </a:lnTo>
                    <a:lnTo>
                      <a:pt x="190" y="820"/>
                    </a:lnTo>
                    <a:lnTo>
                      <a:pt x="228" y="755"/>
                    </a:lnTo>
                    <a:lnTo>
                      <a:pt x="268" y="692"/>
                    </a:lnTo>
                    <a:lnTo>
                      <a:pt x="313" y="630"/>
                    </a:lnTo>
                    <a:lnTo>
                      <a:pt x="359" y="570"/>
                    </a:lnTo>
                    <a:lnTo>
                      <a:pt x="408" y="514"/>
                    </a:lnTo>
                    <a:lnTo>
                      <a:pt x="460" y="459"/>
                    </a:lnTo>
                    <a:lnTo>
                      <a:pt x="514" y="408"/>
                    </a:lnTo>
                    <a:lnTo>
                      <a:pt x="572" y="358"/>
                    </a:lnTo>
                    <a:lnTo>
                      <a:pt x="631" y="311"/>
                    </a:lnTo>
                    <a:lnTo>
                      <a:pt x="692" y="268"/>
                    </a:lnTo>
                    <a:lnTo>
                      <a:pt x="756" y="226"/>
                    </a:lnTo>
                    <a:lnTo>
                      <a:pt x="821" y="189"/>
                    </a:lnTo>
                    <a:lnTo>
                      <a:pt x="889" y="154"/>
                    </a:lnTo>
                    <a:lnTo>
                      <a:pt x="959" y="123"/>
                    </a:lnTo>
                    <a:lnTo>
                      <a:pt x="1030" y="95"/>
                    </a:lnTo>
                    <a:lnTo>
                      <a:pt x="1102" y="69"/>
                    </a:lnTo>
                    <a:lnTo>
                      <a:pt x="1176" y="49"/>
                    </a:lnTo>
                    <a:lnTo>
                      <a:pt x="1252" y="32"/>
                    </a:lnTo>
                    <a:lnTo>
                      <a:pt x="1330" y="18"/>
                    </a:lnTo>
                    <a:lnTo>
                      <a:pt x="1408" y="8"/>
                    </a:lnTo>
                    <a:lnTo>
                      <a:pt x="1488" y="2"/>
                    </a:lnTo>
                    <a:lnTo>
                      <a:pt x="1568" y="0"/>
                    </a:lnTo>
                    <a:lnTo>
                      <a:pt x="1648" y="2"/>
                    </a:lnTo>
                    <a:lnTo>
                      <a:pt x="1728" y="8"/>
                    </a:lnTo>
                    <a:lnTo>
                      <a:pt x="1806" y="18"/>
                    </a:lnTo>
                    <a:lnTo>
                      <a:pt x="1883" y="32"/>
                    </a:lnTo>
                    <a:lnTo>
                      <a:pt x="1960" y="49"/>
                    </a:lnTo>
                    <a:lnTo>
                      <a:pt x="2033" y="69"/>
                    </a:lnTo>
                    <a:lnTo>
                      <a:pt x="2106" y="95"/>
                    </a:lnTo>
                    <a:lnTo>
                      <a:pt x="2177" y="123"/>
                    </a:lnTo>
                    <a:lnTo>
                      <a:pt x="2247" y="154"/>
                    </a:lnTo>
                    <a:lnTo>
                      <a:pt x="2315" y="189"/>
                    </a:lnTo>
                    <a:lnTo>
                      <a:pt x="2380" y="226"/>
                    </a:lnTo>
                    <a:lnTo>
                      <a:pt x="2444" y="268"/>
                    </a:lnTo>
                    <a:lnTo>
                      <a:pt x="2505" y="311"/>
                    </a:lnTo>
                    <a:lnTo>
                      <a:pt x="2564" y="358"/>
                    </a:lnTo>
                    <a:lnTo>
                      <a:pt x="2622" y="408"/>
                    </a:lnTo>
                    <a:lnTo>
                      <a:pt x="2676" y="459"/>
                    </a:lnTo>
                    <a:lnTo>
                      <a:pt x="2727" y="514"/>
                    </a:lnTo>
                    <a:lnTo>
                      <a:pt x="2777" y="570"/>
                    </a:lnTo>
                    <a:lnTo>
                      <a:pt x="2823" y="630"/>
                    </a:lnTo>
                    <a:lnTo>
                      <a:pt x="2867" y="692"/>
                    </a:lnTo>
                    <a:lnTo>
                      <a:pt x="2908" y="755"/>
                    </a:lnTo>
                    <a:lnTo>
                      <a:pt x="2946" y="821"/>
                    </a:lnTo>
                    <a:lnTo>
                      <a:pt x="2980" y="889"/>
                    </a:lnTo>
                    <a:lnTo>
                      <a:pt x="3012" y="958"/>
                    </a:lnTo>
                    <a:lnTo>
                      <a:pt x="3040" y="1029"/>
                    </a:lnTo>
                    <a:lnTo>
                      <a:pt x="3065" y="1102"/>
                    </a:lnTo>
                    <a:lnTo>
                      <a:pt x="3086" y="1177"/>
                    </a:lnTo>
                    <a:lnTo>
                      <a:pt x="3104" y="1252"/>
                    </a:lnTo>
                    <a:lnTo>
                      <a:pt x="3118" y="1329"/>
                    </a:lnTo>
                    <a:lnTo>
                      <a:pt x="3127" y="1408"/>
                    </a:lnTo>
                    <a:lnTo>
                      <a:pt x="3134" y="1487"/>
                    </a:lnTo>
                    <a:lnTo>
                      <a:pt x="3135" y="1568"/>
                    </a:lnTo>
                    <a:lnTo>
                      <a:pt x="3134" y="1649"/>
                    </a:lnTo>
                    <a:lnTo>
                      <a:pt x="3127" y="1728"/>
                    </a:lnTo>
                    <a:lnTo>
                      <a:pt x="3118" y="1807"/>
                    </a:lnTo>
                    <a:lnTo>
                      <a:pt x="3104" y="1884"/>
                    </a:lnTo>
                    <a:lnTo>
                      <a:pt x="3086" y="1960"/>
                    </a:lnTo>
                    <a:lnTo>
                      <a:pt x="3065" y="2034"/>
                    </a:lnTo>
                    <a:lnTo>
                      <a:pt x="3040" y="2107"/>
                    </a:lnTo>
                    <a:lnTo>
                      <a:pt x="3012" y="2179"/>
                    </a:lnTo>
                    <a:lnTo>
                      <a:pt x="2980" y="2247"/>
                    </a:lnTo>
                    <a:lnTo>
                      <a:pt x="2946" y="2315"/>
                    </a:lnTo>
                    <a:lnTo>
                      <a:pt x="2908" y="2381"/>
                    </a:lnTo>
                    <a:lnTo>
                      <a:pt x="2867" y="2444"/>
                    </a:lnTo>
                    <a:lnTo>
                      <a:pt x="2823" y="2506"/>
                    </a:lnTo>
                    <a:lnTo>
                      <a:pt x="2777" y="2565"/>
                    </a:lnTo>
                    <a:lnTo>
                      <a:pt x="2728" y="2622"/>
                    </a:lnTo>
                    <a:lnTo>
                      <a:pt x="2676" y="2677"/>
                    </a:lnTo>
                    <a:lnTo>
                      <a:pt x="2622" y="2729"/>
                    </a:lnTo>
                    <a:lnTo>
                      <a:pt x="2564" y="2778"/>
                    </a:lnTo>
                    <a:lnTo>
                      <a:pt x="2505" y="2825"/>
                    </a:lnTo>
                    <a:lnTo>
                      <a:pt x="2444" y="2869"/>
                    </a:lnTo>
                    <a:lnTo>
                      <a:pt x="2380" y="2910"/>
                    </a:lnTo>
                    <a:lnTo>
                      <a:pt x="2315" y="2948"/>
                    </a:lnTo>
                    <a:lnTo>
                      <a:pt x="2247" y="2982"/>
                    </a:lnTo>
                    <a:lnTo>
                      <a:pt x="2177" y="3013"/>
                    </a:lnTo>
                    <a:lnTo>
                      <a:pt x="2106" y="3042"/>
                    </a:lnTo>
                    <a:lnTo>
                      <a:pt x="2033" y="3066"/>
                    </a:lnTo>
                    <a:lnTo>
                      <a:pt x="1960" y="3088"/>
                    </a:lnTo>
                    <a:lnTo>
                      <a:pt x="1883" y="3105"/>
                    </a:lnTo>
                    <a:lnTo>
                      <a:pt x="1806" y="3118"/>
                    </a:lnTo>
                    <a:lnTo>
                      <a:pt x="1728" y="3129"/>
                    </a:lnTo>
                    <a:lnTo>
                      <a:pt x="1648" y="3135"/>
                    </a:lnTo>
                    <a:lnTo>
                      <a:pt x="1568" y="313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2" name="îşḷîḑè"/>
              <p:cNvSpPr/>
              <p:nvPr/>
            </p:nvSpPr>
            <p:spPr bwMode="auto">
              <a:xfrm rot="2534512">
                <a:off x="1816494" y="3228817"/>
                <a:ext cx="480194" cy="475725"/>
              </a:xfrm>
              <a:custGeom>
                <a:avLst/>
                <a:gdLst>
                  <a:gd name="T0" fmla="*/ 978 w 2178"/>
                  <a:gd name="T1" fmla="*/ 4 h 2179"/>
                  <a:gd name="T2" fmla="*/ 818 w 2178"/>
                  <a:gd name="T3" fmla="*/ 33 h 2179"/>
                  <a:gd name="T4" fmla="*/ 665 w 2178"/>
                  <a:gd name="T5" fmla="*/ 84 h 2179"/>
                  <a:gd name="T6" fmla="*/ 524 w 2178"/>
                  <a:gd name="T7" fmla="*/ 157 h 2179"/>
                  <a:gd name="T8" fmla="*/ 396 w 2178"/>
                  <a:gd name="T9" fmla="*/ 248 h 2179"/>
                  <a:gd name="T10" fmla="*/ 283 w 2178"/>
                  <a:gd name="T11" fmla="*/ 356 h 2179"/>
                  <a:gd name="T12" fmla="*/ 186 w 2178"/>
                  <a:gd name="T13" fmla="*/ 480 h 2179"/>
                  <a:gd name="T14" fmla="*/ 107 w 2178"/>
                  <a:gd name="T15" fmla="*/ 616 h 2179"/>
                  <a:gd name="T16" fmla="*/ 49 w 2178"/>
                  <a:gd name="T17" fmla="*/ 765 h 2179"/>
                  <a:gd name="T18" fmla="*/ 12 w 2178"/>
                  <a:gd name="T19" fmla="*/ 924 h 2179"/>
                  <a:gd name="T20" fmla="*/ 0 w 2178"/>
                  <a:gd name="T21" fmla="*/ 1089 h 2179"/>
                  <a:gd name="T22" fmla="*/ 12 w 2178"/>
                  <a:gd name="T23" fmla="*/ 1255 h 2179"/>
                  <a:gd name="T24" fmla="*/ 49 w 2178"/>
                  <a:gd name="T25" fmla="*/ 1413 h 2179"/>
                  <a:gd name="T26" fmla="*/ 107 w 2178"/>
                  <a:gd name="T27" fmla="*/ 1561 h 2179"/>
                  <a:gd name="T28" fmla="*/ 186 w 2178"/>
                  <a:gd name="T29" fmla="*/ 1698 h 2179"/>
                  <a:gd name="T30" fmla="*/ 283 w 2178"/>
                  <a:gd name="T31" fmla="*/ 1822 h 2179"/>
                  <a:gd name="T32" fmla="*/ 396 w 2178"/>
                  <a:gd name="T33" fmla="*/ 1930 h 2179"/>
                  <a:gd name="T34" fmla="*/ 524 w 2178"/>
                  <a:gd name="T35" fmla="*/ 2022 h 2179"/>
                  <a:gd name="T36" fmla="*/ 665 w 2178"/>
                  <a:gd name="T37" fmla="*/ 2093 h 2179"/>
                  <a:gd name="T38" fmla="*/ 818 w 2178"/>
                  <a:gd name="T39" fmla="*/ 2144 h 2179"/>
                  <a:gd name="T40" fmla="*/ 978 w 2178"/>
                  <a:gd name="T41" fmla="*/ 2173 h 2179"/>
                  <a:gd name="T42" fmla="*/ 1145 w 2178"/>
                  <a:gd name="T43" fmla="*/ 2178 h 2179"/>
                  <a:gd name="T44" fmla="*/ 1308 w 2178"/>
                  <a:gd name="T45" fmla="*/ 2157 h 2179"/>
                  <a:gd name="T46" fmla="*/ 1464 w 2178"/>
                  <a:gd name="T47" fmla="*/ 2112 h 2179"/>
                  <a:gd name="T48" fmla="*/ 1608 w 2178"/>
                  <a:gd name="T49" fmla="*/ 2047 h 2179"/>
                  <a:gd name="T50" fmla="*/ 1741 w 2178"/>
                  <a:gd name="T51" fmla="*/ 1962 h 2179"/>
                  <a:gd name="T52" fmla="*/ 1859 w 2178"/>
                  <a:gd name="T53" fmla="*/ 1860 h 2179"/>
                  <a:gd name="T54" fmla="*/ 1962 w 2178"/>
                  <a:gd name="T55" fmla="*/ 1741 h 2179"/>
                  <a:gd name="T56" fmla="*/ 2047 w 2178"/>
                  <a:gd name="T57" fmla="*/ 1608 h 2179"/>
                  <a:gd name="T58" fmla="*/ 2112 w 2178"/>
                  <a:gd name="T59" fmla="*/ 1463 h 2179"/>
                  <a:gd name="T60" fmla="*/ 2156 w 2178"/>
                  <a:gd name="T61" fmla="*/ 1309 h 2179"/>
                  <a:gd name="T62" fmla="*/ 2177 w 2178"/>
                  <a:gd name="T63" fmla="*/ 1145 h 2179"/>
                  <a:gd name="T64" fmla="*/ 2173 w 2178"/>
                  <a:gd name="T65" fmla="*/ 977 h 2179"/>
                  <a:gd name="T66" fmla="*/ 2144 w 2178"/>
                  <a:gd name="T67" fmla="*/ 817 h 2179"/>
                  <a:gd name="T68" fmla="*/ 2092 w 2178"/>
                  <a:gd name="T69" fmla="*/ 666 h 2179"/>
                  <a:gd name="T70" fmla="*/ 2020 w 2178"/>
                  <a:gd name="T71" fmla="*/ 525 h 2179"/>
                  <a:gd name="T72" fmla="*/ 1929 w 2178"/>
                  <a:gd name="T73" fmla="*/ 396 h 2179"/>
                  <a:gd name="T74" fmla="*/ 1821 w 2178"/>
                  <a:gd name="T75" fmla="*/ 283 h 2179"/>
                  <a:gd name="T76" fmla="*/ 1697 w 2178"/>
                  <a:gd name="T77" fmla="*/ 185 h 2179"/>
                  <a:gd name="T78" fmla="*/ 1561 w 2178"/>
                  <a:gd name="T79" fmla="*/ 106 h 2179"/>
                  <a:gd name="T80" fmla="*/ 1412 w 2178"/>
                  <a:gd name="T81" fmla="*/ 48 h 2179"/>
                  <a:gd name="T82" fmla="*/ 1255 w 2178"/>
                  <a:gd name="T83" fmla="*/ 11 h 2179"/>
                  <a:gd name="T84" fmla="*/ 1089 w 2178"/>
                  <a:gd name="T85" fmla="*/ 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8" h="2179">
                    <a:moveTo>
                      <a:pt x="1089" y="0"/>
                    </a:moveTo>
                    <a:lnTo>
                      <a:pt x="1033" y="1"/>
                    </a:lnTo>
                    <a:lnTo>
                      <a:pt x="978" y="4"/>
                    </a:lnTo>
                    <a:lnTo>
                      <a:pt x="923" y="11"/>
                    </a:lnTo>
                    <a:lnTo>
                      <a:pt x="870" y="21"/>
                    </a:lnTo>
                    <a:lnTo>
                      <a:pt x="818" y="33"/>
                    </a:lnTo>
                    <a:lnTo>
                      <a:pt x="766" y="48"/>
                    </a:lnTo>
                    <a:lnTo>
                      <a:pt x="714" y="65"/>
                    </a:lnTo>
                    <a:lnTo>
                      <a:pt x="665" y="84"/>
                    </a:lnTo>
                    <a:lnTo>
                      <a:pt x="617" y="106"/>
                    </a:lnTo>
                    <a:lnTo>
                      <a:pt x="570" y="130"/>
                    </a:lnTo>
                    <a:lnTo>
                      <a:pt x="524" y="157"/>
                    </a:lnTo>
                    <a:lnTo>
                      <a:pt x="481" y="185"/>
                    </a:lnTo>
                    <a:lnTo>
                      <a:pt x="437" y="216"/>
                    </a:lnTo>
                    <a:lnTo>
                      <a:pt x="396" y="248"/>
                    </a:lnTo>
                    <a:lnTo>
                      <a:pt x="357" y="283"/>
                    </a:lnTo>
                    <a:lnTo>
                      <a:pt x="319" y="318"/>
                    </a:lnTo>
                    <a:lnTo>
                      <a:pt x="283" y="356"/>
                    </a:lnTo>
                    <a:lnTo>
                      <a:pt x="248" y="396"/>
                    </a:lnTo>
                    <a:lnTo>
                      <a:pt x="216" y="438"/>
                    </a:lnTo>
                    <a:lnTo>
                      <a:pt x="186" y="480"/>
                    </a:lnTo>
                    <a:lnTo>
                      <a:pt x="158" y="525"/>
                    </a:lnTo>
                    <a:lnTo>
                      <a:pt x="131" y="569"/>
                    </a:lnTo>
                    <a:lnTo>
                      <a:pt x="107" y="616"/>
                    </a:lnTo>
                    <a:lnTo>
                      <a:pt x="86" y="666"/>
                    </a:lnTo>
                    <a:lnTo>
                      <a:pt x="66" y="715"/>
                    </a:lnTo>
                    <a:lnTo>
                      <a:pt x="49" y="765"/>
                    </a:lnTo>
                    <a:lnTo>
                      <a:pt x="34" y="817"/>
                    </a:lnTo>
                    <a:lnTo>
                      <a:pt x="22" y="870"/>
                    </a:lnTo>
                    <a:lnTo>
                      <a:pt x="12" y="924"/>
                    </a:lnTo>
                    <a:lnTo>
                      <a:pt x="5" y="977"/>
                    </a:lnTo>
                    <a:lnTo>
                      <a:pt x="1" y="1032"/>
                    </a:lnTo>
                    <a:lnTo>
                      <a:pt x="0" y="1089"/>
                    </a:lnTo>
                    <a:lnTo>
                      <a:pt x="1" y="1145"/>
                    </a:lnTo>
                    <a:lnTo>
                      <a:pt x="5" y="1200"/>
                    </a:lnTo>
                    <a:lnTo>
                      <a:pt x="12" y="1255"/>
                    </a:lnTo>
                    <a:lnTo>
                      <a:pt x="22" y="1309"/>
                    </a:lnTo>
                    <a:lnTo>
                      <a:pt x="34" y="1361"/>
                    </a:lnTo>
                    <a:lnTo>
                      <a:pt x="49" y="1413"/>
                    </a:lnTo>
                    <a:lnTo>
                      <a:pt x="66" y="1463"/>
                    </a:lnTo>
                    <a:lnTo>
                      <a:pt x="86" y="1513"/>
                    </a:lnTo>
                    <a:lnTo>
                      <a:pt x="107" y="1561"/>
                    </a:lnTo>
                    <a:lnTo>
                      <a:pt x="131" y="1608"/>
                    </a:lnTo>
                    <a:lnTo>
                      <a:pt x="158" y="1654"/>
                    </a:lnTo>
                    <a:lnTo>
                      <a:pt x="186" y="1698"/>
                    </a:lnTo>
                    <a:lnTo>
                      <a:pt x="216" y="1741"/>
                    </a:lnTo>
                    <a:lnTo>
                      <a:pt x="248" y="1782"/>
                    </a:lnTo>
                    <a:lnTo>
                      <a:pt x="283" y="1822"/>
                    </a:lnTo>
                    <a:lnTo>
                      <a:pt x="319" y="1860"/>
                    </a:lnTo>
                    <a:lnTo>
                      <a:pt x="357" y="1896"/>
                    </a:lnTo>
                    <a:lnTo>
                      <a:pt x="396" y="1930"/>
                    </a:lnTo>
                    <a:lnTo>
                      <a:pt x="437" y="1962"/>
                    </a:lnTo>
                    <a:lnTo>
                      <a:pt x="481" y="1993"/>
                    </a:lnTo>
                    <a:lnTo>
                      <a:pt x="524" y="2022"/>
                    </a:lnTo>
                    <a:lnTo>
                      <a:pt x="570" y="2047"/>
                    </a:lnTo>
                    <a:lnTo>
                      <a:pt x="617" y="2071"/>
                    </a:lnTo>
                    <a:lnTo>
                      <a:pt x="665" y="2093"/>
                    </a:lnTo>
                    <a:lnTo>
                      <a:pt x="714" y="2113"/>
                    </a:lnTo>
                    <a:lnTo>
                      <a:pt x="765" y="2129"/>
                    </a:lnTo>
                    <a:lnTo>
                      <a:pt x="818" y="2144"/>
                    </a:lnTo>
                    <a:lnTo>
                      <a:pt x="870" y="2157"/>
                    </a:lnTo>
                    <a:lnTo>
                      <a:pt x="923" y="2166"/>
                    </a:lnTo>
                    <a:lnTo>
                      <a:pt x="978" y="2173"/>
                    </a:lnTo>
                    <a:lnTo>
                      <a:pt x="1033" y="2178"/>
                    </a:lnTo>
                    <a:lnTo>
                      <a:pt x="1089" y="2179"/>
                    </a:lnTo>
                    <a:lnTo>
                      <a:pt x="1145" y="2178"/>
                    </a:lnTo>
                    <a:lnTo>
                      <a:pt x="1200" y="2173"/>
                    </a:lnTo>
                    <a:lnTo>
                      <a:pt x="1255" y="2166"/>
                    </a:lnTo>
                    <a:lnTo>
                      <a:pt x="1308" y="2157"/>
                    </a:lnTo>
                    <a:lnTo>
                      <a:pt x="1360" y="2144"/>
                    </a:lnTo>
                    <a:lnTo>
                      <a:pt x="1412" y="2129"/>
                    </a:lnTo>
                    <a:lnTo>
                      <a:pt x="1464" y="2112"/>
                    </a:lnTo>
                    <a:lnTo>
                      <a:pt x="1513" y="2093"/>
                    </a:lnTo>
                    <a:lnTo>
                      <a:pt x="1561" y="2071"/>
                    </a:lnTo>
                    <a:lnTo>
                      <a:pt x="1608" y="2047"/>
                    </a:lnTo>
                    <a:lnTo>
                      <a:pt x="1654" y="2020"/>
                    </a:lnTo>
                    <a:lnTo>
                      <a:pt x="1697" y="1993"/>
                    </a:lnTo>
                    <a:lnTo>
                      <a:pt x="1741" y="1962"/>
                    </a:lnTo>
                    <a:lnTo>
                      <a:pt x="1782" y="1930"/>
                    </a:lnTo>
                    <a:lnTo>
                      <a:pt x="1821" y="1896"/>
                    </a:lnTo>
                    <a:lnTo>
                      <a:pt x="1859" y="1860"/>
                    </a:lnTo>
                    <a:lnTo>
                      <a:pt x="1895" y="1821"/>
                    </a:lnTo>
                    <a:lnTo>
                      <a:pt x="1930" y="1782"/>
                    </a:lnTo>
                    <a:lnTo>
                      <a:pt x="1962" y="1741"/>
                    </a:lnTo>
                    <a:lnTo>
                      <a:pt x="1992" y="1698"/>
                    </a:lnTo>
                    <a:lnTo>
                      <a:pt x="2020" y="1654"/>
                    </a:lnTo>
                    <a:lnTo>
                      <a:pt x="2047" y="1608"/>
                    </a:lnTo>
                    <a:lnTo>
                      <a:pt x="2071" y="1561"/>
                    </a:lnTo>
                    <a:lnTo>
                      <a:pt x="2092" y="1513"/>
                    </a:lnTo>
                    <a:lnTo>
                      <a:pt x="2112" y="1463"/>
                    </a:lnTo>
                    <a:lnTo>
                      <a:pt x="2129" y="1413"/>
                    </a:lnTo>
                    <a:lnTo>
                      <a:pt x="2144" y="1361"/>
                    </a:lnTo>
                    <a:lnTo>
                      <a:pt x="2156" y="1309"/>
                    </a:lnTo>
                    <a:lnTo>
                      <a:pt x="2166" y="1255"/>
                    </a:lnTo>
                    <a:lnTo>
                      <a:pt x="2173" y="1200"/>
                    </a:lnTo>
                    <a:lnTo>
                      <a:pt x="2177" y="1145"/>
                    </a:lnTo>
                    <a:lnTo>
                      <a:pt x="2178" y="1089"/>
                    </a:lnTo>
                    <a:lnTo>
                      <a:pt x="2177" y="1032"/>
                    </a:lnTo>
                    <a:lnTo>
                      <a:pt x="2173" y="977"/>
                    </a:lnTo>
                    <a:lnTo>
                      <a:pt x="2166" y="924"/>
                    </a:lnTo>
                    <a:lnTo>
                      <a:pt x="2156" y="870"/>
                    </a:lnTo>
                    <a:lnTo>
                      <a:pt x="2144" y="817"/>
                    </a:lnTo>
                    <a:lnTo>
                      <a:pt x="2129" y="765"/>
                    </a:lnTo>
                    <a:lnTo>
                      <a:pt x="2112" y="715"/>
                    </a:lnTo>
                    <a:lnTo>
                      <a:pt x="2092" y="666"/>
                    </a:lnTo>
                    <a:lnTo>
                      <a:pt x="2071" y="616"/>
                    </a:lnTo>
                    <a:lnTo>
                      <a:pt x="2047" y="569"/>
                    </a:lnTo>
                    <a:lnTo>
                      <a:pt x="2020" y="525"/>
                    </a:lnTo>
                    <a:lnTo>
                      <a:pt x="1992" y="480"/>
                    </a:lnTo>
                    <a:lnTo>
                      <a:pt x="1962" y="438"/>
                    </a:lnTo>
                    <a:lnTo>
                      <a:pt x="1929" y="396"/>
                    </a:lnTo>
                    <a:lnTo>
                      <a:pt x="1895" y="356"/>
                    </a:lnTo>
                    <a:lnTo>
                      <a:pt x="1859" y="318"/>
                    </a:lnTo>
                    <a:lnTo>
                      <a:pt x="1821" y="283"/>
                    </a:lnTo>
                    <a:lnTo>
                      <a:pt x="1782" y="248"/>
                    </a:lnTo>
                    <a:lnTo>
                      <a:pt x="1741" y="216"/>
                    </a:lnTo>
                    <a:lnTo>
                      <a:pt x="1697" y="185"/>
                    </a:lnTo>
                    <a:lnTo>
                      <a:pt x="1654" y="157"/>
                    </a:lnTo>
                    <a:lnTo>
                      <a:pt x="1608" y="130"/>
                    </a:lnTo>
                    <a:lnTo>
                      <a:pt x="1561" y="106"/>
                    </a:lnTo>
                    <a:lnTo>
                      <a:pt x="1513" y="84"/>
                    </a:lnTo>
                    <a:lnTo>
                      <a:pt x="1464" y="65"/>
                    </a:lnTo>
                    <a:lnTo>
                      <a:pt x="1412" y="48"/>
                    </a:lnTo>
                    <a:lnTo>
                      <a:pt x="1360" y="33"/>
                    </a:lnTo>
                    <a:lnTo>
                      <a:pt x="1308" y="21"/>
                    </a:lnTo>
                    <a:lnTo>
                      <a:pt x="1255" y="11"/>
                    </a:lnTo>
                    <a:lnTo>
                      <a:pt x="1200" y="4"/>
                    </a:lnTo>
                    <a:lnTo>
                      <a:pt x="1145" y="1"/>
                    </a:lnTo>
                    <a:lnTo>
                      <a:pt x="108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9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3" name="iŝļîdè"/>
              <p:cNvSpPr/>
              <p:nvPr/>
            </p:nvSpPr>
            <p:spPr bwMode="auto">
              <a:xfrm rot="2534512">
                <a:off x="2008587" y="3239782"/>
                <a:ext cx="348030" cy="684128"/>
              </a:xfrm>
              <a:custGeom>
                <a:avLst/>
                <a:gdLst>
                  <a:gd name="T0" fmla="*/ 0 w 1583"/>
                  <a:gd name="T1" fmla="*/ 0 h 3137"/>
                  <a:gd name="T2" fmla="*/ 16 w 1583"/>
                  <a:gd name="T3" fmla="*/ 479 h 3137"/>
                  <a:gd name="T4" fmla="*/ 182 w 1583"/>
                  <a:gd name="T5" fmla="*/ 490 h 3137"/>
                  <a:gd name="T6" fmla="*/ 339 w 1583"/>
                  <a:gd name="T7" fmla="*/ 527 h 3137"/>
                  <a:gd name="T8" fmla="*/ 488 w 1583"/>
                  <a:gd name="T9" fmla="*/ 585 h 3137"/>
                  <a:gd name="T10" fmla="*/ 624 w 1583"/>
                  <a:gd name="T11" fmla="*/ 664 h 3137"/>
                  <a:gd name="T12" fmla="*/ 748 w 1583"/>
                  <a:gd name="T13" fmla="*/ 762 h 3137"/>
                  <a:gd name="T14" fmla="*/ 856 w 1583"/>
                  <a:gd name="T15" fmla="*/ 875 h 3137"/>
                  <a:gd name="T16" fmla="*/ 947 w 1583"/>
                  <a:gd name="T17" fmla="*/ 1004 h 3137"/>
                  <a:gd name="T18" fmla="*/ 1019 w 1583"/>
                  <a:gd name="T19" fmla="*/ 1145 h 3137"/>
                  <a:gd name="T20" fmla="*/ 1071 w 1583"/>
                  <a:gd name="T21" fmla="*/ 1296 h 3137"/>
                  <a:gd name="T22" fmla="*/ 1100 w 1583"/>
                  <a:gd name="T23" fmla="*/ 1456 h 3137"/>
                  <a:gd name="T24" fmla="*/ 1104 w 1583"/>
                  <a:gd name="T25" fmla="*/ 1624 h 3137"/>
                  <a:gd name="T26" fmla="*/ 1083 w 1583"/>
                  <a:gd name="T27" fmla="*/ 1788 h 3137"/>
                  <a:gd name="T28" fmla="*/ 1039 w 1583"/>
                  <a:gd name="T29" fmla="*/ 1942 h 3137"/>
                  <a:gd name="T30" fmla="*/ 974 w 1583"/>
                  <a:gd name="T31" fmla="*/ 2087 h 3137"/>
                  <a:gd name="T32" fmla="*/ 889 w 1583"/>
                  <a:gd name="T33" fmla="*/ 2220 h 3137"/>
                  <a:gd name="T34" fmla="*/ 786 w 1583"/>
                  <a:gd name="T35" fmla="*/ 2339 h 3137"/>
                  <a:gd name="T36" fmla="*/ 668 w 1583"/>
                  <a:gd name="T37" fmla="*/ 2441 h 3137"/>
                  <a:gd name="T38" fmla="*/ 535 w 1583"/>
                  <a:gd name="T39" fmla="*/ 2526 h 3137"/>
                  <a:gd name="T40" fmla="*/ 391 w 1583"/>
                  <a:gd name="T41" fmla="*/ 2591 h 3137"/>
                  <a:gd name="T42" fmla="*/ 235 w 1583"/>
                  <a:gd name="T43" fmla="*/ 2636 h 3137"/>
                  <a:gd name="T44" fmla="*/ 72 w 1583"/>
                  <a:gd name="T45" fmla="*/ 2657 h 3137"/>
                  <a:gd name="T46" fmla="*/ 0 w 1583"/>
                  <a:gd name="T47" fmla="*/ 2658 h 3137"/>
                  <a:gd name="T48" fmla="*/ 16 w 1583"/>
                  <a:gd name="T49" fmla="*/ 3137 h 3137"/>
                  <a:gd name="T50" fmla="*/ 254 w 1583"/>
                  <a:gd name="T51" fmla="*/ 3118 h 3137"/>
                  <a:gd name="T52" fmla="*/ 481 w 1583"/>
                  <a:gd name="T53" fmla="*/ 3066 h 3137"/>
                  <a:gd name="T54" fmla="*/ 695 w 1583"/>
                  <a:gd name="T55" fmla="*/ 2982 h 3137"/>
                  <a:gd name="T56" fmla="*/ 892 w 1583"/>
                  <a:gd name="T57" fmla="*/ 2869 h 3137"/>
                  <a:gd name="T58" fmla="*/ 1070 w 1583"/>
                  <a:gd name="T59" fmla="*/ 2729 h 3137"/>
                  <a:gd name="T60" fmla="*/ 1225 w 1583"/>
                  <a:gd name="T61" fmla="*/ 2565 h 3137"/>
                  <a:gd name="T62" fmla="*/ 1356 w 1583"/>
                  <a:gd name="T63" fmla="*/ 2381 h 3137"/>
                  <a:gd name="T64" fmla="*/ 1460 w 1583"/>
                  <a:gd name="T65" fmla="*/ 2179 h 3137"/>
                  <a:gd name="T66" fmla="*/ 1534 w 1583"/>
                  <a:gd name="T67" fmla="*/ 1960 h 3137"/>
                  <a:gd name="T68" fmla="*/ 1575 w 1583"/>
                  <a:gd name="T69" fmla="*/ 1728 h 3137"/>
                  <a:gd name="T70" fmla="*/ 1582 w 1583"/>
                  <a:gd name="T71" fmla="*/ 1487 h 3137"/>
                  <a:gd name="T72" fmla="*/ 1552 w 1583"/>
                  <a:gd name="T73" fmla="*/ 1252 h 3137"/>
                  <a:gd name="T74" fmla="*/ 1488 w 1583"/>
                  <a:gd name="T75" fmla="*/ 1029 h 3137"/>
                  <a:gd name="T76" fmla="*/ 1394 w 1583"/>
                  <a:gd name="T77" fmla="*/ 821 h 3137"/>
                  <a:gd name="T78" fmla="*/ 1271 w 1583"/>
                  <a:gd name="T79" fmla="*/ 630 h 3137"/>
                  <a:gd name="T80" fmla="*/ 1124 w 1583"/>
                  <a:gd name="T81" fmla="*/ 459 h 3137"/>
                  <a:gd name="T82" fmla="*/ 953 w 1583"/>
                  <a:gd name="T83" fmla="*/ 311 h 3137"/>
                  <a:gd name="T84" fmla="*/ 763 w 1583"/>
                  <a:gd name="T85" fmla="*/ 189 h 3137"/>
                  <a:gd name="T86" fmla="*/ 554 w 1583"/>
                  <a:gd name="T87" fmla="*/ 95 h 3137"/>
                  <a:gd name="T88" fmla="*/ 331 w 1583"/>
                  <a:gd name="T89" fmla="*/ 32 h 3137"/>
                  <a:gd name="T90" fmla="*/ 96 w 1583"/>
                  <a:gd name="T91" fmla="*/ 2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3" h="3137">
                    <a:moveTo>
                      <a:pt x="16" y="0"/>
                    </a:moveTo>
                    <a:lnTo>
                      <a:pt x="8" y="0"/>
                    </a:lnTo>
                    <a:lnTo>
                      <a:pt x="0" y="0"/>
                    </a:lnTo>
                    <a:lnTo>
                      <a:pt x="0" y="479"/>
                    </a:lnTo>
                    <a:lnTo>
                      <a:pt x="8" y="479"/>
                    </a:lnTo>
                    <a:lnTo>
                      <a:pt x="16" y="479"/>
                    </a:lnTo>
                    <a:lnTo>
                      <a:pt x="72" y="480"/>
                    </a:lnTo>
                    <a:lnTo>
                      <a:pt x="127" y="483"/>
                    </a:lnTo>
                    <a:lnTo>
                      <a:pt x="182" y="490"/>
                    </a:lnTo>
                    <a:lnTo>
                      <a:pt x="235" y="500"/>
                    </a:lnTo>
                    <a:lnTo>
                      <a:pt x="287" y="512"/>
                    </a:lnTo>
                    <a:lnTo>
                      <a:pt x="339" y="527"/>
                    </a:lnTo>
                    <a:lnTo>
                      <a:pt x="391" y="544"/>
                    </a:lnTo>
                    <a:lnTo>
                      <a:pt x="440" y="563"/>
                    </a:lnTo>
                    <a:lnTo>
                      <a:pt x="488" y="585"/>
                    </a:lnTo>
                    <a:lnTo>
                      <a:pt x="535" y="609"/>
                    </a:lnTo>
                    <a:lnTo>
                      <a:pt x="581" y="636"/>
                    </a:lnTo>
                    <a:lnTo>
                      <a:pt x="624" y="664"/>
                    </a:lnTo>
                    <a:lnTo>
                      <a:pt x="668" y="695"/>
                    </a:lnTo>
                    <a:lnTo>
                      <a:pt x="709" y="727"/>
                    </a:lnTo>
                    <a:lnTo>
                      <a:pt x="748" y="762"/>
                    </a:lnTo>
                    <a:lnTo>
                      <a:pt x="786" y="797"/>
                    </a:lnTo>
                    <a:lnTo>
                      <a:pt x="822" y="835"/>
                    </a:lnTo>
                    <a:lnTo>
                      <a:pt x="856" y="875"/>
                    </a:lnTo>
                    <a:lnTo>
                      <a:pt x="889" y="917"/>
                    </a:lnTo>
                    <a:lnTo>
                      <a:pt x="919" y="959"/>
                    </a:lnTo>
                    <a:lnTo>
                      <a:pt x="947" y="1004"/>
                    </a:lnTo>
                    <a:lnTo>
                      <a:pt x="974" y="1048"/>
                    </a:lnTo>
                    <a:lnTo>
                      <a:pt x="998" y="1095"/>
                    </a:lnTo>
                    <a:lnTo>
                      <a:pt x="1019" y="1145"/>
                    </a:lnTo>
                    <a:lnTo>
                      <a:pt x="1039" y="1194"/>
                    </a:lnTo>
                    <a:lnTo>
                      <a:pt x="1056" y="1244"/>
                    </a:lnTo>
                    <a:lnTo>
                      <a:pt x="1071" y="1296"/>
                    </a:lnTo>
                    <a:lnTo>
                      <a:pt x="1083" y="1349"/>
                    </a:lnTo>
                    <a:lnTo>
                      <a:pt x="1093" y="1403"/>
                    </a:lnTo>
                    <a:lnTo>
                      <a:pt x="1100" y="1456"/>
                    </a:lnTo>
                    <a:lnTo>
                      <a:pt x="1104" y="1511"/>
                    </a:lnTo>
                    <a:lnTo>
                      <a:pt x="1105" y="1568"/>
                    </a:lnTo>
                    <a:lnTo>
                      <a:pt x="1104" y="1624"/>
                    </a:lnTo>
                    <a:lnTo>
                      <a:pt x="1100" y="1679"/>
                    </a:lnTo>
                    <a:lnTo>
                      <a:pt x="1093" y="1734"/>
                    </a:lnTo>
                    <a:lnTo>
                      <a:pt x="1083" y="1788"/>
                    </a:lnTo>
                    <a:lnTo>
                      <a:pt x="1071" y="1840"/>
                    </a:lnTo>
                    <a:lnTo>
                      <a:pt x="1056" y="1892"/>
                    </a:lnTo>
                    <a:lnTo>
                      <a:pt x="1039" y="1942"/>
                    </a:lnTo>
                    <a:lnTo>
                      <a:pt x="1019" y="1992"/>
                    </a:lnTo>
                    <a:lnTo>
                      <a:pt x="998" y="2040"/>
                    </a:lnTo>
                    <a:lnTo>
                      <a:pt x="974" y="2087"/>
                    </a:lnTo>
                    <a:lnTo>
                      <a:pt x="947" y="2133"/>
                    </a:lnTo>
                    <a:lnTo>
                      <a:pt x="919" y="2177"/>
                    </a:lnTo>
                    <a:lnTo>
                      <a:pt x="889" y="2220"/>
                    </a:lnTo>
                    <a:lnTo>
                      <a:pt x="857" y="2261"/>
                    </a:lnTo>
                    <a:lnTo>
                      <a:pt x="822" y="2300"/>
                    </a:lnTo>
                    <a:lnTo>
                      <a:pt x="786" y="2339"/>
                    </a:lnTo>
                    <a:lnTo>
                      <a:pt x="748" y="2375"/>
                    </a:lnTo>
                    <a:lnTo>
                      <a:pt x="709" y="2409"/>
                    </a:lnTo>
                    <a:lnTo>
                      <a:pt x="668" y="2441"/>
                    </a:lnTo>
                    <a:lnTo>
                      <a:pt x="624" y="2472"/>
                    </a:lnTo>
                    <a:lnTo>
                      <a:pt x="581" y="2499"/>
                    </a:lnTo>
                    <a:lnTo>
                      <a:pt x="535" y="2526"/>
                    </a:lnTo>
                    <a:lnTo>
                      <a:pt x="488" y="2550"/>
                    </a:lnTo>
                    <a:lnTo>
                      <a:pt x="440" y="2572"/>
                    </a:lnTo>
                    <a:lnTo>
                      <a:pt x="391" y="2591"/>
                    </a:lnTo>
                    <a:lnTo>
                      <a:pt x="339" y="2608"/>
                    </a:lnTo>
                    <a:lnTo>
                      <a:pt x="287" y="2623"/>
                    </a:lnTo>
                    <a:lnTo>
                      <a:pt x="235" y="2636"/>
                    </a:lnTo>
                    <a:lnTo>
                      <a:pt x="182" y="2645"/>
                    </a:lnTo>
                    <a:lnTo>
                      <a:pt x="127" y="2652"/>
                    </a:lnTo>
                    <a:lnTo>
                      <a:pt x="72" y="2657"/>
                    </a:lnTo>
                    <a:lnTo>
                      <a:pt x="16" y="2658"/>
                    </a:lnTo>
                    <a:lnTo>
                      <a:pt x="8" y="2658"/>
                    </a:lnTo>
                    <a:lnTo>
                      <a:pt x="0" y="2658"/>
                    </a:lnTo>
                    <a:lnTo>
                      <a:pt x="0" y="3136"/>
                    </a:lnTo>
                    <a:lnTo>
                      <a:pt x="8" y="3136"/>
                    </a:lnTo>
                    <a:lnTo>
                      <a:pt x="16" y="3137"/>
                    </a:lnTo>
                    <a:lnTo>
                      <a:pt x="96" y="3135"/>
                    </a:lnTo>
                    <a:lnTo>
                      <a:pt x="176" y="3129"/>
                    </a:lnTo>
                    <a:lnTo>
                      <a:pt x="254" y="3118"/>
                    </a:lnTo>
                    <a:lnTo>
                      <a:pt x="331" y="3105"/>
                    </a:lnTo>
                    <a:lnTo>
                      <a:pt x="408" y="3088"/>
                    </a:lnTo>
                    <a:lnTo>
                      <a:pt x="481" y="3066"/>
                    </a:lnTo>
                    <a:lnTo>
                      <a:pt x="554" y="3042"/>
                    </a:lnTo>
                    <a:lnTo>
                      <a:pt x="625" y="3013"/>
                    </a:lnTo>
                    <a:lnTo>
                      <a:pt x="695" y="2982"/>
                    </a:lnTo>
                    <a:lnTo>
                      <a:pt x="763" y="2948"/>
                    </a:lnTo>
                    <a:lnTo>
                      <a:pt x="828" y="2910"/>
                    </a:lnTo>
                    <a:lnTo>
                      <a:pt x="892" y="2869"/>
                    </a:lnTo>
                    <a:lnTo>
                      <a:pt x="953" y="2825"/>
                    </a:lnTo>
                    <a:lnTo>
                      <a:pt x="1012" y="2778"/>
                    </a:lnTo>
                    <a:lnTo>
                      <a:pt x="1070" y="2729"/>
                    </a:lnTo>
                    <a:lnTo>
                      <a:pt x="1124" y="2677"/>
                    </a:lnTo>
                    <a:lnTo>
                      <a:pt x="1176" y="2622"/>
                    </a:lnTo>
                    <a:lnTo>
                      <a:pt x="1225" y="2565"/>
                    </a:lnTo>
                    <a:lnTo>
                      <a:pt x="1271" y="2506"/>
                    </a:lnTo>
                    <a:lnTo>
                      <a:pt x="1315" y="2444"/>
                    </a:lnTo>
                    <a:lnTo>
                      <a:pt x="1356" y="2381"/>
                    </a:lnTo>
                    <a:lnTo>
                      <a:pt x="1394" y="2315"/>
                    </a:lnTo>
                    <a:lnTo>
                      <a:pt x="1428" y="2247"/>
                    </a:lnTo>
                    <a:lnTo>
                      <a:pt x="1460" y="2179"/>
                    </a:lnTo>
                    <a:lnTo>
                      <a:pt x="1488" y="2107"/>
                    </a:lnTo>
                    <a:lnTo>
                      <a:pt x="1513" y="2034"/>
                    </a:lnTo>
                    <a:lnTo>
                      <a:pt x="1534" y="1960"/>
                    </a:lnTo>
                    <a:lnTo>
                      <a:pt x="1552" y="1884"/>
                    </a:lnTo>
                    <a:lnTo>
                      <a:pt x="1566" y="1807"/>
                    </a:lnTo>
                    <a:lnTo>
                      <a:pt x="1575" y="1728"/>
                    </a:lnTo>
                    <a:lnTo>
                      <a:pt x="1582" y="1649"/>
                    </a:lnTo>
                    <a:lnTo>
                      <a:pt x="1583" y="1568"/>
                    </a:lnTo>
                    <a:lnTo>
                      <a:pt x="1582" y="1487"/>
                    </a:lnTo>
                    <a:lnTo>
                      <a:pt x="1575" y="1408"/>
                    </a:lnTo>
                    <a:lnTo>
                      <a:pt x="1566" y="1329"/>
                    </a:lnTo>
                    <a:lnTo>
                      <a:pt x="1552" y="1252"/>
                    </a:lnTo>
                    <a:lnTo>
                      <a:pt x="1534" y="1177"/>
                    </a:lnTo>
                    <a:lnTo>
                      <a:pt x="1513" y="1102"/>
                    </a:lnTo>
                    <a:lnTo>
                      <a:pt x="1488" y="1029"/>
                    </a:lnTo>
                    <a:lnTo>
                      <a:pt x="1460" y="958"/>
                    </a:lnTo>
                    <a:lnTo>
                      <a:pt x="1428" y="889"/>
                    </a:lnTo>
                    <a:lnTo>
                      <a:pt x="1394" y="821"/>
                    </a:lnTo>
                    <a:lnTo>
                      <a:pt x="1356" y="755"/>
                    </a:lnTo>
                    <a:lnTo>
                      <a:pt x="1315" y="692"/>
                    </a:lnTo>
                    <a:lnTo>
                      <a:pt x="1271" y="630"/>
                    </a:lnTo>
                    <a:lnTo>
                      <a:pt x="1225" y="570"/>
                    </a:lnTo>
                    <a:lnTo>
                      <a:pt x="1175" y="514"/>
                    </a:lnTo>
                    <a:lnTo>
                      <a:pt x="1124" y="459"/>
                    </a:lnTo>
                    <a:lnTo>
                      <a:pt x="1070" y="408"/>
                    </a:lnTo>
                    <a:lnTo>
                      <a:pt x="1012" y="358"/>
                    </a:lnTo>
                    <a:lnTo>
                      <a:pt x="953" y="311"/>
                    </a:lnTo>
                    <a:lnTo>
                      <a:pt x="892" y="268"/>
                    </a:lnTo>
                    <a:lnTo>
                      <a:pt x="828" y="226"/>
                    </a:lnTo>
                    <a:lnTo>
                      <a:pt x="763" y="189"/>
                    </a:lnTo>
                    <a:lnTo>
                      <a:pt x="695" y="154"/>
                    </a:lnTo>
                    <a:lnTo>
                      <a:pt x="625" y="123"/>
                    </a:lnTo>
                    <a:lnTo>
                      <a:pt x="554" y="95"/>
                    </a:lnTo>
                    <a:lnTo>
                      <a:pt x="481" y="69"/>
                    </a:lnTo>
                    <a:lnTo>
                      <a:pt x="408" y="49"/>
                    </a:lnTo>
                    <a:lnTo>
                      <a:pt x="331" y="32"/>
                    </a:lnTo>
                    <a:lnTo>
                      <a:pt x="254" y="18"/>
                    </a:lnTo>
                    <a:lnTo>
                      <a:pt x="176" y="8"/>
                    </a:lnTo>
                    <a:lnTo>
                      <a:pt x="96" y="2"/>
                    </a:lnTo>
                    <a:lnTo>
                      <a:pt x="1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264" name="ïṣḷiḑè"/>
              <p:cNvSpPr/>
              <p:nvPr/>
            </p:nvSpPr>
            <p:spPr bwMode="auto">
              <a:xfrm rot="2534512">
                <a:off x="2022540" y="3308410"/>
                <a:ext cx="243401" cy="475725"/>
              </a:xfrm>
              <a:custGeom>
                <a:avLst/>
                <a:gdLst>
                  <a:gd name="T0" fmla="*/ 1104 w 1105"/>
                  <a:gd name="T1" fmla="*/ 1032 h 2179"/>
                  <a:gd name="T2" fmla="*/ 1093 w 1105"/>
                  <a:gd name="T3" fmla="*/ 924 h 2179"/>
                  <a:gd name="T4" fmla="*/ 1071 w 1105"/>
                  <a:gd name="T5" fmla="*/ 817 h 2179"/>
                  <a:gd name="T6" fmla="*/ 1039 w 1105"/>
                  <a:gd name="T7" fmla="*/ 715 h 2179"/>
                  <a:gd name="T8" fmla="*/ 998 w 1105"/>
                  <a:gd name="T9" fmla="*/ 616 h 2179"/>
                  <a:gd name="T10" fmla="*/ 947 w 1105"/>
                  <a:gd name="T11" fmla="*/ 525 h 2179"/>
                  <a:gd name="T12" fmla="*/ 889 w 1105"/>
                  <a:gd name="T13" fmla="*/ 438 h 2179"/>
                  <a:gd name="T14" fmla="*/ 822 w 1105"/>
                  <a:gd name="T15" fmla="*/ 356 h 2179"/>
                  <a:gd name="T16" fmla="*/ 748 w 1105"/>
                  <a:gd name="T17" fmla="*/ 283 h 2179"/>
                  <a:gd name="T18" fmla="*/ 668 w 1105"/>
                  <a:gd name="T19" fmla="*/ 216 h 2179"/>
                  <a:gd name="T20" fmla="*/ 581 w 1105"/>
                  <a:gd name="T21" fmla="*/ 157 h 2179"/>
                  <a:gd name="T22" fmla="*/ 488 w 1105"/>
                  <a:gd name="T23" fmla="*/ 106 h 2179"/>
                  <a:gd name="T24" fmla="*/ 391 w 1105"/>
                  <a:gd name="T25" fmla="*/ 65 h 2179"/>
                  <a:gd name="T26" fmla="*/ 287 w 1105"/>
                  <a:gd name="T27" fmla="*/ 33 h 2179"/>
                  <a:gd name="T28" fmla="*/ 182 w 1105"/>
                  <a:gd name="T29" fmla="*/ 11 h 2179"/>
                  <a:gd name="T30" fmla="*/ 72 w 1105"/>
                  <a:gd name="T31" fmla="*/ 1 h 2179"/>
                  <a:gd name="T32" fmla="*/ 8 w 1105"/>
                  <a:gd name="T33" fmla="*/ 0 h 2179"/>
                  <a:gd name="T34" fmla="*/ 0 w 1105"/>
                  <a:gd name="T35" fmla="*/ 2179 h 2179"/>
                  <a:gd name="T36" fmla="*/ 16 w 1105"/>
                  <a:gd name="T37" fmla="*/ 2179 h 2179"/>
                  <a:gd name="T38" fmla="*/ 127 w 1105"/>
                  <a:gd name="T39" fmla="*/ 2173 h 2179"/>
                  <a:gd name="T40" fmla="*/ 235 w 1105"/>
                  <a:gd name="T41" fmla="*/ 2157 h 2179"/>
                  <a:gd name="T42" fmla="*/ 339 w 1105"/>
                  <a:gd name="T43" fmla="*/ 2129 h 2179"/>
                  <a:gd name="T44" fmla="*/ 440 w 1105"/>
                  <a:gd name="T45" fmla="*/ 2093 h 2179"/>
                  <a:gd name="T46" fmla="*/ 535 w 1105"/>
                  <a:gd name="T47" fmla="*/ 2047 h 2179"/>
                  <a:gd name="T48" fmla="*/ 624 w 1105"/>
                  <a:gd name="T49" fmla="*/ 1993 h 2179"/>
                  <a:gd name="T50" fmla="*/ 709 w 1105"/>
                  <a:gd name="T51" fmla="*/ 1930 h 2179"/>
                  <a:gd name="T52" fmla="*/ 786 w 1105"/>
                  <a:gd name="T53" fmla="*/ 1860 h 2179"/>
                  <a:gd name="T54" fmla="*/ 857 w 1105"/>
                  <a:gd name="T55" fmla="*/ 1782 h 2179"/>
                  <a:gd name="T56" fmla="*/ 919 w 1105"/>
                  <a:gd name="T57" fmla="*/ 1698 h 2179"/>
                  <a:gd name="T58" fmla="*/ 974 w 1105"/>
                  <a:gd name="T59" fmla="*/ 1608 h 2179"/>
                  <a:gd name="T60" fmla="*/ 1019 w 1105"/>
                  <a:gd name="T61" fmla="*/ 1513 h 2179"/>
                  <a:gd name="T62" fmla="*/ 1056 w 1105"/>
                  <a:gd name="T63" fmla="*/ 1413 h 2179"/>
                  <a:gd name="T64" fmla="*/ 1083 w 1105"/>
                  <a:gd name="T65" fmla="*/ 1309 h 2179"/>
                  <a:gd name="T66" fmla="*/ 1100 w 1105"/>
                  <a:gd name="T67" fmla="*/ 1200 h 2179"/>
                  <a:gd name="T68" fmla="*/ 1105 w 1105"/>
                  <a:gd name="T69" fmla="*/ 1089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2179">
                    <a:moveTo>
                      <a:pt x="1105" y="1089"/>
                    </a:moveTo>
                    <a:lnTo>
                      <a:pt x="1104" y="1032"/>
                    </a:lnTo>
                    <a:lnTo>
                      <a:pt x="1100" y="977"/>
                    </a:lnTo>
                    <a:lnTo>
                      <a:pt x="1093" y="924"/>
                    </a:lnTo>
                    <a:lnTo>
                      <a:pt x="1083" y="870"/>
                    </a:lnTo>
                    <a:lnTo>
                      <a:pt x="1071" y="817"/>
                    </a:lnTo>
                    <a:lnTo>
                      <a:pt x="1056" y="765"/>
                    </a:lnTo>
                    <a:lnTo>
                      <a:pt x="1039" y="715"/>
                    </a:lnTo>
                    <a:lnTo>
                      <a:pt x="1019" y="666"/>
                    </a:lnTo>
                    <a:lnTo>
                      <a:pt x="998" y="616"/>
                    </a:lnTo>
                    <a:lnTo>
                      <a:pt x="974" y="569"/>
                    </a:lnTo>
                    <a:lnTo>
                      <a:pt x="947" y="525"/>
                    </a:lnTo>
                    <a:lnTo>
                      <a:pt x="919" y="480"/>
                    </a:lnTo>
                    <a:lnTo>
                      <a:pt x="889" y="438"/>
                    </a:lnTo>
                    <a:lnTo>
                      <a:pt x="856" y="396"/>
                    </a:lnTo>
                    <a:lnTo>
                      <a:pt x="822" y="356"/>
                    </a:lnTo>
                    <a:lnTo>
                      <a:pt x="786" y="318"/>
                    </a:lnTo>
                    <a:lnTo>
                      <a:pt x="748" y="283"/>
                    </a:lnTo>
                    <a:lnTo>
                      <a:pt x="709" y="248"/>
                    </a:lnTo>
                    <a:lnTo>
                      <a:pt x="668" y="216"/>
                    </a:lnTo>
                    <a:lnTo>
                      <a:pt x="624" y="185"/>
                    </a:lnTo>
                    <a:lnTo>
                      <a:pt x="581" y="157"/>
                    </a:lnTo>
                    <a:lnTo>
                      <a:pt x="535" y="130"/>
                    </a:lnTo>
                    <a:lnTo>
                      <a:pt x="488" y="106"/>
                    </a:lnTo>
                    <a:lnTo>
                      <a:pt x="440" y="84"/>
                    </a:lnTo>
                    <a:lnTo>
                      <a:pt x="391" y="65"/>
                    </a:lnTo>
                    <a:lnTo>
                      <a:pt x="339" y="48"/>
                    </a:lnTo>
                    <a:lnTo>
                      <a:pt x="287" y="33"/>
                    </a:lnTo>
                    <a:lnTo>
                      <a:pt x="235" y="21"/>
                    </a:lnTo>
                    <a:lnTo>
                      <a:pt x="182" y="11"/>
                    </a:lnTo>
                    <a:lnTo>
                      <a:pt x="127" y="4"/>
                    </a:lnTo>
                    <a:lnTo>
                      <a:pt x="72" y="1"/>
                    </a:lnTo>
                    <a:lnTo>
                      <a:pt x="16" y="0"/>
                    </a:lnTo>
                    <a:lnTo>
                      <a:pt x="8" y="0"/>
                    </a:lnTo>
                    <a:lnTo>
                      <a:pt x="0" y="0"/>
                    </a:lnTo>
                    <a:lnTo>
                      <a:pt x="0" y="2179"/>
                    </a:lnTo>
                    <a:lnTo>
                      <a:pt x="8" y="2179"/>
                    </a:lnTo>
                    <a:lnTo>
                      <a:pt x="16" y="2179"/>
                    </a:lnTo>
                    <a:lnTo>
                      <a:pt x="72" y="2178"/>
                    </a:lnTo>
                    <a:lnTo>
                      <a:pt x="127" y="2173"/>
                    </a:lnTo>
                    <a:lnTo>
                      <a:pt x="182" y="2166"/>
                    </a:lnTo>
                    <a:lnTo>
                      <a:pt x="235" y="2157"/>
                    </a:lnTo>
                    <a:lnTo>
                      <a:pt x="287" y="2144"/>
                    </a:lnTo>
                    <a:lnTo>
                      <a:pt x="339" y="2129"/>
                    </a:lnTo>
                    <a:lnTo>
                      <a:pt x="391" y="2112"/>
                    </a:lnTo>
                    <a:lnTo>
                      <a:pt x="440" y="2093"/>
                    </a:lnTo>
                    <a:lnTo>
                      <a:pt x="488" y="2071"/>
                    </a:lnTo>
                    <a:lnTo>
                      <a:pt x="535" y="2047"/>
                    </a:lnTo>
                    <a:lnTo>
                      <a:pt x="581" y="2020"/>
                    </a:lnTo>
                    <a:lnTo>
                      <a:pt x="624" y="1993"/>
                    </a:lnTo>
                    <a:lnTo>
                      <a:pt x="668" y="1962"/>
                    </a:lnTo>
                    <a:lnTo>
                      <a:pt x="709" y="1930"/>
                    </a:lnTo>
                    <a:lnTo>
                      <a:pt x="748" y="1896"/>
                    </a:lnTo>
                    <a:lnTo>
                      <a:pt x="786" y="1860"/>
                    </a:lnTo>
                    <a:lnTo>
                      <a:pt x="822" y="1821"/>
                    </a:lnTo>
                    <a:lnTo>
                      <a:pt x="857" y="1782"/>
                    </a:lnTo>
                    <a:lnTo>
                      <a:pt x="889" y="1741"/>
                    </a:lnTo>
                    <a:lnTo>
                      <a:pt x="919" y="1698"/>
                    </a:lnTo>
                    <a:lnTo>
                      <a:pt x="947" y="1654"/>
                    </a:lnTo>
                    <a:lnTo>
                      <a:pt x="974" y="1608"/>
                    </a:lnTo>
                    <a:lnTo>
                      <a:pt x="998" y="1561"/>
                    </a:lnTo>
                    <a:lnTo>
                      <a:pt x="1019" y="1513"/>
                    </a:lnTo>
                    <a:lnTo>
                      <a:pt x="1039" y="1463"/>
                    </a:lnTo>
                    <a:lnTo>
                      <a:pt x="1056" y="1413"/>
                    </a:lnTo>
                    <a:lnTo>
                      <a:pt x="1071" y="1361"/>
                    </a:lnTo>
                    <a:lnTo>
                      <a:pt x="1083" y="1309"/>
                    </a:lnTo>
                    <a:lnTo>
                      <a:pt x="1093" y="1255"/>
                    </a:lnTo>
                    <a:lnTo>
                      <a:pt x="1100" y="1200"/>
                    </a:lnTo>
                    <a:lnTo>
                      <a:pt x="1104" y="1145"/>
                    </a:lnTo>
                    <a:lnTo>
                      <a:pt x="1105" y="1089"/>
                    </a:lnTo>
                    <a:close/>
                  </a:path>
                </a:pathLst>
              </a:custGeom>
              <a:solidFill>
                <a:srgbClr val="D1E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lnSpcReduction="1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cxnSp>
          <p:nvCxnSpPr>
            <p:cNvPr id="245" name="直接连接符 244"/>
            <p:cNvCxnSpPr>
              <a:stCxn id="240" idx="1"/>
              <a:endCxn id="239" idx="5"/>
            </p:cNvCxnSpPr>
            <p:nvPr/>
          </p:nvCxnSpPr>
          <p:spPr>
            <a:xfrm flipH="1" flipV="1">
              <a:off x="4586" y="2877"/>
              <a:ext cx="1398" cy="185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a:stCxn id="240" idx="6"/>
              <a:endCxn id="241" idx="3"/>
            </p:cNvCxnSpPr>
            <p:nvPr/>
          </p:nvCxnSpPr>
          <p:spPr>
            <a:xfrm flipV="1">
              <a:off x="6128" y="3853"/>
              <a:ext cx="1195" cy="9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a:stCxn id="241" idx="6"/>
              <a:endCxn id="242" idx="2"/>
            </p:cNvCxnSpPr>
            <p:nvPr/>
          </p:nvCxnSpPr>
          <p:spPr>
            <a:xfrm>
              <a:off x="7467" y="3794"/>
              <a:ext cx="1849" cy="2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242" idx="5"/>
              <a:endCxn id="243" idx="1"/>
            </p:cNvCxnSpPr>
            <p:nvPr/>
          </p:nvCxnSpPr>
          <p:spPr>
            <a:xfrm>
              <a:off x="9460" y="4131"/>
              <a:ext cx="965" cy="14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44" idx="3"/>
              <a:endCxn id="243" idx="6"/>
            </p:cNvCxnSpPr>
            <p:nvPr/>
          </p:nvCxnSpPr>
          <p:spPr>
            <a:xfrm flipH="1" flipV="1">
              <a:off x="10569" y="5628"/>
              <a:ext cx="1694" cy="23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0" name="直接箭头连接符 249"/>
            <p:cNvCxnSpPr>
              <a:stCxn id="244" idx="7"/>
            </p:cNvCxnSpPr>
            <p:nvPr/>
          </p:nvCxnSpPr>
          <p:spPr>
            <a:xfrm flipV="1">
              <a:off x="12383" y="4013"/>
              <a:ext cx="1222" cy="1726"/>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直接连接符 237"/>
            <p:cNvCxnSpPr>
              <a:stCxn id="239" idx="3"/>
              <a:endCxn id="255" idx="26"/>
            </p:cNvCxnSpPr>
            <p:nvPr/>
          </p:nvCxnSpPr>
          <p:spPr>
            <a:xfrm flipH="1">
              <a:off x="3500" y="2877"/>
              <a:ext cx="966" cy="7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9" name="î$ľíḋè"/>
            <p:cNvSpPr/>
            <p:nvPr/>
          </p:nvSpPr>
          <p:spPr>
            <a:xfrm>
              <a:off x="4441" y="2733"/>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0" name="îṡ1iḍè"/>
            <p:cNvSpPr/>
            <p:nvPr/>
          </p:nvSpPr>
          <p:spPr>
            <a:xfrm>
              <a:off x="5959" y="4706"/>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1" name="ï$1îďê"/>
            <p:cNvSpPr/>
            <p:nvPr/>
          </p:nvSpPr>
          <p:spPr>
            <a:xfrm>
              <a:off x="7299" y="3709"/>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2" name="ïṩliḑê"/>
            <p:cNvSpPr/>
            <p:nvPr/>
          </p:nvSpPr>
          <p:spPr>
            <a:xfrm>
              <a:off x="9316" y="3986"/>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3" name="ïṩļíḋê"/>
            <p:cNvSpPr/>
            <p:nvPr/>
          </p:nvSpPr>
          <p:spPr>
            <a:xfrm>
              <a:off x="10401" y="5544"/>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244" name="íSḷíḓè"/>
            <p:cNvSpPr/>
            <p:nvPr/>
          </p:nvSpPr>
          <p:spPr>
            <a:xfrm>
              <a:off x="12239" y="5715"/>
              <a:ext cx="169" cy="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25000" lnSpcReduction="20000"/>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2400"/>
            </a:p>
          </p:txBody>
        </p:sp>
        <p:sp>
          <p:nvSpPr>
            <p:cNvPr id="5" name="文本框 4"/>
            <p:cNvSpPr txBox="1"/>
            <p:nvPr/>
          </p:nvSpPr>
          <p:spPr>
            <a:xfrm>
              <a:off x="4037" y="2090"/>
              <a:ext cx="1060" cy="424"/>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忽 视</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1" name="文本框 10"/>
            <p:cNvSpPr txBox="1"/>
            <p:nvPr/>
          </p:nvSpPr>
          <p:spPr>
            <a:xfrm>
              <a:off x="5513" y="5085"/>
              <a:ext cx="1060" cy="74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职责不清</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2" name="文本框 11"/>
            <p:cNvSpPr txBox="1"/>
            <p:nvPr/>
          </p:nvSpPr>
          <p:spPr>
            <a:xfrm>
              <a:off x="6573" y="3127"/>
              <a:ext cx="1689" cy="424"/>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缺少预评估</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8720" y="2789"/>
              <a:ext cx="1850" cy="1055"/>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作业场所与活动不熟悉说明书不具体</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4" name="文本框 13"/>
            <p:cNvSpPr txBox="1"/>
            <p:nvPr/>
          </p:nvSpPr>
          <p:spPr>
            <a:xfrm>
              <a:off x="10288" y="4747"/>
              <a:ext cx="1391" cy="74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交底沟通</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735" b="1">
                  <a:solidFill>
                    <a:schemeClr val="tx1">
                      <a:lumMod val="75000"/>
                      <a:lumOff val="25000"/>
                    </a:schemeClr>
                  </a:solidFill>
                  <a:latin typeface="微软雅黑" panose="020B0503020204020204" charset="-122"/>
                  <a:ea typeface="微软雅黑" panose="020B0503020204020204" charset="-122"/>
                </a:rPr>
                <a:t>协调不足</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11337" y="5989"/>
              <a:ext cx="2094" cy="740"/>
            </a:xfrm>
            <a:prstGeom prst="rect">
              <a:avLst/>
            </a:prstGeom>
            <a:noFill/>
          </p:spPr>
          <p:txBody>
            <a:bodyPr wrap="square" rtlCol="0" anchor="t">
              <a:spAutoFit/>
            </a:bodyPr>
            <a:lstStyle/>
            <a:p>
              <a:pPr algn="ctr"/>
              <a:r>
                <a:rPr lang="zh-CN" altLang="en-US" sz="1735" b="1">
                  <a:solidFill>
                    <a:schemeClr val="tx1">
                      <a:lumMod val="75000"/>
                      <a:lumOff val="25000"/>
                    </a:schemeClr>
                  </a:solidFill>
                  <a:latin typeface="微软雅黑" panose="020B0503020204020204" charset="-122"/>
                  <a:ea typeface="微软雅黑" panose="020B0503020204020204" charset="-122"/>
                </a:rPr>
                <a:t>现场监督与</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1735" b="1">
                  <a:solidFill>
                    <a:schemeClr val="tx1">
                      <a:lumMod val="75000"/>
                      <a:lumOff val="25000"/>
                    </a:schemeClr>
                  </a:solidFill>
                  <a:latin typeface="微软雅黑" panose="020B0503020204020204" charset="-122"/>
                  <a:ea typeface="微软雅黑" panose="020B0503020204020204" charset="-122"/>
                </a:rPr>
                <a:t>绩效评估不够</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3、承包商管理主要问题</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59" name="矩形 58"/>
          <p:cNvSpPr/>
          <p:nvPr>
            <p:custDataLst>
              <p:tags r:id="rId1"/>
            </p:custDataLst>
          </p:nvPr>
        </p:nvSpPr>
        <p:spPr bwMode="auto">
          <a:xfrm>
            <a:off x="5130800" y="1488440"/>
            <a:ext cx="42145" cy="1314929"/>
          </a:xfrm>
          <a:prstGeom prst="rect">
            <a:avLst/>
          </a:prstGeom>
          <a:solidFill>
            <a:schemeClr val="tx1">
              <a:lumMod val="75000"/>
              <a:lumOff val="25000"/>
            </a:schemeClr>
          </a:solidFill>
          <a:ln w="9525">
            <a:solidFill>
              <a:schemeClr val="tx1">
                <a:lumMod val="75000"/>
                <a:lumOff val="25000"/>
              </a:schemeClr>
            </a:solidFill>
            <a:round/>
          </a:ln>
        </p:spPr>
        <p:txBody>
          <a:bodyPr vert="horz" wrap="square" lIns="91440" tIns="45720" rIns="91440" bIns="45720" numCol="1" rtlCol="0" anchor="t" anchorCtr="0" compatLnSpc="1">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60" name="矩形 59"/>
          <p:cNvSpPr/>
          <p:nvPr>
            <p:custDataLst>
              <p:tags r:id="rId2"/>
            </p:custDataLst>
          </p:nvPr>
        </p:nvSpPr>
        <p:spPr bwMode="auto">
          <a:xfrm>
            <a:off x="8018347" y="1753352"/>
            <a:ext cx="42145" cy="1314929"/>
          </a:xfrm>
          <a:prstGeom prst="rect">
            <a:avLst/>
          </a:prstGeom>
          <a:solidFill>
            <a:schemeClr val="accent2"/>
          </a:solidFill>
          <a:ln w="9525">
            <a:noFill/>
            <a:round/>
          </a:ln>
        </p:spPr>
        <p:txBody>
          <a:bodyPr vert="horz" wrap="square" lIns="91440" tIns="45720" rIns="91440" bIns="45720" numCol="1" rtlCol="0" anchor="t" anchorCtr="0" compatLnSpc="1">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nvGrpSpPr>
          <p:cNvPr id="61" name="组合 60"/>
          <p:cNvGrpSpPr/>
          <p:nvPr>
            <p:custDataLst>
              <p:tags r:id="rId3"/>
            </p:custDataLst>
          </p:nvPr>
        </p:nvGrpSpPr>
        <p:grpSpPr>
          <a:xfrm>
            <a:off x="7253713" y="2920172"/>
            <a:ext cx="367265" cy="403389"/>
            <a:chOff x="7016751" y="4257673"/>
            <a:chExt cx="447675" cy="492127"/>
          </a:xfrm>
          <a:solidFill>
            <a:schemeClr val="accent2">
              <a:lumMod val="60000"/>
              <a:lumOff val="40000"/>
            </a:schemeClr>
          </a:solidFill>
        </p:grpSpPr>
        <p:sp>
          <p:nvSpPr>
            <p:cNvPr id="62" name="Oval 116"/>
            <p:cNvSpPr>
              <a:spLocks noChangeArrowheads="1"/>
            </p:cNvSpPr>
            <p:nvPr>
              <p:custDataLst>
                <p:tags r:id="rId4"/>
              </p:custDataLst>
            </p:nvPr>
          </p:nvSpPr>
          <p:spPr bwMode="auto">
            <a:xfrm>
              <a:off x="7070726" y="4257677"/>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63" name="Oval 117"/>
            <p:cNvSpPr>
              <a:spLocks noChangeArrowheads="1"/>
            </p:cNvSpPr>
            <p:nvPr>
              <p:custDataLst>
                <p:tags r:id="rId5"/>
              </p:custDataLst>
            </p:nvPr>
          </p:nvSpPr>
          <p:spPr bwMode="auto">
            <a:xfrm>
              <a:off x="7245351" y="4257673"/>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64" name="Freeform 118"/>
            <p:cNvSpPr/>
            <p:nvPr>
              <p:custDataLst>
                <p:tags r:id="rId6"/>
              </p:custDataLst>
            </p:nvPr>
          </p:nvSpPr>
          <p:spPr bwMode="auto">
            <a:xfrm>
              <a:off x="7331076" y="4683124"/>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65" name="Freeform 119"/>
            <p:cNvSpPr>
              <a:spLocks noEditPoints="1"/>
            </p:cNvSpPr>
            <p:nvPr>
              <p:custDataLst>
                <p:tags r:id="rId7"/>
              </p:custDataLst>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algn="just"/>
              <a:endParaRPr lang="zh-CN" altLang="en-US" sz="1335"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66" name="Freeform 77"/>
          <p:cNvSpPr>
            <a:spLocks noEditPoints="1"/>
          </p:cNvSpPr>
          <p:nvPr>
            <p:custDataLst>
              <p:tags r:id="rId8"/>
            </p:custDataLst>
          </p:nvPr>
        </p:nvSpPr>
        <p:spPr bwMode="auto">
          <a:xfrm>
            <a:off x="6260291" y="4068929"/>
            <a:ext cx="439515" cy="425064"/>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C00000"/>
          </a:solidFill>
          <a:ln>
            <a:noFill/>
          </a:ln>
        </p:spPr>
        <p:txBody>
          <a:bodyPr vert="horz" wrap="square" lIns="91440" tIns="45720" rIns="91440" bIns="45720" numCol="1" anchor="t" anchorCtr="0" compatLnSpc="1">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nvGrpSpPr>
          <p:cNvPr id="67" name="Group 46"/>
          <p:cNvGrpSpPr/>
          <p:nvPr>
            <p:custDataLst>
              <p:tags r:id="rId9"/>
            </p:custDataLst>
          </p:nvPr>
        </p:nvGrpSpPr>
        <p:grpSpPr bwMode="auto">
          <a:xfrm>
            <a:off x="5687116" y="2611911"/>
            <a:ext cx="427472" cy="486476"/>
            <a:chOff x="0" y="0"/>
            <a:chExt cx="361887" cy="411805"/>
          </a:xfrm>
          <a:solidFill>
            <a:schemeClr val="tx1">
              <a:lumMod val="75000"/>
              <a:lumOff val="25000"/>
            </a:schemeClr>
          </a:solidFill>
        </p:grpSpPr>
        <p:sp>
          <p:nvSpPr>
            <p:cNvPr id="68" name="Freeform 68"/>
            <p:cNvSpPr>
              <a:spLocks noEditPoints="1" noChangeArrowheads="1"/>
            </p:cNvSpPr>
            <p:nvPr>
              <p:custDataLst>
                <p:tags r:id="rId10"/>
              </p:custDataLst>
            </p:nvPr>
          </p:nvSpPr>
          <p:spPr bwMode="auto">
            <a:xfrm>
              <a:off x="0" y="0"/>
              <a:ext cx="164722" cy="299495"/>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w="9525" cmpd="sng">
              <a:noFill/>
              <a:bevel/>
            </a:ln>
          </p:spPr>
          <p:txBody>
            <a:bodyPr>
              <a:normAutofit fontScale="92500"/>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69" name="Freeform 69"/>
            <p:cNvSpPr>
              <a:spLocks noEditPoints="1" noChangeArrowheads="1"/>
            </p:cNvSpPr>
            <p:nvPr>
              <p:custDataLst>
                <p:tags r:id="rId11"/>
              </p:custDataLst>
            </p:nvPr>
          </p:nvSpPr>
          <p:spPr bwMode="auto">
            <a:xfrm>
              <a:off x="192174" y="112310"/>
              <a:ext cx="169713" cy="299495"/>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w="9525" cmpd="sng">
              <a:noFill/>
              <a:bevel/>
            </a:ln>
          </p:spPr>
          <p:txBody>
            <a:bodyPr>
              <a:normAutofit fontScale="92500"/>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70" name="Freeform 70"/>
            <p:cNvSpPr>
              <a:spLocks noChangeArrowheads="1"/>
            </p:cNvSpPr>
            <p:nvPr>
              <p:custDataLst>
                <p:tags r:id="rId12"/>
              </p:custDataLst>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w="9525" cmpd="sng">
              <a:noFill/>
              <a:bevel/>
            </a:ln>
          </p:spPr>
          <p:txBody>
            <a:bodyPr>
              <a:normAutofit fontScale="25000" lnSpcReduction="20000"/>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71" name="Freeform 71"/>
            <p:cNvSpPr>
              <a:spLocks noChangeArrowheads="1"/>
            </p:cNvSpPr>
            <p:nvPr>
              <p:custDataLst>
                <p:tags r:id="rId13"/>
              </p:custDataLst>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grpFill/>
            <a:ln w="9525" cmpd="sng">
              <a:noFill/>
              <a:bevel/>
            </a:ln>
          </p:spPr>
          <p:txBody>
            <a:bodyPr>
              <a:normAutofit fontScale="25000" lnSpcReduction="20000"/>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72" name="矩形 71"/>
          <p:cNvSpPr/>
          <p:nvPr>
            <p:custDataLst>
              <p:tags r:id="rId14"/>
            </p:custDataLst>
          </p:nvPr>
        </p:nvSpPr>
        <p:spPr bwMode="auto">
          <a:xfrm>
            <a:off x="6664885" y="4998532"/>
            <a:ext cx="2510649" cy="40941"/>
          </a:xfrm>
          <a:prstGeom prst="rect">
            <a:avLst/>
          </a:prstGeom>
          <a:solidFill>
            <a:srgbClr val="C00000"/>
          </a:solidFill>
          <a:ln w="9525">
            <a:noFill/>
            <a:round/>
          </a:ln>
        </p:spPr>
        <p:txBody>
          <a:bodyPr vert="horz" wrap="square" lIns="91440" tIns="45720" rIns="91440" bIns="45720" numCol="1" rtlCol="0" anchor="t" anchorCtr="0" compatLnSpc="1">
            <a:normAutofit fontScale="25000" lnSpcReduction="20000"/>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73" name="KSO_Shape"/>
          <p:cNvSpPr/>
          <p:nvPr>
            <p:custDataLst>
              <p:tags r:id="rId15"/>
            </p:custDataLst>
          </p:nvPr>
        </p:nvSpPr>
        <p:spPr bwMode="auto">
          <a:xfrm>
            <a:off x="5130800" y="2096535"/>
            <a:ext cx="1538901" cy="151602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chemeClr val="tx1">
              <a:lumMod val="75000"/>
              <a:lumOff val="25000"/>
            </a:schemeClr>
          </a:solidFill>
          <a:ln>
            <a:noFill/>
          </a:ln>
          <a:extLst>
            <a:ext uri="{91240B29-F687-4F45-9708-019B960494DF}">
              <a14:hiddenLine xmlns:a14="http://schemas.microsoft.com/office/drawing/2010/main" w="38100">
                <a:solidFill>
                  <a:srgbClr val="000000"/>
                </a:solidFill>
                <a:prstDash val="solid"/>
                <a:round/>
              </a14:hiddenLine>
            </a:ext>
          </a:extLst>
        </p:spPr>
        <p:txBody>
          <a:bodyPr lIns="501444" tIns="575654" rIns="501444" bIns="614745" anchor="ctr">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74" name="KSO_Shape"/>
          <p:cNvSpPr/>
          <p:nvPr>
            <p:custDataLst>
              <p:tags r:id="rId16"/>
            </p:custDataLst>
          </p:nvPr>
        </p:nvSpPr>
        <p:spPr bwMode="auto">
          <a:xfrm>
            <a:off x="6667293" y="2363856"/>
            <a:ext cx="1538901" cy="151602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chemeClr val="accent2"/>
          </a:solidFill>
          <a:ln>
            <a:noFill/>
          </a:ln>
        </p:spPr>
        <p:txBody>
          <a:bodyPr lIns="501444" tIns="575654" rIns="501444" bIns="614745" anchor="ctr">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75" name="KSO_Shape"/>
          <p:cNvSpPr/>
          <p:nvPr>
            <p:custDataLst>
              <p:tags r:id="rId17"/>
            </p:custDataLst>
          </p:nvPr>
        </p:nvSpPr>
        <p:spPr bwMode="auto">
          <a:xfrm>
            <a:off x="5684708" y="3522247"/>
            <a:ext cx="1538901" cy="151602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C00000"/>
          </a:solidFill>
          <a:ln>
            <a:noFill/>
          </a:ln>
        </p:spPr>
        <p:txBody>
          <a:bodyPr lIns="501444" tIns="575654" rIns="501444" bIns="614745" anchor="ctr">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76" name="矩形 75"/>
          <p:cNvSpPr/>
          <p:nvPr>
            <p:custDataLst>
              <p:tags r:id="rId18"/>
            </p:custDataLst>
          </p:nvPr>
        </p:nvSpPr>
        <p:spPr>
          <a:xfrm>
            <a:off x="3260757" y="1797907"/>
            <a:ext cx="1871247" cy="1076508"/>
          </a:xfrm>
          <a:prstGeom prst="rect">
            <a:avLst/>
          </a:prstGeom>
        </p:spPr>
        <p:txBody>
          <a:bodyPr wrap="square">
            <a:normAutofit/>
          </a:bodyPr>
          <a:lstStyle/>
          <a:p>
            <a:pPr marL="0" lvl="0" indent="0" algn="just">
              <a:lnSpc>
                <a:spcPct val="120000"/>
              </a:lnSpc>
              <a:spcBef>
                <a:spcPts val="0"/>
              </a:spcBef>
              <a:spcAft>
                <a:spcPts val="0"/>
              </a:spcAft>
              <a:buSzPct val="100000"/>
            </a:pPr>
            <a:r>
              <a:rPr lang="zh-CN" altLang="en-US" sz="1735" b="1" smtClean="0">
                <a:solidFill>
                  <a:schemeClr val="tx1">
                    <a:lumMod val="75000"/>
                    <a:lumOff val="25000"/>
                  </a:schemeClr>
                </a:solidFill>
                <a:latin typeface="微软雅黑" panose="020B0503020204020204" charset="-122"/>
                <a:ea typeface="微软雅黑" panose="020B0503020204020204" charset="-122"/>
              </a:rPr>
              <a:t>为发包方服务，受发包方影响</a:t>
            </a:r>
            <a:endParaRPr lang="zh-CN" altLang="en-US" sz="1735" b="1" smtClean="0">
              <a:solidFill>
                <a:schemeClr val="tx1">
                  <a:lumMod val="75000"/>
                  <a:lumOff val="25000"/>
                </a:schemeClr>
              </a:solidFill>
              <a:latin typeface="微软雅黑" panose="020B0503020204020204" charset="-122"/>
              <a:ea typeface="微软雅黑" panose="020B0503020204020204" charset="-122"/>
            </a:endParaRPr>
          </a:p>
        </p:txBody>
      </p:sp>
      <p:sp>
        <p:nvSpPr>
          <p:cNvPr id="77" name="矩形 76"/>
          <p:cNvSpPr/>
          <p:nvPr>
            <p:custDataLst>
              <p:tags r:id="rId19"/>
            </p:custDataLst>
          </p:nvPr>
        </p:nvSpPr>
        <p:spPr>
          <a:xfrm>
            <a:off x="8060267" y="1866900"/>
            <a:ext cx="2480733" cy="1076113"/>
          </a:xfrm>
          <a:prstGeom prst="rect">
            <a:avLst/>
          </a:prstGeom>
        </p:spPr>
        <p:txBody>
          <a:bodyPr wrap="square">
            <a:normAutofit/>
          </a:bodyPr>
          <a:lstStyle/>
          <a:p>
            <a:pPr marL="0" lvl="0" indent="0" algn="just">
              <a:lnSpc>
                <a:spcPct val="120000"/>
              </a:lnSpc>
              <a:spcBef>
                <a:spcPts val="0"/>
              </a:spcBef>
              <a:spcAft>
                <a:spcPts val="0"/>
              </a:spcAft>
              <a:buSzPct val="100000"/>
            </a:pPr>
            <a:r>
              <a:rPr lang="zh-CN" altLang="en-US" sz="1735" b="1" smtClean="0">
                <a:solidFill>
                  <a:schemeClr val="tx1">
                    <a:lumMod val="75000"/>
                    <a:lumOff val="25000"/>
                  </a:schemeClr>
                </a:solidFill>
                <a:latin typeface="微软雅黑" panose="020B0503020204020204" charset="-122"/>
                <a:ea typeface="微软雅黑" panose="020B0503020204020204" charset="-122"/>
              </a:rPr>
              <a:t>在发包方区域作业，对发包方产生影响</a:t>
            </a:r>
            <a:endParaRPr lang="zh-CN" altLang="en-US" sz="1735" b="1" smtClean="0">
              <a:solidFill>
                <a:schemeClr val="tx1">
                  <a:lumMod val="75000"/>
                  <a:lumOff val="25000"/>
                </a:schemeClr>
              </a:solidFill>
              <a:latin typeface="微软雅黑" panose="020B0503020204020204" charset="-122"/>
              <a:ea typeface="微软雅黑" panose="020B0503020204020204" charset="-122"/>
            </a:endParaRPr>
          </a:p>
        </p:txBody>
      </p:sp>
      <p:sp>
        <p:nvSpPr>
          <p:cNvPr id="78" name="矩形 77"/>
          <p:cNvSpPr/>
          <p:nvPr>
            <p:custDataLst>
              <p:tags r:id="rId20"/>
            </p:custDataLst>
          </p:nvPr>
        </p:nvSpPr>
        <p:spPr>
          <a:xfrm>
            <a:off x="7321973" y="4141893"/>
            <a:ext cx="2404533" cy="801793"/>
          </a:xfrm>
          <a:prstGeom prst="rect">
            <a:avLst/>
          </a:prstGeom>
        </p:spPr>
        <p:txBody>
          <a:bodyPr wrap="square">
            <a:normAutofit/>
          </a:bodyPr>
          <a:lstStyle/>
          <a:p>
            <a:pPr marL="0" lvl="0" indent="0" algn="just">
              <a:lnSpc>
                <a:spcPct val="120000"/>
              </a:lnSpc>
              <a:spcBef>
                <a:spcPts val="0"/>
              </a:spcBef>
              <a:spcAft>
                <a:spcPts val="0"/>
              </a:spcAft>
              <a:buSzPct val="100000"/>
            </a:pPr>
            <a:r>
              <a:rPr lang="zh-CN" altLang="en-US" sz="1735" b="1" smtClean="0">
                <a:solidFill>
                  <a:schemeClr val="tx1">
                    <a:lumMod val="75000"/>
                    <a:lumOff val="25000"/>
                  </a:schemeClr>
                </a:solidFill>
                <a:latin typeface="微软雅黑" panose="020B0503020204020204" charset="-122"/>
                <a:ea typeface="微软雅黑" panose="020B0503020204020204" charset="-122"/>
              </a:rPr>
              <a:t>人员受教育程度低，流动性大</a:t>
            </a:r>
            <a:endParaRPr lang="zh-CN" altLang="en-US" sz="1735" b="1" smtClean="0">
              <a:solidFill>
                <a:schemeClr val="tx1">
                  <a:lumMod val="75000"/>
                  <a:lumOff val="25000"/>
                </a:schemeClr>
              </a:solidFill>
              <a:latin typeface="微软雅黑" panose="020B0503020204020204" charset="-122"/>
              <a:ea typeface="微软雅黑" panose="020B0503020204020204" charset="-122"/>
            </a:endParaRPr>
          </a:p>
        </p:txBody>
      </p:sp>
      <p:sp>
        <p:nvSpPr>
          <p:cNvPr id="79" name="KSO_Shape"/>
          <p:cNvSpPr/>
          <p:nvPr>
            <p:custDataLst>
              <p:tags r:id="rId21"/>
            </p:custDataLst>
          </p:nvPr>
        </p:nvSpPr>
        <p:spPr bwMode="auto">
          <a:xfrm>
            <a:off x="4185544" y="3235659"/>
            <a:ext cx="1538901" cy="151602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chemeClr val="tx1">
              <a:lumMod val="50000"/>
              <a:lumOff val="50000"/>
            </a:schemeClr>
          </a:solidFill>
          <a:ln>
            <a:noFill/>
          </a:ln>
        </p:spPr>
        <p:txBody>
          <a:bodyPr lIns="501444" tIns="575654" rIns="501444" bIns="614745" anchor="ctr">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80" name="KSO_Shape"/>
          <p:cNvSpPr/>
          <p:nvPr>
            <p:custDataLst>
              <p:tags r:id="rId22"/>
            </p:custDataLst>
          </p:nvPr>
        </p:nvSpPr>
        <p:spPr bwMode="auto">
          <a:xfrm>
            <a:off x="4715369" y="3753443"/>
            <a:ext cx="480455" cy="480455"/>
          </a:xfrm>
          <a:custGeom>
            <a:avLst/>
            <a:gdLst>
              <a:gd name="T0" fmla="*/ 1665347 w 2276475"/>
              <a:gd name="T1" fmla="*/ 841942 h 2276475"/>
              <a:gd name="T2" fmla="*/ 1695902 w 2276475"/>
              <a:gd name="T3" fmla="*/ 899243 h 2276475"/>
              <a:gd name="T4" fmla="*/ 1676772 w 2276475"/>
              <a:gd name="T5" fmla="*/ 962379 h 2276475"/>
              <a:gd name="T6" fmla="*/ 1619649 w 2276475"/>
              <a:gd name="T7" fmla="*/ 993151 h 2276475"/>
              <a:gd name="T8" fmla="*/ 1556149 w 2276475"/>
              <a:gd name="T9" fmla="*/ 974051 h 2276475"/>
              <a:gd name="T10" fmla="*/ 1525329 w 2276475"/>
              <a:gd name="T11" fmla="*/ 916751 h 2276475"/>
              <a:gd name="T12" fmla="*/ 1544459 w 2276475"/>
              <a:gd name="T13" fmla="*/ 853614 h 2276475"/>
              <a:gd name="T14" fmla="*/ 1601848 w 2276475"/>
              <a:gd name="T15" fmla="*/ 822842 h 2276475"/>
              <a:gd name="T16" fmla="*/ 892720 w 2276475"/>
              <a:gd name="T17" fmla="*/ 924611 h 2276475"/>
              <a:gd name="T18" fmla="*/ 799728 w 2276475"/>
              <a:gd name="T19" fmla="*/ 714470 h 2276475"/>
              <a:gd name="T20" fmla="*/ 839316 w 2276475"/>
              <a:gd name="T21" fmla="*/ 796667 h 2276475"/>
              <a:gd name="T22" fmla="*/ 801854 w 2276475"/>
              <a:gd name="T23" fmla="*/ 926478 h 2276475"/>
              <a:gd name="T24" fmla="*/ 634469 w 2276475"/>
              <a:gd name="T25" fmla="*/ 1048575 h 2276475"/>
              <a:gd name="T26" fmla="*/ 778473 w 2276475"/>
              <a:gd name="T27" fmla="*/ 856518 h 2276475"/>
              <a:gd name="T28" fmla="*/ 767314 w 2276475"/>
              <a:gd name="T29" fmla="*/ 760756 h 2276475"/>
              <a:gd name="T30" fmla="*/ 665555 w 2276475"/>
              <a:gd name="T31" fmla="*/ 751445 h 2276475"/>
              <a:gd name="T32" fmla="*/ 678042 w 2276475"/>
              <a:gd name="T33" fmla="*/ 694786 h 2276475"/>
              <a:gd name="T34" fmla="*/ 1310715 w 2276475"/>
              <a:gd name="T35" fmla="*/ 813778 h 2276475"/>
              <a:gd name="T36" fmla="*/ 1397931 w 2276475"/>
              <a:gd name="T37" fmla="*/ 804995 h 2276475"/>
              <a:gd name="T38" fmla="*/ 1449359 w 2276475"/>
              <a:gd name="T39" fmla="*/ 864347 h 2276475"/>
              <a:gd name="T40" fmla="*/ 1404558 w 2276475"/>
              <a:gd name="T41" fmla="*/ 907464 h 2276475"/>
              <a:gd name="T42" fmla="*/ 1370362 w 2276475"/>
              <a:gd name="T43" fmla="*/ 853967 h 2276475"/>
              <a:gd name="T44" fmla="*/ 1295604 w 2276475"/>
              <a:gd name="T45" fmla="*/ 872066 h 2276475"/>
              <a:gd name="T46" fmla="*/ 395199 w 2276475"/>
              <a:gd name="T47" fmla="*/ 499761 h 2276475"/>
              <a:gd name="T48" fmla="*/ 462659 w 2276475"/>
              <a:gd name="T49" fmla="*/ 938864 h 2276475"/>
              <a:gd name="T50" fmla="*/ 354033 w 2276475"/>
              <a:gd name="T51" fmla="*/ 990931 h 2276475"/>
              <a:gd name="T52" fmla="*/ 497452 w 2276475"/>
              <a:gd name="T53" fmla="*/ 1186177 h 2276475"/>
              <a:gd name="T54" fmla="*/ 798633 w 2276475"/>
              <a:gd name="T55" fmla="*/ 1479710 h 2276475"/>
              <a:gd name="T56" fmla="*/ 946035 w 2276475"/>
              <a:gd name="T57" fmla="*/ 1558605 h 2276475"/>
              <a:gd name="T58" fmla="*/ 995967 w 2276475"/>
              <a:gd name="T59" fmla="*/ 1430034 h 2276475"/>
              <a:gd name="T60" fmla="*/ 1420382 w 2276475"/>
              <a:gd name="T61" fmla="*/ 1537885 h 2276475"/>
              <a:gd name="T62" fmla="*/ 1382667 w 2276475"/>
              <a:gd name="T63" fmla="*/ 1902609 h 2276475"/>
              <a:gd name="T64" fmla="*/ 1091049 w 2276475"/>
              <a:gd name="T65" fmla="*/ 1858513 h 2276475"/>
              <a:gd name="T66" fmla="*/ 793852 w 2276475"/>
              <a:gd name="T67" fmla="*/ 1745085 h 2276475"/>
              <a:gd name="T68" fmla="*/ 461597 w 2276475"/>
              <a:gd name="T69" fmla="*/ 1522212 h 2276475"/>
              <a:gd name="T70" fmla="*/ 192819 w 2276475"/>
              <a:gd name="T71" fmla="*/ 1204505 h 2276475"/>
              <a:gd name="T72" fmla="*/ 55774 w 2276475"/>
              <a:gd name="T73" fmla="*/ 893440 h 2276475"/>
              <a:gd name="T74" fmla="*/ 531 w 2276475"/>
              <a:gd name="T75" fmla="*/ 575734 h 2276475"/>
              <a:gd name="T76" fmla="*/ 39307 w 2276475"/>
              <a:gd name="T77" fmla="*/ 485947 h 2276475"/>
              <a:gd name="T78" fmla="*/ 1085346 w 2276475"/>
              <a:gd name="T79" fmla="*/ 221054 h 2276475"/>
              <a:gd name="T80" fmla="*/ 1123871 w 2276475"/>
              <a:gd name="T81" fmla="*/ 272864 h 2276475"/>
              <a:gd name="T82" fmla="*/ 1114306 w 2276475"/>
              <a:gd name="T83" fmla="*/ 338755 h 2276475"/>
              <a:gd name="T84" fmla="*/ 1062496 w 2276475"/>
              <a:gd name="T85" fmla="*/ 377280 h 2276475"/>
              <a:gd name="T86" fmla="*/ 996340 w 2276475"/>
              <a:gd name="T87" fmla="*/ 367715 h 2276475"/>
              <a:gd name="T88" fmla="*/ 957814 w 2276475"/>
              <a:gd name="T89" fmla="*/ 315905 h 2276475"/>
              <a:gd name="T90" fmla="*/ 967645 w 2276475"/>
              <a:gd name="T91" fmla="*/ 249748 h 2276475"/>
              <a:gd name="T92" fmla="*/ 1019454 w 2276475"/>
              <a:gd name="T93" fmla="*/ 211223 h 2276475"/>
              <a:gd name="T94" fmla="*/ 1252615 w 2276475"/>
              <a:gd name="T95" fmla="*/ 30831 h 2276475"/>
              <a:gd name="T96" fmla="*/ 1561933 w 2276475"/>
              <a:gd name="T97" fmla="*/ 184188 h 2276475"/>
              <a:gd name="T98" fmla="*/ 1793656 w 2276475"/>
              <a:gd name="T99" fmla="*/ 453693 h 2276475"/>
              <a:gd name="T100" fmla="*/ 1898623 w 2276475"/>
              <a:gd name="T101" fmla="*/ 778215 h 2276475"/>
              <a:gd name="T102" fmla="*/ 1874440 w 2276475"/>
              <a:gd name="T103" fmla="*/ 1115229 h 2276475"/>
              <a:gd name="T104" fmla="*/ 1720844 w 2276475"/>
              <a:gd name="T105" fmla="*/ 1424603 h 2276475"/>
              <a:gd name="T106" fmla="*/ 1665571 w 2276475"/>
              <a:gd name="T107" fmla="*/ 1264335 h 2276475"/>
              <a:gd name="T108" fmla="*/ 1761236 w 2276475"/>
              <a:gd name="T109" fmla="*/ 991374 h 2276475"/>
              <a:gd name="T110" fmla="*/ 1747684 w 2276475"/>
              <a:gd name="T111" fmla="*/ 705922 h 2276475"/>
              <a:gd name="T112" fmla="*/ 1624648 w 2276475"/>
              <a:gd name="T113" fmla="*/ 441467 h 2276475"/>
              <a:gd name="T114" fmla="*/ 1401428 w 2276475"/>
              <a:gd name="T115" fmla="*/ 239471 h 2276475"/>
              <a:gd name="T116" fmla="*/ 1128516 w 2276475"/>
              <a:gd name="T117" fmla="*/ 143789 h 2276475"/>
              <a:gd name="T118" fmla="*/ 842849 w 2276475"/>
              <a:gd name="T119" fmla="*/ 157344 h 2276475"/>
              <a:gd name="T120" fmla="*/ 578705 w 2276475"/>
              <a:gd name="T121" fmla="*/ 280668 h 2276475"/>
              <a:gd name="T122" fmla="*/ 552930 w 2276475"/>
              <a:gd name="T123" fmla="*/ 133690 h 2276475"/>
              <a:gd name="T124" fmla="*/ 873408 w 2276475"/>
              <a:gd name="T125" fmla="*/ 12492 h 2276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2276475">
                <a:moveTo>
                  <a:pt x="1919288" y="982662"/>
                </a:moveTo>
                <a:lnTo>
                  <a:pt x="1924685" y="982662"/>
                </a:lnTo>
                <a:lnTo>
                  <a:pt x="1929765" y="982662"/>
                </a:lnTo>
                <a:lnTo>
                  <a:pt x="1935480" y="983296"/>
                </a:lnTo>
                <a:lnTo>
                  <a:pt x="1940560" y="983930"/>
                </a:lnTo>
                <a:lnTo>
                  <a:pt x="1945323" y="984564"/>
                </a:lnTo>
                <a:lnTo>
                  <a:pt x="1950403" y="986149"/>
                </a:lnTo>
                <a:lnTo>
                  <a:pt x="1955165" y="987100"/>
                </a:lnTo>
                <a:lnTo>
                  <a:pt x="1959610" y="989002"/>
                </a:lnTo>
                <a:lnTo>
                  <a:pt x="1964373" y="990904"/>
                </a:lnTo>
                <a:lnTo>
                  <a:pt x="1969135" y="992489"/>
                </a:lnTo>
                <a:lnTo>
                  <a:pt x="1973580" y="995025"/>
                </a:lnTo>
                <a:lnTo>
                  <a:pt x="1977708" y="997245"/>
                </a:lnTo>
                <a:lnTo>
                  <a:pt x="1981835" y="1000415"/>
                </a:lnTo>
                <a:lnTo>
                  <a:pt x="1985963" y="1003268"/>
                </a:lnTo>
                <a:lnTo>
                  <a:pt x="1990090" y="1006121"/>
                </a:lnTo>
                <a:lnTo>
                  <a:pt x="1993583" y="1009291"/>
                </a:lnTo>
                <a:lnTo>
                  <a:pt x="1997075" y="1012778"/>
                </a:lnTo>
                <a:lnTo>
                  <a:pt x="2000568" y="1016265"/>
                </a:lnTo>
                <a:lnTo>
                  <a:pt x="2003743" y="1020069"/>
                </a:lnTo>
                <a:lnTo>
                  <a:pt x="2006918" y="1023873"/>
                </a:lnTo>
                <a:lnTo>
                  <a:pt x="2009775" y="1027994"/>
                </a:lnTo>
                <a:lnTo>
                  <a:pt x="2012315" y="1031799"/>
                </a:lnTo>
                <a:lnTo>
                  <a:pt x="2014855" y="1036237"/>
                </a:lnTo>
                <a:lnTo>
                  <a:pt x="2017078" y="1040675"/>
                </a:lnTo>
                <a:lnTo>
                  <a:pt x="2019300" y="1045430"/>
                </a:lnTo>
                <a:lnTo>
                  <a:pt x="2020888" y="1049868"/>
                </a:lnTo>
                <a:lnTo>
                  <a:pt x="2022475" y="1054623"/>
                </a:lnTo>
                <a:lnTo>
                  <a:pt x="2023745" y="1059695"/>
                </a:lnTo>
                <a:lnTo>
                  <a:pt x="2025016" y="1064451"/>
                </a:lnTo>
                <a:lnTo>
                  <a:pt x="2025968" y="1069523"/>
                </a:lnTo>
                <a:lnTo>
                  <a:pt x="2026603" y="1074595"/>
                </a:lnTo>
                <a:lnTo>
                  <a:pt x="2026920" y="1079984"/>
                </a:lnTo>
                <a:lnTo>
                  <a:pt x="2027238" y="1085056"/>
                </a:lnTo>
                <a:lnTo>
                  <a:pt x="2026920" y="1090445"/>
                </a:lnTo>
                <a:lnTo>
                  <a:pt x="2026603" y="1095517"/>
                </a:lnTo>
                <a:lnTo>
                  <a:pt x="2025968" y="1100590"/>
                </a:lnTo>
                <a:lnTo>
                  <a:pt x="2025016" y="1105662"/>
                </a:lnTo>
                <a:lnTo>
                  <a:pt x="2023745" y="1110417"/>
                </a:lnTo>
                <a:lnTo>
                  <a:pt x="2022475" y="1115489"/>
                </a:lnTo>
                <a:lnTo>
                  <a:pt x="2020888" y="1120244"/>
                </a:lnTo>
                <a:lnTo>
                  <a:pt x="2019300" y="1124682"/>
                </a:lnTo>
                <a:lnTo>
                  <a:pt x="2017078" y="1129437"/>
                </a:lnTo>
                <a:lnTo>
                  <a:pt x="2014855" y="1133876"/>
                </a:lnTo>
                <a:lnTo>
                  <a:pt x="2012315" y="1138314"/>
                </a:lnTo>
                <a:lnTo>
                  <a:pt x="2009775" y="1142118"/>
                </a:lnTo>
                <a:lnTo>
                  <a:pt x="2006918" y="1146239"/>
                </a:lnTo>
                <a:lnTo>
                  <a:pt x="2003743" y="1150043"/>
                </a:lnTo>
                <a:lnTo>
                  <a:pt x="2000568" y="1153847"/>
                </a:lnTo>
                <a:lnTo>
                  <a:pt x="1997075" y="1157334"/>
                </a:lnTo>
                <a:lnTo>
                  <a:pt x="1993583" y="1160821"/>
                </a:lnTo>
                <a:lnTo>
                  <a:pt x="1990090" y="1163991"/>
                </a:lnTo>
                <a:lnTo>
                  <a:pt x="1985963" y="1166845"/>
                </a:lnTo>
                <a:lnTo>
                  <a:pt x="1981835" y="1169698"/>
                </a:lnTo>
                <a:lnTo>
                  <a:pt x="1977708" y="1172234"/>
                </a:lnTo>
                <a:lnTo>
                  <a:pt x="1973580" y="1175087"/>
                </a:lnTo>
                <a:lnTo>
                  <a:pt x="1969135" y="1176989"/>
                </a:lnTo>
                <a:lnTo>
                  <a:pt x="1964373" y="1179208"/>
                </a:lnTo>
                <a:lnTo>
                  <a:pt x="1959610" y="1181110"/>
                </a:lnTo>
                <a:lnTo>
                  <a:pt x="1955165" y="1182695"/>
                </a:lnTo>
                <a:lnTo>
                  <a:pt x="1950403" y="1183963"/>
                </a:lnTo>
                <a:lnTo>
                  <a:pt x="1945323" y="1185231"/>
                </a:lnTo>
                <a:lnTo>
                  <a:pt x="1940560" y="1186182"/>
                </a:lnTo>
                <a:lnTo>
                  <a:pt x="1935480" y="1186816"/>
                </a:lnTo>
                <a:lnTo>
                  <a:pt x="1929765" y="1187450"/>
                </a:lnTo>
                <a:lnTo>
                  <a:pt x="1924685" y="1187450"/>
                </a:lnTo>
                <a:lnTo>
                  <a:pt x="1919288" y="1187450"/>
                </a:lnTo>
                <a:lnTo>
                  <a:pt x="1914208" y="1186816"/>
                </a:lnTo>
                <a:lnTo>
                  <a:pt x="1909128" y="1186182"/>
                </a:lnTo>
                <a:lnTo>
                  <a:pt x="1904048" y="1185231"/>
                </a:lnTo>
                <a:lnTo>
                  <a:pt x="1898968" y="1183963"/>
                </a:lnTo>
                <a:lnTo>
                  <a:pt x="1894205" y="1182695"/>
                </a:lnTo>
                <a:lnTo>
                  <a:pt x="1889443" y="1181110"/>
                </a:lnTo>
                <a:lnTo>
                  <a:pt x="1884680" y="1179208"/>
                </a:lnTo>
                <a:lnTo>
                  <a:pt x="1880235" y="1176989"/>
                </a:lnTo>
                <a:lnTo>
                  <a:pt x="1875790" y="1175087"/>
                </a:lnTo>
                <a:lnTo>
                  <a:pt x="1871663" y="1172234"/>
                </a:lnTo>
                <a:lnTo>
                  <a:pt x="1867218" y="1169698"/>
                </a:lnTo>
                <a:lnTo>
                  <a:pt x="1863090" y="1166845"/>
                </a:lnTo>
                <a:lnTo>
                  <a:pt x="1859598" y="1163991"/>
                </a:lnTo>
                <a:lnTo>
                  <a:pt x="1855788" y="1160821"/>
                </a:lnTo>
                <a:lnTo>
                  <a:pt x="1852295" y="1157334"/>
                </a:lnTo>
                <a:lnTo>
                  <a:pt x="1848803" y="1153847"/>
                </a:lnTo>
                <a:lnTo>
                  <a:pt x="1845628" y="1150043"/>
                </a:lnTo>
                <a:lnTo>
                  <a:pt x="1842453" y="1146239"/>
                </a:lnTo>
                <a:lnTo>
                  <a:pt x="1839913" y="1142118"/>
                </a:lnTo>
                <a:lnTo>
                  <a:pt x="1837055" y="1138314"/>
                </a:lnTo>
                <a:lnTo>
                  <a:pt x="1834515" y="1133876"/>
                </a:lnTo>
                <a:lnTo>
                  <a:pt x="1832293" y="1129437"/>
                </a:lnTo>
                <a:lnTo>
                  <a:pt x="1830388" y="1124682"/>
                </a:lnTo>
                <a:lnTo>
                  <a:pt x="1828483" y="1120244"/>
                </a:lnTo>
                <a:lnTo>
                  <a:pt x="1826578" y="1115489"/>
                </a:lnTo>
                <a:lnTo>
                  <a:pt x="1825308" y="1110417"/>
                </a:lnTo>
                <a:lnTo>
                  <a:pt x="1824038" y="1105662"/>
                </a:lnTo>
                <a:lnTo>
                  <a:pt x="1823403" y="1100590"/>
                </a:lnTo>
                <a:lnTo>
                  <a:pt x="1822768" y="1095517"/>
                </a:lnTo>
                <a:lnTo>
                  <a:pt x="1822450" y="1090445"/>
                </a:lnTo>
                <a:lnTo>
                  <a:pt x="1822450" y="1085056"/>
                </a:lnTo>
                <a:lnTo>
                  <a:pt x="1822450" y="1079984"/>
                </a:lnTo>
                <a:lnTo>
                  <a:pt x="1822768" y="1074595"/>
                </a:lnTo>
                <a:lnTo>
                  <a:pt x="1823403" y="1069523"/>
                </a:lnTo>
                <a:lnTo>
                  <a:pt x="1824038" y="1064451"/>
                </a:lnTo>
                <a:lnTo>
                  <a:pt x="1825308" y="1059695"/>
                </a:lnTo>
                <a:lnTo>
                  <a:pt x="1826578" y="1054623"/>
                </a:lnTo>
                <a:lnTo>
                  <a:pt x="1828483" y="1049868"/>
                </a:lnTo>
                <a:lnTo>
                  <a:pt x="1830388" y="1045430"/>
                </a:lnTo>
                <a:lnTo>
                  <a:pt x="1832293" y="1040675"/>
                </a:lnTo>
                <a:lnTo>
                  <a:pt x="1834515" y="1036237"/>
                </a:lnTo>
                <a:lnTo>
                  <a:pt x="1837055" y="1031799"/>
                </a:lnTo>
                <a:lnTo>
                  <a:pt x="1839913" y="1027994"/>
                </a:lnTo>
                <a:lnTo>
                  <a:pt x="1842453" y="1023873"/>
                </a:lnTo>
                <a:lnTo>
                  <a:pt x="1845628" y="1020069"/>
                </a:lnTo>
                <a:lnTo>
                  <a:pt x="1848803" y="1016265"/>
                </a:lnTo>
                <a:lnTo>
                  <a:pt x="1852295" y="1012778"/>
                </a:lnTo>
                <a:lnTo>
                  <a:pt x="1855788" y="1009291"/>
                </a:lnTo>
                <a:lnTo>
                  <a:pt x="1859598" y="1006121"/>
                </a:lnTo>
                <a:lnTo>
                  <a:pt x="1863090" y="1003268"/>
                </a:lnTo>
                <a:lnTo>
                  <a:pt x="1867218" y="1000415"/>
                </a:lnTo>
                <a:lnTo>
                  <a:pt x="1871663" y="997245"/>
                </a:lnTo>
                <a:lnTo>
                  <a:pt x="1875790" y="995025"/>
                </a:lnTo>
                <a:lnTo>
                  <a:pt x="1880235" y="992489"/>
                </a:lnTo>
                <a:lnTo>
                  <a:pt x="1884680" y="990904"/>
                </a:lnTo>
                <a:lnTo>
                  <a:pt x="1889443" y="989002"/>
                </a:lnTo>
                <a:lnTo>
                  <a:pt x="1894205" y="987100"/>
                </a:lnTo>
                <a:lnTo>
                  <a:pt x="1898968" y="986149"/>
                </a:lnTo>
                <a:lnTo>
                  <a:pt x="1904048" y="984564"/>
                </a:lnTo>
                <a:lnTo>
                  <a:pt x="1909128" y="983930"/>
                </a:lnTo>
                <a:lnTo>
                  <a:pt x="1914208" y="983296"/>
                </a:lnTo>
                <a:lnTo>
                  <a:pt x="1919288" y="982662"/>
                </a:lnTo>
                <a:close/>
                <a:moveTo>
                  <a:pt x="1278280" y="917675"/>
                </a:moveTo>
                <a:lnTo>
                  <a:pt x="1116821" y="1122393"/>
                </a:lnTo>
                <a:lnTo>
                  <a:pt x="1278280" y="1122393"/>
                </a:lnTo>
                <a:lnTo>
                  <a:pt x="1278280" y="917675"/>
                </a:lnTo>
                <a:close/>
                <a:moveTo>
                  <a:pt x="1281129" y="835025"/>
                </a:moveTo>
                <a:lnTo>
                  <a:pt x="1340014" y="835025"/>
                </a:lnTo>
                <a:lnTo>
                  <a:pt x="1340014" y="1122393"/>
                </a:lnTo>
                <a:lnTo>
                  <a:pt x="1397000" y="1122393"/>
                </a:lnTo>
                <a:lnTo>
                  <a:pt x="1397000" y="1178659"/>
                </a:lnTo>
                <a:lnTo>
                  <a:pt x="1340014" y="1178659"/>
                </a:lnTo>
                <a:lnTo>
                  <a:pt x="1340014" y="1358900"/>
                </a:lnTo>
                <a:lnTo>
                  <a:pt x="1278280" y="1358900"/>
                </a:lnTo>
                <a:lnTo>
                  <a:pt x="1278280" y="1178659"/>
                </a:lnTo>
                <a:lnTo>
                  <a:pt x="1066800" y="1178659"/>
                </a:lnTo>
                <a:lnTo>
                  <a:pt x="1066800" y="1104910"/>
                </a:lnTo>
                <a:lnTo>
                  <a:pt x="1281129" y="835025"/>
                </a:lnTo>
                <a:close/>
                <a:moveTo>
                  <a:pt x="860108" y="823912"/>
                </a:moveTo>
                <a:lnTo>
                  <a:pt x="868680" y="824230"/>
                </a:lnTo>
                <a:lnTo>
                  <a:pt x="876618" y="824548"/>
                </a:lnTo>
                <a:lnTo>
                  <a:pt x="884555" y="825501"/>
                </a:lnTo>
                <a:lnTo>
                  <a:pt x="892175" y="826455"/>
                </a:lnTo>
                <a:lnTo>
                  <a:pt x="899478" y="828044"/>
                </a:lnTo>
                <a:lnTo>
                  <a:pt x="906463" y="829316"/>
                </a:lnTo>
                <a:lnTo>
                  <a:pt x="913448" y="831541"/>
                </a:lnTo>
                <a:lnTo>
                  <a:pt x="920433" y="833766"/>
                </a:lnTo>
                <a:lnTo>
                  <a:pt x="926465" y="836309"/>
                </a:lnTo>
                <a:lnTo>
                  <a:pt x="932815" y="839170"/>
                </a:lnTo>
                <a:lnTo>
                  <a:pt x="938848" y="842667"/>
                </a:lnTo>
                <a:lnTo>
                  <a:pt x="944880" y="845845"/>
                </a:lnTo>
                <a:lnTo>
                  <a:pt x="950278" y="849978"/>
                </a:lnTo>
                <a:lnTo>
                  <a:pt x="955675" y="853792"/>
                </a:lnTo>
                <a:lnTo>
                  <a:pt x="960755" y="858243"/>
                </a:lnTo>
                <a:lnTo>
                  <a:pt x="965518" y="863011"/>
                </a:lnTo>
                <a:lnTo>
                  <a:pt x="970280" y="868097"/>
                </a:lnTo>
                <a:lnTo>
                  <a:pt x="974725" y="873183"/>
                </a:lnTo>
                <a:lnTo>
                  <a:pt x="978535" y="878587"/>
                </a:lnTo>
                <a:lnTo>
                  <a:pt x="982345" y="884309"/>
                </a:lnTo>
                <a:lnTo>
                  <a:pt x="985520" y="890030"/>
                </a:lnTo>
                <a:lnTo>
                  <a:pt x="989013" y="896070"/>
                </a:lnTo>
                <a:lnTo>
                  <a:pt x="991870" y="902428"/>
                </a:lnTo>
                <a:lnTo>
                  <a:pt x="994410" y="909103"/>
                </a:lnTo>
                <a:lnTo>
                  <a:pt x="996633" y="915461"/>
                </a:lnTo>
                <a:lnTo>
                  <a:pt x="998220" y="922454"/>
                </a:lnTo>
                <a:lnTo>
                  <a:pt x="999808" y="929447"/>
                </a:lnTo>
                <a:lnTo>
                  <a:pt x="1001395" y="936758"/>
                </a:lnTo>
                <a:lnTo>
                  <a:pt x="1002348" y="944387"/>
                </a:lnTo>
                <a:lnTo>
                  <a:pt x="1002983" y="952017"/>
                </a:lnTo>
                <a:lnTo>
                  <a:pt x="1003618" y="959963"/>
                </a:lnTo>
                <a:lnTo>
                  <a:pt x="1003935" y="968546"/>
                </a:lnTo>
                <a:lnTo>
                  <a:pt x="1003618" y="983487"/>
                </a:lnTo>
                <a:lnTo>
                  <a:pt x="1002665" y="990798"/>
                </a:lnTo>
                <a:lnTo>
                  <a:pt x="1002030" y="998109"/>
                </a:lnTo>
                <a:lnTo>
                  <a:pt x="1000760" y="1004784"/>
                </a:lnTo>
                <a:lnTo>
                  <a:pt x="999808" y="1011778"/>
                </a:lnTo>
                <a:lnTo>
                  <a:pt x="998855" y="1018453"/>
                </a:lnTo>
                <a:lnTo>
                  <a:pt x="997268" y="1025129"/>
                </a:lnTo>
                <a:lnTo>
                  <a:pt x="993775" y="1037844"/>
                </a:lnTo>
                <a:lnTo>
                  <a:pt x="989330" y="1050241"/>
                </a:lnTo>
                <a:lnTo>
                  <a:pt x="984568" y="1062002"/>
                </a:lnTo>
                <a:lnTo>
                  <a:pt x="979170" y="1073128"/>
                </a:lnTo>
                <a:lnTo>
                  <a:pt x="972503" y="1084572"/>
                </a:lnTo>
                <a:lnTo>
                  <a:pt x="965518" y="1095697"/>
                </a:lnTo>
                <a:lnTo>
                  <a:pt x="958215" y="1107141"/>
                </a:lnTo>
                <a:lnTo>
                  <a:pt x="950278" y="1118267"/>
                </a:lnTo>
                <a:lnTo>
                  <a:pt x="941388" y="1129710"/>
                </a:lnTo>
                <a:lnTo>
                  <a:pt x="932815" y="1141154"/>
                </a:lnTo>
                <a:lnTo>
                  <a:pt x="923925" y="1151962"/>
                </a:lnTo>
                <a:lnTo>
                  <a:pt x="914400" y="1162770"/>
                </a:lnTo>
                <a:lnTo>
                  <a:pt x="898843" y="1181207"/>
                </a:lnTo>
                <a:lnTo>
                  <a:pt x="882333" y="1199326"/>
                </a:lnTo>
                <a:lnTo>
                  <a:pt x="865188" y="1218398"/>
                </a:lnTo>
                <a:lnTo>
                  <a:pt x="847090" y="1237471"/>
                </a:lnTo>
                <a:lnTo>
                  <a:pt x="813435" y="1272120"/>
                </a:lnTo>
                <a:lnTo>
                  <a:pt x="787400" y="1298503"/>
                </a:lnTo>
                <a:lnTo>
                  <a:pt x="1023938" y="1298503"/>
                </a:lnTo>
                <a:lnTo>
                  <a:pt x="1023938" y="1358900"/>
                </a:lnTo>
                <a:lnTo>
                  <a:pt x="727075" y="1358900"/>
                </a:lnTo>
                <a:lnTo>
                  <a:pt x="727075" y="1285153"/>
                </a:lnTo>
                <a:lnTo>
                  <a:pt x="758190" y="1253047"/>
                </a:lnTo>
                <a:lnTo>
                  <a:pt x="787400" y="1221895"/>
                </a:lnTo>
                <a:lnTo>
                  <a:pt x="801688" y="1206637"/>
                </a:lnTo>
                <a:lnTo>
                  <a:pt x="815340" y="1191061"/>
                </a:lnTo>
                <a:lnTo>
                  <a:pt x="829310" y="1175485"/>
                </a:lnTo>
                <a:lnTo>
                  <a:pt x="842963" y="1158955"/>
                </a:lnTo>
                <a:lnTo>
                  <a:pt x="856298" y="1142743"/>
                </a:lnTo>
                <a:lnTo>
                  <a:pt x="868363" y="1127803"/>
                </a:lnTo>
                <a:lnTo>
                  <a:pt x="879158" y="1113181"/>
                </a:lnTo>
                <a:lnTo>
                  <a:pt x="889000" y="1099830"/>
                </a:lnTo>
                <a:lnTo>
                  <a:pt x="897890" y="1087115"/>
                </a:lnTo>
                <a:lnTo>
                  <a:pt x="905828" y="1075035"/>
                </a:lnTo>
                <a:lnTo>
                  <a:pt x="912495" y="1063910"/>
                </a:lnTo>
                <a:lnTo>
                  <a:pt x="917893" y="1053738"/>
                </a:lnTo>
                <a:lnTo>
                  <a:pt x="922655" y="1043566"/>
                </a:lnTo>
                <a:lnTo>
                  <a:pt x="926465" y="1033711"/>
                </a:lnTo>
                <a:lnTo>
                  <a:pt x="930275" y="1023539"/>
                </a:lnTo>
                <a:lnTo>
                  <a:pt x="932815" y="1013367"/>
                </a:lnTo>
                <a:lnTo>
                  <a:pt x="935038" y="1003195"/>
                </a:lnTo>
                <a:lnTo>
                  <a:pt x="936625" y="993023"/>
                </a:lnTo>
                <a:lnTo>
                  <a:pt x="937578" y="982215"/>
                </a:lnTo>
                <a:lnTo>
                  <a:pt x="937895" y="971725"/>
                </a:lnTo>
                <a:lnTo>
                  <a:pt x="937578" y="961553"/>
                </a:lnTo>
                <a:lnTo>
                  <a:pt x="936308" y="951381"/>
                </a:lnTo>
                <a:lnTo>
                  <a:pt x="935355" y="946613"/>
                </a:lnTo>
                <a:lnTo>
                  <a:pt x="934085" y="942162"/>
                </a:lnTo>
                <a:lnTo>
                  <a:pt x="933133" y="937712"/>
                </a:lnTo>
                <a:lnTo>
                  <a:pt x="931545" y="933898"/>
                </a:lnTo>
                <a:lnTo>
                  <a:pt x="928053" y="925633"/>
                </a:lnTo>
                <a:lnTo>
                  <a:pt x="923925" y="918322"/>
                </a:lnTo>
                <a:lnTo>
                  <a:pt x="921703" y="915143"/>
                </a:lnTo>
                <a:lnTo>
                  <a:pt x="919480" y="911964"/>
                </a:lnTo>
                <a:lnTo>
                  <a:pt x="916940" y="909103"/>
                </a:lnTo>
                <a:lnTo>
                  <a:pt x="914083" y="905924"/>
                </a:lnTo>
                <a:lnTo>
                  <a:pt x="908368" y="901156"/>
                </a:lnTo>
                <a:lnTo>
                  <a:pt x="902018" y="897024"/>
                </a:lnTo>
                <a:lnTo>
                  <a:pt x="895350" y="893209"/>
                </a:lnTo>
                <a:lnTo>
                  <a:pt x="888048" y="890348"/>
                </a:lnTo>
                <a:lnTo>
                  <a:pt x="880745" y="887805"/>
                </a:lnTo>
                <a:lnTo>
                  <a:pt x="872490" y="886216"/>
                </a:lnTo>
                <a:lnTo>
                  <a:pt x="864235" y="885262"/>
                </a:lnTo>
                <a:lnTo>
                  <a:pt x="855345" y="884944"/>
                </a:lnTo>
                <a:lnTo>
                  <a:pt x="847090" y="885262"/>
                </a:lnTo>
                <a:lnTo>
                  <a:pt x="838518" y="886216"/>
                </a:lnTo>
                <a:lnTo>
                  <a:pt x="829628" y="887805"/>
                </a:lnTo>
                <a:lnTo>
                  <a:pt x="820738" y="889713"/>
                </a:lnTo>
                <a:lnTo>
                  <a:pt x="812165" y="892256"/>
                </a:lnTo>
                <a:lnTo>
                  <a:pt x="803593" y="895116"/>
                </a:lnTo>
                <a:lnTo>
                  <a:pt x="795338" y="897977"/>
                </a:lnTo>
                <a:lnTo>
                  <a:pt x="787400" y="901792"/>
                </a:lnTo>
                <a:lnTo>
                  <a:pt x="780415" y="904653"/>
                </a:lnTo>
                <a:lnTo>
                  <a:pt x="773748" y="908149"/>
                </a:lnTo>
                <a:lnTo>
                  <a:pt x="767398" y="911964"/>
                </a:lnTo>
                <a:lnTo>
                  <a:pt x="761048" y="915778"/>
                </a:lnTo>
                <a:lnTo>
                  <a:pt x="749935" y="924043"/>
                </a:lnTo>
                <a:lnTo>
                  <a:pt x="740728" y="930401"/>
                </a:lnTo>
                <a:lnTo>
                  <a:pt x="736918" y="930401"/>
                </a:lnTo>
                <a:lnTo>
                  <a:pt x="736918" y="855700"/>
                </a:lnTo>
                <a:lnTo>
                  <a:pt x="742633" y="853157"/>
                </a:lnTo>
                <a:lnTo>
                  <a:pt x="748030" y="850296"/>
                </a:lnTo>
                <a:lnTo>
                  <a:pt x="761048" y="845210"/>
                </a:lnTo>
                <a:lnTo>
                  <a:pt x="775970" y="839806"/>
                </a:lnTo>
                <a:lnTo>
                  <a:pt x="792798" y="834402"/>
                </a:lnTo>
                <a:lnTo>
                  <a:pt x="801688" y="831859"/>
                </a:lnTo>
                <a:lnTo>
                  <a:pt x="810260" y="830269"/>
                </a:lnTo>
                <a:lnTo>
                  <a:pt x="819150" y="828362"/>
                </a:lnTo>
                <a:lnTo>
                  <a:pt x="827405" y="826773"/>
                </a:lnTo>
                <a:lnTo>
                  <a:pt x="835660" y="825819"/>
                </a:lnTo>
                <a:lnTo>
                  <a:pt x="844233" y="824548"/>
                </a:lnTo>
                <a:lnTo>
                  <a:pt x="852170" y="824230"/>
                </a:lnTo>
                <a:lnTo>
                  <a:pt x="860108" y="823912"/>
                </a:lnTo>
                <a:close/>
                <a:moveTo>
                  <a:pt x="1458913" y="811212"/>
                </a:moveTo>
                <a:lnTo>
                  <a:pt x="1519103" y="811212"/>
                </a:lnTo>
                <a:lnTo>
                  <a:pt x="1519103" y="1009359"/>
                </a:lnTo>
                <a:lnTo>
                  <a:pt x="1526072" y="1002998"/>
                </a:lnTo>
                <a:lnTo>
                  <a:pt x="1532725" y="996955"/>
                </a:lnTo>
                <a:lnTo>
                  <a:pt x="1539694" y="991230"/>
                </a:lnTo>
                <a:lnTo>
                  <a:pt x="1546030" y="986142"/>
                </a:lnTo>
                <a:lnTo>
                  <a:pt x="1552999" y="981370"/>
                </a:lnTo>
                <a:lnTo>
                  <a:pt x="1559652" y="976600"/>
                </a:lnTo>
                <a:lnTo>
                  <a:pt x="1566304" y="972465"/>
                </a:lnTo>
                <a:lnTo>
                  <a:pt x="1572640" y="968966"/>
                </a:lnTo>
                <a:lnTo>
                  <a:pt x="1579292" y="965786"/>
                </a:lnTo>
                <a:lnTo>
                  <a:pt x="1586262" y="962605"/>
                </a:lnTo>
                <a:lnTo>
                  <a:pt x="1592914" y="960061"/>
                </a:lnTo>
                <a:lnTo>
                  <a:pt x="1599884" y="958471"/>
                </a:lnTo>
                <a:lnTo>
                  <a:pt x="1606853" y="956880"/>
                </a:lnTo>
                <a:lnTo>
                  <a:pt x="1614139" y="955926"/>
                </a:lnTo>
                <a:lnTo>
                  <a:pt x="1621109" y="954972"/>
                </a:lnTo>
                <a:lnTo>
                  <a:pt x="1628711" y="954654"/>
                </a:lnTo>
                <a:lnTo>
                  <a:pt x="1635364" y="954972"/>
                </a:lnTo>
                <a:lnTo>
                  <a:pt x="1641383" y="955608"/>
                </a:lnTo>
                <a:lnTo>
                  <a:pt x="1647719" y="956244"/>
                </a:lnTo>
                <a:lnTo>
                  <a:pt x="1653738" y="957198"/>
                </a:lnTo>
                <a:lnTo>
                  <a:pt x="1659757" y="958471"/>
                </a:lnTo>
                <a:lnTo>
                  <a:pt x="1665142" y="960061"/>
                </a:lnTo>
                <a:lnTo>
                  <a:pt x="1670527" y="961969"/>
                </a:lnTo>
                <a:lnTo>
                  <a:pt x="1675913" y="964196"/>
                </a:lnTo>
                <a:lnTo>
                  <a:pt x="1680981" y="966740"/>
                </a:lnTo>
                <a:lnTo>
                  <a:pt x="1685733" y="969602"/>
                </a:lnTo>
                <a:lnTo>
                  <a:pt x="1690485" y="973101"/>
                </a:lnTo>
                <a:lnTo>
                  <a:pt x="1695237" y="976282"/>
                </a:lnTo>
                <a:lnTo>
                  <a:pt x="1699672" y="979780"/>
                </a:lnTo>
                <a:lnTo>
                  <a:pt x="1703473" y="983915"/>
                </a:lnTo>
                <a:lnTo>
                  <a:pt x="1707592" y="988368"/>
                </a:lnTo>
                <a:lnTo>
                  <a:pt x="1711710" y="993139"/>
                </a:lnTo>
                <a:lnTo>
                  <a:pt x="1715195" y="997909"/>
                </a:lnTo>
                <a:lnTo>
                  <a:pt x="1718362" y="1002998"/>
                </a:lnTo>
                <a:lnTo>
                  <a:pt x="1721847" y="1008405"/>
                </a:lnTo>
                <a:lnTo>
                  <a:pt x="1724698" y="1014130"/>
                </a:lnTo>
                <a:lnTo>
                  <a:pt x="1727233" y="1020173"/>
                </a:lnTo>
                <a:lnTo>
                  <a:pt x="1729767" y="1026216"/>
                </a:lnTo>
                <a:lnTo>
                  <a:pt x="1731984" y="1032895"/>
                </a:lnTo>
                <a:lnTo>
                  <a:pt x="1734202" y="1039893"/>
                </a:lnTo>
                <a:lnTo>
                  <a:pt x="1736103" y="1046572"/>
                </a:lnTo>
                <a:lnTo>
                  <a:pt x="1737370" y="1053887"/>
                </a:lnTo>
                <a:lnTo>
                  <a:pt x="1738637" y="1061838"/>
                </a:lnTo>
                <a:lnTo>
                  <a:pt x="1739587" y="1069790"/>
                </a:lnTo>
                <a:lnTo>
                  <a:pt x="1740221" y="1077741"/>
                </a:lnTo>
                <a:lnTo>
                  <a:pt x="1741171" y="1086010"/>
                </a:lnTo>
                <a:lnTo>
                  <a:pt x="1741488" y="1094916"/>
                </a:lnTo>
                <a:lnTo>
                  <a:pt x="1741488" y="1103821"/>
                </a:lnTo>
                <a:lnTo>
                  <a:pt x="1741488" y="1358900"/>
                </a:lnTo>
                <a:lnTo>
                  <a:pt x="1680981" y="1358900"/>
                </a:lnTo>
                <a:lnTo>
                  <a:pt x="1680981" y="1134991"/>
                </a:lnTo>
                <a:lnTo>
                  <a:pt x="1680665" y="1121632"/>
                </a:lnTo>
                <a:lnTo>
                  <a:pt x="1680348" y="1108910"/>
                </a:lnTo>
                <a:lnTo>
                  <a:pt x="1679714" y="1096506"/>
                </a:lnTo>
                <a:lnTo>
                  <a:pt x="1678447" y="1084420"/>
                </a:lnTo>
                <a:lnTo>
                  <a:pt x="1677180" y="1073288"/>
                </a:lnTo>
                <a:lnTo>
                  <a:pt x="1675279" y="1063428"/>
                </a:lnTo>
                <a:lnTo>
                  <a:pt x="1672428" y="1054841"/>
                </a:lnTo>
                <a:lnTo>
                  <a:pt x="1670844" y="1050706"/>
                </a:lnTo>
                <a:lnTo>
                  <a:pt x="1669577" y="1047208"/>
                </a:lnTo>
                <a:lnTo>
                  <a:pt x="1667360" y="1043391"/>
                </a:lnTo>
                <a:lnTo>
                  <a:pt x="1665459" y="1040211"/>
                </a:lnTo>
                <a:lnTo>
                  <a:pt x="1662925" y="1036712"/>
                </a:lnTo>
                <a:lnTo>
                  <a:pt x="1660707" y="1033850"/>
                </a:lnTo>
                <a:lnTo>
                  <a:pt x="1657856" y="1031305"/>
                </a:lnTo>
                <a:lnTo>
                  <a:pt x="1655005" y="1029079"/>
                </a:lnTo>
                <a:lnTo>
                  <a:pt x="1651837" y="1026852"/>
                </a:lnTo>
                <a:lnTo>
                  <a:pt x="1648669" y="1025262"/>
                </a:lnTo>
                <a:lnTo>
                  <a:pt x="1645501" y="1023354"/>
                </a:lnTo>
                <a:lnTo>
                  <a:pt x="1641383" y="1021764"/>
                </a:lnTo>
                <a:lnTo>
                  <a:pt x="1637582" y="1020491"/>
                </a:lnTo>
                <a:lnTo>
                  <a:pt x="1633146" y="1019855"/>
                </a:lnTo>
                <a:lnTo>
                  <a:pt x="1628395" y="1018583"/>
                </a:lnTo>
                <a:lnTo>
                  <a:pt x="1623643" y="1018265"/>
                </a:lnTo>
                <a:lnTo>
                  <a:pt x="1618257" y="1017947"/>
                </a:lnTo>
                <a:lnTo>
                  <a:pt x="1612555" y="1017947"/>
                </a:lnTo>
                <a:lnTo>
                  <a:pt x="1606853" y="1017947"/>
                </a:lnTo>
                <a:lnTo>
                  <a:pt x="1601468" y="1018583"/>
                </a:lnTo>
                <a:lnTo>
                  <a:pt x="1595449" y="1019855"/>
                </a:lnTo>
                <a:lnTo>
                  <a:pt x="1589746" y="1021127"/>
                </a:lnTo>
                <a:lnTo>
                  <a:pt x="1584044" y="1023036"/>
                </a:lnTo>
                <a:lnTo>
                  <a:pt x="1578025" y="1025262"/>
                </a:lnTo>
                <a:lnTo>
                  <a:pt x="1572006" y="1027807"/>
                </a:lnTo>
                <a:lnTo>
                  <a:pt x="1566304" y="1030987"/>
                </a:lnTo>
                <a:lnTo>
                  <a:pt x="1560285" y="1034168"/>
                </a:lnTo>
                <a:lnTo>
                  <a:pt x="1554266" y="1037984"/>
                </a:lnTo>
                <a:lnTo>
                  <a:pt x="1548247" y="1042119"/>
                </a:lnTo>
                <a:lnTo>
                  <a:pt x="1542545" y="1045936"/>
                </a:lnTo>
                <a:lnTo>
                  <a:pt x="1530824" y="1055159"/>
                </a:lnTo>
                <a:lnTo>
                  <a:pt x="1519103" y="1065337"/>
                </a:lnTo>
                <a:lnTo>
                  <a:pt x="1519103" y="1358900"/>
                </a:lnTo>
                <a:lnTo>
                  <a:pt x="1458913" y="1358900"/>
                </a:lnTo>
                <a:lnTo>
                  <a:pt x="1458913" y="811212"/>
                </a:lnTo>
                <a:close/>
                <a:moveTo>
                  <a:pt x="66650" y="577850"/>
                </a:moveTo>
                <a:lnTo>
                  <a:pt x="424974" y="577850"/>
                </a:lnTo>
                <a:lnTo>
                  <a:pt x="431956" y="578167"/>
                </a:lnTo>
                <a:lnTo>
                  <a:pt x="438621" y="579437"/>
                </a:lnTo>
                <a:lnTo>
                  <a:pt x="445286" y="580707"/>
                </a:lnTo>
                <a:lnTo>
                  <a:pt x="450999" y="582929"/>
                </a:lnTo>
                <a:lnTo>
                  <a:pt x="456712" y="585786"/>
                </a:lnTo>
                <a:lnTo>
                  <a:pt x="462425" y="589278"/>
                </a:lnTo>
                <a:lnTo>
                  <a:pt x="467503" y="593087"/>
                </a:lnTo>
                <a:lnTo>
                  <a:pt x="472263" y="597214"/>
                </a:lnTo>
                <a:lnTo>
                  <a:pt x="476389" y="601975"/>
                </a:lnTo>
                <a:lnTo>
                  <a:pt x="480198" y="607054"/>
                </a:lnTo>
                <a:lnTo>
                  <a:pt x="483689" y="612451"/>
                </a:lnTo>
                <a:lnTo>
                  <a:pt x="486228" y="618482"/>
                </a:lnTo>
                <a:lnTo>
                  <a:pt x="488450" y="624514"/>
                </a:lnTo>
                <a:lnTo>
                  <a:pt x="490354" y="630862"/>
                </a:lnTo>
                <a:lnTo>
                  <a:pt x="491306" y="637211"/>
                </a:lnTo>
                <a:lnTo>
                  <a:pt x="491941" y="644195"/>
                </a:lnTo>
                <a:lnTo>
                  <a:pt x="568430" y="1079724"/>
                </a:lnTo>
                <a:lnTo>
                  <a:pt x="567795" y="1086708"/>
                </a:lnTo>
                <a:lnTo>
                  <a:pt x="566843" y="1093056"/>
                </a:lnTo>
                <a:lnTo>
                  <a:pt x="565256" y="1099405"/>
                </a:lnTo>
                <a:lnTo>
                  <a:pt x="563352" y="1105437"/>
                </a:lnTo>
                <a:lnTo>
                  <a:pt x="560178" y="1111468"/>
                </a:lnTo>
                <a:lnTo>
                  <a:pt x="557004" y="1116864"/>
                </a:lnTo>
                <a:lnTo>
                  <a:pt x="552878" y="1121943"/>
                </a:lnTo>
                <a:lnTo>
                  <a:pt x="549070" y="1126705"/>
                </a:lnTo>
                <a:lnTo>
                  <a:pt x="544309" y="1131149"/>
                </a:lnTo>
                <a:lnTo>
                  <a:pt x="539231" y="1134641"/>
                </a:lnTo>
                <a:lnTo>
                  <a:pt x="533835" y="1137815"/>
                </a:lnTo>
                <a:lnTo>
                  <a:pt x="527805" y="1140990"/>
                </a:lnTo>
                <a:lnTo>
                  <a:pt x="521775" y="1143212"/>
                </a:lnTo>
                <a:lnTo>
                  <a:pt x="515427" y="1144799"/>
                </a:lnTo>
                <a:lnTo>
                  <a:pt x="508762" y="1145752"/>
                </a:lnTo>
                <a:lnTo>
                  <a:pt x="502097" y="1146069"/>
                </a:lnTo>
                <a:lnTo>
                  <a:pt x="413865" y="1146069"/>
                </a:lnTo>
                <a:lnTo>
                  <a:pt x="414817" y="1152100"/>
                </a:lnTo>
                <a:lnTo>
                  <a:pt x="416087" y="1158767"/>
                </a:lnTo>
                <a:lnTo>
                  <a:pt x="417039" y="1164798"/>
                </a:lnTo>
                <a:lnTo>
                  <a:pt x="418943" y="1171147"/>
                </a:lnTo>
                <a:lnTo>
                  <a:pt x="420848" y="1177813"/>
                </a:lnTo>
                <a:lnTo>
                  <a:pt x="423069" y="1184162"/>
                </a:lnTo>
                <a:lnTo>
                  <a:pt x="428147" y="1197494"/>
                </a:lnTo>
                <a:lnTo>
                  <a:pt x="434178" y="1210827"/>
                </a:lnTo>
                <a:lnTo>
                  <a:pt x="440843" y="1224159"/>
                </a:lnTo>
                <a:lnTo>
                  <a:pt x="448460" y="1238127"/>
                </a:lnTo>
                <a:lnTo>
                  <a:pt x="457029" y="1252094"/>
                </a:lnTo>
                <a:lnTo>
                  <a:pt x="466233" y="1266062"/>
                </a:lnTo>
                <a:lnTo>
                  <a:pt x="475755" y="1280029"/>
                </a:lnTo>
                <a:lnTo>
                  <a:pt x="486228" y="1294314"/>
                </a:lnTo>
                <a:lnTo>
                  <a:pt x="497019" y="1307964"/>
                </a:lnTo>
                <a:lnTo>
                  <a:pt x="508128" y="1322249"/>
                </a:lnTo>
                <a:lnTo>
                  <a:pt x="519871" y="1336216"/>
                </a:lnTo>
                <a:lnTo>
                  <a:pt x="531931" y="1349866"/>
                </a:lnTo>
                <a:lnTo>
                  <a:pt x="544309" y="1363833"/>
                </a:lnTo>
                <a:lnTo>
                  <a:pt x="556687" y="1377801"/>
                </a:lnTo>
                <a:lnTo>
                  <a:pt x="569382" y="1391133"/>
                </a:lnTo>
                <a:lnTo>
                  <a:pt x="594455" y="1417481"/>
                </a:lnTo>
                <a:lnTo>
                  <a:pt x="620163" y="1442876"/>
                </a:lnTo>
                <a:lnTo>
                  <a:pt x="644919" y="1467319"/>
                </a:lnTo>
                <a:lnTo>
                  <a:pt x="690622" y="1511443"/>
                </a:lnTo>
                <a:lnTo>
                  <a:pt x="710617" y="1530807"/>
                </a:lnTo>
                <a:lnTo>
                  <a:pt x="728390" y="1548266"/>
                </a:lnTo>
                <a:lnTo>
                  <a:pt x="745846" y="1565726"/>
                </a:lnTo>
                <a:lnTo>
                  <a:pt x="764889" y="1586042"/>
                </a:lnTo>
                <a:lnTo>
                  <a:pt x="809005" y="1632071"/>
                </a:lnTo>
                <a:lnTo>
                  <a:pt x="833443" y="1656514"/>
                </a:lnTo>
                <a:lnTo>
                  <a:pt x="859151" y="1681909"/>
                </a:lnTo>
                <a:lnTo>
                  <a:pt x="885494" y="1707622"/>
                </a:lnTo>
                <a:lnTo>
                  <a:pt x="899141" y="1720319"/>
                </a:lnTo>
                <a:lnTo>
                  <a:pt x="912471" y="1732699"/>
                </a:lnTo>
                <a:lnTo>
                  <a:pt x="926436" y="1744762"/>
                </a:lnTo>
                <a:lnTo>
                  <a:pt x="940401" y="1756507"/>
                </a:lnTo>
                <a:lnTo>
                  <a:pt x="954366" y="1768253"/>
                </a:lnTo>
                <a:lnTo>
                  <a:pt x="968330" y="1779681"/>
                </a:lnTo>
                <a:lnTo>
                  <a:pt x="982613" y="1790474"/>
                </a:lnTo>
                <a:lnTo>
                  <a:pt x="996895" y="1800632"/>
                </a:lnTo>
                <a:lnTo>
                  <a:pt x="1010542" y="1810472"/>
                </a:lnTo>
                <a:lnTo>
                  <a:pt x="1024507" y="1819678"/>
                </a:lnTo>
                <a:lnTo>
                  <a:pt x="1038154" y="1827932"/>
                </a:lnTo>
                <a:lnTo>
                  <a:pt x="1052119" y="1835868"/>
                </a:lnTo>
                <a:lnTo>
                  <a:pt x="1065767" y="1842534"/>
                </a:lnTo>
                <a:lnTo>
                  <a:pt x="1079097" y="1848565"/>
                </a:lnTo>
                <a:lnTo>
                  <a:pt x="1092109" y="1853644"/>
                </a:lnTo>
                <a:lnTo>
                  <a:pt x="1098774" y="1855866"/>
                </a:lnTo>
                <a:lnTo>
                  <a:pt x="1105439" y="1857454"/>
                </a:lnTo>
                <a:lnTo>
                  <a:pt x="1111787" y="1859358"/>
                </a:lnTo>
                <a:lnTo>
                  <a:pt x="1118134" y="1860945"/>
                </a:lnTo>
                <a:lnTo>
                  <a:pt x="1124165" y="1861898"/>
                </a:lnTo>
                <a:lnTo>
                  <a:pt x="1130512" y="1862533"/>
                </a:lnTo>
                <a:lnTo>
                  <a:pt x="1130512" y="1774919"/>
                </a:lnTo>
                <a:lnTo>
                  <a:pt x="1130830" y="1767935"/>
                </a:lnTo>
                <a:lnTo>
                  <a:pt x="1131782" y="1761269"/>
                </a:lnTo>
                <a:lnTo>
                  <a:pt x="1133369" y="1754920"/>
                </a:lnTo>
                <a:lnTo>
                  <a:pt x="1135590" y="1748889"/>
                </a:lnTo>
                <a:lnTo>
                  <a:pt x="1138447" y="1743175"/>
                </a:lnTo>
                <a:lnTo>
                  <a:pt x="1141621" y="1737778"/>
                </a:lnTo>
                <a:lnTo>
                  <a:pt x="1145747" y="1732699"/>
                </a:lnTo>
                <a:lnTo>
                  <a:pt x="1149873" y="1727938"/>
                </a:lnTo>
                <a:lnTo>
                  <a:pt x="1154633" y="1723494"/>
                </a:lnTo>
                <a:lnTo>
                  <a:pt x="1159712" y="1720002"/>
                </a:lnTo>
                <a:lnTo>
                  <a:pt x="1165107" y="1716510"/>
                </a:lnTo>
                <a:lnTo>
                  <a:pt x="1170820" y="1713653"/>
                </a:lnTo>
                <a:lnTo>
                  <a:pt x="1177167" y="1711431"/>
                </a:lnTo>
                <a:lnTo>
                  <a:pt x="1183198" y="1709526"/>
                </a:lnTo>
                <a:lnTo>
                  <a:pt x="1190180" y="1708891"/>
                </a:lnTo>
                <a:lnTo>
                  <a:pt x="1196845" y="1708574"/>
                </a:lnTo>
                <a:lnTo>
                  <a:pt x="1632292" y="1785077"/>
                </a:lnTo>
                <a:lnTo>
                  <a:pt x="1638957" y="1785394"/>
                </a:lnTo>
                <a:lnTo>
                  <a:pt x="1645622" y="1786664"/>
                </a:lnTo>
                <a:lnTo>
                  <a:pt x="1652287" y="1787934"/>
                </a:lnTo>
                <a:lnTo>
                  <a:pt x="1658000" y="1790156"/>
                </a:lnTo>
                <a:lnTo>
                  <a:pt x="1663713" y="1793013"/>
                </a:lnTo>
                <a:lnTo>
                  <a:pt x="1669426" y="1796505"/>
                </a:lnTo>
                <a:lnTo>
                  <a:pt x="1674504" y="1799997"/>
                </a:lnTo>
                <a:lnTo>
                  <a:pt x="1679265" y="1804441"/>
                </a:lnTo>
                <a:lnTo>
                  <a:pt x="1683391" y="1809203"/>
                </a:lnTo>
                <a:lnTo>
                  <a:pt x="1687199" y="1814282"/>
                </a:lnTo>
                <a:lnTo>
                  <a:pt x="1690373" y="1819678"/>
                </a:lnTo>
                <a:lnTo>
                  <a:pt x="1693230" y="1825392"/>
                </a:lnTo>
                <a:lnTo>
                  <a:pt x="1695451" y="1831741"/>
                </a:lnTo>
                <a:lnTo>
                  <a:pt x="1697356" y="1837772"/>
                </a:lnTo>
                <a:lnTo>
                  <a:pt x="1697990" y="1844438"/>
                </a:lnTo>
                <a:lnTo>
                  <a:pt x="1698625" y="1851422"/>
                </a:lnTo>
                <a:lnTo>
                  <a:pt x="1698625" y="2210448"/>
                </a:lnTo>
                <a:lnTo>
                  <a:pt x="1697990" y="2216796"/>
                </a:lnTo>
                <a:lnTo>
                  <a:pt x="1697356" y="2223780"/>
                </a:lnTo>
                <a:lnTo>
                  <a:pt x="1695451" y="2229811"/>
                </a:lnTo>
                <a:lnTo>
                  <a:pt x="1693230" y="2236160"/>
                </a:lnTo>
                <a:lnTo>
                  <a:pt x="1690373" y="2241874"/>
                </a:lnTo>
                <a:lnTo>
                  <a:pt x="1687199" y="2247588"/>
                </a:lnTo>
                <a:lnTo>
                  <a:pt x="1683391" y="2252667"/>
                </a:lnTo>
                <a:lnTo>
                  <a:pt x="1679265" y="2257429"/>
                </a:lnTo>
                <a:lnTo>
                  <a:pt x="1674504" y="2261238"/>
                </a:lnTo>
                <a:lnTo>
                  <a:pt x="1669426" y="2265365"/>
                </a:lnTo>
                <a:lnTo>
                  <a:pt x="1663713" y="2268539"/>
                </a:lnTo>
                <a:lnTo>
                  <a:pt x="1658000" y="2271396"/>
                </a:lnTo>
                <a:lnTo>
                  <a:pt x="1652287" y="2273618"/>
                </a:lnTo>
                <a:lnTo>
                  <a:pt x="1645622" y="2275205"/>
                </a:lnTo>
                <a:lnTo>
                  <a:pt x="1638957" y="2276158"/>
                </a:lnTo>
                <a:lnTo>
                  <a:pt x="1632292" y="2276475"/>
                </a:lnTo>
                <a:lnTo>
                  <a:pt x="1625310" y="2276158"/>
                </a:lnTo>
                <a:lnTo>
                  <a:pt x="1605315" y="2275205"/>
                </a:lnTo>
                <a:lnTo>
                  <a:pt x="1590715" y="2273936"/>
                </a:lnTo>
                <a:lnTo>
                  <a:pt x="1572625" y="2272348"/>
                </a:lnTo>
                <a:lnTo>
                  <a:pt x="1552312" y="2270126"/>
                </a:lnTo>
                <a:lnTo>
                  <a:pt x="1529461" y="2267269"/>
                </a:lnTo>
                <a:lnTo>
                  <a:pt x="1504070" y="2263460"/>
                </a:lnTo>
                <a:lnTo>
                  <a:pt x="1475823" y="2258699"/>
                </a:lnTo>
                <a:lnTo>
                  <a:pt x="1445672" y="2253619"/>
                </a:lnTo>
                <a:lnTo>
                  <a:pt x="1412982" y="2246953"/>
                </a:lnTo>
                <a:lnTo>
                  <a:pt x="1378705" y="2239335"/>
                </a:lnTo>
                <a:lnTo>
                  <a:pt x="1341888" y="2230764"/>
                </a:lnTo>
                <a:lnTo>
                  <a:pt x="1303803" y="2220923"/>
                </a:lnTo>
                <a:lnTo>
                  <a:pt x="1283808" y="2215527"/>
                </a:lnTo>
                <a:lnTo>
                  <a:pt x="1263812" y="2209495"/>
                </a:lnTo>
                <a:lnTo>
                  <a:pt x="1243500" y="2203464"/>
                </a:lnTo>
                <a:lnTo>
                  <a:pt x="1222236" y="2196798"/>
                </a:lnTo>
                <a:lnTo>
                  <a:pt x="1201288" y="2189814"/>
                </a:lnTo>
                <a:lnTo>
                  <a:pt x="1179706" y="2182513"/>
                </a:lnTo>
                <a:lnTo>
                  <a:pt x="1157807" y="2174577"/>
                </a:lnTo>
                <a:lnTo>
                  <a:pt x="1135590" y="2166641"/>
                </a:lnTo>
                <a:lnTo>
                  <a:pt x="1113056" y="2157752"/>
                </a:lnTo>
                <a:lnTo>
                  <a:pt x="1089888" y="2149181"/>
                </a:lnTo>
                <a:lnTo>
                  <a:pt x="1067036" y="2139658"/>
                </a:lnTo>
                <a:lnTo>
                  <a:pt x="1043867" y="2129500"/>
                </a:lnTo>
                <a:lnTo>
                  <a:pt x="1020381" y="2119342"/>
                </a:lnTo>
                <a:lnTo>
                  <a:pt x="996260" y="2108232"/>
                </a:lnTo>
                <a:lnTo>
                  <a:pt x="972774" y="2097121"/>
                </a:lnTo>
                <a:lnTo>
                  <a:pt x="948653" y="2085376"/>
                </a:lnTo>
                <a:lnTo>
                  <a:pt x="924214" y="2072996"/>
                </a:lnTo>
                <a:lnTo>
                  <a:pt x="899776" y="2059663"/>
                </a:lnTo>
                <a:lnTo>
                  <a:pt x="875338" y="2046331"/>
                </a:lnTo>
                <a:lnTo>
                  <a:pt x="850582" y="2032363"/>
                </a:lnTo>
                <a:lnTo>
                  <a:pt x="825826" y="2017761"/>
                </a:lnTo>
                <a:lnTo>
                  <a:pt x="801071" y="2002841"/>
                </a:lnTo>
                <a:lnTo>
                  <a:pt x="776315" y="1987287"/>
                </a:lnTo>
                <a:lnTo>
                  <a:pt x="751242" y="1971415"/>
                </a:lnTo>
                <a:lnTo>
                  <a:pt x="726169" y="1954590"/>
                </a:lnTo>
                <a:lnTo>
                  <a:pt x="701413" y="1937131"/>
                </a:lnTo>
                <a:lnTo>
                  <a:pt x="676022" y="1918720"/>
                </a:lnTo>
                <a:lnTo>
                  <a:pt x="650949" y="1900308"/>
                </a:lnTo>
                <a:lnTo>
                  <a:pt x="626193" y="1880944"/>
                </a:lnTo>
                <a:lnTo>
                  <a:pt x="601120" y="1860945"/>
                </a:lnTo>
                <a:lnTo>
                  <a:pt x="576365" y="1840312"/>
                </a:lnTo>
                <a:lnTo>
                  <a:pt x="551609" y="1819043"/>
                </a:lnTo>
                <a:lnTo>
                  <a:pt x="526853" y="1797140"/>
                </a:lnTo>
                <a:lnTo>
                  <a:pt x="502097" y="1774601"/>
                </a:lnTo>
                <a:lnTo>
                  <a:pt x="477976" y="1751111"/>
                </a:lnTo>
                <a:lnTo>
                  <a:pt x="454490" y="1728255"/>
                </a:lnTo>
                <a:lnTo>
                  <a:pt x="431956" y="1704447"/>
                </a:lnTo>
                <a:lnTo>
                  <a:pt x="410057" y="1680956"/>
                </a:lnTo>
                <a:lnTo>
                  <a:pt x="389110" y="1657148"/>
                </a:lnTo>
                <a:lnTo>
                  <a:pt x="368797" y="1633023"/>
                </a:lnTo>
                <a:lnTo>
                  <a:pt x="349120" y="1609215"/>
                </a:lnTo>
                <a:lnTo>
                  <a:pt x="330077" y="1585089"/>
                </a:lnTo>
                <a:lnTo>
                  <a:pt x="311668" y="1560964"/>
                </a:lnTo>
                <a:lnTo>
                  <a:pt x="294212" y="1536521"/>
                </a:lnTo>
                <a:lnTo>
                  <a:pt x="277709" y="1512078"/>
                </a:lnTo>
                <a:lnTo>
                  <a:pt x="261205" y="1488270"/>
                </a:lnTo>
                <a:lnTo>
                  <a:pt x="245336" y="1463827"/>
                </a:lnTo>
                <a:lnTo>
                  <a:pt x="230419" y="1439384"/>
                </a:lnTo>
                <a:lnTo>
                  <a:pt x="216454" y="1415259"/>
                </a:lnTo>
                <a:lnTo>
                  <a:pt x="202489" y="1390816"/>
                </a:lnTo>
                <a:lnTo>
                  <a:pt x="189477" y="1366690"/>
                </a:lnTo>
                <a:lnTo>
                  <a:pt x="177099" y="1342882"/>
                </a:lnTo>
                <a:lnTo>
                  <a:pt x="165038" y="1318757"/>
                </a:lnTo>
                <a:lnTo>
                  <a:pt x="153295" y="1294949"/>
                </a:lnTo>
                <a:lnTo>
                  <a:pt x="142504" y="1271458"/>
                </a:lnTo>
                <a:lnTo>
                  <a:pt x="132031" y="1247650"/>
                </a:lnTo>
                <a:lnTo>
                  <a:pt x="122192" y="1224159"/>
                </a:lnTo>
                <a:lnTo>
                  <a:pt x="112988" y="1201304"/>
                </a:lnTo>
                <a:lnTo>
                  <a:pt x="104101" y="1178448"/>
                </a:lnTo>
                <a:lnTo>
                  <a:pt x="95849" y="1155910"/>
                </a:lnTo>
                <a:lnTo>
                  <a:pt x="87597" y="1133371"/>
                </a:lnTo>
                <a:lnTo>
                  <a:pt x="80297" y="1110833"/>
                </a:lnTo>
                <a:lnTo>
                  <a:pt x="73315" y="1089247"/>
                </a:lnTo>
                <a:lnTo>
                  <a:pt x="66650" y="1067661"/>
                </a:lnTo>
                <a:lnTo>
                  <a:pt x="60302" y="1046075"/>
                </a:lnTo>
                <a:lnTo>
                  <a:pt x="54590" y="1025441"/>
                </a:lnTo>
                <a:lnTo>
                  <a:pt x="49194" y="1004808"/>
                </a:lnTo>
                <a:lnTo>
                  <a:pt x="44116" y="984492"/>
                </a:lnTo>
                <a:lnTo>
                  <a:pt x="39355" y="964810"/>
                </a:lnTo>
                <a:lnTo>
                  <a:pt x="34912" y="945446"/>
                </a:lnTo>
                <a:lnTo>
                  <a:pt x="30786" y="926717"/>
                </a:lnTo>
                <a:lnTo>
                  <a:pt x="27295" y="907988"/>
                </a:lnTo>
                <a:lnTo>
                  <a:pt x="20630" y="872435"/>
                </a:lnTo>
                <a:lnTo>
                  <a:pt x="15234" y="838786"/>
                </a:lnTo>
                <a:lnTo>
                  <a:pt x="10791" y="807359"/>
                </a:lnTo>
                <a:lnTo>
                  <a:pt x="7617" y="778472"/>
                </a:lnTo>
                <a:lnTo>
                  <a:pt x="5078" y="751807"/>
                </a:lnTo>
                <a:lnTo>
                  <a:pt x="2856" y="727682"/>
                </a:lnTo>
                <a:lnTo>
                  <a:pt x="1904" y="706413"/>
                </a:lnTo>
                <a:lnTo>
                  <a:pt x="635" y="688002"/>
                </a:lnTo>
                <a:lnTo>
                  <a:pt x="317" y="672765"/>
                </a:lnTo>
                <a:lnTo>
                  <a:pt x="0" y="651496"/>
                </a:lnTo>
                <a:lnTo>
                  <a:pt x="317" y="644195"/>
                </a:lnTo>
                <a:lnTo>
                  <a:pt x="635" y="637211"/>
                </a:lnTo>
                <a:lnTo>
                  <a:pt x="1270" y="630862"/>
                </a:lnTo>
                <a:lnTo>
                  <a:pt x="3174" y="624514"/>
                </a:lnTo>
                <a:lnTo>
                  <a:pt x="5395" y="618482"/>
                </a:lnTo>
                <a:lnTo>
                  <a:pt x="8252" y="612451"/>
                </a:lnTo>
                <a:lnTo>
                  <a:pt x="11743" y="607054"/>
                </a:lnTo>
                <a:lnTo>
                  <a:pt x="15234" y="601975"/>
                </a:lnTo>
                <a:lnTo>
                  <a:pt x="19678" y="597214"/>
                </a:lnTo>
                <a:lnTo>
                  <a:pt x="24438" y="592770"/>
                </a:lnTo>
                <a:lnTo>
                  <a:pt x="29516" y="589278"/>
                </a:lnTo>
                <a:lnTo>
                  <a:pt x="34912" y="585786"/>
                </a:lnTo>
                <a:lnTo>
                  <a:pt x="40625" y="582929"/>
                </a:lnTo>
                <a:lnTo>
                  <a:pt x="46972" y="580707"/>
                </a:lnTo>
                <a:lnTo>
                  <a:pt x="53003" y="579437"/>
                </a:lnTo>
                <a:lnTo>
                  <a:pt x="59668" y="578167"/>
                </a:lnTo>
                <a:lnTo>
                  <a:pt x="66650" y="577850"/>
                </a:lnTo>
                <a:close/>
                <a:moveTo>
                  <a:pt x="1238886" y="249237"/>
                </a:moveTo>
                <a:lnTo>
                  <a:pt x="1243966" y="249237"/>
                </a:lnTo>
                <a:lnTo>
                  <a:pt x="1249363" y="249237"/>
                </a:lnTo>
                <a:lnTo>
                  <a:pt x="1254443" y="249872"/>
                </a:lnTo>
                <a:lnTo>
                  <a:pt x="1259523" y="250189"/>
                </a:lnTo>
                <a:lnTo>
                  <a:pt x="1264603" y="251459"/>
                </a:lnTo>
                <a:lnTo>
                  <a:pt x="1269683" y="252412"/>
                </a:lnTo>
                <a:lnTo>
                  <a:pt x="1274446" y="253999"/>
                </a:lnTo>
                <a:lnTo>
                  <a:pt x="1279208" y="255587"/>
                </a:lnTo>
                <a:lnTo>
                  <a:pt x="1283971" y="257174"/>
                </a:lnTo>
                <a:lnTo>
                  <a:pt x="1288416" y="259397"/>
                </a:lnTo>
                <a:lnTo>
                  <a:pt x="1292543" y="261619"/>
                </a:lnTo>
                <a:lnTo>
                  <a:pt x="1296988" y="264159"/>
                </a:lnTo>
                <a:lnTo>
                  <a:pt x="1301116" y="266699"/>
                </a:lnTo>
                <a:lnTo>
                  <a:pt x="1304926" y="269557"/>
                </a:lnTo>
                <a:lnTo>
                  <a:pt x="1309053" y="272414"/>
                </a:lnTo>
                <a:lnTo>
                  <a:pt x="1312863" y="275907"/>
                </a:lnTo>
                <a:lnTo>
                  <a:pt x="1316356" y="279082"/>
                </a:lnTo>
                <a:lnTo>
                  <a:pt x="1319531" y="282892"/>
                </a:lnTo>
                <a:lnTo>
                  <a:pt x="1323023" y="286384"/>
                </a:lnTo>
                <a:lnTo>
                  <a:pt x="1325881" y="290512"/>
                </a:lnTo>
                <a:lnTo>
                  <a:pt x="1328738" y="294322"/>
                </a:lnTo>
                <a:lnTo>
                  <a:pt x="1331596" y="298449"/>
                </a:lnTo>
                <a:lnTo>
                  <a:pt x="1333818" y="302895"/>
                </a:lnTo>
                <a:lnTo>
                  <a:pt x="1336358" y="307340"/>
                </a:lnTo>
                <a:lnTo>
                  <a:pt x="1338263" y="311785"/>
                </a:lnTo>
                <a:lnTo>
                  <a:pt x="1340168" y="316547"/>
                </a:lnTo>
                <a:lnTo>
                  <a:pt x="1341756" y="321310"/>
                </a:lnTo>
                <a:lnTo>
                  <a:pt x="1343026" y="326072"/>
                </a:lnTo>
                <a:lnTo>
                  <a:pt x="1344296" y="331152"/>
                </a:lnTo>
                <a:lnTo>
                  <a:pt x="1345248" y="336232"/>
                </a:lnTo>
                <a:lnTo>
                  <a:pt x="1345884" y="341312"/>
                </a:lnTo>
                <a:lnTo>
                  <a:pt x="1346201" y="346392"/>
                </a:lnTo>
                <a:lnTo>
                  <a:pt x="1346201" y="351790"/>
                </a:lnTo>
                <a:lnTo>
                  <a:pt x="1346201" y="357187"/>
                </a:lnTo>
                <a:lnTo>
                  <a:pt x="1345884" y="362267"/>
                </a:lnTo>
                <a:lnTo>
                  <a:pt x="1345248" y="367347"/>
                </a:lnTo>
                <a:lnTo>
                  <a:pt x="1344296" y="372427"/>
                </a:lnTo>
                <a:lnTo>
                  <a:pt x="1343026" y="377507"/>
                </a:lnTo>
                <a:lnTo>
                  <a:pt x="1341756" y="382270"/>
                </a:lnTo>
                <a:lnTo>
                  <a:pt x="1340168" y="387032"/>
                </a:lnTo>
                <a:lnTo>
                  <a:pt x="1338263" y="391795"/>
                </a:lnTo>
                <a:lnTo>
                  <a:pt x="1336358" y="396240"/>
                </a:lnTo>
                <a:lnTo>
                  <a:pt x="1333818" y="400367"/>
                </a:lnTo>
                <a:lnTo>
                  <a:pt x="1331596" y="404812"/>
                </a:lnTo>
                <a:lnTo>
                  <a:pt x="1328738" y="408940"/>
                </a:lnTo>
                <a:lnTo>
                  <a:pt x="1325881" y="412750"/>
                </a:lnTo>
                <a:lnTo>
                  <a:pt x="1323023" y="416877"/>
                </a:lnTo>
                <a:lnTo>
                  <a:pt x="1319531" y="420370"/>
                </a:lnTo>
                <a:lnTo>
                  <a:pt x="1316356" y="424180"/>
                </a:lnTo>
                <a:lnTo>
                  <a:pt x="1312863" y="427355"/>
                </a:lnTo>
                <a:lnTo>
                  <a:pt x="1309053" y="430847"/>
                </a:lnTo>
                <a:lnTo>
                  <a:pt x="1304926" y="434022"/>
                </a:lnTo>
                <a:lnTo>
                  <a:pt x="1301116" y="436562"/>
                </a:lnTo>
                <a:lnTo>
                  <a:pt x="1296988" y="439420"/>
                </a:lnTo>
                <a:lnTo>
                  <a:pt x="1292543" y="441642"/>
                </a:lnTo>
                <a:lnTo>
                  <a:pt x="1288416" y="444182"/>
                </a:lnTo>
                <a:lnTo>
                  <a:pt x="1283971" y="446087"/>
                </a:lnTo>
                <a:lnTo>
                  <a:pt x="1279208" y="447992"/>
                </a:lnTo>
                <a:lnTo>
                  <a:pt x="1274446" y="449580"/>
                </a:lnTo>
                <a:lnTo>
                  <a:pt x="1269683" y="450850"/>
                </a:lnTo>
                <a:lnTo>
                  <a:pt x="1264603" y="452120"/>
                </a:lnTo>
                <a:lnTo>
                  <a:pt x="1259523" y="453072"/>
                </a:lnTo>
                <a:lnTo>
                  <a:pt x="1254443" y="453707"/>
                </a:lnTo>
                <a:lnTo>
                  <a:pt x="1249363" y="454025"/>
                </a:lnTo>
                <a:lnTo>
                  <a:pt x="1243966" y="454025"/>
                </a:lnTo>
                <a:lnTo>
                  <a:pt x="1238886" y="454025"/>
                </a:lnTo>
                <a:lnTo>
                  <a:pt x="1233488" y="453707"/>
                </a:lnTo>
                <a:lnTo>
                  <a:pt x="1228091" y="453072"/>
                </a:lnTo>
                <a:lnTo>
                  <a:pt x="1223328" y="452120"/>
                </a:lnTo>
                <a:lnTo>
                  <a:pt x="1218248" y="450850"/>
                </a:lnTo>
                <a:lnTo>
                  <a:pt x="1213486" y="449580"/>
                </a:lnTo>
                <a:lnTo>
                  <a:pt x="1208723" y="447992"/>
                </a:lnTo>
                <a:lnTo>
                  <a:pt x="1203961" y="446087"/>
                </a:lnTo>
                <a:lnTo>
                  <a:pt x="1199516" y="444182"/>
                </a:lnTo>
                <a:lnTo>
                  <a:pt x="1195071" y="441642"/>
                </a:lnTo>
                <a:lnTo>
                  <a:pt x="1190626" y="439420"/>
                </a:lnTo>
                <a:lnTo>
                  <a:pt x="1186498" y="436562"/>
                </a:lnTo>
                <a:lnTo>
                  <a:pt x="1182688" y="434022"/>
                </a:lnTo>
                <a:lnTo>
                  <a:pt x="1178561" y="430847"/>
                </a:lnTo>
                <a:lnTo>
                  <a:pt x="1175068" y="427355"/>
                </a:lnTo>
                <a:lnTo>
                  <a:pt x="1171258" y="424180"/>
                </a:lnTo>
                <a:lnTo>
                  <a:pt x="1168083" y="420370"/>
                </a:lnTo>
                <a:lnTo>
                  <a:pt x="1164591" y="416877"/>
                </a:lnTo>
                <a:lnTo>
                  <a:pt x="1161733" y="412750"/>
                </a:lnTo>
                <a:lnTo>
                  <a:pt x="1158876" y="408940"/>
                </a:lnTo>
                <a:lnTo>
                  <a:pt x="1156336" y="404812"/>
                </a:lnTo>
                <a:lnTo>
                  <a:pt x="1153796" y="400367"/>
                </a:lnTo>
                <a:lnTo>
                  <a:pt x="1151573" y="396240"/>
                </a:lnTo>
                <a:lnTo>
                  <a:pt x="1149351" y="391795"/>
                </a:lnTo>
                <a:lnTo>
                  <a:pt x="1147763" y="387032"/>
                </a:lnTo>
                <a:lnTo>
                  <a:pt x="1146176" y="382270"/>
                </a:lnTo>
                <a:lnTo>
                  <a:pt x="1144588" y="377507"/>
                </a:lnTo>
                <a:lnTo>
                  <a:pt x="1143636" y="372427"/>
                </a:lnTo>
                <a:lnTo>
                  <a:pt x="1142366" y="367347"/>
                </a:lnTo>
                <a:lnTo>
                  <a:pt x="1141731" y="362267"/>
                </a:lnTo>
                <a:lnTo>
                  <a:pt x="1141413" y="357187"/>
                </a:lnTo>
                <a:lnTo>
                  <a:pt x="1141413" y="351790"/>
                </a:lnTo>
                <a:lnTo>
                  <a:pt x="1141413" y="346392"/>
                </a:lnTo>
                <a:lnTo>
                  <a:pt x="1141731" y="341312"/>
                </a:lnTo>
                <a:lnTo>
                  <a:pt x="1142366" y="336232"/>
                </a:lnTo>
                <a:lnTo>
                  <a:pt x="1143636" y="331152"/>
                </a:lnTo>
                <a:lnTo>
                  <a:pt x="1144588" y="326072"/>
                </a:lnTo>
                <a:lnTo>
                  <a:pt x="1146176" y="321310"/>
                </a:lnTo>
                <a:lnTo>
                  <a:pt x="1147763" y="316547"/>
                </a:lnTo>
                <a:lnTo>
                  <a:pt x="1149351" y="311785"/>
                </a:lnTo>
                <a:lnTo>
                  <a:pt x="1151573" y="307340"/>
                </a:lnTo>
                <a:lnTo>
                  <a:pt x="1153796" y="302895"/>
                </a:lnTo>
                <a:lnTo>
                  <a:pt x="1156336" y="298449"/>
                </a:lnTo>
                <a:lnTo>
                  <a:pt x="1158876" y="294322"/>
                </a:lnTo>
                <a:lnTo>
                  <a:pt x="1161733" y="290512"/>
                </a:lnTo>
                <a:lnTo>
                  <a:pt x="1164591" y="286384"/>
                </a:lnTo>
                <a:lnTo>
                  <a:pt x="1168083" y="282892"/>
                </a:lnTo>
                <a:lnTo>
                  <a:pt x="1171258" y="279082"/>
                </a:lnTo>
                <a:lnTo>
                  <a:pt x="1175068" y="275907"/>
                </a:lnTo>
                <a:lnTo>
                  <a:pt x="1178561" y="272414"/>
                </a:lnTo>
                <a:lnTo>
                  <a:pt x="1182688" y="269557"/>
                </a:lnTo>
                <a:lnTo>
                  <a:pt x="1186498" y="266699"/>
                </a:lnTo>
                <a:lnTo>
                  <a:pt x="1190626" y="264159"/>
                </a:lnTo>
                <a:lnTo>
                  <a:pt x="1195071" y="261619"/>
                </a:lnTo>
                <a:lnTo>
                  <a:pt x="1199516" y="259397"/>
                </a:lnTo>
                <a:lnTo>
                  <a:pt x="1203961" y="257174"/>
                </a:lnTo>
                <a:lnTo>
                  <a:pt x="1208723" y="255587"/>
                </a:lnTo>
                <a:lnTo>
                  <a:pt x="1213486" y="253999"/>
                </a:lnTo>
                <a:lnTo>
                  <a:pt x="1218248" y="252412"/>
                </a:lnTo>
                <a:lnTo>
                  <a:pt x="1223328" y="251459"/>
                </a:lnTo>
                <a:lnTo>
                  <a:pt x="1228091" y="250189"/>
                </a:lnTo>
                <a:lnTo>
                  <a:pt x="1233488" y="249872"/>
                </a:lnTo>
                <a:lnTo>
                  <a:pt x="1238886" y="249237"/>
                </a:lnTo>
                <a:close/>
                <a:moveTo>
                  <a:pt x="1220284" y="0"/>
                </a:moveTo>
                <a:lnTo>
                  <a:pt x="1245688" y="317"/>
                </a:lnTo>
                <a:lnTo>
                  <a:pt x="1271093" y="1270"/>
                </a:lnTo>
                <a:lnTo>
                  <a:pt x="1296180" y="2858"/>
                </a:lnTo>
                <a:lnTo>
                  <a:pt x="1321902" y="5082"/>
                </a:lnTo>
                <a:lnTo>
                  <a:pt x="1346989" y="7623"/>
                </a:lnTo>
                <a:lnTo>
                  <a:pt x="1372076" y="10799"/>
                </a:lnTo>
                <a:lnTo>
                  <a:pt x="1397163" y="14928"/>
                </a:lnTo>
                <a:lnTo>
                  <a:pt x="1422250" y="19374"/>
                </a:lnTo>
                <a:lnTo>
                  <a:pt x="1447019" y="24774"/>
                </a:lnTo>
                <a:lnTo>
                  <a:pt x="1471788" y="30173"/>
                </a:lnTo>
                <a:lnTo>
                  <a:pt x="1496875" y="36843"/>
                </a:lnTo>
                <a:lnTo>
                  <a:pt x="1521010" y="43830"/>
                </a:lnTo>
                <a:lnTo>
                  <a:pt x="1545461" y="51135"/>
                </a:lnTo>
                <a:lnTo>
                  <a:pt x="1569913" y="59393"/>
                </a:lnTo>
                <a:lnTo>
                  <a:pt x="1594047" y="68286"/>
                </a:lnTo>
                <a:lnTo>
                  <a:pt x="1618182" y="77180"/>
                </a:lnTo>
                <a:lnTo>
                  <a:pt x="1641681" y="87343"/>
                </a:lnTo>
                <a:lnTo>
                  <a:pt x="1665497" y="98142"/>
                </a:lnTo>
                <a:lnTo>
                  <a:pt x="1688997" y="108941"/>
                </a:lnTo>
                <a:lnTo>
                  <a:pt x="1711861" y="121010"/>
                </a:lnTo>
                <a:lnTo>
                  <a:pt x="1734725" y="133397"/>
                </a:lnTo>
                <a:lnTo>
                  <a:pt x="1757271" y="146101"/>
                </a:lnTo>
                <a:lnTo>
                  <a:pt x="1779500" y="159759"/>
                </a:lnTo>
                <a:lnTo>
                  <a:pt x="1801729" y="173734"/>
                </a:lnTo>
                <a:lnTo>
                  <a:pt x="1823640" y="188661"/>
                </a:lnTo>
                <a:lnTo>
                  <a:pt x="1845234" y="204224"/>
                </a:lnTo>
                <a:lnTo>
                  <a:pt x="1866510" y="220105"/>
                </a:lnTo>
                <a:lnTo>
                  <a:pt x="1887152" y="236938"/>
                </a:lnTo>
                <a:lnTo>
                  <a:pt x="1907793" y="254089"/>
                </a:lnTo>
                <a:lnTo>
                  <a:pt x="1928116" y="271876"/>
                </a:lnTo>
                <a:lnTo>
                  <a:pt x="1948122" y="290297"/>
                </a:lnTo>
                <a:lnTo>
                  <a:pt x="1967493" y="309036"/>
                </a:lnTo>
                <a:lnTo>
                  <a:pt x="1986229" y="328728"/>
                </a:lnTo>
                <a:lnTo>
                  <a:pt x="2004965" y="348420"/>
                </a:lnTo>
                <a:lnTo>
                  <a:pt x="2022748" y="368747"/>
                </a:lnTo>
                <a:lnTo>
                  <a:pt x="2039896" y="389392"/>
                </a:lnTo>
                <a:lnTo>
                  <a:pt x="2056409" y="410037"/>
                </a:lnTo>
                <a:lnTo>
                  <a:pt x="2072286" y="431634"/>
                </a:lnTo>
                <a:lnTo>
                  <a:pt x="2088164" y="453232"/>
                </a:lnTo>
                <a:lnTo>
                  <a:pt x="2102454" y="475147"/>
                </a:lnTo>
                <a:lnTo>
                  <a:pt x="2116744" y="496745"/>
                </a:lnTo>
                <a:lnTo>
                  <a:pt x="2130399" y="518978"/>
                </a:lnTo>
                <a:lnTo>
                  <a:pt x="2143419" y="542163"/>
                </a:lnTo>
                <a:lnTo>
                  <a:pt x="2155804" y="564714"/>
                </a:lnTo>
                <a:lnTo>
                  <a:pt x="2167553" y="587899"/>
                </a:lnTo>
                <a:lnTo>
                  <a:pt x="2178668" y="611403"/>
                </a:lnTo>
                <a:lnTo>
                  <a:pt x="2189465" y="634588"/>
                </a:lnTo>
                <a:lnTo>
                  <a:pt x="2199309" y="658727"/>
                </a:lnTo>
                <a:lnTo>
                  <a:pt x="2208518" y="682548"/>
                </a:lnTo>
                <a:lnTo>
                  <a:pt x="2217410" y="706369"/>
                </a:lnTo>
                <a:lnTo>
                  <a:pt x="2225348" y="730825"/>
                </a:lnTo>
                <a:lnTo>
                  <a:pt x="2232970" y="755281"/>
                </a:lnTo>
                <a:lnTo>
                  <a:pt x="2239956" y="780055"/>
                </a:lnTo>
                <a:lnTo>
                  <a:pt x="2246307" y="804511"/>
                </a:lnTo>
                <a:lnTo>
                  <a:pt x="2252023" y="829284"/>
                </a:lnTo>
                <a:lnTo>
                  <a:pt x="2257104" y="854376"/>
                </a:lnTo>
                <a:lnTo>
                  <a:pt x="2261550" y="879785"/>
                </a:lnTo>
                <a:lnTo>
                  <a:pt x="2265678" y="904558"/>
                </a:lnTo>
                <a:lnTo>
                  <a:pt x="2268854" y="929967"/>
                </a:lnTo>
                <a:lnTo>
                  <a:pt x="2271712" y="955059"/>
                </a:lnTo>
                <a:lnTo>
                  <a:pt x="2273617" y="980150"/>
                </a:lnTo>
                <a:lnTo>
                  <a:pt x="2275522" y="1005877"/>
                </a:lnTo>
                <a:lnTo>
                  <a:pt x="2276158" y="1030968"/>
                </a:lnTo>
                <a:lnTo>
                  <a:pt x="2276475" y="1056377"/>
                </a:lnTo>
                <a:lnTo>
                  <a:pt x="2276158" y="1081786"/>
                </a:lnTo>
                <a:lnTo>
                  <a:pt x="2275522" y="1107195"/>
                </a:lnTo>
                <a:lnTo>
                  <a:pt x="2273617" y="1132286"/>
                </a:lnTo>
                <a:lnTo>
                  <a:pt x="2271712" y="1157695"/>
                </a:lnTo>
                <a:lnTo>
                  <a:pt x="2268854" y="1183104"/>
                </a:lnTo>
                <a:lnTo>
                  <a:pt x="2265678" y="1208196"/>
                </a:lnTo>
                <a:lnTo>
                  <a:pt x="2261550" y="1233287"/>
                </a:lnTo>
                <a:lnTo>
                  <a:pt x="2257104" y="1258378"/>
                </a:lnTo>
                <a:lnTo>
                  <a:pt x="2252023" y="1283152"/>
                </a:lnTo>
                <a:lnTo>
                  <a:pt x="2246307" y="1307926"/>
                </a:lnTo>
                <a:lnTo>
                  <a:pt x="2239956" y="1332699"/>
                </a:lnTo>
                <a:lnTo>
                  <a:pt x="2232970" y="1357156"/>
                </a:lnTo>
                <a:lnTo>
                  <a:pt x="2225348" y="1381612"/>
                </a:lnTo>
                <a:lnTo>
                  <a:pt x="2217410" y="1406068"/>
                </a:lnTo>
                <a:lnTo>
                  <a:pt x="2208518" y="1430206"/>
                </a:lnTo>
                <a:lnTo>
                  <a:pt x="2199309" y="1454345"/>
                </a:lnTo>
                <a:lnTo>
                  <a:pt x="2189465" y="1477848"/>
                </a:lnTo>
                <a:lnTo>
                  <a:pt x="2178668" y="1501669"/>
                </a:lnTo>
                <a:lnTo>
                  <a:pt x="2167553" y="1524855"/>
                </a:lnTo>
                <a:lnTo>
                  <a:pt x="2155804" y="1548040"/>
                </a:lnTo>
                <a:lnTo>
                  <a:pt x="2143419" y="1570908"/>
                </a:lnTo>
                <a:lnTo>
                  <a:pt x="2130399" y="1593459"/>
                </a:lnTo>
                <a:lnTo>
                  <a:pt x="2116744" y="1615692"/>
                </a:lnTo>
                <a:lnTo>
                  <a:pt x="2102454" y="1637924"/>
                </a:lnTo>
                <a:lnTo>
                  <a:pt x="2088164" y="1659840"/>
                </a:lnTo>
                <a:lnTo>
                  <a:pt x="2072286" y="1681437"/>
                </a:lnTo>
                <a:lnTo>
                  <a:pt x="2056409" y="1702400"/>
                </a:lnTo>
                <a:lnTo>
                  <a:pt x="2039896" y="1723362"/>
                </a:lnTo>
                <a:lnTo>
                  <a:pt x="2022748" y="1744007"/>
                </a:lnTo>
                <a:lnTo>
                  <a:pt x="2004965" y="1764016"/>
                </a:lnTo>
                <a:lnTo>
                  <a:pt x="1986229" y="1784026"/>
                </a:lnTo>
                <a:lnTo>
                  <a:pt x="1967493" y="1803400"/>
                </a:lnTo>
                <a:lnTo>
                  <a:pt x="1852538" y="1688742"/>
                </a:lnTo>
                <a:lnTo>
                  <a:pt x="1868416" y="1672226"/>
                </a:lnTo>
                <a:lnTo>
                  <a:pt x="1884294" y="1655393"/>
                </a:lnTo>
                <a:lnTo>
                  <a:pt x="1899219" y="1638242"/>
                </a:lnTo>
                <a:lnTo>
                  <a:pt x="1913826" y="1620773"/>
                </a:lnTo>
                <a:lnTo>
                  <a:pt x="1928116" y="1603305"/>
                </a:lnTo>
                <a:lnTo>
                  <a:pt x="1941454" y="1585201"/>
                </a:lnTo>
                <a:lnTo>
                  <a:pt x="1954473" y="1566779"/>
                </a:lnTo>
                <a:lnTo>
                  <a:pt x="1966858" y="1548675"/>
                </a:lnTo>
                <a:lnTo>
                  <a:pt x="1978925" y="1529619"/>
                </a:lnTo>
                <a:lnTo>
                  <a:pt x="1990357" y="1510880"/>
                </a:lnTo>
                <a:lnTo>
                  <a:pt x="2001154" y="1491823"/>
                </a:lnTo>
                <a:lnTo>
                  <a:pt x="2011951" y="1472449"/>
                </a:lnTo>
                <a:lnTo>
                  <a:pt x="2022113" y="1452757"/>
                </a:lnTo>
                <a:lnTo>
                  <a:pt x="2031004" y="1433065"/>
                </a:lnTo>
                <a:lnTo>
                  <a:pt x="2040213" y="1413055"/>
                </a:lnTo>
                <a:lnTo>
                  <a:pt x="2048787" y="1393046"/>
                </a:lnTo>
                <a:lnTo>
                  <a:pt x="2056726" y="1373036"/>
                </a:lnTo>
                <a:lnTo>
                  <a:pt x="2064030" y="1352391"/>
                </a:lnTo>
                <a:lnTo>
                  <a:pt x="2071016" y="1331747"/>
                </a:lnTo>
                <a:lnTo>
                  <a:pt x="2077050" y="1311102"/>
                </a:lnTo>
                <a:lnTo>
                  <a:pt x="2083401" y="1290139"/>
                </a:lnTo>
                <a:lnTo>
                  <a:pt x="2088482" y="1269495"/>
                </a:lnTo>
                <a:lnTo>
                  <a:pt x="2093563" y="1248215"/>
                </a:lnTo>
                <a:lnTo>
                  <a:pt x="2097374" y="1227252"/>
                </a:lnTo>
                <a:lnTo>
                  <a:pt x="2101502" y="1205972"/>
                </a:lnTo>
                <a:lnTo>
                  <a:pt x="2104677" y="1184692"/>
                </a:lnTo>
                <a:lnTo>
                  <a:pt x="2107853" y="1163730"/>
                </a:lnTo>
                <a:lnTo>
                  <a:pt x="2109758" y="1142132"/>
                </a:lnTo>
                <a:lnTo>
                  <a:pt x="2111664" y="1120535"/>
                </a:lnTo>
                <a:lnTo>
                  <a:pt x="2113251" y="1099572"/>
                </a:lnTo>
                <a:lnTo>
                  <a:pt x="2113886" y="1077975"/>
                </a:lnTo>
                <a:lnTo>
                  <a:pt x="2113886" y="1056377"/>
                </a:lnTo>
                <a:lnTo>
                  <a:pt x="2113886" y="1035097"/>
                </a:lnTo>
                <a:lnTo>
                  <a:pt x="2113251" y="1013500"/>
                </a:lnTo>
                <a:lnTo>
                  <a:pt x="2111664" y="991902"/>
                </a:lnTo>
                <a:lnTo>
                  <a:pt x="2109758" y="970939"/>
                </a:lnTo>
                <a:lnTo>
                  <a:pt x="2107853" y="949342"/>
                </a:lnTo>
                <a:lnTo>
                  <a:pt x="2104677" y="927744"/>
                </a:lnTo>
                <a:lnTo>
                  <a:pt x="2101502" y="906782"/>
                </a:lnTo>
                <a:lnTo>
                  <a:pt x="2097374" y="885502"/>
                </a:lnTo>
                <a:lnTo>
                  <a:pt x="2093563" y="864222"/>
                </a:lnTo>
                <a:lnTo>
                  <a:pt x="2088482" y="843577"/>
                </a:lnTo>
                <a:lnTo>
                  <a:pt x="2083401" y="822297"/>
                </a:lnTo>
                <a:lnTo>
                  <a:pt x="2077050" y="801652"/>
                </a:lnTo>
                <a:lnTo>
                  <a:pt x="2071016" y="781007"/>
                </a:lnTo>
                <a:lnTo>
                  <a:pt x="2064030" y="760363"/>
                </a:lnTo>
                <a:lnTo>
                  <a:pt x="2056726" y="740035"/>
                </a:lnTo>
                <a:lnTo>
                  <a:pt x="2048787" y="719708"/>
                </a:lnTo>
                <a:lnTo>
                  <a:pt x="2040213" y="699699"/>
                </a:lnTo>
                <a:lnTo>
                  <a:pt x="2031004" y="680007"/>
                </a:lnTo>
                <a:lnTo>
                  <a:pt x="2022113" y="659680"/>
                </a:lnTo>
                <a:lnTo>
                  <a:pt x="2011951" y="640623"/>
                </a:lnTo>
                <a:lnTo>
                  <a:pt x="2001154" y="621249"/>
                </a:lnTo>
                <a:lnTo>
                  <a:pt x="1990357" y="601874"/>
                </a:lnTo>
                <a:lnTo>
                  <a:pt x="1978925" y="582818"/>
                </a:lnTo>
                <a:lnTo>
                  <a:pt x="1966858" y="564396"/>
                </a:lnTo>
                <a:lnTo>
                  <a:pt x="1954473" y="545657"/>
                </a:lnTo>
                <a:lnTo>
                  <a:pt x="1941454" y="527553"/>
                </a:lnTo>
                <a:lnTo>
                  <a:pt x="1928116" y="509767"/>
                </a:lnTo>
                <a:lnTo>
                  <a:pt x="1913826" y="491663"/>
                </a:lnTo>
                <a:lnTo>
                  <a:pt x="1899219" y="474512"/>
                </a:lnTo>
                <a:lnTo>
                  <a:pt x="1884294" y="457361"/>
                </a:lnTo>
                <a:lnTo>
                  <a:pt x="1868416" y="440845"/>
                </a:lnTo>
                <a:lnTo>
                  <a:pt x="1852538" y="424012"/>
                </a:lnTo>
                <a:lnTo>
                  <a:pt x="1836025" y="407813"/>
                </a:lnTo>
                <a:lnTo>
                  <a:pt x="1819194" y="392568"/>
                </a:lnTo>
                <a:lnTo>
                  <a:pt x="1802364" y="377323"/>
                </a:lnTo>
                <a:lnTo>
                  <a:pt x="1784581" y="362713"/>
                </a:lnTo>
                <a:lnTo>
                  <a:pt x="1767115" y="348738"/>
                </a:lnTo>
                <a:lnTo>
                  <a:pt x="1749015" y="335398"/>
                </a:lnTo>
                <a:lnTo>
                  <a:pt x="1730914" y="322376"/>
                </a:lnTo>
                <a:lnTo>
                  <a:pt x="1712496" y="309989"/>
                </a:lnTo>
                <a:lnTo>
                  <a:pt x="1693442" y="297920"/>
                </a:lnTo>
                <a:lnTo>
                  <a:pt x="1674706" y="286168"/>
                </a:lnTo>
                <a:lnTo>
                  <a:pt x="1655653" y="275369"/>
                </a:lnTo>
                <a:lnTo>
                  <a:pt x="1636282" y="264571"/>
                </a:lnTo>
                <a:lnTo>
                  <a:pt x="1616594" y="254725"/>
                </a:lnTo>
                <a:lnTo>
                  <a:pt x="1596905" y="245196"/>
                </a:lnTo>
                <a:lnTo>
                  <a:pt x="1576899" y="236303"/>
                </a:lnTo>
                <a:lnTo>
                  <a:pt x="1556893" y="227728"/>
                </a:lnTo>
                <a:lnTo>
                  <a:pt x="1536887" y="220105"/>
                </a:lnTo>
                <a:lnTo>
                  <a:pt x="1516564" y="212482"/>
                </a:lnTo>
                <a:lnTo>
                  <a:pt x="1495605" y="205495"/>
                </a:lnTo>
                <a:lnTo>
                  <a:pt x="1474964" y="199460"/>
                </a:lnTo>
                <a:lnTo>
                  <a:pt x="1454005" y="193425"/>
                </a:lnTo>
                <a:lnTo>
                  <a:pt x="1433364" y="188026"/>
                </a:lnTo>
                <a:lnTo>
                  <a:pt x="1412088" y="183262"/>
                </a:lnTo>
                <a:lnTo>
                  <a:pt x="1391129" y="178815"/>
                </a:lnTo>
                <a:lnTo>
                  <a:pt x="1369853" y="175004"/>
                </a:lnTo>
                <a:lnTo>
                  <a:pt x="1348577" y="171828"/>
                </a:lnTo>
                <a:lnTo>
                  <a:pt x="1327618" y="168969"/>
                </a:lnTo>
                <a:lnTo>
                  <a:pt x="1306024" y="166428"/>
                </a:lnTo>
                <a:lnTo>
                  <a:pt x="1284430" y="164840"/>
                </a:lnTo>
                <a:lnTo>
                  <a:pt x="1263154" y="163570"/>
                </a:lnTo>
                <a:lnTo>
                  <a:pt x="1241878" y="162935"/>
                </a:lnTo>
                <a:lnTo>
                  <a:pt x="1220284" y="162617"/>
                </a:lnTo>
                <a:lnTo>
                  <a:pt x="1199008" y="162935"/>
                </a:lnTo>
                <a:lnTo>
                  <a:pt x="1177414" y="163570"/>
                </a:lnTo>
                <a:lnTo>
                  <a:pt x="1155820" y="164840"/>
                </a:lnTo>
                <a:lnTo>
                  <a:pt x="1134226" y="166428"/>
                </a:lnTo>
                <a:lnTo>
                  <a:pt x="1113268" y="168969"/>
                </a:lnTo>
                <a:lnTo>
                  <a:pt x="1091674" y="171828"/>
                </a:lnTo>
                <a:lnTo>
                  <a:pt x="1070715" y="175004"/>
                </a:lnTo>
                <a:lnTo>
                  <a:pt x="1049439" y="178815"/>
                </a:lnTo>
                <a:lnTo>
                  <a:pt x="1028163" y="183262"/>
                </a:lnTo>
                <a:lnTo>
                  <a:pt x="1007204" y="188026"/>
                </a:lnTo>
                <a:lnTo>
                  <a:pt x="986245" y="193425"/>
                </a:lnTo>
                <a:lnTo>
                  <a:pt x="965604" y="199460"/>
                </a:lnTo>
                <a:lnTo>
                  <a:pt x="944963" y="205495"/>
                </a:lnTo>
                <a:lnTo>
                  <a:pt x="924322" y="212482"/>
                </a:lnTo>
                <a:lnTo>
                  <a:pt x="903998" y="220105"/>
                </a:lnTo>
                <a:lnTo>
                  <a:pt x="883675" y="227728"/>
                </a:lnTo>
                <a:lnTo>
                  <a:pt x="863669" y="236303"/>
                </a:lnTo>
                <a:lnTo>
                  <a:pt x="843345" y="245196"/>
                </a:lnTo>
                <a:lnTo>
                  <a:pt x="823657" y="254725"/>
                </a:lnTo>
                <a:lnTo>
                  <a:pt x="804603" y="264571"/>
                </a:lnTo>
                <a:lnTo>
                  <a:pt x="784915" y="275369"/>
                </a:lnTo>
                <a:lnTo>
                  <a:pt x="765862" y="286168"/>
                </a:lnTo>
                <a:lnTo>
                  <a:pt x="746808" y="297920"/>
                </a:lnTo>
                <a:lnTo>
                  <a:pt x="728390" y="309989"/>
                </a:lnTo>
                <a:lnTo>
                  <a:pt x="709654" y="322376"/>
                </a:lnTo>
                <a:lnTo>
                  <a:pt x="691553" y="335398"/>
                </a:lnTo>
                <a:lnTo>
                  <a:pt x="673453" y="348738"/>
                </a:lnTo>
                <a:lnTo>
                  <a:pt x="655670" y="362713"/>
                </a:lnTo>
                <a:lnTo>
                  <a:pt x="638522" y="377323"/>
                </a:lnTo>
                <a:lnTo>
                  <a:pt x="621374" y="392568"/>
                </a:lnTo>
                <a:lnTo>
                  <a:pt x="604861" y="407813"/>
                </a:lnTo>
                <a:lnTo>
                  <a:pt x="588030" y="424012"/>
                </a:lnTo>
                <a:lnTo>
                  <a:pt x="473075" y="309036"/>
                </a:lnTo>
                <a:lnTo>
                  <a:pt x="492763" y="290297"/>
                </a:lnTo>
                <a:lnTo>
                  <a:pt x="512452" y="271558"/>
                </a:lnTo>
                <a:lnTo>
                  <a:pt x="532776" y="253772"/>
                </a:lnTo>
                <a:lnTo>
                  <a:pt x="553417" y="236621"/>
                </a:lnTo>
                <a:lnTo>
                  <a:pt x="574058" y="220105"/>
                </a:lnTo>
                <a:lnTo>
                  <a:pt x="595652" y="204224"/>
                </a:lnTo>
                <a:lnTo>
                  <a:pt x="617245" y="188661"/>
                </a:lnTo>
                <a:lnTo>
                  <a:pt x="638839" y="173734"/>
                </a:lnTo>
                <a:lnTo>
                  <a:pt x="660751" y="159759"/>
                </a:lnTo>
                <a:lnTo>
                  <a:pt x="683297" y="146101"/>
                </a:lnTo>
                <a:lnTo>
                  <a:pt x="706161" y="133079"/>
                </a:lnTo>
                <a:lnTo>
                  <a:pt x="728708" y="121010"/>
                </a:lnTo>
                <a:lnTo>
                  <a:pt x="751889" y="108941"/>
                </a:lnTo>
                <a:lnTo>
                  <a:pt x="775388" y="98142"/>
                </a:lnTo>
                <a:lnTo>
                  <a:pt x="798570" y="87343"/>
                </a:lnTo>
                <a:lnTo>
                  <a:pt x="822704" y="77180"/>
                </a:lnTo>
                <a:lnTo>
                  <a:pt x="846521" y="68286"/>
                </a:lnTo>
                <a:lnTo>
                  <a:pt x="870337" y="59393"/>
                </a:lnTo>
                <a:lnTo>
                  <a:pt x="894789" y="51135"/>
                </a:lnTo>
                <a:lnTo>
                  <a:pt x="919241" y="43830"/>
                </a:lnTo>
                <a:lnTo>
                  <a:pt x="944010" y="36843"/>
                </a:lnTo>
                <a:lnTo>
                  <a:pt x="968462" y="30173"/>
                </a:lnTo>
                <a:lnTo>
                  <a:pt x="993232" y="24774"/>
                </a:lnTo>
                <a:lnTo>
                  <a:pt x="1018318" y="19374"/>
                </a:lnTo>
                <a:lnTo>
                  <a:pt x="1043723" y="14928"/>
                </a:lnTo>
                <a:lnTo>
                  <a:pt x="1068492" y="10799"/>
                </a:lnTo>
                <a:lnTo>
                  <a:pt x="1093897" y="7623"/>
                </a:lnTo>
                <a:lnTo>
                  <a:pt x="1118984" y="5082"/>
                </a:lnTo>
                <a:lnTo>
                  <a:pt x="1144071" y="2858"/>
                </a:lnTo>
                <a:lnTo>
                  <a:pt x="1169793" y="1270"/>
                </a:lnTo>
                <a:lnTo>
                  <a:pt x="1194880" y="317"/>
                </a:lnTo>
                <a:lnTo>
                  <a:pt x="1220284" y="0"/>
                </a:lnTo>
                <a:close/>
              </a:path>
            </a:pathLst>
          </a:custGeom>
          <a:solidFill>
            <a:schemeClr val="tx1">
              <a:lumMod val="50000"/>
              <a:lumOff val="50000"/>
            </a:schemeClr>
          </a:solidFill>
          <a:ln>
            <a:noFill/>
          </a:ln>
        </p:spPr>
        <p:txBody>
          <a:bodyPr anchor="ctr">
            <a:normAutofit/>
            <a:scene3d>
              <a:camera prst="orthographicFront"/>
              <a:lightRig rig="threePt" dir="t"/>
            </a:scene3d>
            <a:sp3d>
              <a:contourClr>
                <a:srgbClr val="FFFFFF"/>
              </a:contourClr>
            </a:sp3d>
          </a:bodyPr>
          <a:lstStyle/>
          <a:p>
            <a:pPr algn="just">
              <a:defRPr/>
            </a:pPr>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81" name="矩形 80"/>
          <p:cNvSpPr/>
          <p:nvPr>
            <p:custDataLst>
              <p:tags r:id="rId23"/>
            </p:custDataLst>
          </p:nvPr>
        </p:nvSpPr>
        <p:spPr bwMode="auto">
          <a:xfrm>
            <a:off x="4187952" y="3812445"/>
            <a:ext cx="42145" cy="1314929"/>
          </a:xfrm>
          <a:prstGeom prst="rect">
            <a:avLst/>
          </a:prstGeom>
          <a:solidFill>
            <a:schemeClr val="tx1">
              <a:lumMod val="50000"/>
              <a:lumOff val="50000"/>
            </a:schemeClr>
          </a:solidFill>
          <a:ln w="9525">
            <a:noFill/>
            <a:round/>
          </a:ln>
        </p:spPr>
        <p:txBody>
          <a:bodyPr vert="horz" wrap="square" lIns="91440" tIns="45720" rIns="91440" bIns="45720" numCol="1" rtlCol="0" anchor="t" anchorCtr="0" compatLnSpc="1">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83" name="矩形 82"/>
          <p:cNvSpPr/>
          <p:nvPr>
            <p:custDataLst>
              <p:tags r:id="rId24"/>
            </p:custDataLst>
          </p:nvPr>
        </p:nvSpPr>
        <p:spPr>
          <a:xfrm>
            <a:off x="2313093" y="3872653"/>
            <a:ext cx="1871247" cy="1076508"/>
          </a:xfrm>
          <a:prstGeom prst="rect">
            <a:avLst/>
          </a:prstGeom>
        </p:spPr>
        <p:txBody>
          <a:bodyPr wrap="square">
            <a:normAutofit/>
          </a:bodyPr>
          <a:lstStyle/>
          <a:p>
            <a:pPr marL="0" lvl="0" indent="0" algn="just">
              <a:lnSpc>
                <a:spcPct val="120000"/>
              </a:lnSpc>
              <a:spcBef>
                <a:spcPts val="0"/>
              </a:spcBef>
              <a:spcAft>
                <a:spcPts val="0"/>
              </a:spcAft>
              <a:buSzPct val="100000"/>
            </a:pPr>
            <a:r>
              <a:rPr lang="zh-CN" altLang="en-US" sz="1735" b="1" smtClean="0">
                <a:solidFill>
                  <a:schemeClr val="tx1">
                    <a:lumMod val="75000"/>
                    <a:lumOff val="25000"/>
                  </a:schemeClr>
                </a:solidFill>
                <a:latin typeface="微软雅黑" panose="020B0503020204020204" charset="-122"/>
                <a:ea typeface="微软雅黑" panose="020B0503020204020204" charset="-122"/>
              </a:rPr>
              <a:t>自身安全管理体系不完善</a:t>
            </a:r>
            <a:endParaRPr lang="zh-CN" altLang="en-US" sz="1735" b="1" smtClean="0">
              <a:solidFill>
                <a:schemeClr val="tx1">
                  <a:lumMod val="75000"/>
                  <a:lumOff val="25000"/>
                </a:schemeClr>
              </a:solidFill>
              <a:latin typeface="微软雅黑" panose="020B0503020204020204" charset="-122"/>
              <a:ea typeface="微软雅黑" panose="020B0503020204020204" charset="-122"/>
            </a:endParaRPr>
          </a:p>
        </p:txBody>
      </p:sp>
      <p:sp>
        <p:nvSpPr>
          <p:cNvPr id="84" name="KSO_Shape"/>
          <p:cNvSpPr/>
          <p:nvPr>
            <p:custDataLst>
              <p:tags r:id="rId25"/>
            </p:custDataLst>
          </p:nvPr>
        </p:nvSpPr>
        <p:spPr bwMode="auto">
          <a:xfrm>
            <a:off x="4739452" y="4661371"/>
            <a:ext cx="1538901" cy="151602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chemeClr val="bg1">
              <a:lumMod val="65000"/>
            </a:schemeClr>
          </a:solidFill>
          <a:ln>
            <a:noFill/>
          </a:ln>
        </p:spPr>
        <p:txBody>
          <a:bodyPr lIns="501444" tIns="575654" rIns="501444" bIns="614745" anchor="ctr">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85" name="矩形 84"/>
          <p:cNvSpPr/>
          <p:nvPr>
            <p:custDataLst>
              <p:tags r:id="rId26"/>
            </p:custDataLst>
          </p:nvPr>
        </p:nvSpPr>
        <p:spPr bwMode="auto">
          <a:xfrm>
            <a:off x="6243433" y="5240565"/>
            <a:ext cx="36124" cy="1124675"/>
          </a:xfrm>
          <a:prstGeom prst="rect">
            <a:avLst/>
          </a:prstGeom>
          <a:solidFill>
            <a:schemeClr val="bg1">
              <a:lumMod val="65000"/>
            </a:schemeClr>
          </a:solidFill>
          <a:ln w="9525">
            <a:noFill/>
            <a:round/>
          </a:ln>
        </p:spPr>
        <p:txBody>
          <a:bodyPr vert="horz" wrap="square" lIns="91440" tIns="45720" rIns="91440" bIns="45720" numCol="1" rtlCol="0" anchor="t" anchorCtr="0" compatLnSpc="1">
            <a:normAutofit/>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86" name="矩形 85"/>
          <p:cNvSpPr/>
          <p:nvPr>
            <p:custDataLst>
              <p:tags r:id="rId27"/>
            </p:custDataLst>
          </p:nvPr>
        </p:nvSpPr>
        <p:spPr>
          <a:xfrm>
            <a:off x="6286783" y="5259832"/>
            <a:ext cx="1924229" cy="1076508"/>
          </a:xfrm>
          <a:prstGeom prst="rect">
            <a:avLst/>
          </a:prstGeom>
        </p:spPr>
        <p:txBody>
          <a:bodyPr wrap="square">
            <a:normAutofit/>
          </a:bodyPr>
          <a:lstStyle/>
          <a:p>
            <a:pPr marL="0" lvl="0" indent="0" algn="just">
              <a:lnSpc>
                <a:spcPct val="120000"/>
              </a:lnSpc>
              <a:spcBef>
                <a:spcPts val="0"/>
              </a:spcBef>
              <a:spcAft>
                <a:spcPts val="0"/>
              </a:spcAft>
              <a:buSzPct val="100000"/>
            </a:pPr>
            <a:r>
              <a:rPr lang="zh-CN" altLang="en-US" sz="1735" b="1" smtClean="0">
                <a:solidFill>
                  <a:schemeClr val="tx1">
                    <a:lumMod val="75000"/>
                    <a:lumOff val="25000"/>
                  </a:schemeClr>
                </a:solidFill>
                <a:latin typeface="微软雅黑" panose="020B0503020204020204" charset="-122"/>
                <a:ea typeface="微软雅黑" panose="020B0503020204020204" charset="-122"/>
              </a:rPr>
              <a:t>企业文化差异大</a:t>
            </a:r>
            <a:endParaRPr lang="zh-CN" altLang="en-US" sz="1735" b="1" smtClean="0">
              <a:solidFill>
                <a:schemeClr val="tx1">
                  <a:lumMod val="75000"/>
                  <a:lumOff val="25000"/>
                </a:schemeClr>
              </a:solidFill>
              <a:latin typeface="微软雅黑" panose="020B0503020204020204" charset="-122"/>
              <a:ea typeface="微软雅黑" panose="020B0503020204020204" charset="-122"/>
            </a:endParaRPr>
          </a:p>
        </p:txBody>
      </p:sp>
      <p:sp>
        <p:nvSpPr>
          <p:cNvPr id="87" name="KSO_Shape"/>
          <p:cNvSpPr>
            <a:spLocks noChangeAspect="1"/>
          </p:cNvSpPr>
          <p:nvPr>
            <p:custDataLst>
              <p:tags r:id="rId28"/>
            </p:custDataLst>
          </p:nvPr>
        </p:nvSpPr>
        <p:spPr bwMode="auto">
          <a:xfrm>
            <a:off x="5275297" y="5180359"/>
            <a:ext cx="468413" cy="480455"/>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lumMod val="65000"/>
            </a:schemeClr>
          </a:solidFill>
          <a:ln>
            <a:noFill/>
          </a:ln>
        </p:spPr>
        <p:txBody>
          <a:bodyPr anchor="ctr">
            <a:normAutofit/>
            <a:scene3d>
              <a:camera prst="orthographicFront"/>
              <a:lightRig rig="threePt" dir="t"/>
            </a:scene3d>
            <a:sp3d>
              <a:contourClr>
                <a:srgbClr val="FFFFFF"/>
              </a:contourClr>
            </a:sp3d>
          </a:bodyPr>
          <a:lstStyle/>
          <a:p>
            <a:pPr algn="just"/>
            <a:endParaRPr lang="zh-CN" altLang="en-US"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Tree>
    <p:custDataLst>
      <p:tags r:id="rId29"/>
    </p:custDataLst>
  </p:cSld>
  <p:clrMapOvr>
    <a:masterClrMapping/>
  </p:clrMapOvr>
  <p:transition advTm="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承包商安全管理要点</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3、承包商管理主要问题</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51467" y="1686560"/>
            <a:ext cx="10142220" cy="18173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签订合同时往往忽视安全健康问题</a:t>
            </a:r>
            <a:r>
              <a:rPr lang="en-US" altLang="zh-CN" sz="1865">
                <a:solidFill>
                  <a:schemeClr val="tx1">
                    <a:lumMod val="75000"/>
                    <a:lumOff val="25000"/>
                  </a:schemeClr>
                </a:solidFill>
                <a:latin typeface="微软雅黑" panose="020B0503020204020204" charset="-122"/>
                <a:ea typeface="微软雅黑" panose="020B0503020204020204" charset="-122"/>
              </a:rPr>
              <a:t>,</a:t>
            </a:r>
            <a:r>
              <a:rPr lang="zh-CN" altLang="en-US" sz="1865">
                <a:solidFill>
                  <a:schemeClr val="tx1">
                    <a:lumMod val="75000"/>
                    <a:lumOff val="25000"/>
                  </a:schemeClr>
                </a:solidFill>
                <a:latin typeface="微软雅黑" panose="020B0503020204020204" charset="-122"/>
                <a:ea typeface="微软雅黑" panose="020B0503020204020204" charset="-122"/>
              </a:rPr>
              <a:t>层层分包转包，安全管理更加疏弱</a:t>
            </a:r>
            <a:r>
              <a:rPr lang="en-US" sz="1865">
                <a:solidFill>
                  <a:schemeClr val="tx1">
                    <a:lumMod val="75000"/>
                    <a:lumOff val="25000"/>
                  </a:schemeClr>
                </a:solidFill>
                <a:latin typeface="微软雅黑" panose="020B0503020204020204" charset="-122"/>
                <a:ea typeface="微软雅黑" panose="020B0503020204020204" charset="-122"/>
              </a:rPr>
              <a:t>,</a:t>
            </a:r>
            <a:r>
              <a:rPr lang="zh-CN" altLang="en-US" sz="1865">
                <a:solidFill>
                  <a:schemeClr val="tx1">
                    <a:lumMod val="75000"/>
                    <a:lumOff val="25000"/>
                  </a:schemeClr>
                </a:solidFill>
                <a:latin typeface="微软雅黑" panose="020B0503020204020204" charset="-122"/>
                <a:ea typeface="微软雅黑" panose="020B0503020204020204" charset="-122"/>
              </a:rPr>
              <a:t>业务与安全责任一起“承包”，误认为安全健康是承包方的事，与已无关！！！</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发包方负有统一协调和管理的责任</a:t>
            </a:r>
            <a:r>
              <a:rPr lang="en-US" sz="1865">
                <a:solidFill>
                  <a:schemeClr val="tx1">
                    <a:lumMod val="75000"/>
                    <a:lumOff val="25000"/>
                  </a:schemeClr>
                </a:solidFill>
                <a:latin typeface="微软雅黑" panose="020B0503020204020204" charset="-122"/>
                <a:ea typeface="微软雅黑" panose="020B0503020204020204" charset="-122"/>
              </a:rPr>
              <a:t>,</a:t>
            </a:r>
            <a:r>
              <a:rPr lang="zh-CN" altLang="en-US" sz="1865">
                <a:solidFill>
                  <a:schemeClr val="tx1">
                    <a:lumMod val="75000"/>
                    <a:lumOff val="25000"/>
                  </a:schemeClr>
                </a:solidFill>
                <a:latin typeface="微软雅黑" panose="020B0503020204020204" charset="-122"/>
                <a:ea typeface="微软雅黑" panose="020B0503020204020204" charset="-122"/>
              </a:rPr>
              <a:t>双方作业活动对对方安全健康的影响没有重视</a:t>
            </a:r>
            <a:r>
              <a:rPr lang="en-US" sz="1865">
                <a:solidFill>
                  <a:schemeClr val="tx1">
                    <a:lumMod val="75000"/>
                    <a:lumOff val="25000"/>
                  </a:schemeClr>
                </a:solidFill>
                <a:latin typeface="微软雅黑" panose="020B0503020204020204" charset="-122"/>
                <a:ea typeface="微软雅黑" panose="020B0503020204020204" charset="-122"/>
              </a:rPr>
              <a:t>,</a:t>
            </a:r>
            <a:r>
              <a:rPr lang="zh-CN" altLang="en-US" sz="1865">
                <a:solidFill>
                  <a:schemeClr val="tx1">
                    <a:lumMod val="75000"/>
                    <a:lumOff val="25000"/>
                  </a:schemeClr>
                </a:solidFill>
                <a:latin typeface="微软雅黑" panose="020B0503020204020204" charset="-122"/>
                <a:ea typeface="微软雅黑" panose="020B0503020204020204" charset="-122"/>
              </a:rPr>
              <a:t>安全责任是包不出去的</a:t>
            </a:r>
            <a:r>
              <a:rPr lang="en-US" altLang="zh-CN" sz="1865">
                <a:solidFill>
                  <a:schemeClr val="tx1">
                    <a:lumMod val="75000"/>
                    <a:lumOff val="25000"/>
                  </a:schemeClr>
                </a:solidFill>
                <a:latin typeface="微软雅黑" panose="020B0503020204020204" charset="-122"/>
                <a:ea typeface="微软雅黑" panose="020B0503020204020204" charset="-122"/>
              </a:rPr>
              <a:t>.</a:t>
            </a:r>
            <a:endParaRPr lang="en-US" altLang="zh-CN" sz="1865">
              <a:solidFill>
                <a:schemeClr val="tx1">
                  <a:lumMod val="75000"/>
                  <a:lumOff val="25000"/>
                </a:schemeClr>
              </a:solidFill>
              <a:latin typeface="微软雅黑" panose="020B0503020204020204" charset="-122"/>
              <a:ea typeface="微软雅黑" panose="020B0503020204020204" charset="-122"/>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7620" y="4176607"/>
            <a:ext cx="12188613" cy="2500207"/>
            <a:chOff x="659348" y="3787337"/>
            <a:chExt cx="10865195" cy="2356288"/>
          </a:xfrm>
        </p:grpSpPr>
        <p:sp>
          <p:nvSpPr>
            <p:cNvPr id="5" name="ï$ḷíḑe"/>
            <p:cNvSpPr/>
            <p:nvPr/>
          </p:nvSpPr>
          <p:spPr>
            <a:xfrm>
              <a:off x="4981101" y="4401951"/>
              <a:ext cx="616235" cy="1605454"/>
            </a:xfrm>
            <a:custGeom>
              <a:avLst/>
              <a:gdLst/>
              <a:ahLst/>
              <a:cxnLst/>
              <a:rect l="0" t="0" r="0" b="0"/>
              <a:pathLst>
                <a:path w="616234" h="1605454">
                  <a:moveTo>
                    <a:pt x="12163" y="12163"/>
                  </a:moveTo>
                  <a:lnTo>
                    <a:pt x="608937" y="12163"/>
                  </a:lnTo>
                  <a:lnTo>
                    <a:pt x="608937" y="1607887"/>
                  </a:lnTo>
                  <a:lnTo>
                    <a:pt x="12163" y="1607887"/>
                  </a:lnTo>
                  <a:close/>
                </a:path>
              </a:pathLst>
            </a:custGeom>
            <a:solidFill>
              <a:srgbClr val="454C53"/>
            </a:solidFill>
            <a:ln w="9525" cap="flat">
              <a:noFill/>
              <a:prstDash val="solid"/>
              <a:miter/>
            </a:ln>
          </p:spPr>
          <p:txBody>
            <a:bodyPr anchor="ctr"/>
            <a:lstStyle/>
            <a:p>
              <a:pPr algn="ctr"/>
              <a:endParaRPr sz="2400"/>
            </a:p>
          </p:txBody>
        </p:sp>
        <p:sp>
          <p:nvSpPr>
            <p:cNvPr id="6" name="îṥlîďè"/>
            <p:cNvSpPr/>
            <p:nvPr/>
          </p:nvSpPr>
          <p:spPr>
            <a:xfrm>
              <a:off x="5021643" y="4603038"/>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7" name="íšḷiḓê"/>
            <p:cNvSpPr/>
            <p:nvPr/>
          </p:nvSpPr>
          <p:spPr>
            <a:xfrm>
              <a:off x="5135160" y="4603038"/>
              <a:ext cx="64867" cy="243251"/>
            </a:xfrm>
            <a:custGeom>
              <a:avLst/>
              <a:gdLst/>
              <a:ahLst/>
              <a:cxnLst/>
              <a:rect l="0" t="0" r="0" b="0"/>
              <a:pathLst>
                <a:path w="64866" h="243250">
                  <a:moveTo>
                    <a:pt x="12163" y="12163"/>
                  </a:moveTo>
                  <a:lnTo>
                    <a:pt x="60813" y="12163"/>
                  </a:lnTo>
                  <a:lnTo>
                    <a:pt x="60813"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8" name="îṡlíḓé"/>
            <p:cNvSpPr/>
            <p:nvPr/>
          </p:nvSpPr>
          <p:spPr>
            <a:xfrm>
              <a:off x="5345977" y="4603038"/>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9" name="iṩḻïḓê"/>
            <p:cNvSpPr/>
            <p:nvPr/>
          </p:nvSpPr>
          <p:spPr>
            <a:xfrm>
              <a:off x="5459494" y="4603038"/>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11" name="íş1ïďê"/>
            <p:cNvSpPr/>
            <p:nvPr/>
          </p:nvSpPr>
          <p:spPr>
            <a:xfrm>
              <a:off x="5021643" y="4878722"/>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12" name="íSḷíďê"/>
            <p:cNvSpPr/>
            <p:nvPr/>
          </p:nvSpPr>
          <p:spPr>
            <a:xfrm>
              <a:off x="5232460" y="4878722"/>
              <a:ext cx="97300" cy="243251"/>
            </a:xfrm>
            <a:custGeom>
              <a:avLst/>
              <a:gdLst/>
              <a:ahLst/>
              <a:cxnLst/>
              <a:rect l="0" t="0" r="0" b="0"/>
              <a:pathLst>
                <a:path w="97300" h="243250">
                  <a:moveTo>
                    <a:pt x="12163" y="12163"/>
                  </a:moveTo>
                  <a:lnTo>
                    <a:pt x="93246" y="12163"/>
                  </a:lnTo>
                  <a:lnTo>
                    <a:pt x="93246"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14" name="îṥ1ïḑe"/>
            <p:cNvSpPr/>
            <p:nvPr/>
          </p:nvSpPr>
          <p:spPr>
            <a:xfrm>
              <a:off x="5345977" y="4878722"/>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18" name="ïṣlïḑé"/>
            <p:cNvSpPr/>
            <p:nvPr/>
          </p:nvSpPr>
          <p:spPr>
            <a:xfrm>
              <a:off x="5021643" y="5154406"/>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20" name="íṩľiḋe"/>
            <p:cNvSpPr/>
            <p:nvPr/>
          </p:nvSpPr>
          <p:spPr>
            <a:xfrm>
              <a:off x="5135160" y="5154406"/>
              <a:ext cx="64867" cy="243251"/>
            </a:xfrm>
            <a:custGeom>
              <a:avLst/>
              <a:gdLst/>
              <a:ahLst/>
              <a:cxnLst/>
              <a:rect l="0" t="0" r="0" b="0"/>
              <a:pathLst>
                <a:path w="64866" h="243250">
                  <a:moveTo>
                    <a:pt x="12163" y="12163"/>
                  </a:moveTo>
                  <a:lnTo>
                    <a:pt x="60813" y="12163"/>
                  </a:lnTo>
                  <a:lnTo>
                    <a:pt x="60813"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25" name="iŝḻíḋe"/>
            <p:cNvSpPr/>
            <p:nvPr/>
          </p:nvSpPr>
          <p:spPr>
            <a:xfrm>
              <a:off x="5232460" y="5154406"/>
              <a:ext cx="97300" cy="243251"/>
            </a:xfrm>
            <a:custGeom>
              <a:avLst/>
              <a:gdLst/>
              <a:ahLst/>
              <a:cxnLst/>
              <a:rect l="0" t="0" r="0" b="0"/>
              <a:pathLst>
                <a:path w="97300" h="243250">
                  <a:moveTo>
                    <a:pt x="12163" y="12163"/>
                  </a:moveTo>
                  <a:lnTo>
                    <a:pt x="93246" y="12163"/>
                  </a:lnTo>
                  <a:lnTo>
                    <a:pt x="93246"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26" name="íṩḻïḓê"/>
            <p:cNvSpPr/>
            <p:nvPr/>
          </p:nvSpPr>
          <p:spPr>
            <a:xfrm>
              <a:off x="5459494" y="5154406"/>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FFFFFF"/>
            </a:solidFill>
            <a:ln w="9525" cap="flat">
              <a:noFill/>
              <a:prstDash val="solid"/>
              <a:miter/>
            </a:ln>
          </p:spPr>
          <p:txBody>
            <a:bodyPr anchor="ctr"/>
            <a:lstStyle/>
            <a:p>
              <a:pPr algn="ctr"/>
              <a:endParaRPr sz="2400"/>
            </a:p>
          </p:txBody>
        </p:sp>
        <p:sp>
          <p:nvSpPr>
            <p:cNvPr id="27" name="ï$ľíḑe"/>
            <p:cNvSpPr/>
            <p:nvPr/>
          </p:nvSpPr>
          <p:spPr>
            <a:xfrm>
              <a:off x="5021643" y="5446307"/>
              <a:ext cx="81084" cy="227034"/>
            </a:xfrm>
            <a:custGeom>
              <a:avLst/>
              <a:gdLst/>
              <a:ahLst/>
              <a:cxnLst/>
              <a:rect l="0" t="0" r="0" b="0"/>
              <a:pathLst>
                <a:path w="81083" h="227033">
                  <a:moveTo>
                    <a:pt x="12163" y="12163"/>
                  </a:moveTo>
                  <a:lnTo>
                    <a:pt x="77029" y="12163"/>
                  </a:lnTo>
                  <a:lnTo>
                    <a:pt x="77029" y="222980"/>
                  </a:lnTo>
                  <a:lnTo>
                    <a:pt x="12163" y="222980"/>
                  </a:lnTo>
                  <a:close/>
                </a:path>
              </a:pathLst>
            </a:custGeom>
            <a:solidFill>
              <a:srgbClr val="FFFFFF"/>
            </a:solidFill>
            <a:ln w="9525" cap="flat">
              <a:noFill/>
              <a:prstDash val="solid"/>
              <a:miter/>
            </a:ln>
          </p:spPr>
          <p:txBody>
            <a:bodyPr anchor="ctr"/>
            <a:lstStyle/>
            <a:p>
              <a:pPr algn="ctr"/>
              <a:endParaRPr sz="2400"/>
            </a:p>
          </p:txBody>
        </p:sp>
        <p:sp>
          <p:nvSpPr>
            <p:cNvPr id="28" name="îṡḻïde"/>
            <p:cNvSpPr/>
            <p:nvPr/>
          </p:nvSpPr>
          <p:spPr>
            <a:xfrm>
              <a:off x="5232460" y="5446307"/>
              <a:ext cx="97300" cy="227034"/>
            </a:xfrm>
            <a:custGeom>
              <a:avLst/>
              <a:gdLst/>
              <a:ahLst/>
              <a:cxnLst/>
              <a:rect l="0" t="0" r="0" b="0"/>
              <a:pathLst>
                <a:path w="97300" h="227033">
                  <a:moveTo>
                    <a:pt x="12163" y="12163"/>
                  </a:moveTo>
                  <a:lnTo>
                    <a:pt x="93246" y="12163"/>
                  </a:lnTo>
                  <a:lnTo>
                    <a:pt x="93246" y="222980"/>
                  </a:lnTo>
                  <a:lnTo>
                    <a:pt x="12163" y="222980"/>
                  </a:lnTo>
                  <a:close/>
                </a:path>
              </a:pathLst>
            </a:custGeom>
            <a:solidFill>
              <a:srgbClr val="FFFFFF"/>
            </a:solidFill>
            <a:ln w="9525" cap="flat">
              <a:noFill/>
              <a:prstDash val="solid"/>
              <a:miter/>
            </a:ln>
          </p:spPr>
          <p:txBody>
            <a:bodyPr anchor="ctr"/>
            <a:lstStyle/>
            <a:p>
              <a:pPr algn="ctr"/>
              <a:endParaRPr sz="2400"/>
            </a:p>
          </p:txBody>
        </p:sp>
        <p:sp>
          <p:nvSpPr>
            <p:cNvPr id="29" name="ïṩlíḑé"/>
            <p:cNvSpPr/>
            <p:nvPr/>
          </p:nvSpPr>
          <p:spPr>
            <a:xfrm>
              <a:off x="5345977" y="5446307"/>
              <a:ext cx="81084" cy="227034"/>
            </a:xfrm>
            <a:custGeom>
              <a:avLst/>
              <a:gdLst/>
              <a:ahLst/>
              <a:cxnLst/>
              <a:rect l="0" t="0" r="0" b="0"/>
              <a:pathLst>
                <a:path w="81083" h="227033">
                  <a:moveTo>
                    <a:pt x="12163" y="12163"/>
                  </a:moveTo>
                  <a:lnTo>
                    <a:pt x="77029" y="12163"/>
                  </a:lnTo>
                  <a:lnTo>
                    <a:pt x="77029" y="222980"/>
                  </a:lnTo>
                  <a:lnTo>
                    <a:pt x="12163" y="222980"/>
                  </a:lnTo>
                  <a:close/>
                </a:path>
              </a:pathLst>
            </a:custGeom>
            <a:solidFill>
              <a:srgbClr val="FFFFFF"/>
            </a:solidFill>
            <a:ln w="9525" cap="flat">
              <a:noFill/>
              <a:prstDash val="solid"/>
              <a:miter/>
            </a:ln>
          </p:spPr>
          <p:txBody>
            <a:bodyPr anchor="ctr"/>
            <a:lstStyle/>
            <a:p>
              <a:pPr algn="ctr"/>
              <a:endParaRPr sz="2400"/>
            </a:p>
          </p:txBody>
        </p:sp>
        <p:sp>
          <p:nvSpPr>
            <p:cNvPr id="30" name="íśḻîde"/>
            <p:cNvSpPr/>
            <p:nvPr/>
          </p:nvSpPr>
          <p:spPr>
            <a:xfrm>
              <a:off x="2954013" y="4262487"/>
              <a:ext cx="583802" cy="1751405"/>
            </a:xfrm>
            <a:custGeom>
              <a:avLst/>
              <a:gdLst/>
              <a:ahLst/>
              <a:cxnLst/>
              <a:rect l="0" t="0" r="0" b="0"/>
              <a:pathLst>
                <a:path w="583801" h="1751404">
                  <a:moveTo>
                    <a:pt x="12163" y="12163"/>
                  </a:moveTo>
                  <a:lnTo>
                    <a:pt x="579747" y="12163"/>
                  </a:lnTo>
                  <a:lnTo>
                    <a:pt x="579747" y="1748972"/>
                  </a:lnTo>
                  <a:lnTo>
                    <a:pt x="12163" y="1748972"/>
                  </a:lnTo>
                  <a:close/>
                </a:path>
              </a:pathLst>
            </a:custGeom>
            <a:solidFill>
              <a:srgbClr val="454C53"/>
            </a:solidFill>
            <a:ln w="9525" cap="flat">
              <a:noFill/>
              <a:prstDash val="solid"/>
              <a:miter/>
            </a:ln>
          </p:spPr>
          <p:txBody>
            <a:bodyPr anchor="ctr"/>
            <a:lstStyle/>
            <a:p>
              <a:pPr algn="ctr"/>
              <a:endParaRPr sz="2400"/>
            </a:p>
          </p:txBody>
        </p:sp>
        <p:sp>
          <p:nvSpPr>
            <p:cNvPr id="31" name="iṡľïḑe"/>
            <p:cNvSpPr/>
            <p:nvPr/>
          </p:nvSpPr>
          <p:spPr>
            <a:xfrm>
              <a:off x="3399972" y="4489521"/>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FFFFFF"/>
            </a:solidFill>
            <a:ln w="9525" cap="flat">
              <a:noFill/>
              <a:prstDash val="solid"/>
              <a:miter/>
            </a:ln>
          </p:spPr>
          <p:txBody>
            <a:bodyPr anchor="ctr"/>
            <a:lstStyle/>
            <a:p>
              <a:pPr algn="ctr"/>
              <a:endParaRPr sz="2400"/>
            </a:p>
          </p:txBody>
        </p:sp>
        <p:sp>
          <p:nvSpPr>
            <p:cNvPr id="32" name="işḻídè"/>
            <p:cNvSpPr/>
            <p:nvPr/>
          </p:nvSpPr>
          <p:spPr>
            <a:xfrm>
              <a:off x="3399972" y="4797638"/>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FFFFFF"/>
            </a:solidFill>
            <a:ln w="9525" cap="flat">
              <a:noFill/>
              <a:prstDash val="solid"/>
              <a:miter/>
            </a:ln>
          </p:spPr>
          <p:txBody>
            <a:bodyPr anchor="ctr"/>
            <a:lstStyle/>
            <a:p>
              <a:pPr algn="ctr"/>
              <a:endParaRPr sz="2400"/>
            </a:p>
          </p:txBody>
        </p:sp>
        <p:sp>
          <p:nvSpPr>
            <p:cNvPr id="33" name="íšḷíḑê"/>
            <p:cNvSpPr/>
            <p:nvPr/>
          </p:nvSpPr>
          <p:spPr>
            <a:xfrm>
              <a:off x="3399972" y="508953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FFFFFF"/>
            </a:solidFill>
            <a:ln w="9525" cap="flat">
              <a:noFill/>
              <a:prstDash val="solid"/>
              <a:miter/>
            </a:ln>
          </p:spPr>
          <p:txBody>
            <a:bodyPr anchor="ctr"/>
            <a:lstStyle/>
            <a:p>
              <a:pPr algn="ctr"/>
              <a:endParaRPr sz="2400"/>
            </a:p>
          </p:txBody>
        </p:sp>
        <p:sp>
          <p:nvSpPr>
            <p:cNvPr id="34" name="iṡļîḑé"/>
            <p:cNvSpPr/>
            <p:nvPr/>
          </p:nvSpPr>
          <p:spPr>
            <a:xfrm>
              <a:off x="3399972" y="5397657"/>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FFFFFF"/>
            </a:solidFill>
            <a:ln w="9525" cap="flat">
              <a:noFill/>
              <a:prstDash val="solid"/>
              <a:miter/>
            </a:ln>
          </p:spPr>
          <p:txBody>
            <a:bodyPr anchor="ctr"/>
            <a:lstStyle/>
            <a:p>
              <a:pPr algn="ctr"/>
              <a:endParaRPr sz="2400"/>
            </a:p>
          </p:txBody>
        </p:sp>
        <p:sp>
          <p:nvSpPr>
            <p:cNvPr id="35" name="îşḻíḑè"/>
            <p:cNvSpPr/>
            <p:nvPr/>
          </p:nvSpPr>
          <p:spPr>
            <a:xfrm>
              <a:off x="3270239" y="4489521"/>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FFFFFF"/>
            </a:solidFill>
            <a:ln w="9525" cap="flat">
              <a:noFill/>
              <a:prstDash val="solid"/>
              <a:miter/>
            </a:ln>
          </p:spPr>
          <p:txBody>
            <a:bodyPr anchor="ctr"/>
            <a:lstStyle/>
            <a:p>
              <a:pPr algn="ctr"/>
              <a:endParaRPr sz="2400"/>
            </a:p>
          </p:txBody>
        </p:sp>
        <p:sp>
          <p:nvSpPr>
            <p:cNvPr id="36" name="ï$1íḍè"/>
            <p:cNvSpPr/>
            <p:nvPr/>
          </p:nvSpPr>
          <p:spPr>
            <a:xfrm>
              <a:off x="3270239" y="4797638"/>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FFFFFF"/>
            </a:solidFill>
            <a:ln w="9525" cap="flat">
              <a:noFill/>
              <a:prstDash val="solid"/>
              <a:miter/>
            </a:ln>
          </p:spPr>
          <p:txBody>
            <a:bodyPr anchor="ctr"/>
            <a:lstStyle/>
            <a:p>
              <a:pPr algn="ctr"/>
              <a:endParaRPr sz="2400"/>
            </a:p>
          </p:txBody>
        </p:sp>
        <p:sp>
          <p:nvSpPr>
            <p:cNvPr id="37" name="ïṣḷïḑe"/>
            <p:cNvSpPr/>
            <p:nvPr/>
          </p:nvSpPr>
          <p:spPr>
            <a:xfrm>
              <a:off x="3270239" y="5397657"/>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FFFFFF"/>
            </a:solidFill>
            <a:ln w="9525" cap="flat">
              <a:noFill/>
              <a:prstDash val="solid"/>
              <a:miter/>
            </a:ln>
          </p:spPr>
          <p:txBody>
            <a:bodyPr anchor="ctr"/>
            <a:lstStyle/>
            <a:p>
              <a:pPr algn="ctr"/>
              <a:endParaRPr sz="2400"/>
            </a:p>
          </p:txBody>
        </p:sp>
        <p:sp>
          <p:nvSpPr>
            <p:cNvPr id="38" name="iṡľïdé"/>
            <p:cNvSpPr/>
            <p:nvPr/>
          </p:nvSpPr>
          <p:spPr>
            <a:xfrm>
              <a:off x="3140505" y="4489521"/>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FFFFFF"/>
            </a:solidFill>
            <a:ln w="9525" cap="flat">
              <a:noFill/>
              <a:prstDash val="solid"/>
              <a:miter/>
            </a:ln>
          </p:spPr>
          <p:txBody>
            <a:bodyPr anchor="ctr"/>
            <a:lstStyle/>
            <a:p>
              <a:pPr algn="ctr"/>
              <a:endParaRPr sz="2400"/>
            </a:p>
          </p:txBody>
        </p:sp>
        <p:sp>
          <p:nvSpPr>
            <p:cNvPr id="39" name="îSḷïḍé"/>
            <p:cNvSpPr/>
            <p:nvPr/>
          </p:nvSpPr>
          <p:spPr>
            <a:xfrm>
              <a:off x="3140505" y="508953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FFFFFF"/>
            </a:solidFill>
            <a:ln w="9525" cap="flat">
              <a:noFill/>
              <a:prstDash val="solid"/>
              <a:miter/>
            </a:ln>
          </p:spPr>
          <p:txBody>
            <a:bodyPr anchor="ctr"/>
            <a:lstStyle/>
            <a:p>
              <a:pPr algn="ctr"/>
              <a:endParaRPr sz="2400"/>
            </a:p>
          </p:txBody>
        </p:sp>
        <p:sp>
          <p:nvSpPr>
            <p:cNvPr id="40" name="îśḻîḋé"/>
            <p:cNvSpPr/>
            <p:nvPr/>
          </p:nvSpPr>
          <p:spPr>
            <a:xfrm>
              <a:off x="3140505" y="5397657"/>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FFFFFF"/>
            </a:solidFill>
            <a:ln w="9525" cap="flat">
              <a:noFill/>
              <a:prstDash val="solid"/>
              <a:miter/>
            </a:ln>
          </p:spPr>
          <p:txBody>
            <a:bodyPr anchor="ctr"/>
            <a:lstStyle/>
            <a:p>
              <a:pPr algn="ctr"/>
              <a:endParaRPr sz="2400"/>
            </a:p>
          </p:txBody>
        </p:sp>
        <p:sp>
          <p:nvSpPr>
            <p:cNvPr id="41" name="išľîḑê"/>
            <p:cNvSpPr/>
            <p:nvPr/>
          </p:nvSpPr>
          <p:spPr>
            <a:xfrm>
              <a:off x="3010771" y="4489521"/>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FFFFFF"/>
            </a:solidFill>
            <a:ln w="9525" cap="flat">
              <a:noFill/>
              <a:prstDash val="solid"/>
              <a:miter/>
            </a:ln>
          </p:spPr>
          <p:txBody>
            <a:bodyPr anchor="ctr"/>
            <a:lstStyle/>
            <a:p>
              <a:pPr algn="ctr"/>
              <a:endParaRPr sz="2400"/>
            </a:p>
          </p:txBody>
        </p:sp>
        <p:sp>
          <p:nvSpPr>
            <p:cNvPr id="42" name="íşļîḍê"/>
            <p:cNvSpPr/>
            <p:nvPr/>
          </p:nvSpPr>
          <p:spPr>
            <a:xfrm>
              <a:off x="3010771" y="4797638"/>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FFFFFF"/>
            </a:solidFill>
            <a:ln w="9525" cap="flat">
              <a:noFill/>
              <a:prstDash val="solid"/>
              <a:miter/>
            </a:ln>
          </p:spPr>
          <p:txBody>
            <a:bodyPr anchor="ctr"/>
            <a:lstStyle/>
            <a:p>
              <a:pPr algn="ctr"/>
              <a:endParaRPr sz="2400"/>
            </a:p>
          </p:txBody>
        </p:sp>
        <p:sp>
          <p:nvSpPr>
            <p:cNvPr id="43" name="iṩḷîḑe"/>
            <p:cNvSpPr/>
            <p:nvPr/>
          </p:nvSpPr>
          <p:spPr>
            <a:xfrm>
              <a:off x="3010771" y="508953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FFFFFF"/>
            </a:solidFill>
            <a:ln w="9525" cap="flat">
              <a:noFill/>
              <a:prstDash val="solid"/>
              <a:miter/>
            </a:ln>
          </p:spPr>
          <p:txBody>
            <a:bodyPr anchor="ctr"/>
            <a:lstStyle/>
            <a:p>
              <a:pPr algn="ctr"/>
              <a:endParaRPr sz="2400"/>
            </a:p>
          </p:txBody>
        </p:sp>
        <p:sp>
          <p:nvSpPr>
            <p:cNvPr id="44" name="išḻiḑé"/>
            <p:cNvSpPr/>
            <p:nvPr/>
          </p:nvSpPr>
          <p:spPr>
            <a:xfrm>
              <a:off x="3010771" y="5397657"/>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FFFFFF"/>
            </a:solidFill>
            <a:ln w="9525" cap="flat">
              <a:noFill/>
              <a:prstDash val="solid"/>
              <a:miter/>
            </a:ln>
          </p:spPr>
          <p:txBody>
            <a:bodyPr anchor="ctr"/>
            <a:lstStyle/>
            <a:p>
              <a:pPr algn="ctr"/>
              <a:endParaRPr sz="2400"/>
            </a:p>
          </p:txBody>
        </p:sp>
        <p:sp>
          <p:nvSpPr>
            <p:cNvPr id="45" name="îşḷíḓe"/>
            <p:cNvSpPr/>
            <p:nvPr/>
          </p:nvSpPr>
          <p:spPr>
            <a:xfrm>
              <a:off x="8676889" y="3787337"/>
              <a:ext cx="583802" cy="2221689"/>
            </a:xfrm>
            <a:custGeom>
              <a:avLst/>
              <a:gdLst/>
              <a:ahLst/>
              <a:cxnLst/>
              <a:rect l="0" t="0" r="0" b="0"/>
              <a:pathLst>
                <a:path w="583801" h="2221689">
                  <a:moveTo>
                    <a:pt x="574882" y="2222500"/>
                  </a:moveTo>
                  <a:lnTo>
                    <a:pt x="574882" y="219736"/>
                  </a:lnTo>
                  <a:lnTo>
                    <a:pt x="12163" y="12163"/>
                  </a:lnTo>
                  <a:lnTo>
                    <a:pt x="12163" y="2222500"/>
                  </a:lnTo>
                  <a:close/>
                </a:path>
              </a:pathLst>
            </a:custGeom>
            <a:solidFill>
              <a:srgbClr val="454C53"/>
            </a:solidFill>
            <a:ln w="9525" cap="flat">
              <a:noFill/>
              <a:prstDash val="solid"/>
              <a:miter/>
            </a:ln>
          </p:spPr>
          <p:txBody>
            <a:bodyPr anchor="ctr"/>
            <a:lstStyle/>
            <a:p>
              <a:pPr algn="ctr"/>
              <a:endParaRPr sz="2400"/>
            </a:p>
          </p:txBody>
        </p:sp>
        <p:sp>
          <p:nvSpPr>
            <p:cNvPr id="46" name="í$ľiḑé"/>
            <p:cNvSpPr/>
            <p:nvPr/>
          </p:nvSpPr>
          <p:spPr>
            <a:xfrm>
              <a:off x="8743378" y="4213837"/>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47" name="ïŝḻîḍe"/>
            <p:cNvSpPr/>
            <p:nvPr/>
          </p:nvSpPr>
          <p:spPr>
            <a:xfrm>
              <a:off x="9030413" y="4213837"/>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48" name="i$ļïďe"/>
            <p:cNvSpPr/>
            <p:nvPr/>
          </p:nvSpPr>
          <p:spPr>
            <a:xfrm>
              <a:off x="9030413" y="4294920"/>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49" name="ïşḷïḍè"/>
            <p:cNvSpPr/>
            <p:nvPr/>
          </p:nvSpPr>
          <p:spPr>
            <a:xfrm>
              <a:off x="8743378" y="4294920"/>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50" name="îSlïďé"/>
            <p:cNvSpPr/>
            <p:nvPr/>
          </p:nvSpPr>
          <p:spPr>
            <a:xfrm>
              <a:off x="9030413" y="4473304"/>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51" name="ïS1íḋe"/>
            <p:cNvSpPr/>
            <p:nvPr/>
          </p:nvSpPr>
          <p:spPr>
            <a:xfrm>
              <a:off x="8743378" y="4473304"/>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52" name="îšḻiḓê"/>
            <p:cNvSpPr/>
            <p:nvPr/>
          </p:nvSpPr>
          <p:spPr>
            <a:xfrm>
              <a:off x="8743378" y="4570604"/>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53" name="iṥľîdè"/>
            <p:cNvSpPr/>
            <p:nvPr/>
          </p:nvSpPr>
          <p:spPr>
            <a:xfrm>
              <a:off x="9030413" y="4570604"/>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54" name="ïŝḻïḍê"/>
            <p:cNvSpPr/>
            <p:nvPr/>
          </p:nvSpPr>
          <p:spPr>
            <a:xfrm>
              <a:off x="8743378" y="4651688"/>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55" name="íṣḷiḍé"/>
            <p:cNvSpPr/>
            <p:nvPr/>
          </p:nvSpPr>
          <p:spPr>
            <a:xfrm>
              <a:off x="9030413" y="4651688"/>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56" name="íşḷíḓè"/>
            <p:cNvSpPr/>
            <p:nvPr/>
          </p:nvSpPr>
          <p:spPr>
            <a:xfrm>
              <a:off x="8743378" y="4830072"/>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57" name="ïŝḻíḋe"/>
            <p:cNvSpPr/>
            <p:nvPr/>
          </p:nvSpPr>
          <p:spPr>
            <a:xfrm>
              <a:off x="9030413" y="4830072"/>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58" name="iŝlïḑê"/>
            <p:cNvSpPr/>
            <p:nvPr/>
          </p:nvSpPr>
          <p:spPr>
            <a:xfrm>
              <a:off x="8743378" y="4927372"/>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59" name="ïSḻïḓe"/>
            <p:cNvSpPr/>
            <p:nvPr/>
          </p:nvSpPr>
          <p:spPr>
            <a:xfrm>
              <a:off x="9030413" y="4927372"/>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60" name="î$ļídé"/>
            <p:cNvSpPr/>
            <p:nvPr/>
          </p:nvSpPr>
          <p:spPr>
            <a:xfrm>
              <a:off x="8743378" y="5008456"/>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61" name="íṥľíďê"/>
            <p:cNvSpPr/>
            <p:nvPr/>
          </p:nvSpPr>
          <p:spPr>
            <a:xfrm>
              <a:off x="9030413" y="5008456"/>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62" name="işḷiḓè"/>
            <p:cNvSpPr/>
            <p:nvPr/>
          </p:nvSpPr>
          <p:spPr>
            <a:xfrm>
              <a:off x="8743378" y="5105756"/>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63" name="íṥľïḑé"/>
            <p:cNvSpPr/>
            <p:nvPr/>
          </p:nvSpPr>
          <p:spPr>
            <a:xfrm>
              <a:off x="9030413" y="5105756"/>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64" name="îṩ1ïdè"/>
            <p:cNvSpPr/>
            <p:nvPr/>
          </p:nvSpPr>
          <p:spPr>
            <a:xfrm>
              <a:off x="8743378" y="5186839"/>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65" name="îṡ1îḓé"/>
            <p:cNvSpPr/>
            <p:nvPr/>
          </p:nvSpPr>
          <p:spPr>
            <a:xfrm>
              <a:off x="9030413" y="5186839"/>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66" name="ïŝļíďé"/>
            <p:cNvSpPr/>
            <p:nvPr/>
          </p:nvSpPr>
          <p:spPr>
            <a:xfrm>
              <a:off x="8743378" y="5365223"/>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67" name="îṧḻíḓé"/>
            <p:cNvSpPr/>
            <p:nvPr/>
          </p:nvSpPr>
          <p:spPr>
            <a:xfrm>
              <a:off x="9030413" y="5365223"/>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68" name="iṧlîḑè"/>
            <p:cNvSpPr/>
            <p:nvPr/>
          </p:nvSpPr>
          <p:spPr>
            <a:xfrm>
              <a:off x="8743378" y="5462523"/>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69" name="îŝļïḑé"/>
            <p:cNvSpPr/>
            <p:nvPr/>
          </p:nvSpPr>
          <p:spPr>
            <a:xfrm>
              <a:off x="9030413" y="5462523"/>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70" name="îṥľïḓè"/>
            <p:cNvSpPr/>
            <p:nvPr/>
          </p:nvSpPr>
          <p:spPr>
            <a:xfrm>
              <a:off x="8743378" y="5543607"/>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71" name="îṣlíḋe"/>
            <p:cNvSpPr/>
            <p:nvPr/>
          </p:nvSpPr>
          <p:spPr>
            <a:xfrm>
              <a:off x="9030413" y="5543607"/>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72" name="ïSļîḋê"/>
            <p:cNvSpPr/>
            <p:nvPr/>
          </p:nvSpPr>
          <p:spPr>
            <a:xfrm>
              <a:off x="8743378" y="5721991"/>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73" name="ïśḷíďè"/>
            <p:cNvSpPr/>
            <p:nvPr/>
          </p:nvSpPr>
          <p:spPr>
            <a:xfrm>
              <a:off x="9030413" y="5721991"/>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74" name="işḻïḓe"/>
            <p:cNvSpPr/>
            <p:nvPr/>
          </p:nvSpPr>
          <p:spPr>
            <a:xfrm>
              <a:off x="8743378" y="5819291"/>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75" name="ïš1ïďè"/>
            <p:cNvSpPr/>
            <p:nvPr/>
          </p:nvSpPr>
          <p:spPr>
            <a:xfrm>
              <a:off x="9030413" y="5819291"/>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FFFFFF"/>
            </a:solidFill>
            <a:ln w="9525" cap="flat">
              <a:noFill/>
              <a:prstDash val="solid"/>
              <a:miter/>
            </a:ln>
          </p:spPr>
          <p:txBody>
            <a:bodyPr anchor="ctr"/>
            <a:lstStyle/>
            <a:p>
              <a:pPr algn="ctr"/>
              <a:endParaRPr sz="2400"/>
            </a:p>
          </p:txBody>
        </p:sp>
        <p:sp>
          <p:nvSpPr>
            <p:cNvPr id="76" name="íṧ1íḓe"/>
            <p:cNvSpPr/>
            <p:nvPr/>
          </p:nvSpPr>
          <p:spPr>
            <a:xfrm>
              <a:off x="4137832" y="4024101"/>
              <a:ext cx="778402" cy="2027089"/>
            </a:xfrm>
            <a:custGeom>
              <a:avLst/>
              <a:gdLst/>
              <a:ahLst/>
              <a:cxnLst/>
              <a:rect l="0" t="0" r="0" b="0"/>
              <a:pathLst>
                <a:path w="778402" h="2027088">
                  <a:moveTo>
                    <a:pt x="12163" y="12163"/>
                  </a:moveTo>
                  <a:lnTo>
                    <a:pt x="771104" y="12163"/>
                  </a:lnTo>
                  <a:lnTo>
                    <a:pt x="771104" y="2018169"/>
                  </a:lnTo>
                  <a:lnTo>
                    <a:pt x="12162" y="2018169"/>
                  </a:lnTo>
                  <a:close/>
                </a:path>
              </a:pathLst>
            </a:custGeom>
            <a:solidFill>
              <a:srgbClr val="454C53"/>
            </a:solidFill>
            <a:ln w="9525" cap="flat">
              <a:noFill/>
              <a:prstDash val="solid"/>
              <a:miter/>
            </a:ln>
          </p:spPr>
          <p:txBody>
            <a:bodyPr anchor="ctr"/>
            <a:lstStyle/>
            <a:p>
              <a:pPr algn="ctr"/>
              <a:endParaRPr sz="2400"/>
            </a:p>
          </p:txBody>
        </p:sp>
        <p:sp>
          <p:nvSpPr>
            <p:cNvPr id="77" name="íṧļiḓé"/>
            <p:cNvSpPr/>
            <p:nvPr/>
          </p:nvSpPr>
          <p:spPr>
            <a:xfrm>
              <a:off x="4713526" y="424627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78" name="îSľïdè"/>
            <p:cNvSpPr/>
            <p:nvPr/>
          </p:nvSpPr>
          <p:spPr>
            <a:xfrm>
              <a:off x="4713526" y="439222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79" name="ïSḷiḓê"/>
            <p:cNvSpPr/>
            <p:nvPr/>
          </p:nvSpPr>
          <p:spPr>
            <a:xfrm>
              <a:off x="4713526" y="4538171"/>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FFFFFF"/>
            </a:solidFill>
            <a:ln w="9525" cap="flat">
              <a:noFill/>
              <a:prstDash val="solid"/>
              <a:miter/>
            </a:ln>
          </p:spPr>
          <p:txBody>
            <a:bodyPr anchor="ctr"/>
            <a:lstStyle/>
            <a:p>
              <a:pPr algn="ctr"/>
              <a:endParaRPr sz="2400"/>
            </a:p>
          </p:txBody>
        </p:sp>
        <p:sp>
          <p:nvSpPr>
            <p:cNvPr id="80" name="îṧḷiḍè"/>
            <p:cNvSpPr/>
            <p:nvPr/>
          </p:nvSpPr>
          <p:spPr>
            <a:xfrm>
              <a:off x="4713526" y="4684121"/>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FFFFFF"/>
            </a:solidFill>
            <a:ln w="9525" cap="flat">
              <a:noFill/>
              <a:prstDash val="solid"/>
              <a:miter/>
            </a:ln>
          </p:spPr>
          <p:txBody>
            <a:bodyPr anchor="ctr"/>
            <a:lstStyle/>
            <a:p>
              <a:pPr algn="ctr"/>
              <a:endParaRPr sz="2400"/>
            </a:p>
          </p:txBody>
        </p:sp>
        <p:sp>
          <p:nvSpPr>
            <p:cNvPr id="81" name="ïš1iḍè"/>
            <p:cNvSpPr/>
            <p:nvPr/>
          </p:nvSpPr>
          <p:spPr>
            <a:xfrm>
              <a:off x="4713526" y="4830072"/>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83" name="îṩļîde"/>
            <p:cNvSpPr/>
            <p:nvPr/>
          </p:nvSpPr>
          <p:spPr>
            <a:xfrm>
              <a:off x="4713526" y="4992239"/>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84" name="îşlíḋê"/>
            <p:cNvSpPr/>
            <p:nvPr/>
          </p:nvSpPr>
          <p:spPr>
            <a:xfrm>
              <a:off x="4713526" y="528414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85" name="îSḷîdê"/>
            <p:cNvSpPr/>
            <p:nvPr/>
          </p:nvSpPr>
          <p:spPr>
            <a:xfrm>
              <a:off x="4713526" y="5576040"/>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86" name="ï$1íḓê"/>
            <p:cNvSpPr/>
            <p:nvPr/>
          </p:nvSpPr>
          <p:spPr>
            <a:xfrm>
              <a:off x="4713526" y="5721991"/>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87" name="ísľiḋê"/>
            <p:cNvSpPr/>
            <p:nvPr/>
          </p:nvSpPr>
          <p:spPr>
            <a:xfrm>
              <a:off x="4551359" y="424627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88" name="íṥḷïdé"/>
            <p:cNvSpPr/>
            <p:nvPr/>
          </p:nvSpPr>
          <p:spPr>
            <a:xfrm>
              <a:off x="4551359" y="439222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89" name="îśḻîḍê"/>
            <p:cNvSpPr/>
            <p:nvPr/>
          </p:nvSpPr>
          <p:spPr>
            <a:xfrm>
              <a:off x="4551359" y="4684121"/>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FFFFFF"/>
            </a:solidFill>
            <a:ln w="9525" cap="flat">
              <a:noFill/>
              <a:prstDash val="solid"/>
              <a:miter/>
            </a:ln>
          </p:spPr>
          <p:txBody>
            <a:bodyPr anchor="ctr"/>
            <a:lstStyle/>
            <a:p>
              <a:pPr algn="ctr"/>
              <a:endParaRPr sz="2400"/>
            </a:p>
          </p:txBody>
        </p:sp>
        <p:sp>
          <p:nvSpPr>
            <p:cNvPr id="90" name="î$ļiḑè"/>
            <p:cNvSpPr/>
            <p:nvPr/>
          </p:nvSpPr>
          <p:spPr>
            <a:xfrm>
              <a:off x="4551359" y="4992239"/>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91" name="î$ḻiḍe"/>
            <p:cNvSpPr/>
            <p:nvPr/>
          </p:nvSpPr>
          <p:spPr>
            <a:xfrm>
              <a:off x="4551359" y="5138189"/>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92" name="íṩļîḋê"/>
            <p:cNvSpPr/>
            <p:nvPr/>
          </p:nvSpPr>
          <p:spPr>
            <a:xfrm>
              <a:off x="4551359" y="528414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93" name="îṣḷíďé"/>
            <p:cNvSpPr/>
            <p:nvPr/>
          </p:nvSpPr>
          <p:spPr>
            <a:xfrm>
              <a:off x="4551359" y="543009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94" name="iṣḻidê"/>
            <p:cNvSpPr/>
            <p:nvPr/>
          </p:nvSpPr>
          <p:spPr>
            <a:xfrm>
              <a:off x="4551359" y="5721991"/>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95" name="ïsḻíḓé"/>
            <p:cNvSpPr/>
            <p:nvPr/>
          </p:nvSpPr>
          <p:spPr>
            <a:xfrm>
              <a:off x="4389191" y="424627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96" name="íśļiḍe"/>
            <p:cNvSpPr/>
            <p:nvPr/>
          </p:nvSpPr>
          <p:spPr>
            <a:xfrm>
              <a:off x="4389191" y="439222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97" name="i$lîḑé"/>
            <p:cNvSpPr/>
            <p:nvPr/>
          </p:nvSpPr>
          <p:spPr>
            <a:xfrm>
              <a:off x="4389191" y="4538171"/>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FFFFFF"/>
            </a:solidFill>
            <a:ln w="9525" cap="flat">
              <a:noFill/>
              <a:prstDash val="solid"/>
              <a:miter/>
            </a:ln>
          </p:spPr>
          <p:txBody>
            <a:bodyPr anchor="ctr"/>
            <a:lstStyle/>
            <a:p>
              <a:pPr algn="ctr"/>
              <a:endParaRPr sz="2400"/>
            </a:p>
          </p:txBody>
        </p:sp>
        <p:sp>
          <p:nvSpPr>
            <p:cNvPr id="98" name="iş1ïďé"/>
            <p:cNvSpPr/>
            <p:nvPr/>
          </p:nvSpPr>
          <p:spPr>
            <a:xfrm>
              <a:off x="4389191" y="4684121"/>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FFFFFF"/>
            </a:solidFill>
            <a:ln w="9525" cap="flat">
              <a:noFill/>
              <a:prstDash val="solid"/>
              <a:miter/>
            </a:ln>
          </p:spPr>
          <p:txBody>
            <a:bodyPr anchor="ctr"/>
            <a:lstStyle/>
            <a:p>
              <a:pPr algn="ctr"/>
              <a:endParaRPr sz="2400"/>
            </a:p>
          </p:txBody>
        </p:sp>
        <p:sp>
          <p:nvSpPr>
            <p:cNvPr id="99" name="islïďe"/>
            <p:cNvSpPr/>
            <p:nvPr/>
          </p:nvSpPr>
          <p:spPr>
            <a:xfrm>
              <a:off x="4389191" y="4830072"/>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100" name="íŝliḋe"/>
            <p:cNvSpPr/>
            <p:nvPr/>
          </p:nvSpPr>
          <p:spPr>
            <a:xfrm>
              <a:off x="4389191" y="4992239"/>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101" name="í$ḷiḍê"/>
            <p:cNvSpPr/>
            <p:nvPr/>
          </p:nvSpPr>
          <p:spPr>
            <a:xfrm>
              <a:off x="4389191" y="528414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102" name="íṣlîḍê"/>
            <p:cNvSpPr/>
            <p:nvPr/>
          </p:nvSpPr>
          <p:spPr>
            <a:xfrm>
              <a:off x="4389191" y="543009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103" name="íṥ1íďe"/>
            <p:cNvSpPr/>
            <p:nvPr/>
          </p:nvSpPr>
          <p:spPr>
            <a:xfrm>
              <a:off x="4389191" y="5576040"/>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104" name="ïşlidé"/>
            <p:cNvSpPr/>
            <p:nvPr/>
          </p:nvSpPr>
          <p:spPr>
            <a:xfrm>
              <a:off x="4227024" y="424627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105" name="íślîḑé"/>
            <p:cNvSpPr/>
            <p:nvPr/>
          </p:nvSpPr>
          <p:spPr>
            <a:xfrm>
              <a:off x="4227024" y="439222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106" name="ïşḻiḋè"/>
            <p:cNvSpPr/>
            <p:nvPr/>
          </p:nvSpPr>
          <p:spPr>
            <a:xfrm>
              <a:off x="4227024" y="4684121"/>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FFFFFF"/>
            </a:solidFill>
            <a:ln w="9525" cap="flat">
              <a:noFill/>
              <a:prstDash val="solid"/>
              <a:miter/>
            </a:ln>
          </p:spPr>
          <p:txBody>
            <a:bodyPr anchor="ctr"/>
            <a:lstStyle/>
            <a:p>
              <a:pPr algn="ctr"/>
              <a:endParaRPr sz="2400"/>
            </a:p>
          </p:txBody>
        </p:sp>
        <p:sp>
          <p:nvSpPr>
            <p:cNvPr id="107" name="ïSļiḑè"/>
            <p:cNvSpPr/>
            <p:nvPr/>
          </p:nvSpPr>
          <p:spPr>
            <a:xfrm>
              <a:off x="4227024" y="4992239"/>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108" name="íṩḷíḑè"/>
            <p:cNvSpPr/>
            <p:nvPr/>
          </p:nvSpPr>
          <p:spPr>
            <a:xfrm>
              <a:off x="4227024" y="5138189"/>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109" name="ïSḷiḋè"/>
            <p:cNvSpPr/>
            <p:nvPr/>
          </p:nvSpPr>
          <p:spPr>
            <a:xfrm>
              <a:off x="4227024" y="5430090"/>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FFFFFF"/>
            </a:solidFill>
            <a:ln w="9525" cap="flat">
              <a:noFill/>
              <a:prstDash val="solid"/>
              <a:miter/>
            </a:ln>
          </p:spPr>
          <p:txBody>
            <a:bodyPr anchor="ctr"/>
            <a:lstStyle/>
            <a:p>
              <a:pPr algn="ctr"/>
              <a:endParaRPr sz="2400"/>
            </a:p>
          </p:txBody>
        </p:sp>
        <p:sp>
          <p:nvSpPr>
            <p:cNvPr id="110" name="ïs1iḑe"/>
            <p:cNvSpPr/>
            <p:nvPr/>
          </p:nvSpPr>
          <p:spPr>
            <a:xfrm>
              <a:off x="4227024" y="5721991"/>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111" name="îšḻîḓè"/>
            <p:cNvSpPr/>
            <p:nvPr/>
          </p:nvSpPr>
          <p:spPr>
            <a:xfrm>
              <a:off x="8029842" y="4870614"/>
              <a:ext cx="551368" cy="1151386"/>
            </a:xfrm>
            <a:custGeom>
              <a:avLst/>
              <a:gdLst/>
              <a:ahLst/>
              <a:cxnLst/>
              <a:rect l="0" t="0" r="0" b="0"/>
              <a:pathLst>
                <a:path w="551368" h="1151386">
                  <a:moveTo>
                    <a:pt x="12163" y="12163"/>
                  </a:moveTo>
                  <a:lnTo>
                    <a:pt x="547314" y="12163"/>
                  </a:lnTo>
                  <a:lnTo>
                    <a:pt x="547314" y="1139224"/>
                  </a:lnTo>
                  <a:lnTo>
                    <a:pt x="12163" y="1139224"/>
                  </a:lnTo>
                  <a:close/>
                </a:path>
              </a:pathLst>
            </a:custGeom>
            <a:solidFill>
              <a:srgbClr val="454C53"/>
            </a:solidFill>
            <a:ln w="9525" cap="flat">
              <a:noFill/>
              <a:prstDash val="solid"/>
              <a:miter/>
            </a:ln>
          </p:spPr>
          <p:txBody>
            <a:bodyPr anchor="ctr"/>
            <a:lstStyle/>
            <a:p>
              <a:pPr algn="ctr"/>
              <a:endParaRPr sz="2400"/>
            </a:p>
          </p:txBody>
        </p:sp>
        <p:sp>
          <p:nvSpPr>
            <p:cNvPr id="112" name="ïṡlîḍê"/>
            <p:cNvSpPr/>
            <p:nvPr/>
          </p:nvSpPr>
          <p:spPr>
            <a:xfrm>
              <a:off x="8313635" y="4992239"/>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FFFFFF"/>
            </a:solidFill>
            <a:ln w="9525" cap="flat">
              <a:noFill/>
              <a:prstDash val="solid"/>
              <a:miter/>
            </a:ln>
          </p:spPr>
          <p:txBody>
            <a:bodyPr anchor="ctr"/>
            <a:lstStyle/>
            <a:p>
              <a:pPr algn="ctr"/>
              <a:endParaRPr sz="2400"/>
            </a:p>
          </p:txBody>
        </p:sp>
        <p:sp>
          <p:nvSpPr>
            <p:cNvPr id="113" name="íŝľïḑé"/>
            <p:cNvSpPr/>
            <p:nvPr/>
          </p:nvSpPr>
          <p:spPr>
            <a:xfrm>
              <a:off x="8313635" y="5089539"/>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FFFFFF"/>
            </a:solidFill>
            <a:ln w="9525" cap="flat">
              <a:noFill/>
              <a:prstDash val="solid"/>
              <a:miter/>
            </a:ln>
          </p:spPr>
          <p:txBody>
            <a:bodyPr anchor="ctr"/>
            <a:lstStyle/>
            <a:p>
              <a:pPr algn="ctr"/>
              <a:endParaRPr sz="2400"/>
            </a:p>
          </p:txBody>
        </p:sp>
        <p:sp>
          <p:nvSpPr>
            <p:cNvPr id="114" name="ïšḷïḑé"/>
            <p:cNvSpPr/>
            <p:nvPr/>
          </p:nvSpPr>
          <p:spPr>
            <a:xfrm>
              <a:off x="8313635" y="5203056"/>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FFFFFF"/>
            </a:solidFill>
            <a:ln w="9525" cap="flat">
              <a:noFill/>
              <a:prstDash val="solid"/>
              <a:miter/>
            </a:ln>
          </p:spPr>
          <p:txBody>
            <a:bodyPr anchor="ctr"/>
            <a:lstStyle/>
            <a:p>
              <a:pPr algn="ctr"/>
              <a:endParaRPr sz="2400"/>
            </a:p>
          </p:txBody>
        </p:sp>
        <p:sp>
          <p:nvSpPr>
            <p:cNvPr id="115" name="ïṧļîde"/>
            <p:cNvSpPr/>
            <p:nvPr/>
          </p:nvSpPr>
          <p:spPr>
            <a:xfrm>
              <a:off x="8313635" y="5300356"/>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FFFFFF"/>
            </a:solidFill>
            <a:ln w="9525" cap="flat">
              <a:noFill/>
              <a:prstDash val="solid"/>
              <a:miter/>
            </a:ln>
          </p:spPr>
          <p:txBody>
            <a:bodyPr anchor="ctr"/>
            <a:lstStyle/>
            <a:p>
              <a:pPr algn="ctr"/>
              <a:endParaRPr sz="2400"/>
            </a:p>
          </p:txBody>
        </p:sp>
        <p:sp>
          <p:nvSpPr>
            <p:cNvPr id="116" name="íṧľîḍé"/>
            <p:cNvSpPr/>
            <p:nvPr/>
          </p:nvSpPr>
          <p:spPr>
            <a:xfrm>
              <a:off x="8313635" y="5397657"/>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FFFFFF"/>
            </a:solidFill>
            <a:ln w="9525" cap="flat">
              <a:noFill/>
              <a:prstDash val="solid"/>
              <a:miter/>
            </a:ln>
          </p:spPr>
          <p:txBody>
            <a:bodyPr anchor="ctr"/>
            <a:lstStyle/>
            <a:p>
              <a:pPr algn="ctr"/>
              <a:endParaRPr sz="2400"/>
            </a:p>
          </p:txBody>
        </p:sp>
        <p:sp>
          <p:nvSpPr>
            <p:cNvPr id="117" name="íşḷíḑe"/>
            <p:cNvSpPr/>
            <p:nvPr/>
          </p:nvSpPr>
          <p:spPr>
            <a:xfrm>
              <a:off x="8313635" y="5511174"/>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FFFFFF"/>
            </a:solidFill>
            <a:ln w="9525" cap="flat">
              <a:noFill/>
              <a:prstDash val="solid"/>
              <a:miter/>
            </a:ln>
          </p:spPr>
          <p:txBody>
            <a:bodyPr anchor="ctr"/>
            <a:lstStyle/>
            <a:p>
              <a:pPr algn="ctr"/>
              <a:endParaRPr sz="2400"/>
            </a:p>
          </p:txBody>
        </p:sp>
        <p:sp>
          <p:nvSpPr>
            <p:cNvPr id="118" name="i$ļïḑé"/>
            <p:cNvSpPr/>
            <p:nvPr/>
          </p:nvSpPr>
          <p:spPr>
            <a:xfrm>
              <a:off x="8313635" y="5608474"/>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FFFFFF"/>
            </a:solidFill>
            <a:ln w="9525" cap="flat">
              <a:noFill/>
              <a:prstDash val="solid"/>
              <a:miter/>
            </a:ln>
          </p:spPr>
          <p:txBody>
            <a:bodyPr anchor="ctr"/>
            <a:lstStyle/>
            <a:p>
              <a:pPr algn="ctr"/>
              <a:endParaRPr sz="2400"/>
            </a:p>
          </p:txBody>
        </p:sp>
        <p:sp>
          <p:nvSpPr>
            <p:cNvPr id="119" name="ïSľíḋê"/>
            <p:cNvSpPr/>
            <p:nvPr/>
          </p:nvSpPr>
          <p:spPr>
            <a:xfrm>
              <a:off x="8313635" y="5721991"/>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FFFFFF"/>
            </a:solidFill>
            <a:ln w="9525" cap="flat">
              <a:noFill/>
              <a:prstDash val="solid"/>
              <a:miter/>
            </a:ln>
          </p:spPr>
          <p:txBody>
            <a:bodyPr anchor="ctr"/>
            <a:lstStyle/>
            <a:p>
              <a:pPr algn="ctr"/>
              <a:endParaRPr sz="2400"/>
            </a:p>
          </p:txBody>
        </p:sp>
        <p:sp>
          <p:nvSpPr>
            <p:cNvPr id="120" name="íŝlíḓê"/>
            <p:cNvSpPr/>
            <p:nvPr/>
          </p:nvSpPr>
          <p:spPr>
            <a:xfrm>
              <a:off x="8200118" y="4992239"/>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FFFFFF"/>
            </a:solidFill>
            <a:ln w="9525" cap="flat">
              <a:noFill/>
              <a:prstDash val="solid"/>
              <a:miter/>
            </a:ln>
          </p:spPr>
          <p:txBody>
            <a:bodyPr anchor="ctr"/>
            <a:lstStyle/>
            <a:p>
              <a:pPr algn="ctr"/>
              <a:endParaRPr sz="2400"/>
            </a:p>
          </p:txBody>
        </p:sp>
        <p:sp>
          <p:nvSpPr>
            <p:cNvPr id="121" name="ïśliḍé"/>
            <p:cNvSpPr/>
            <p:nvPr/>
          </p:nvSpPr>
          <p:spPr>
            <a:xfrm>
              <a:off x="8200118" y="5089539"/>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FFFFFF"/>
            </a:solidFill>
            <a:ln w="9525" cap="flat">
              <a:noFill/>
              <a:prstDash val="solid"/>
              <a:miter/>
            </a:ln>
          </p:spPr>
          <p:txBody>
            <a:bodyPr anchor="ctr"/>
            <a:lstStyle/>
            <a:p>
              <a:pPr algn="ctr"/>
              <a:endParaRPr sz="2400"/>
            </a:p>
          </p:txBody>
        </p:sp>
        <p:sp>
          <p:nvSpPr>
            <p:cNvPr id="122" name="íşlîḑé"/>
            <p:cNvSpPr/>
            <p:nvPr/>
          </p:nvSpPr>
          <p:spPr>
            <a:xfrm>
              <a:off x="8200118" y="5203056"/>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FFFFFF"/>
            </a:solidFill>
            <a:ln w="9525" cap="flat">
              <a:noFill/>
              <a:prstDash val="solid"/>
              <a:miter/>
            </a:ln>
          </p:spPr>
          <p:txBody>
            <a:bodyPr anchor="ctr"/>
            <a:lstStyle/>
            <a:p>
              <a:pPr algn="ctr"/>
              <a:endParaRPr sz="2400"/>
            </a:p>
          </p:txBody>
        </p:sp>
        <p:sp>
          <p:nvSpPr>
            <p:cNvPr id="123" name="iṣlîḓè"/>
            <p:cNvSpPr/>
            <p:nvPr/>
          </p:nvSpPr>
          <p:spPr>
            <a:xfrm>
              <a:off x="8200118" y="5300356"/>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FFFFFF"/>
            </a:solidFill>
            <a:ln w="9525" cap="flat">
              <a:noFill/>
              <a:prstDash val="solid"/>
              <a:miter/>
            </a:ln>
          </p:spPr>
          <p:txBody>
            <a:bodyPr anchor="ctr"/>
            <a:lstStyle/>
            <a:p>
              <a:pPr algn="ctr"/>
              <a:endParaRPr sz="2400"/>
            </a:p>
          </p:txBody>
        </p:sp>
        <p:sp>
          <p:nvSpPr>
            <p:cNvPr id="124" name="iS1iḑe"/>
            <p:cNvSpPr/>
            <p:nvPr/>
          </p:nvSpPr>
          <p:spPr>
            <a:xfrm>
              <a:off x="8200118" y="5397657"/>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FFFFFF"/>
            </a:solidFill>
            <a:ln w="9525" cap="flat">
              <a:noFill/>
              <a:prstDash val="solid"/>
              <a:miter/>
            </a:ln>
          </p:spPr>
          <p:txBody>
            <a:bodyPr anchor="ctr"/>
            <a:lstStyle/>
            <a:p>
              <a:pPr algn="ctr"/>
              <a:endParaRPr sz="2400"/>
            </a:p>
          </p:txBody>
        </p:sp>
        <p:sp>
          <p:nvSpPr>
            <p:cNvPr id="125" name="îşļîḋé"/>
            <p:cNvSpPr/>
            <p:nvPr/>
          </p:nvSpPr>
          <p:spPr>
            <a:xfrm>
              <a:off x="8200118" y="5511174"/>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FFFFFF"/>
            </a:solidFill>
            <a:ln w="9525" cap="flat">
              <a:noFill/>
              <a:prstDash val="solid"/>
              <a:miter/>
            </a:ln>
          </p:spPr>
          <p:txBody>
            <a:bodyPr anchor="ctr"/>
            <a:lstStyle/>
            <a:p>
              <a:pPr algn="ctr"/>
              <a:endParaRPr sz="2400"/>
            </a:p>
          </p:txBody>
        </p:sp>
        <p:sp>
          <p:nvSpPr>
            <p:cNvPr id="126" name="íşlîḍè"/>
            <p:cNvSpPr/>
            <p:nvPr/>
          </p:nvSpPr>
          <p:spPr>
            <a:xfrm>
              <a:off x="8200118" y="5608474"/>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FFFFFF"/>
            </a:solidFill>
            <a:ln w="9525" cap="flat">
              <a:noFill/>
              <a:prstDash val="solid"/>
              <a:miter/>
            </a:ln>
          </p:spPr>
          <p:txBody>
            <a:bodyPr anchor="ctr"/>
            <a:lstStyle/>
            <a:p>
              <a:pPr algn="ctr"/>
              <a:endParaRPr sz="2400"/>
            </a:p>
          </p:txBody>
        </p:sp>
        <p:sp>
          <p:nvSpPr>
            <p:cNvPr id="127" name="ïSḷïḍé"/>
            <p:cNvSpPr/>
            <p:nvPr/>
          </p:nvSpPr>
          <p:spPr>
            <a:xfrm>
              <a:off x="8200118" y="5721991"/>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FFFFFF"/>
            </a:solidFill>
            <a:ln w="9525" cap="flat">
              <a:noFill/>
              <a:prstDash val="solid"/>
              <a:miter/>
            </a:ln>
          </p:spPr>
          <p:txBody>
            <a:bodyPr anchor="ctr"/>
            <a:lstStyle/>
            <a:p>
              <a:pPr algn="ctr"/>
              <a:endParaRPr sz="2400"/>
            </a:p>
          </p:txBody>
        </p:sp>
        <p:sp>
          <p:nvSpPr>
            <p:cNvPr id="128" name="íṡľîḋé"/>
            <p:cNvSpPr/>
            <p:nvPr/>
          </p:nvSpPr>
          <p:spPr>
            <a:xfrm>
              <a:off x="659348" y="5981458"/>
              <a:ext cx="10865195" cy="162167"/>
            </a:xfrm>
            <a:custGeom>
              <a:avLst/>
              <a:gdLst/>
              <a:ahLst/>
              <a:cxnLst/>
              <a:rect l="0" t="0" r="0" b="0"/>
              <a:pathLst>
                <a:path w="10865194" h="162167">
                  <a:moveTo>
                    <a:pt x="12163" y="12163"/>
                  </a:moveTo>
                  <a:lnTo>
                    <a:pt x="10861141" y="12163"/>
                  </a:lnTo>
                  <a:lnTo>
                    <a:pt x="10861141" y="158113"/>
                  </a:lnTo>
                  <a:lnTo>
                    <a:pt x="12163" y="158113"/>
                  </a:lnTo>
                  <a:close/>
                </a:path>
              </a:pathLst>
            </a:custGeom>
            <a:solidFill>
              <a:srgbClr val="454C53"/>
            </a:solidFill>
            <a:ln w="9525" cap="flat">
              <a:noFill/>
              <a:prstDash val="solid"/>
              <a:miter/>
            </a:ln>
          </p:spPr>
          <p:txBody>
            <a:bodyPr anchor="ctr"/>
            <a:lstStyle/>
            <a:p>
              <a:pPr algn="ctr"/>
              <a:endParaRPr sz="2400"/>
            </a:p>
          </p:txBody>
        </p:sp>
        <p:sp>
          <p:nvSpPr>
            <p:cNvPr id="129" name="íṧḻïḋé"/>
            <p:cNvSpPr/>
            <p:nvPr/>
          </p:nvSpPr>
          <p:spPr>
            <a:xfrm>
              <a:off x="9327179" y="4773313"/>
              <a:ext cx="648668" cy="1281120"/>
            </a:xfrm>
            <a:custGeom>
              <a:avLst/>
              <a:gdLst/>
              <a:ahLst/>
              <a:cxnLst/>
              <a:rect l="0" t="0" r="0" b="0"/>
              <a:pathLst>
                <a:path w="648668" h="1281119">
                  <a:moveTo>
                    <a:pt x="12163" y="12163"/>
                  </a:moveTo>
                  <a:lnTo>
                    <a:pt x="644614" y="12163"/>
                  </a:lnTo>
                  <a:lnTo>
                    <a:pt x="644614" y="1268958"/>
                  </a:lnTo>
                  <a:lnTo>
                    <a:pt x="12163" y="1268958"/>
                  </a:lnTo>
                  <a:close/>
                </a:path>
              </a:pathLst>
            </a:custGeom>
            <a:solidFill>
              <a:srgbClr val="454C53"/>
            </a:solidFill>
            <a:ln w="9525" cap="flat">
              <a:noFill/>
              <a:prstDash val="solid"/>
              <a:miter/>
            </a:ln>
          </p:spPr>
          <p:txBody>
            <a:bodyPr anchor="ctr"/>
            <a:lstStyle/>
            <a:p>
              <a:pPr algn="ctr"/>
              <a:endParaRPr sz="2400"/>
            </a:p>
          </p:txBody>
        </p:sp>
        <p:sp>
          <p:nvSpPr>
            <p:cNvPr id="130" name="ïṧḷiḍè"/>
            <p:cNvSpPr/>
            <p:nvPr/>
          </p:nvSpPr>
          <p:spPr>
            <a:xfrm>
              <a:off x="9367721" y="5008456"/>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31" name="išḷîḋé"/>
            <p:cNvSpPr/>
            <p:nvPr/>
          </p:nvSpPr>
          <p:spPr>
            <a:xfrm>
              <a:off x="9610972" y="5008456"/>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32" name="íś1ïḑé"/>
            <p:cNvSpPr/>
            <p:nvPr/>
          </p:nvSpPr>
          <p:spPr>
            <a:xfrm>
              <a:off x="9854222" y="5008456"/>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33" name="îsļîḓe"/>
            <p:cNvSpPr/>
            <p:nvPr/>
          </p:nvSpPr>
          <p:spPr>
            <a:xfrm>
              <a:off x="9367721" y="5170623"/>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34" name="îşļïdè"/>
            <p:cNvSpPr/>
            <p:nvPr/>
          </p:nvSpPr>
          <p:spPr>
            <a:xfrm>
              <a:off x="9610972" y="5170623"/>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35" name="îṡḷîďé"/>
            <p:cNvSpPr/>
            <p:nvPr/>
          </p:nvSpPr>
          <p:spPr>
            <a:xfrm>
              <a:off x="9724489" y="5170623"/>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36" name="îŝļíḓé"/>
            <p:cNvSpPr/>
            <p:nvPr/>
          </p:nvSpPr>
          <p:spPr>
            <a:xfrm>
              <a:off x="9854222" y="5170623"/>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37" name="ïṧ1ïḋe"/>
            <p:cNvSpPr/>
            <p:nvPr/>
          </p:nvSpPr>
          <p:spPr>
            <a:xfrm>
              <a:off x="9367721" y="531657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138" name="îṥliḍe"/>
            <p:cNvSpPr/>
            <p:nvPr/>
          </p:nvSpPr>
          <p:spPr>
            <a:xfrm>
              <a:off x="9497455" y="5316573"/>
              <a:ext cx="81084" cy="129734"/>
            </a:xfrm>
            <a:custGeom>
              <a:avLst/>
              <a:gdLst/>
              <a:ahLst/>
              <a:cxnLst/>
              <a:rect l="0" t="0" r="0" b="0"/>
              <a:pathLst>
                <a:path w="81083" h="129733">
                  <a:moveTo>
                    <a:pt x="12163" y="12163"/>
                  </a:moveTo>
                  <a:lnTo>
                    <a:pt x="77029" y="12163"/>
                  </a:lnTo>
                  <a:lnTo>
                    <a:pt x="77029"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139" name="iś1íḑè"/>
            <p:cNvSpPr/>
            <p:nvPr/>
          </p:nvSpPr>
          <p:spPr>
            <a:xfrm>
              <a:off x="9610972" y="5316573"/>
              <a:ext cx="81084" cy="129734"/>
            </a:xfrm>
            <a:custGeom>
              <a:avLst/>
              <a:gdLst/>
              <a:ahLst/>
              <a:cxnLst/>
              <a:rect l="0" t="0" r="0" b="0"/>
              <a:pathLst>
                <a:path w="81083" h="129733">
                  <a:moveTo>
                    <a:pt x="12163" y="12163"/>
                  </a:moveTo>
                  <a:lnTo>
                    <a:pt x="77029" y="12163"/>
                  </a:lnTo>
                  <a:lnTo>
                    <a:pt x="77029"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140" name="ïśḷíďê"/>
            <p:cNvSpPr/>
            <p:nvPr/>
          </p:nvSpPr>
          <p:spPr>
            <a:xfrm>
              <a:off x="9854222" y="5316573"/>
              <a:ext cx="64867" cy="129734"/>
            </a:xfrm>
            <a:custGeom>
              <a:avLst/>
              <a:gdLst/>
              <a:ahLst/>
              <a:cxnLst/>
              <a:rect l="0" t="0" r="0" b="0"/>
              <a:pathLst>
                <a:path w="64866" h="129733">
                  <a:moveTo>
                    <a:pt x="12163" y="12163"/>
                  </a:moveTo>
                  <a:lnTo>
                    <a:pt x="60813" y="12163"/>
                  </a:lnTo>
                  <a:lnTo>
                    <a:pt x="60813" y="125680"/>
                  </a:lnTo>
                  <a:lnTo>
                    <a:pt x="12163" y="125680"/>
                  </a:lnTo>
                  <a:close/>
                </a:path>
              </a:pathLst>
            </a:custGeom>
            <a:solidFill>
              <a:srgbClr val="FFFFFF"/>
            </a:solidFill>
            <a:ln w="9525" cap="flat">
              <a:noFill/>
              <a:prstDash val="solid"/>
              <a:miter/>
            </a:ln>
          </p:spPr>
          <p:txBody>
            <a:bodyPr anchor="ctr"/>
            <a:lstStyle/>
            <a:p>
              <a:pPr algn="ctr"/>
              <a:endParaRPr sz="2400"/>
            </a:p>
          </p:txBody>
        </p:sp>
        <p:sp>
          <p:nvSpPr>
            <p:cNvPr id="141" name="ïšľîḋê"/>
            <p:cNvSpPr/>
            <p:nvPr/>
          </p:nvSpPr>
          <p:spPr>
            <a:xfrm>
              <a:off x="9610972" y="5462523"/>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42" name="i$ľiḑê"/>
            <p:cNvSpPr/>
            <p:nvPr/>
          </p:nvSpPr>
          <p:spPr>
            <a:xfrm>
              <a:off x="9724489" y="5462523"/>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43" name="išḷîḋé"/>
            <p:cNvSpPr/>
            <p:nvPr/>
          </p:nvSpPr>
          <p:spPr>
            <a:xfrm>
              <a:off x="9367721" y="5608474"/>
              <a:ext cx="97300" cy="162167"/>
            </a:xfrm>
            <a:custGeom>
              <a:avLst/>
              <a:gdLst/>
              <a:ahLst/>
              <a:cxnLst/>
              <a:rect l="0" t="0" r="0" b="0"/>
              <a:pathLst>
                <a:path w="97300" h="162167">
                  <a:moveTo>
                    <a:pt x="12163" y="12163"/>
                  </a:moveTo>
                  <a:lnTo>
                    <a:pt x="93246" y="12163"/>
                  </a:lnTo>
                  <a:lnTo>
                    <a:pt x="93246" y="158113"/>
                  </a:lnTo>
                  <a:lnTo>
                    <a:pt x="12163" y="158113"/>
                  </a:lnTo>
                  <a:close/>
                </a:path>
              </a:pathLst>
            </a:custGeom>
            <a:solidFill>
              <a:srgbClr val="FFFFFF"/>
            </a:solidFill>
            <a:ln w="9525" cap="flat">
              <a:noFill/>
              <a:prstDash val="solid"/>
              <a:miter/>
            </a:ln>
          </p:spPr>
          <p:txBody>
            <a:bodyPr anchor="ctr"/>
            <a:lstStyle/>
            <a:p>
              <a:pPr algn="ctr"/>
              <a:endParaRPr sz="2400"/>
            </a:p>
          </p:txBody>
        </p:sp>
        <p:sp>
          <p:nvSpPr>
            <p:cNvPr id="144" name="iṩḻîḑé"/>
            <p:cNvSpPr/>
            <p:nvPr/>
          </p:nvSpPr>
          <p:spPr>
            <a:xfrm>
              <a:off x="9497455" y="5608474"/>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FFFFFF"/>
            </a:solidFill>
            <a:ln w="9525" cap="flat">
              <a:noFill/>
              <a:prstDash val="solid"/>
              <a:miter/>
            </a:ln>
          </p:spPr>
          <p:txBody>
            <a:bodyPr anchor="ctr"/>
            <a:lstStyle/>
            <a:p>
              <a:pPr algn="ctr"/>
              <a:endParaRPr sz="2400"/>
            </a:p>
          </p:txBody>
        </p:sp>
        <p:sp>
          <p:nvSpPr>
            <p:cNvPr id="145" name="í$liḑè"/>
            <p:cNvSpPr/>
            <p:nvPr/>
          </p:nvSpPr>
          <p:spPr>
            <a:xfrm>
              <a:off x="9610972" y="5608474"/>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FFFFFF"/>
            </a:solidFill>
            <a:ln w="9525" cap="flat">
              <a:noFill/>
              <a:prstDash val="solid"/>
              <a:miter/>
            </a:ln>
          </p:spPr>
          <p:txBody>
            <a:bodyPr anchor="ctr"/>
            <a:lstStyle/>
            <a:p>
              <a:pPr algn="ctr"/>
              <a:endParaRPr sz="2400"/>
            </a:p>
          </p:txBody>
        </p:sp>
        <p:sp>
          <p:nvSpPr>
            <p:cNvPr id="146" name="ïṩḻíḓè"/>
            <p:cNvSpPr/>
            <p:nvPr/>
          </p:nvSpPr>
          <p:spPr>
            <a:xfrm>
              <a:off x="9724489" y="5608474"/>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FFFFFF"/>
            </a:solidFill>
            <a:ln w="9525" cap="flat">
              <a:noFill/>
              <a:prstDash val="solid"/>
              <a:miter/>
            </a:ln>
          </p:spPr>
          <p:txBody>
            <a:bodyPr anchor="ctr"/>
            <a:lstStyle/>
            <a:p>
              <a:pPr algn="ctr"/>
              <a:endParaRPr sz="2400"/>
            </a:p>
          </p:txBody>
        </p:sp>
        <p:sp>
          <p:nvSpPr>
            <p:cNvPr id="147" name="îSlídè"/>
            <p:cNvSpPr/>
            <p:nvPr/>
          </p:nvSpPr>
          <p:spPr>
            <a:xfrm>
              <a:off x="9854222" y="5608474"/>
              <a:ext cx="64867" cy="162167"/>
            </a:xfrm>
            <a:custGeom>
              <a:avLst/>
              <a:gdLst/>
              <a:ahLst/>
              <a:cxnLst/>
              <a:rect l="0" t="0" r="0" b="0"/>
              <a:pathLst>
                <a:path w="64866" h="162167">
                  <a:moveTo>
                    <a:pt x="12163" y="12163"/>
                  </a:moveTo>
                  <a:lnTo>
                    <a:pt x="60813" y="12163"/>
                  </a:lnTo>
                  <a:lnTo>
                    <a:pt x="60813" y="158113"/>
                  </a:lnTo>
                  <a:lnTo>
                    <a:pt x="12163" y="158113"/>
                  </a:lnTo>
                  <a:close/>
                </a:path>
              </a:pathLst>
            </a:custGeom>
            <a:solidFill>
              <a:srgbClr val="FFFFFF"/>
            </a:solidFill>
            <a:ln w="9525" cap="flat">
              <a:noFill/>
              <a:prstDash val="solid"/>
              <a:miter/>
            </a:ln>
          </p:spPr>
          <p:txBody>
            <a:bodyPr anchor="ctr"/>
            <a:lstStyle/>
            <a:p>
              <a:pPr algn="ctr"/>
              <a:endParaRPr sz="2400"/>
            </a:p>
          </p:txBody>
        </p:sp>
        <p:sp>
          <p:nvSpPr>
            <p:cNvPr id="148" name="ïšļiḍé"/>
            <p:cNvSpPr/>
            <p:nvPr/>
          </p:nvSpPr>
          <p:spPr>
            <a:xfrm>
              <a:off x="9367721" y="5770641"/>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49" name="îs1iḋè"/>
            <p:cNvSpPr/>
            <p:nvPr/>
          </p:nvSpPr>
          <p:spPr>
            <a:xfrm>
              <a:off x="9610972" y="5770641"/>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50" name="ïṩlïde"/>
            <p:cNvSpPr/>
            <p:nvPr/>
          </p:nvSpPr>
          <p:spPr>
            <a:xfrm>
              <a:off x="9854222" y="5770641"/>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FFFFFF"/>
            </a:solidFill>
            <a:ln w="9525" cap="flat">
              <a:noFill/>
              <a:prstDash val="solid"/>
              <a:miter/>
            </a:ln>
          </p:spPr>
          <p:txBody>
            <a:bodyPr anchor="ctr"/>
            <a:lstStyle/>
            <a:p>
              <a:pPr algn="ctr"/>
              <a:endParaRPr sz="2400"/>
            </a:p>
          </p:txBody>
        </p:sp>
        <p:sp>
          <p:nvSpPr>
            <p:cNvPr id="151" name="îşļïḍe"/>
            <p:cNvSpPr/>
            <p:nvPr/>
          </p:nvSpPr>
          <p:spPr>
            <a:xfrm>
              <a:off x="7348741" y="4651688"/>
              <a:ext cx="600018" cy="1394637"/>
            </a:xfrm>
            <a:custGeom>
              <a:avLst/>
              <a:gdLst/>
              <a:ahLst/>
              <a:cxnLst/>
              <a:rect l="0" t="0" r="0" b="0"/>
              <a:pathLst>
                <a:path w="600018" h="1394636">
                  <a:moveTo>
                    <a:pt x="12163" y="12163"/>
                  </a:moveTo>
                  <a:lnTo>
                    <a:pt x="595964" y="12163"/>
                  </a:lnTo>
                  <a:lnTo>
                    <a:pt x="595964" y="1390583"/>
                  </a:lnTo>
                  <a:lnTo>
                    <a:pt x="12163" y="1390583"/>
                  </a:lnTo>
                  <a:close/>
                </a:path>
              </a:pathLst>
            </a:custGeom>
            <a:solidFill>
              <a:srgbClr val="454C53"/>
            </a:solidFill>
            <a:ln w="9525" cap="flat">
              <a:noFill/>
              <a:prstDash val="solid"/>
              <a:miter/>
            </a:ln>
          </p:spPr>
          <p:txBody>
            <a:bodyPr anchor="ctr"/>
            <a:lstStyle/>
            <a:p>
              <a:pPr algn="ctr"/>
              <a:endParaRPr sz="2400"/>
            </a:p>
          </p:txBody>
        </p:sp>
        <p:sp>
          <p:nvSpPr>
            <p:cNvPr id="152" name="iṧ1ídè"/>
            <p:cNvSpPr/>
            <p:nvPr/>
          </p:nvSpPr>
          <p:spPr>
            <a:xfrm>
              <a:off x="7413608" y="4773313"/>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53" name="íŝľîḓé"/>
            <p:cNvSpPr/>
            <p:nvPr/>
          </p:nvSpPr>
          <p:spPr>
            <a:xfrm>
              <a:off x="7686048" y="4773313"/>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FFFFFF"/>
            </a:solidFill>
            <a:ln w="9525" cap="flat">
              <a:noFill/>
              <a:prstDash val="solid"/>
              <a:miter/>
            </a:ln>
          </p:spPr>
          <p:txBody>
            <a:bodyPr anchor="ctr"/>
            <a:lstStyle/>
            <a:p>
              <a:pPr algn="ctr"/>
              <a:endParaRPr sz="2400"/>
            </a:p>
          </p:txBody>
        </p:sp>
        <p:sp>
          <p:nvSpPr>
            <p:cNvPr id="154" name="ïśḻîḑè"/>
            <p:cNvSpPr/>
            <p:nvPr/>
          </p:nvSpPr>
          <p:spPr>
            <a:xfrm>
              <a:off x="7413608" y="4903047"/>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55" name="íṣlîḍè"/>
            <p:cNvSpPr/>
            <p:nvPr/>
          </p:nvSpPr>
          <p:spPr>
            <a:xfrm>
              <a:off x="7413608" y="5032781"/>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56" name="ïŝḻíḓe"/>
            <p:cNvSpPr/>
            <p:nvPr/>
          </p:nvSpPr>
          <p:spPr>
            <a:xfrm>
              <a:off x="7686048" y="5032781"/>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FFFFFF"/>
            </a:solidFill>
            <a:ln w="9525" cap="flat">
              <a:noFill/>
              <a:prstDash val="solid"/>
              <a:miter/>
            </a:ln>
          </p:spPr>
          <p:txBody>
            <a:bodyPr anchor="ctr"/>
            <a:lstStyle/>
            <a:p>
              <a:pPr algn="ctr"/>
              <a:endParaRPr sz="2400"/>
            </a:p>
          </p:txBody>
        </p:sp>
        <p:sp>
          <p:nvSpPr>
            <p:cNvPr id="157" name="îṧļíḋé"/>
            <p:cNvSpPr/>
            <p:nvPr/>
          </p:nvSpPr>
          <p:spPr>
            <a:xfrm>
              <a:off x="7686048" y="5162514"/>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FFFFFF"/>
            </a:solidFill>
            <a:ln w="9525" cap="flat">
              <a:noFill/>
              <a:prstDash val="solid"/>
              <a:miter/>
            </a:ln>
          </p:spPr>
          <p:txBody>
            <a:bodyPr anchor="ctr"/>
            <a:lstStyle/>
            <a:p>
              <a:pPr algn="ctr"/>
              <a:endParaRPr sz="2400"/>
            </a:p>
          </p:txBody>
        </p:sp>
        <p:sp>
          <p:nvSpPr>
            <p:cNvPr id="158" name="î$1îďé"/>
            <p:cNvSpPr/>
            <p:nvPr/>
          </p:nvSpPr>
          <p:spPr>
            <a:xfrm>
              <a:off x="7686048" y="5292248"/>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FFFFFF"/>
            </a:solidFill>
            <a:ln w="9525" cap="flat">
              <a:noFill/>
              <a:prstDash val="solid"/>
              <a:miter/>
            </a:ln>
          </p:spPr>
          <p:txBody>
            <a:bodyPr anchor="ctr"/>
            <a:lstStyle/>
            <a:p>
              <a:pPr algn="ctr"/>
              <a:endParaRPr sz="2400"/>
            </a:p>
          </p:txBody>
        </p:sp>
        <p:sp>
          <p:nvSpPr>
            <p:cNvPr id="159" name="ïśḷîďê"/>
            <p:cNvSpPr/>
            <p:nvPr/>
          </p:nvSpPr>
          <p:spPr>
            <a:xfrm>
              <a:off x="7413608" y="5292248"/>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60" name="isľiḑê"/>
            <p:cNvSpPr/>
            <p:nvPr/>
          </p:nvSpPr>
          <p:spPr>
            <a:xfrm>
              <a:off x="7413608" y="5421982"/>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61" name="ïṥľîḍè"/>
            <p:cNvSpPr/>
            <p:nvPr/>
          </p:nvSpPr>
          <p:spPr>
            <a:xfrm>
              <a:off x="7413608" y="5551715"/>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62" name="íSḻíďê"/>
            <p:cNvSpPr/>
            <p:nvPr/>
          </p:nvSpPr>
          <p:spPr>
            <a:xfrm>
              <a:off x="7686048" y="5551715"/>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FFFFFF"/>
            </a:solidFill>
            <a:ln w="9525" cap="flat">
              <a:noFill/>
              <a:prstDash val="solid"/>
              <a:miter/>
            </a:ln>
          </p:spPr>
          <p:txBody>
            <a:bodyPr anchor="ctr"/>
            <a:lstStyle/>
            <a:p>
              <a:pPr algn="ctr"/>
              <a:endParaRPr sz="2400"/>
            </a:p>
          </p:txBody>
        </p:sp>
        <p:sp>
          <p:nvSpPr>
            <p:cNvPr id="163" name="iṩ1íďè"/>
            <p:cNvSpPr/>
            <p:nvPr/>
          </p:nvSpPr>
          <p:spPr>
            <a:xfrm>
              <a:off x="5676798" y="4773313"/>
              <a:ext cx="600018" cy="1345987"/>
            </a:xfrm>
            <a:custGeom>
              <a:avLst/>
              <a:gdLst/>
              <a:ahLst/>
              <a:cxnLst/>
              <a:rect l="0" t="0" r="0" b="0"/>
              <a:pathLst>
                <a:path w="600018" h="1345986">
                  <a:moveTo>
                    <a:pt x="12162" y="12163"/>
                  </a:moveTo>
                  <a:lnTo>
                    <a:pt x="595964" y="12163"/>
                  </a:lnTo>
                  <a:lnTo>
                    <a:pt x="595964" y="1333824"/>
                  </a:lnTo>
                  <a:lnTo>
                    <a:pt x="12162" y="1333824"/>
                  </a:lnTo>
                  <a:close/>
                </a:path>
              </a:pathLst>
            </a:custGeom>
            <a:solidFill>
              <a:srgbClr val="454C53"/>
            </a:solidFill>
            <a:ln w="9525" cap="flat">
              <a:noFill/>
              <a:prstDash val="solid"/>
              <a:miter/>
            </a:ln>
          </p:spPr>
          <p:txBody>
            <a:bodyPr anchor="ctr"/>
            <a:lstStyle/>
            <a:p>
              <a:pPr algn="ctr"/>
              <a:endParaRPr sz="2400"/>
            </a:p>
          </p:txBody>
        </p:sp>
        <p:sp>
          <p:nvSpPr>
            <p:cNvPr id="164" name="íŝḷîḑe"/>
            <p:cNvSpPr/>
            <p:nvPr/>
          </p:nvSpPr>
          <p:spPr>
            <a:xfrm>
              <a:off x="6069242" y="5008456"/>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65" name="îśḷidé"/>
            <p:cNvSpPr/>
            <p:nvPr/>
          </p:nvSpPr>
          <p:spPr>
            <a:xfrm>
              <a:off x="5913562" y="5138189"/>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66" name="îṩlïḍé"/>
            <p:cNvSpPr/>
            <p:nvPr/>
          </p:nvSpPr>
          <p:spPr>
            <a:xfrm>
              <a:off x="6069242" y="5267923"/>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67" name="išḷîḍê"/>
            <p:cNvSpPr/>
            <p:nvPr/>
          </p:nvSpPr>
          <p:spPr>
            <a:xfrm>
              <a:off x="5913562" y="5267923"/>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68" name="îŝlîḑè"/>
            <p:cNvSpPr/>
            <p:nvPr/>
          </p:nvSpPr>
          <p:spPr>
            <a:xfrm>
              <a:off x="6069242" y="5397657"/>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69" name="îṧliḓê"/>
            <p:cNvSpPr/>
            <p:nvPr/>
          </p:nvSpPr>
          <p:spPr>
            <a:xfrm>
              <a:off x="5913562" y="5397657"/>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0" name="iśḻíde"/>
            <p:cNvSpPr/>
            <p:nvPr/>
          </p:nvSpPr>
          <p:spPr>
            <a:xfrm>
              <a:off x="5913562" y="5527390"/>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1" name="îsḻiḑé"/>
            <p:cNvSpPr/>
            <p:nvPr/>
          </p:nvSpPr>
          <p:spPr>
            <a:xfrm>
              <a:off x="6069242" y="5657124"/>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2" name="ïṡḻíḋe"/>
            <p:cNvSpPr/>
            <p:nvPr/>
          </p:nvSpPr>
          <p:spPr>
            <a:xfrm>
              <a:off x="5913562" y="5657124"/>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3" name="îṣlïdê"/>
            <p:cNvSpPr/>
            <p:nvPr/>
          </p:nvSpPr>
          <p:spPr>
            <a:xfrm>
              <a:off x="5761125" y="5008456"/>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4" name="ïşḷíḑè"/>
            <p:cNvSpPr/>
            <p:nvPr/>
          </p:nvSpPr>
          <p:spPr>
            <a:xfrm>
              <a:off x="5761125" y="5138189"/>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5" name="îṣļíḓe"/>
            <p:cNvSpPr/>
            <p:nvPr/>
          </p:nvSpPr>
          <p:spPr>
            <a:xfrm>
              <a:off x="5761125" y="5397657"/>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6" name="îŝḷîḋè"/>
            <p:cNvSpPr/>
            <p:nvPr/>
          </p:nvSpPr>
          <p:spPr>
            <a:xfrm>
              <a:off x="5761125" y="5527390"/>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7" name="ïṡ1ïďe"/>
            <p:cNvSpPr/>
            <p:nvPr/>
          </p:nvSpPr>
          <p:spPr>
            <a:xfrm>
              <a:off x="5761125" y="5657124"/>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8" name="îśļiḍe"/>
            <p:cNvSpPr/>
            <p:nvPr/>
          </p:nvSpPr>
          <p:spPr>
            <a:xfrm>
              <a:off x="5913562" y="5786858"/>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FFFFFF"/>
            </a:solidFill>
            <a:ln w="9525" cap="flat">
              <a:noFill/>
              <a:prstDash val="solid"/>
              <a:miter/>
            </a:ln>
          </p:spPr>
          <p:txBody>
            <a:bodyPr anchor="ctr"/>
            <a:lstStyle/>
            <a:p>
              <a:pPr algn="ctr"/>
              <a:endParaRPr sz="2400"/>
            </a:p>
          </p:txBody>
        </p:sp>
        <p:sp>
          <p:nvSpPr>
            <p:cNvPr id="179" name="î$liḑe"/>
            <p:cNvSpPr/>
            <p:nvPr/>
          </p:nvSpPr>
          <p:spPr>
            <a:xfrm>
              <a:off x="3605924" y="3891124"/>
              <a:ext cx="454068" cy="2189256"/>
            </a:xfrm>
            <a:custGeom>
              <a:avLst/>
              <a:gdLst/>
              <a:ahLst/>
              <a:cxnLst/>
              <a:rect l="0" t="0" r="0" b="0"/>
              <a:pathLst>
                <a:path w="454067" h="2189255">
                  <a:moveTo>
                    <a:pt x="451635" y="642993"/>
                  </a:moveTo>
                  <a:cubicBezTo>
                    <a:pt x="451635" y="558666"/>
                    <a:pt x="367309" y="490555"/>
                    <a:pt x="257035" y="482447"/>
                  </a:cubicBezTo>
                  <a:lnTo>
                    <a:pt x="257035" y="438662"/>
                  </a:lnTo>
                  <a:lnTo>
                    <a:pt x="255413" y="330010"/>
                  </a:lnTo>
                  <a:lnTo>
                    <a:pt x="250548" y="12163"/>
                  </a:lnTo>
                  <a:lnTo>
                    <a:pt x="218115" y="12163"/>
                  </a:lnTo>
                  <a:lnTo>
                    <a:pt x="214871" y="330010"/>
                  </a:lnTo>
                  <a:cubicBezTo>
                    <a:pt x="193790" y="338118"/>
                    <a:pt x="179195" y="359200"/>
                    <a:pt x="179195" y="385147"/>
                  </a:cubicBezTo>
                  <a:cubicBezTo>
                    <a:pt x="179195" y="409472"/>
                    <a:pt x="193790" y="430554"/>
                    <a:pt x="213250" y="438662"/>
                  </a:cubicBezTo>
                  <a:lnTo>
                    <a:pt x="213250" y="482447"/>
                  </a:lnTo>
                  <a:cubicBezTo>
                    <a:pt x="102976" y="490555"/>
                    <a:pt x="12163" y="560287"/>
                    <a:pt x="12163" y="642993"/>
                  </a:cubicBezTo>
                  <a:cubicBezTo>
                    <a:pt x="12163" y="706238"/>
                    <a:pt x="65678" y="761374"/>
                    <a:pt x="130545" y="788943"/>
                  </a:cubicBezTo>
                  <a:lnTo>
                    <a:pt x="130545" y="2183580"/>
                  </a:lnTo>
                  <a:lnTo>
                    <a:pt x="187303" y="2183580"/>
                  </a:lnTo>
                  <a:lnTo>
                    <a:pt x="284603" y="2183580"/>
                  </a:lnTo>
                  <a:lnTo>
                    <a:pt x="325145" y="2183580"/>
                  </a:lnTo>
                  <a:lnTo>
                    <a:pt x="325145" y="788943"/>
                  </a:lnTo>
                  <a:cubicBezTo>
                    <a:pt x="406229" y="762996"/>
                    <a:pt x="451635" y="707859"/>
                    <a:pt x="451635" y="642993"/>
                  </a:cubicBezTo>
                  <a:close/>
                </a:path>
              </a:pathLst>
            </a:custGeom>
            <a:solidFill>
              <a:srgbClr val="454C53"/>
            </a:solidFill>
            <a:ln w="9525" cap="flat">
              <a:noFill/>
              <a:prstDash val="solid"/>
              <a:miter/>
            </a:ln>
          </p:spPr>
          <p:txBody>
            <a:bodyPr anchor="ctr"/>
            <a:lstStyle/>
            <a:p>
              <a:pPr algn="ctr"/>
              <a:endParaRPr sz="2400"/>
            </a:p>
          </p:txBody>
        </p:sp>
        <p:sp>
          <p:nvSpPr>
            <p:cNvPr id="180" name="í$ļîḓê"/>
            <p:cNvSpPr/>
            <p:nvPr/>
          </p:nvSpPr>
          <p:spPr>
            <a:xfrm>
              <a:off x="3850797" y="4207350"/>
              <a:ext cx="48650" cy="129734"/>
            </a:xfrm>
            <a:custGeom>
              <a:avLst/>
              <a:gdLst/>
              <a:ahLst/>
              <a:cxnLst/>
              <a:rect l="0" t="0" r="0" b="0"/>
              <a:pathLst>
                <a:path w="48650" h="129733">
                  <a:moveTo>
                    <a:pt x="47839" y="67299"/>
                  </a:moveTo>
                  <a:cubicBezTo>
                    <a:pt x="47839" y="42974"/>
                    <a:pt x="33244" y="21893"/>
                    <a:pt x="12163" y="12163"/>
                  </a:cubicBezTo>
                  <a:lnTo>
                    <a:pt x="13784" y="120814"/>
                  </a:lnTo>
                  <a:cubicBezTo>
                    <a:pt x="33244" y="112706"/>
                    <a:pt x="47839" y="91624"/>
                    <a:pt x="47839" y="67299"/>
                  </a:cubicBezTo>
                  <a:close/>
                </a:path>
              </a:pathLst>
            </a:custGeom>
            <a:solidFill>
              <a:srgbClr val="454C53"/>
            </a:solidFill>
            <a:ln w="9525" cap="flat">
              <a:noFill/>
              <a:prstDash val="solid"/>
              <a:miter/>
            </a:ln>
          </p:spPr>
          <p:txBody>
            <a:bodyPr anchor="ctr"/>
            <a:lstStyle/>
            <a:p>
              <a:pPr algn="ctr"/>
              <a:endParaRPr sz="2400"/>
            </a:p>
          </p:txBody>
        </p:sp>
        <p:sp>
          <p:nvSpPr>
            <p:cNvPr id="181" name="ïṩļïḓé"/>
            <p:cNvSpPr/>
            <p:nvPr/>
          </p:nvSpPr>
          <p:spPr>
            <a:xfrm>
              <a:off x="2264803" y="4473304"/>
              <a:ext cx="600018" cy="1605454"/>
            </a:xfrm>
            <a:custGeom>
              <a:avLst/>
              <a:gdLst/>
              <a:ahLst/>
              <a:cxnLst/>
              <a:rect l="0" t="0" r="0" b="0"/>
              <a:pathLst>
                <a:path w="600018" h="1605454">
                  <a:moveTo>
                    <a:pt x="336497" y="255413"/>
                  </a:moveTo>
                  <a:lnTo>
                    <a:pt x="336497" y="12163"/>
                  </a:lnTo>
                  <a:lnTo>
                    <a:pt x="271630" y="12163"/>
                  </a:lnTo>
                  <a:lnTo>
                    <a:pt x="271630" y="255413"/>
                  </a:lnTo>
                  <a:lnTo>
                    <a:pt x="12163" y="255413"/>
                  </a:lnTo>
                  <a:lnTo>
                    <a:pt x="12163" y="1601400"/>
                  </a:lnTo>
                  <a:lnTo>
                    <a:pt x="595964" y="1601400"/>
                  </a:lnTo>
                  <a:lnTo>
                    <a:pt x="595964" y="255413"/>
                  </a:lnTo>
                  <a:lnTo>
                    <a:pt x="336497" y="255413"/>
                  </a:lnTo>
                  <a:close/>
                  <a:moveTo>
                    <a:pt x="158113" y="1195982"/>
                  </a:moveTo>
                  <a:lnTo>
                    <a:pt x="93246" y="1195982"/>
                  </a:lnTo>
                  <a:lnTo>
                    <a:pt x="93246" y="1001382"/>
                  </a:lnTo>
                  <a:lnTo>
                    <a:pt x="158113" y="1001382"/>
                  </a:lnTo>
                  <a:lnTo>
                    <a:pt x="158113" y="1195982"/>
                  </a:lnTo>
                  <a:close/>
                  <a:moveTo>
                    <a:pt x="158113" y="920298"/>
                  </a:moveTo>
                  <a:lnTo>
                    <a:pt x="93246" y="920298"/>
                  </a:lnTo>
                  <a:lnTo>
                    <a:pt x="93246" y="725698"/>
                  </a:lnTo>
                  <a:lnTo>
                    <a:pt x="158113" y="725698"/>
                  </a:lnTo>
                  <a:lnTo>
                    <a:pt x="158113" y="920298"/>
                  </a:lnTo>
                  <a:close/>
                  <a:moveTo>
                    <a:pt x="158113" y="644614"/>
                  </a:moveTo>
                  <a:lnTo>
                    <a:pt x="93246" y="644614"/>
                  </a:lnTo>
                  <a:lnTo>
                    <a:pt x="93246" y="450014"/>
                  </a:lnTo>
                  <a:lnTo>
                    <a:pt x="158113" y="450014"/>
                  </a:lnTo>
                  <a:lnTo>
                    <a:pt x="158113" y="644614"/>
                  </a:lnTo>
                  <a:close/>
                  <a:moveTo>
                    <a:pt x="271630" y="920298"/>
                  </a:moveTo>
                  <a:lnTo>
                    <a:pt x="206763" y="920298"/>
                  </a:lnTo>
                  <a:lnTo>
                    <a:pt x="206763" y="725698"/>
                  </a:lnTo>
                  <a:lnTo>
                    <a:pt x="271630" y="725698"/>
                  </a:lnTo>
                  <a:lnTo>
                    <a:pt x="271630" y="920298"/>
                  </a:lnTo>
                  <a:close/>
                  <a:moveTo>
                    <a:pt x="385147" y="1195982"/>
                  </a:moveTo>
                  <a:lnTo>
                    <a:pt x="320280" y="1195982"/>
                  </a:lnTo>
                  <a:lnTo>
                    <a:pt x="320280" y="1001382"/>
                  </a:lnTo>
                  <a:lnTo>
                    <a:pt x="385147" y="1001382"/>
                  </a:lnTo>
                  <a:lnTo>
                    <a:pt x="385147" y="1195982"/>
                  </a:lnTo>
                  <a:close/>
                  <a:moveTo>
                    <a:pt x="385147" y="644614"/>
                  </a:moveTo>
                  <a:lnTo>
                    <a:pt x="320280" y="644614"/>
                  </a:lnTo>
                  <a:lnTo>
                    <a:pt x="320280" y="450014"/>
                  </a:lnTo>
                  <a:lnTo>
                    <a:pt x="385147" y="450014"/>
                  </a:lnTo>
                  <a:lnTo>
                    <a:pt x="385147" y="644614"/>
                  </a:lnTo>
                  <a:close/>
                  <a:moveTo>
                    <a:pt x="498664" y="1195982"/>
                  </a:moveTo>
                  <a:lnTo>
                    <a:pt x="433797" y="1195982"/>
                  </a:lnTo>
                  <a:lnTo>
                    <a:pt x="433797" y="1001382"/>
                  </a:lnTo>
                  <a:lnTo>
                    <a:pt x="498664" y="1001382"/>
                  </a:lnTo>
                  <a:lnTo>
                    <a:pt x="498664" y="1195982"/>
                  </a:lnTo>
                  <a:close/>
                  <a:moveTo>
                    <a:pt x="498664" y="920298"/>
                  </a:moveTo>
                  <a:lnTo>
                    <a:pt x="433797" y="920298"/>
                  </a:lnTo>
                  <a:lnTo>
                    <a:pt x="433797" y="725698"/>
                  </a:lnTo>
                  <a:lnTo>
                    <a:pt x="498664" y="725698"/>
                  </a:lnTo>
                  <a:lnTo>
                    <a:pt x="498664" y="920298"/>
                  </a:lnTo>
                  <a:close/>
                  <a:moveTo>
                    <a:pt x="498664" y="644614"/>
                  </a:moveTo>
                  <a:lnTo>
                    <a:pt x="433797" y="644614"/>
                  </a:lnTo>
                  <a:lnTo>
                    <a:pt x="433797" y="450014"/>
                  </a:lnTo>
                  <a:lnTo>
                    <a:pt x="498664" y="450014"/>
                  </a:lnTo>
                  <a:lnTo>
                    <a:pt x="498664" y="644614"/>
                  </a:lnTo>
                  <a:close/>
                </a:path>
              </a:pathLst>
            </a:custGeom>
            <a:solidFill>
              <a:srgbClr val="454C53"/>
            </a:solidFill>
            <a:ln w="9525" cap="flat">
              <a:noFill/>
              <a:prstDash val="solid"/>
              <a:miter/>
            </a:ln>
          </p:spPr>
          <p:txBody>
            <a:bodyPr anchor="ctr"/>
            <a:lstStyle/>
            <a:p>
              <a:pPr algn="ctr"/>
              <a:endParaRPr sz="2400"/>
            </a:p>
          </p:txBody>
        </p:sp>
        <p:sp>
          <p:nvSpPr>
            <p:cNvPr id="182" name="ísľiďé"/>
            <p:cNvSpPr/>
            <p:nvPr/>
          </p:nvSpPr>
          <p:spPr>
            <a:xfrm>
              <a:off x="2345886" y="491115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FFFFFF"/>
            </a:solidFill>
            <a:ln w="9525" cap="flat">
              <a:noFill/>
              <a:prstDash val="solid"/>
              <a:miter/>
            </a:ln>
          </p:spPr>
          <p:txBody>
            <a:bodyPr anchor="ctr"/>
            <a:lstStyle/>
            <a:p>
              <a:pPr algn="ctr"/>
              <a:endParaRPr sz="2400"/>
            </a:p>
          </p:txBody>
        </p:sp>
        <p:sp>
          <p:nvSpPr>
            <p:cNvPr id="183" name="îSḻîḓe"/>
            <p:cNvSpPr/>
            <p:nvPr/>
          </p:nvSpPr>
          <p:spPr>
            <a:xfrm>
              <a:off x="2572920" y="491115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FFFFFF"/>
            </a:solidFill>
            <a:ln w="9525" cap="flat">
              <a:noFill/>
              <a:prstDash val="solid"/>
              <a:miter/>
            </a:ln>
          </p:spPr>
          <p:txBody>
            <a:bodyPr anchor="ctr"/>
            <a:lstStyle/>
            <a:p>
              <a:pPr algn="ctr"/>
              <a:endParaRPr sz="2400"/>
            </a:p>
          </p:txBody>
        </p:sp>
        <p:sp>
          <p:nvSpPr>
            <p:cNvPr id="184" name="ïṩlíḓé"/>
            <p:cNvSpPr/>
            <p:nvPr/>
          </p:nvSpPr>
          <p:spPr>
            <a:xfrm>
              <a:off x="2686437" y="491115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FFFFFF"/>
            </a:solidFill>
            <a:ln w="9525" cap="flat">
              <a:noFill/>
              <a:prstDash val="solid"/>
              <a:miter/>
            </a:ln>
          </p:spPr>
          <p:txBody>
            <a:bodyPr anchor="ctr"/>
            <a:lstStyle/>
            <a:p>
              <a:pPr algn="ctr"/>
              <a:endParaRPr sz="2400"/>
            </a:p>
          </p:txBody>
        </p:sp>
        <p:sp>
          <p:nvSpPr>
            <p:cNvPr id="185" name="ïṣ1îḋê"/>
            <p:cNvSpPr/>
            <p:nvPr/>
          </p:nvSpPr>
          <p:spPr>
            <a:xfrm>
              <a:off x="2345886" y="5186839"/>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FFFFFF"/>
            </a:solidFill>
            <a:ln w="9525" cap="flat">
              <a:noFill/>
              <a:prstDash val="solid"/>
              <a:miter/>
            </a:ln>
          </p:spPr>
          <p:txBody>
            <a:bodyPr anchor="ctr"/>
            <a:lstStyle/>
            <a:p>
              <a:pPr algn="ctr"/>
              <a:endParaRPr sz="2400"/>
            </a:p>
          </p:txBody>
        </p:sp>
        <p:sp>
          <p:nvSpPr>
            <p:cNvPr id="186" name="îśḷiďé"/>
            <p:cNvSpPr/>
            <p:nvPr/>
          </p:nvSpPr>
          <p:spPr>
            <a:xfrm>
              <a:off x="2459403" y="5186839"/>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FFFFFF"/>
            </a:solidFill>
            <a:ln w="9525" cap="flat">
              <a:noFill/>
              <a:prstDash val="solid"/>
              <a:miter/>
            </a:ln>
          </p:spPr>
          <p:txBody>
            <a:bodyPr anchor="ctr"/>
            <a:lstStyle/>
            <a:p>
              <a:pPr algn="ctr"/>
              <a:endParaRPr sz="2400"/>
            </a:p>
          </p:txBody>
        </p:sp>
        <p:sp>
          <p:nvSpPr>
            <p:cNvPr id="187" name="îṧļïḓè"/>
            <p:cNvSpPr/>
            <p:nvPr/>
          </p:nvSpPr>
          <p:spPr>
            <a:xfrm>
              <a:off x="2686437" y="5186839"/>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FFFFFF"/>
            </a:solidFill>
            <a:ln w="9525" cap="flat">
              <a:noFill/>
              <a:prstDash val="solid"/>
              <a:miter/>
            </a:ln>
          </p:spPr>
          <p:txBody>
            <a:bodyPr anchor="ctr"/>
            <a:lstStyle/>
            <a:p>
              <a:pPr algn="ctr"/>
              <a:endParaRPr sz="2400"/>
            </a:p>
          </p:txBody>
        </p:sp>
        <p:sp>
          <p:nvSpPr>
            <p:cNvPr id="188" name="îṥlîḍé"/>
            <p:cNvSpPr/>
            <p:nvPr/>
          </p:nvSpPr>
          <p:spPr>
            <a:xfrm>
              <a:off x="2345886" y="5462523"/>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FFFFFF"/>
            </a:solidFill>
            <a:ln w="9525" cap="flat">
              <a:noFill/>
              <a:prstDash val="solid"/>
              <a:miter/>
            </a:ln>
          </p:spPr>
          <p:txBody>
            <a:bodyPr anchor="ctr"/>
            <a:lstStyle/>
            <a:p>
              <a:pPr algn="ctr"/>
              <a:endParaRPr sz="2400"/>
            </a:p>
          </p:txBody>
        </p:sp>
        <p:sp>
          <p:nvSpPr>
            <p:cNvPr id="189" name="iŝľíďè"/>
            <p:cNvSpPr/>
            <p:nvPr/>
          </p:nvSpPr>
          <p:spPr>
            <a:xfrm>
              <a:off x="2572920" y="5462523"/>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FFFFFF"/>
            </a:solidFill>
            <a:ln w="9525" cap="flat">
              <a:noFill/>
              <a:prstDash val="solid"/>
              <a:miter/>
            </a:ln>
          </p:spPr>
          <p:txBody>
            <a:bodyPr anchor="ctr"/>
            <a:lstStyle/>
            <a:p>
              <a:pPr algn="ctr"/>
              <a:endParaRPr sz="2400"/>
            </a:p>
          </p:txBody>
        </p:sp>
        <p:sp>
          <p:nvSpPr>
            <p:cNvPr id="190" name="ïṡḷiďe"/>
            <p:cNvSpPr/>
            <p:nvPr/>
          </p:nvSpPr>
          <p:spPr>
            <a:xfrm>
              <a:off x="2686437" y="5462523"/>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FFFFFF"/>
            </a:solidFill>
            <a:ln w="9525" cap="flat">
              <a:noFill/>
              <a:prstDash val="solid"/>
              <a:miter/>
            </a:ln>
          </p:spPr>
          <p:txBody>
            <a:bodyPr anchor="ctr"/>
            <a:lstStyle/>
            <a:p>
              <a:pPr algn="ctr"/>
              <a:endParaRPr sz="2400"/>
            </a:p>
          </p:txBody>
        </p:sp>
        <p:sp>
          <p:nvSpPr>
            <p:cNvPr id="191" name="îṧḻîḋé"/>
            <p:cNvSpPr/>
            <p:nvPr/>
          </p:nvSpPr>
          <p:spPr>
            <a:xfrm>
              <a:off x="6586555" y="5494957"/>
              <a:ext cx="437851" cy="178384"/>
            </a:xfrm>
            <a:custGeom>
              <a:avLst/>
              <a:gdLst/>
              <a:ahLst/>
              <a:cxnLst/>
              <a:rect l="0" t="0" r="0" b="0"/>
              <a:pathLst>
                <a:path w="437851" h="178383">
                  <a:moveTo>
                    <a:pt x="33244" y="12163"/>
                  </a:moveTo>
                  <a:lnTo>
                    <a:pt x="12163" y="174330"/>
                  </a:lnTo>
                  <a:lnTo>
                    <a:pt x="437041" y="174330"/>
                  </a:lnTo>
                  <a:lnTo>
                    <a:pt x="417580" y="12163"/>
                  </a:lnTo>
                  <a:close/>
                </a:path>
              </a:pathLst>
            </a:custGeom>
            <a:noFill/>
            <a:ln w="9525" cap="flat">
              <a:noFill/>
              <a:prstDash val="solid"/>
              <a:miter/>
            </a:ln>
          </p:spPr>
          <p:txBody>
            <a:bodyPr anchor="ctr"/>
            <a:lstStyle/>
            <a:p>
              <a:pPr algn="ctr"/>
              <a:endParaRPr sz="2400"/>
            </a:p>
          </p:txBody>
        </p:sp>
        <p:sp>
          <p:nvSpPr>
            <p:cNvPr id="192" name="ïṩlíde"/>
            <p:cNvSpPr/>
            <p:nvPr/>
          </p:nvSpPr>
          <p:spPr>
            <a:xfrm>
              <a:off x="6302763" y="3857069"/>
              <a:ext cx="1005436" cy="2173039"/>
            </a:xfrm>
            <a:custGeom>
              <a:avLst/>
              <a:gdLst/>
              <a:ahLst/>
              <a:cxnLst/>
              <a:rect l="0" t="0" r="0" b="0"/>
              <a:pathLst>
                <a:path w="1005435" h="2173038">
                  <a:moveTo>
                    <a:pt x="797051" y="1568967"/>
                  </a:moveTo>
                  <a:lnTo>
                    <a:pt x="822998" y="1568967"/>
                  </a:lnTo>
                  <a:lnTo>
                    <a:pt x="822998" y="1439233"/>
                  </a:lnTo>
                  <a:lnTo>
                    <a:pt x="759753" y="1439233"/>
                  </a:lnTo>
                  <a:lnTo>
                    <a:pt x="610559" y="725698"/>
                  </a:lnTo>
                  <a:lnTo>
                    <a:pt x="644614" y="725698"/>
                  </a:lnTo>
                  <a:lnTo>
                    <a:pt x="644614" y="595964"/>
                  </a:lnTo>
                  <a:lnTo>
                    <a:pt x="582991" y="595964"/>
                  </a:lnTo>
                  <a:lnTo>
                    <a:pt x="531097" y="383525"/>
                  </a:lnTo>
                  <a:lnTo>
                    <a:pt x="531097" y="12163"/>
                  </a:lnTo>
                  <a:lnTo>
                    <a:pt x="466230" y="12163"/>
                  </a:lnTo>
                  <a:lnTo>
                    <a:pt x="466230" y="383525"/>
                  </a:lnTo>
                  <a:lnTo>
                    <a:pt x="430553" y="595964"/>
                  </a:lnTo>
                  <a:lnTo>
                    <a:pt x="352713" y="595964"/>
                  </a:lnTo>
                  <a:lnTo>
                    <a:pt x="352713" y="725698"/>
                  </a:lnTo>
                  <a:lnTo>
                    <a:pt x="402985" y="725698"/>
                  </a:lnTo>
                  <a:lnTo>
                    <a:pt x="253791" y="1439233"/>
                  </a:lnTo>
                  <a:lnTo>
                    <a:pt x="158113" y="1439233"/>
                  </a:lnTo>
                  <a:lnTo>
                    <a:pt x="158113" y="1568967"/>
                  </a:lnTo>
                  <a:lnTo>
                    <a:pt x="216493" y="1568967"/>
                  </a:lnTo>
                  <a:lnTo>
                    <a:pt x="12163" y="2168985"/>
                  </a:lnTo>
                  <a:lnTo>
                    <a:pt x="226223" y="2168985"/>
                  </a:lnTo>
                  <a:lnTo>
                    <a:pt x="248927" y="2160877"/>
                  </a:lnTo>
                  <a:lnTo>
                    <a:pt x="286225" y="1877084"/>
                  </a:lnTo>
                  <a:lnTo>
                    <a:pt x="727320" y="1877084"/>
                  </a:lnTo>
                  <a:lnTo>
                    <a:pt x="761375" y="2160877"/>
                  </a:lnTo>
                  <a:lnTo>
                    <a:pt x="784078" y="2168985"/>
                  </a:lnTo>
                  <a:lnTo>
                    <a:pt x="1001382" y="2168985"/>
                  </a:lnTo>
                  <a:lnTo>
                    <a:pt x="797051" y="1568967"/>
                  </a:lnTo>
                  <a:close/>
                  <a:moveTo>
                    <a:pt x="527854" y="725698"/>
                  </a:moveTo>
                  <a:lnTo>
                    <a:pt x="604072" y="1082465"/>
                  </a:lnTo>
                  <a:lnTo>
                    <a:pt x="412715" y="1082465"/>
                  </a:lnTo>
                  <a:lnTo>
                    <a:pt x="485691" y="725698"/>
                  </a:lnTo>
                  <a:lnTo>
                    <a:pt x="527854" y="725698"/>
                  </a:lnTo>
                  <a:close/>
                  <a:moveTo>
                    <a:pt x="399742" y="1147332"/>
                  </a:moveTo>
                  <a:lnTo>
                    <a:pt x="618667" y="1147332"/>
                  </a:lnTo>
                  <a:lnTo>
                    <a:pt x="681912" y="1439233"/>
                  </a:lnTo>
                  <a:lnTo>
                    <a:pt x="339740" y="1439233"/>
                  </a:lnTo>
                  <a:lnTo>
                    <a:pt x="399742" y="1147332"/>
                  </a:lnTo>
                  <a:close/>
                  <a:moveTo>
                    <a:pt x="295955" y="1812217"/>
                  </a:moveTo>
                  <a:lnTo>
                    <a:pt x="317036" y="1650050"/>
                  </a:lnTo>
                  <a:lnTo>
                    <a:pt x="701373" y="1650050"/>
                  </a:lnTo>
                  <a:lnTo>
                    <a:pt x="720833" y="1812217"/>
                  </a:lnTo>
                  <a:lnTo>
                    <a:pt x="295955" y="1812217"/>
                  </a:lnTo>
                  <a:close/>
                </a:path>
              </a:pathLst>
            </a:custGeom>
            <a:solidFill>
              <a:srgbClr val="454C53"/>
            </a:solidFill>
            <a:ln w="9525" cap="flat">
              <a:noFill/>
              <a:prstDash val="solid"/>
              <a:miter/>
            </a:ln>
          </p:spPr>
          <p:txBody>
            <a:bodyPr anchor="ctr"/>
            <a:lstStyle/>
            <a:p>
              <a:pPr algn="ctr"/>
              <a:endParaRPr sz="2400"/>
            </a:p>
          </p:txBody>
        </p:sp>
        <p:sp>
          <p:nvSpPr>
            <p:cNvPr id="193" name="îšḷïḓe"/>
            <p:cNvSpPr/>
            <p:nvPr/>
          </p:nvSpPr>
          <p:spPr>
            <a:xfrm>
              <a:off x="6630341" y="4992239"/>
              <a:ext cx="356768" cy="308117"/>
            </a:xfrm>
            <a:custGeom>
              <a:avLst/>
              <a:gdLst/>
              <a:ahLst/>
              <a:cxnLst/>
              <a:rect l="0" t="0" r="0" b="0"/>
              <a:pathLst>
                <a:path w="356767" h="308117">
                  <a:moveTo>
                    <a:pt x="291090" y="12163"/>
                  </a:moveTo>
                  <a:lnTo>
                    <a:pt x="72164" y="12163"/>
                  </a:lnTo>
                  <a:lnTo>
                    <a:pt x="12163" y="304063"/>
                  </a:lnTo>
                  <a:lnTo>
                    <a:pt x="354335" y="304063"/>
                  </a:lnTo>
                  <a:close/>
                </a:path>
              </a:pathLst>
            </a:custGeom>
            <a:solidFill>
              <a:srgbClr val="FFFFFF"/>
            </a:solidFill>
            <a:ln w="9525" cap="flat">
              <a:noFill/>
              <a:prstDash val="solid"/>
              <a:miter/>
            </a:ln>
          </p:spPr>
          <p:txBody>
            <a:bodyPr anchor="ctr"/>
            <a:lstStyle/>
            <a:p>
              <a:pPr algn="ctr"/>
              <a:endParaRPr sz="2400"/>
            </a:p>
          </p:txBody>
        </p:sp>
        <p:sp>
          <p:nvSpPr>
            <p:cNvPr id="194" name="íś1îḍè"/>
            <p:cNvSpPr/>
            <p:nvPr/>
          </p:nvSpPr>
          <p:spPr>
            <a:xfrm>
              <a:off x="6703316" y="4570604"/>
              <a:ext cx="210817" cy="372984"/>
            </a:xfrm>
            <a:custGeom>
              <a:avLst/>
              <a:gdLst/>
              <a:ahLst/>
              <a:cxnLst/>
              <a:rect l="0" t="0" r="0" b="0"/>
              <a:pathLst>
                <a:path w="210817" h="372984">
                  <a:moveTo>
                    <a:pt x="203520" y="368930"/>
                  </a:moveTo>
                  <a:lnTo>
                    <a:pt x="127301" y="12163"/>
                  </a:lnTo>
                  <a:lnTo>
                    <a:pt x="86759" y="12163"/>
                  </a:lnTo>
                  <a:lnTo>
                    <a:pt x="12163" y="368930"/>
                  </a:lnTo>
                  <a:close/>
                </a:path>
              </a:pathLst>
            </a:custGeom>
            <a:solidFill>
              <a:srgbClr val="FFFFFF"/>
            </a:solidFill>
            <a:ln w="9525" cap="flat">
              <a:noFill/>
              <a:prstDash val="solid"/>
              <a:miter/>
            </a:ln>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3.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3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3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9.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5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35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5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5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3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SPECIAL_SOURCE" val="bdnul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ISLIDE.VECTOR" val="d3669791-10b7-4c35-84f9-89fe058fa80c"/>
</p:tagLst>
</file>

<file path=ppt/tags/tag361.xml><?xml version="1.0" encoding="utf-8"?>
<p:tagLst xmlns:p="http://schemas.openxmlformats.org/presentationml/2006/main">
  <p:tag name="ISLIDE.VECTOR" val="dbd5de28-c9ad-4d91-a9de-77f5b9692ad4"/>
</p:tagLst>
</file>

<file path=ppt/tags/tag362.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
  <p:tag name="KSO_WM_UNIT_ID" val="diagram160630_2*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6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2"/>
  <p:tag name="KSO_WM_UNIT_ID" val="diagram160630_2*l_i*1_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64.xml><?xml version="1.0" encoding="utf-8"?>
<p:tagLst xmlns:p="http://schemas.openxmlformats.org/presentationml/2006/main">
  <p:tag name="KSO_WM_TAG_VERSION" val="1.0"/>
  <p:tag name="KSO_WM_BEAUTIFY_FLAG" val="#wm#"/>
  <p:tag name="KSO_WM_UNIT_TYPE" val="i"/>
  <p:tag name="KSO_WM_UNIT_ID" val="diagram160630_2*i*3"/>
  <p:tag name="KSO_WM_TEMPLATE_CATEGORY" val="diagram"/>
  <p:tag name="KSO_WM_TEMPLATE_INDEX" val="160630"/>
  <p:tag name="KSO_WM_UNIT_INDEX" val="3"/>
</p:tagLst>
</file>

<file path=ppt/tags/tag365.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3"/>
  <p:tag name="KSO_WM_UNIT_ID" val="diagram160630_2*l_i*1_3"/>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66.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4"/>
  <p:tag name="KSO_WM_UNIT_ID" val="diagram160630_2*l_i*1_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67.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5"/>
  <p:tag name="KSO_WM_UNIT_ID" val="diagram160630_2*l_i*1_5"/>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68.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6"/>
  <p:tag name="KSO_WM_UNIT_ID" val="diagram160630_2*l_i*1_6"/>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69.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7"/>
  <p:tag name="KSO_WM_UNIT_ID" val="diagram160630_2*l_i*1_7"/>
  <p:tag name="KSO_WM_UNIT_CLEAR" val="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TAG_VERSION" val="1.0"/>
  <p:tag name="KSO_WM_BEAUTIFY_FLAG" val="#wm#"/>
  <p:tag name="KSO_WM_UNIT_TYPE" val="i"/>
  <p:tag name="KSO_WM_UNIT_ID" val="diagram160630_2*i*13"/>
  <p:tag name="KSO_WM_TEMPLATE_CATEGORY" val="diagram"/>
  <p:tag name="KSO_WM_TEMPLATE_INDEX" val="160630"/>
  <p:tag name="KSO_WM_UNIT_INDEX" val="13"/>
</p:tagLst>
</file>

<file path=ppt/tags/tag371.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8"/>
  <p:tag name="KSO_WM_UNIT_ID" val="diagram160630_2*l_i*1_8"/>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72.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9"/>
  <p:tag name="KSO_WM_UNIT_ID" val="diagram160630_2*l_i*1_9"/>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7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0"/>
  <p:tag name="KSO_WM_UNIT_ID" val="diagram160630_2*l_i*1_10"/>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74.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1"/>
  <p:tag name="KSO_WM_UNIT_ID" val="diagram160630_2*l_i*1_1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75.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2"/>
  <p:tag name="KSO_WM_UNIT_ID" val="diagram160630_2*l_i*1_12"/>
  <p:tag name="KSO_WM_UNIT_CLEAR" val="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376.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3"/>
  <p:tag name="KSO_WM_UNIT_ID" val="diagram160630_2*l_i*1_13"/>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77.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4"/>
  <p:tag name="KSO_WM_UNIT_ID" val="diagram160630_2*l_i*1_1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78.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5"/>
  <p:tag name="KSO_WM_UNIT_ID" val="diagram160630_2*l_i*1_15"/>
  <p:tag name="KSO_WM_UNIT_CLEAR" val="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379.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1_1"/>
  <p:tag name="KSO_WM_UNIT_ID" val="diagram160630_2*l_h_f*1_1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0.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2_1"/>
  <p:tag name="KSO_WM_UNIT_ID" val="diagram160630_2*l_h_f*1_2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381.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4_1"/>
  <p:tag name="KSO_WM_UNIT_ID" val="diagram160630_2*l_h_f*1_4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382.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6"/>
  <p:tag name="KSO_WM_UNIT_ID" val="diagram160630_2*l_i*1_16"/>
  <p:tag name="KSO_WM_UNIT_CLEAR" val="1"/>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8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7"/>
  <p:tag name="KSO_WM_UNIT_ID" val="diagram160630_2*l_i*1_17"/>
  <p:tag name="KSO_WM_UNIT_CLEAR" val="1"/>
  <p:tag name="KSO_WM_UNIT_LAYERLEVEL" val="1_1"/>
  <p:tag name="KSO_WM_DIAGRAM_GROUP_CODE" val="l1-1"/>
  <p:tag name="KSO_WM_UNIT_FILL_FORE_SCHEMECOLOR_INDEX" val="8"/>
  <p:tag name="KSO_WM_UNIT_FILL_TYPE" val="1"/>
  <p:tag name="KSO_WM_UNIT_USESOURCEFORMAT_APPLY" val="0"/>
</p:tagLst>
</file>

<file path=ppt/tags/tag384.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8"/>
  <p:tag name="KSO_WM_UNIT_ID" val="diagram160630_2*l_i*1_18"/>
  <p:tag name="KSO_WM_UNIT_CLEAR" val="1"/>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85.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3_1"/>
  <p:tag name="KSO_WM_UNIT_ID" val="diagram160630_2*l_h_f*1_3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386.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9"/>
  <p:tag name="KSO_WM_UNIT_ID" val="diagram160630_2*l_i*1_19"/>
  <p:tag name="KSO_WM_UNIT_CLEAR" val="1"/>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387.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20"/>
  <p:tag name="KSO_WM_UNIT_ID" val="diagram160630_2*l_i*1_20"/>
  <p:tag name="KSO_WM_UNIT_CLEAR" val="1"/>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388.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5_1"/>
  <p:tag name="KSO_WM_UNIT_ID" val="diagram160630_2*l_h_f*1_5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389.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21"/>
  <p:tag name="KSO_WM_UNIT_ID" val="diagram160630_2*l_i*1_21"/>
  <p:tag name="KSO_WM_UNIT_CLEAR" val="1"/>
  <p:tag name="KSO_WM_UNIT_LAYERLEVEL" val="1_1"/>
  <p:tag name="KSO_WM_DIAGRAM_GROUP_CODE" val="l1-1"/>
  <p:tag name="KSO_WM_UNIT_FILL_FORE_SCHEMECOLOR_INDEX" val="9"/>
  <p:tag name="KSO_WM_UNIT_FILL_TYPE" val="1"/>
  <p:tag name="KSO_WM_UNIT_USESOURCEFORMAT_APPLY" val="0"/>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0.xml><?xml version="1.0" encoding="utf-8"?>
<p:tagLst xmlns:p="http://schemas.openxmlformats.org/presentationml/2006/main">
  <p:tag name="KSO_WM_SLIDE_ITEM_CNT" val="5"/>
</p:tagLst>
</file>

<file path=ppt/tags/tag391.xml><?xml version="1.0" encoding="utf-8"?>
<p:tagLst xmlns:p="http://schemas.openxmlformats.org/presentationml/2006/main">
  <p:tag name="ISLIDE.VECTOR" val="b721f7b0-77d4-4e2c-b6e5-29821bef19c2"/>
</p:tagLst>
</file>

<file path=ppt/tags/tag392.xml><?xml version="1.0" encoding="utf-8"?>
<p:tagLst xmlns:p="http://schemas.openxmlformats.org/presentationml/2006/main">
  <p:tag name="ISLIDE.DIAGRAM" val="2522"/>
</p:tagLst>
</file>

<file path=ppt/tags/tag39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36_7*l_h_i*1_3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39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6_7*l_h_i*1_3_2"/>
  <p:tag name="KSO_WM_TEMPLATE_CATEGORY" val="diagram"/>
  <p:tag name="KSO_WM_TEMPLATE_INDEX" val="20198936"/>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39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1"/>
  <p:tag name="KSO_WM_UNIT_ID" val="diagram20198936_7*l_h_i*1_5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39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98936_7*l_h_i*1_5_2"/>
  <p:tag name="KSO_WM_TEMPLATE_CATEGORY" val="diagram"/>
  <p:tag name="KSO_WM_TEMPLATE_INDEX" val="20198936"/>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39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7_1"/>
  <p:tag name="KSO_WM_UNIT_ID" val="diagram20198936_7*l_h_i*1_7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39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7_2"/>
  <p:tag name="KSO_WM_UNIT_ID" val="diagram20198936_7*l_h_i*1_7_2"/>
  <p:tag name="KSO_WM_TEMPLATE_CATEGORY" val="diagram"/>
  <p:tag name="KSO_WM_TEMPLATE_INDEX" val="20198936"/>
  <p:tag name="KSO_WM_UNIT_LAYERLEVEL" val="1_1_1"/>
  <p:tag name="KSO_WM_TAG_VERSION" val="1.0"/>
  <p:tag name="KSO_WM_BEAUTIFY_FLAG" val="#wm#"/>
  <p:tag name="KSO_WM_UNIT_FILL_FORE_SCHEMECOLOR_INDEX" val="10"/>
  <p:tag name="KSO_WM_UNIT_FILL_TYPE" val="1"/>
  <p:tag name="KSO_WM_UNIT_USESOURCEFORMAT_APPLY" val="0"/>
</p:tagLst>
</file>

<file path=ppt/tags/tag39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36_7*l_h_i*1_4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8936_7*l_h_i*1_4_2"/>
  <p:tag name="KSO_WM_TEMPLATE_CATEGORY" val="diagram"/>
  <p:tag name="KSO_WM_TEMPLATE_INDEX" val="20198936"/>
  <p:tag name="KSO_WM_UNIT_LAYERLEVEL" val="1_1_1"/>
  <p:tag name="KSO_WM_TAG_VERSION" val="1.0"/>
  <p:tag name="KSO_WM_BEAUTIFY_FLAG" val="#wm#"/>
  <p:tag name="KSO_WM_UNIT_FILL_FORE_SCHEMECOLOR_INDEX" val="8"/>
  <p:tag name="KSO_WM_UNIT_FILL_TYPE" val="1"/>
  <p:tag name="KSO_WM_UNIT_USESOURCEFORMAT_APPLY" val="0"/>
</p:tagLst>
</file>

<file path=ppt/tags/tag40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1"/>
  <p:tag name="KSO_WM_UNIT_ID" val="diagram20198936_7*l_h_i*1_6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0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198936_7*l_h_i*1_6_2"/>
  <p:tag name="KSO_WM_TEMPLATE_CATEGORY" val="diagram"/>
  <p:tag name="KSO_WM_TEMPLATE_INDEX" val="20198936"/>
  <p:tag name="KSO_WM_UNIT_LAYERLEVEL" val="1_1_1"/>
  <p:tag name="KSO_WM_TAG_VERSION" val="1.0"/>
  <p:tag name="KSO_WM_BEAUTIFY_FLAG" val="#wm#"/>
  <p:tag name="KSO_WM_UNIT_FILL_FORE_SCHEMECOLOR_INDEX" val="10"/>
  <p:tag name="KSO_WM_UNIT_FILL_TYPE" val="1"/>
  <p:tag name="KSO_WM_UNIT_USESOURCEFORMAT_APPLY" val="0"/>
</p:tagLst>
</file>

<file path=ppt/tags/tag40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8_1"/>
  <p:tag name="KSO_WM_UNIT_ID" val="diagram20198936_7*l_h_i*1_8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0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8_2"/>
  <p:tag name="KSO_WM_UNIT_ID" val="diagram20198936_7*l_h_i*1_8_2"/>
  <p:tag name="KSO_WM_TEMPLATE_CATEGORY" val="diagram"/>
  <p:tag name="KSO_WM_TEMPLATE_INDEX" val="20198936"/>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40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6_7*l_h_i*1_1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0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6_7*l_h_i*1_1_2"/>
  <p:tag name="KSO_WM_TEMPLATE_CATEGORY" val="diagram"/>
  <p:tag name="KSO_WM_TEMPLATE_INDEX" val="20198936"/>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40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6_7*l_h_i*1_2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0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6_7*l_h_i*1_2_2"/>
  <p:tag name="KSO_WM_TEMPLATE_CATEGORY" val="diagram"/>
  <p:tag name="KSO_WM_TEMPLATE_INDEX" val="20198936"/>
  <p:tag name="KSO_WM_UNIT_LAYERLEVEL" val="1_1_1"/>
  <p:tag name="KSO_WM_TAG_VERSION" val="1.0"/>
  <p:tag name="KSO_WM_BEAUTIFY_FLAG" val="#wm#"/>
  <p:tag name="KSO_WM_UNIT_FILL_FORE_SCHEMECOLOR_INDEX" val="5"/>
  <p:tag name="KSO_WM_UNIT_FILL_TYPE" val="1"/>
  <p:tag name="KSO_WM_UNIT_USESOURCEFORMAT_APPLY" val="0"/>
</p:tagLst>
</file>

<file path=ppt/tags/tag409.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6_7*l_h_f*1_1_1"/>
  <p:tag name="KSO_WM_TEMPLATE_CATEGORY" val="diagram"/>
  <p:tag name="KSO_WM_TEMPLATE_INDEX" val="20198936"/>
  <p:tag name="KSO_WM_UNIT_LAYERLEVEL" val="1_1_1"/>
  <p:tag name="KSO_WM_TAG_VERSION" val="1.0"/>
  <p:tag name="KSO_WM_BEAUTIFY_FLAG" val="#wm#"/>
  <p:tag name="KSO_WM_UNIT_PRESET_TEXT" val="好设计是有创意的"/>
  <p:tag name="KSO_WM_UNIT_USESOURCEFORMAT_APPLY" val="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36_7*l_h_f*1_3_1"/>
  <p:tag name="KSO_WM_TEMPLATE_CATEGORY" val="diagram"/>
  <p:tag name="KSO_WM_TEMPLATE_INDEX" val="20198936"/>
  <p:tag name="KSO_WM_UNIT_LAYERLEVEL" val="1_1_1"/>
  <p:tag name="KSO_WM_TAG_VERSION" val="1.0"/>
  <p:tag name="KSO_WM_BEAUTIFY_FLAG" val="#wm#"/>
  <p:tag name="KSO_WM_UNIT_PRESET_TEXT" val="好设计让产品好用"/>
  <p:tag name="KSO_WM_UNIT_USESOURCEFORMAT_APPLY" val="0"/>
</p:tagLst>
</file>

<file path=ppt/tags/tag411.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36_7*l_h_f*1_5_1"/>
  <p:tag name="KSO_WM_TEMPLATE_CATEGORY" val="diagram"/>
  <p:tag name="KSO_WM_TEMPLATE_INDEX" val="20198936"/>
  <p:tag name="KSO_WM_UNIT_LAYERLEVEL" val="1_1_1"/>
  <p:tag name="KSO_WM_TAG_VERSION" val="1.0"/>
  <p:tag name="KSO_WM_BEAUTIFY_FLAG" val="#wm#"/>
  <p:tag name="KSO_WM_UNIT_PRESET_TEXT" val="好设计是美的"/>
  <p:tag name="KSO_WM_UNIT_USESOURCEFORMAT_APPLY" val="0"/>
</p:tagLst>
</file>

<file path=ppt/tags/tag412.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198936_7*l_h_f*1_7_1"/>
  <p:tag name="KSO_WM_TEMPLATE_CATEGORY" val="diagram"/>
  <p:tag name="KSO_WM_TEMPLATE_INDEX" val="20198936"/>
  <p:tag name="KSO_WM_UNIT_LAYERLEVEL" val="1_1_1"/>
  <p:tag name="KSO_WM_TAG_VERSION" val="1.0"/>
  <p:tag name="KSO_WM_BEAUTIFY_FLAG" val="#wm#"/>
  <p:tag name="KSO_WM_UNIT_PRESET_TEXT" val="好设计让产品宜被理解"/>
  <p:tag name="KSO_WM_UNIT_USESOURCEFORMAT_APPLY" val="0"/>
</p:tagLst>
</file>

<file path=ppt/tags/tag413.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6_7*l_h_f*1_2_1"/>
  <p:tag name="KSO_WM_TEMPLATE_CATEGORY" val="diagram"/>
  <p:tag name="KSO_WM_TEMPLATE_INDEX" val="20198936"/>
  <p:tag name="KSO_WM_UNIT_LAYERLEVEL" val="1_1_1"/>
  <p:tag name="KSO_WM_TAG_VERSION" val="1.0"/>
  <p:tag name="KSO_WM_BEAUTIFY_FLAG" val="#wm#"/>
  <p:tag name="KSO_WM_UNIT_PRESET_TEXT" val="好设计是不唐突的"/>
  <p:tag name="KSO_WM_UNIT_USESOURCEFORMAT_APPLY" val="0"/>
</p:tagLst>
</file>

<file path=ppt/tags/tag414.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36_7*l_h_f*1_4_1"/>
  <p:tag name="KSO_WM_TEMPLATE_CATEGORY" val="diagram"/>
  <p:tag name="KSO_WM_TEMPLATE_INDEX" val="20198936"/>
  <p:tag name="KSO_WM_UNIT_LAYERLEVEL" val="1_1_1"/>
  <p:tag name="KSO_WM_TAG_VERSION" val="1.0"/>
  <p:tag name="KSO_WM_BEAUTIFY_FLAG" val="#wm#"/>
  <p:tag name="KSO_WM_UNIT_PRESET_TEXT" val="好设计是诚实的"/>
  <p:tag name="KSO_WM_UNIT_USESOURCEFORMAT_APPLY" val="0"/>
</p:tagLst>
</file>

<file path=ppt/tags/tag415.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36_7*l_h_f*1_6_1"/>
  <p:tag name="KSO_WM_TEMPLATE_CATEGORY" val="diagram"/>
  <p:tag name="KSO_WM_TEMPLATE_INDEX" val="20198936"/>
  <p:tag name="KSO_WM_UNIT_LAYERLEVEL" val="1_1_1"/>
  <p:tag name="KSO_WM_TAG_VERSION" val="1.0"/>
  <p:tag name="KSO_WM_BEAUTIFY_FLAG" val="#wm#"/>
  <p:tag name="KSO_WM_UNIT_PRESET_TEXT" val="好设计是不过时的"/>
  <p:tag name="KSO_WM_UNIT_USESOURCEFORMAT_APPLY" val="0"/>
</p:tagLst>
</file>

<file path=ppt/tags/tag416.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8_1"/>
  <p:tag name="KSO_WM_UNIT_ID" val="diagram20198936_7*l_h_f*1_8_1"/>
  <p:tag name="KSO_WM_TEMPLATE_CATEGORY" val="diagram"/>
  <p:tag name="KSO_WM_TEMPLATE_INDEX" val="20198936"/>
  <p:tag name="KSO_WM_UNIT_LAYERLEVEL" val="1_1_1"/>
  <p:tag name="KSO_WM_TAG_VERSION" val="1.0"/>
  <p:tag name="KSO_WM_BEAUTIFY_FLAG" val="#wm#"/>
  <p:tag name="KSO_WM_UNIT_PRESET_TEXT" val="好设计贯穿到每个细节"/>
  <p:tag name="KSO_WM_UNIT_USESOURCEFORMAT_APPLY" val="0"/>
</p:tagLst>
</file>

<file path=ppt/tags/tag41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6_7*l_h_i*1_1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1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198936_7*l_h_i*1_5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1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7_3"/>
  <p:tag name="KSO_WM_UNIT_ID" val="diagram20198936_7*l_h_i*1_7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6_7*l_h_i*1_2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2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8936_7*l_h_i*1_4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2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198936_7*l_h_i*1_6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2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936_7*l_h_i*1_3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2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8_3"/>
  <p:tag name="KSO_WM_UNIT_ID" val="diagram20198936_7*l_h_i*1_8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25.xml><?xml version="1.0" encoding="utf-8"?>
<p:tagLst xmlns:p="http://schemas.openxmlformats.org/presentationml/2006/main">
  <p:tag name="KSO_WM_SLIDE_ITEM_CNT" val="8"/>
</p:tagLst>
</file>

<file path=ppt/tags/tag426.xml><?xml version="1.0" encoding="utf-8"?>
<p:tagLst xmlns:p="http://schemas.openxmlformats.org/presentationml/2006/main">
  <p:tag name="ISLIDE.DIAGRAM" val="218659"/>
</p:tagLst>
</file>

<file path=ppt/tags/tag42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36_7*l_h_i*1_3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2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6_7*l_h_i*1_3_2"/>
  <p:tag name="KSO_WM_TEMPLATE_CATEGORY" val="diagram"/>
  <p:tag name="KSO_WM_TEMPLATE_INDEX" val="20198936"/>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42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1"/>
  <p:tag name="KSO_WM_UNIT_ID" val="diagram20198936_7*l_h_i*1_5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98936_7*l_h_i*1_5_2"/>
  <p:tag name="KSO_WM_TEMPLATE_CATEGORY" val="diagram"/>
  <p:tag name="KSO_WM_TEMPLATE_INDEX" val="20198936"/>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43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7_1"/>
  <p:tag name="KSO_WM_UNIT_ID" val="diagram20198936_7*l_h_i*1_7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3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7_2"/>
  <p:tag name="KSO_WM_UNIT_ID" val="diagram20198936_7*l_h_i*1_7_2"/>
  <p:tag name="KSO_WM_TEMPLATE_CATEGORY" val="diagram"/>
  <p:tag name="KSO_WM_TEMPLATE_INDEX" val="20198936"/>
  <p:tag name="KSO_WM_UNIT_LAYERLEVEL" val="1_1_1"/>
  <p:tag name="KSO_WM_TAG_VERSION" val="1.0"/>
  <p:tag name="KSO_WM_BEAUTIFY_FLAG" val="#wm#"/>
  <p:tag name="KSO_WM_UNIT_FILL_FORE_SCHEMECOLOR_INDEX" val="10"/>
  <p:tag name="KSO_WM_UNIT_FILL_TYPE" val="1"/>
  <p:tag name="KSO_WM_UNIT_USESOURCEFORMAT_APPLY" val="0"/>
</p:tagLst>
</file>

<file path=ppt/tags/tag43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36_7*l_h_i*1_4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3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8936_7*l_h_i*1_4_2"/>
  <p:tag name="KSO_WM_TEMPLATE_CATEGORY" val="diagram"/>
  <p:tag name="KSO_WM_TEMPLATE_INDEX" val="20198936"/>
  <p:tag name="KSO_WM_UNIT_LAYERLEVEL" val="1_1_1"/>
  <p:tag name="KSO_WM_TAG_VERSION" val="1.0"/>
  <p:tag name="KSO_WM_BEAUTIFY_FLAG" val="#wm#"/>
  <p:tag name="KSO_WM_UNIT_FILL_FORE_SCHEMECOLOR_INDEX" val="8"/>
  <p:tag name="KSO_WM_UNIT_FILL_TYPE" val="1"/>
  <p:tag name="KSO_WM_UNIT_USESOURCEFORMAT_APPLY" val="0"/>
</p:tagLst>
</file>

<file path=ppt/tags/tag43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1"/>
  <p:tag name="KSO_WM_UNIT_ID" val="diagram20198936_7*l_h_i*1_6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3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198936_7*l_h_i*1_6_2"/>
  <p:tag name="KSO_WM_TEMPLATE_CATEGORY" val="diagram"/>
  <p:tag name="KSO_WM_TEMPLATE_INDEX" val="20198936"/>
  <p:tag name="KSO_WM_UNIT_LAYERLEVEL" val="1_1_1"/>
  <p:tag name="KSO_WM_TAG_VERSION" val="1.0"/>
  <p:tag name="KSO_WM_BEAUTIFY_FLAG" val="#wm#"/>
  <p:tag name="KSO_WM_UNIT_FILL_FORE_SCHEMECOLOR_INDEX" val="10"/>
  <p:tag name="KSO_WM_UNIT_FILL_TYPE" val="1"/>
  <p:tag name="KSO_WM_UNIT_USESOURCEFORMAT_APPLY" val="0"/>
</p:tagLst>
</file>

<file path=ppt/tags/tag43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8_1"/>
  <p:tag name="KSO_WM_UNIT_ID" val="diagram20198936_7*l_h_i*1_8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3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8_2"/>
  <p:tag name="KSO_WM_UNIT_ID" val="diagram20198936_7*l_h_i*1_8_2"/>
  <p:tag name="KSO_WM_TEMPLATE_CATEGORY" val="diagram"/>
  <p:tag name="KSO_WM_TEMPLATE_INDEX" val="20198936"/>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43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6_7*l_h_i*1_1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6_7*l_h_i*1_1_2"/>
  <p:tag name="KSO_WM_TEMPLATE_CATEGORY" val="diagram"/>
  <p:tag name="KSO_WM_TEMPLATE_INDEX" val="20198936"/>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44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6_7*l_h_i*1_2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4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6_7*l_h_i*1_2_2"/>
  <p:tag name="KSO_WM_TEMPLATE_CATEGORY" val="diagram"/>
  <p:tag name="KSO_WM_TEMPLATE_INDEX" val="20198936"/>
  <p:tag name="KSO_WM_UNIT_LAYERLEVEL" val="1_1_1"/>
  <p:tag name="KSO_WM_TAG_VERSION" val="1.0"/>
  <p:tag name="KSO_WM_BEAUTIFY_FLAG" val="#wm#"/>
  <p:tag name="KSO_WM_UNIT_FILL_FORE_SCHEMECOLOR_INDEX" val="5"/>
  <p:tag name="KSO_WM_UNIT_FILL_TYPE" val="1"/>
  <p:tag name="KSO_WM_UNIT_USESOURCEFORMAT_APPLY" val="0"/>
</p:tagLst>
</file>

<file path=ppt/tags/tag443.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6_7*l_h_f*1_1_1"/>
  <p:tag name="KSO_WM_TEMPLATE_CATEGORY" val="diagram"/>
  <p:tag name="KSO_WM_TEMPLATE_INDEX" val="20198936"/>
  <p:tag name="KSO_WM_UNIT_LAYERLEVEL" val="1_1_1"/>
  <p:tag name="KSO_WM_TAG_VERSION" val="1.0"/>
  <p:tag name="KSO_WM_BEAUTIFY_FLAG" val="#wm#"/>
  <p:tag name="KSO_WM_UNIT_PRESET_TEXT" val="好设计是有创意的"/>
  <p:tag name="KSO_WM_UNIT_USESOURCEFORMAT_APPLY" val="0"/>
</p:tagLst>
</file>

<file path=ppt/tags/tag444.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36_7*l_h_f*1_3_1"/>
  <p:tag name="KSO_WM_TEMPLATE_CATEGORY" val="diagram"/>
  <p:tag name="KSO_WM_TEMPLATE_INDEX" val="20198936"/>
  <p:tag name="KSO_WM_UNIT_LAYERLEVEL" val="1_1_1"/>
  <p:tag name="KSO_WM_TAG_VERSION" val="1.0"/>
  <p:tag name="KSO_WM_BEAUTIFY_FLAG" val="#wm#"/>
  <p:tag name="KSO_WM_UNIT_PRESET_TEXT" val="好设计让产品好用"/>
  <p:tag name="KSO_WM_UNIT_USESOURCEFORMAT_APPLY" val="0"/>
</p:tagLst>
</file>

<file path=ppt/tags/tag445.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36_7*l_h_f*1_5_1"/>
  <p:tag name="KSO_WM_TEMPLATE_CATEGORY" val="diagram"/>
  <p:tag name="KSO_WM_TEMPLATE_INDEX" val="20198936"/>
  <p:tag name="KSO_WM_UNIT_LAYERLEVEL" val="1_1_1"/>
  <p:tag name="KSO_WM_TAG_VERSION" val="1.0"/>
  <p:tag name="KSO_WM_BEAUTIFY_FLAG" val="#wm#"/>
  <p:tag name="KSO_WM_UNIT_PRESET_TEXT" val="好设计是美的"/>
  <p:tag name="KSO_WM_UNIT_USESOURCEFORMAT_APPLY" val="0"/>
</p:tagLst>
</file>

<file path=ppt/tags/tag446.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198936_7*l_h_f*1_7_1"/>
  <p:tag name="KSO_WM_TEMPLATE_CATEGORY" val="diagram"/>
  <p:tag name="KSO_WM_TEMPLATE_INDEX" val="20198936"/>
  <p:tag name="KSO_WM_UNIT_LAYERLEVEL" val="1_1_1"/>
  <p:tag name="KSO_WM_TAG_VERSION" val="1.0"/>
  <p:tag name="KSO_WM_BEAUTIFY_FLAG" val="#wm#"/>
  <p:tag name="KSO_WM_UNIT_PRESET_TEXT" val="好设计让产品宜被理解"/>
  <p:tag name="KSO_WM_UNIT_USESOURCEFORMAT_APPLY" val="0"/>
</p:tagLst>
</file>

<file path=ppt/tags/tag447.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6_7*l_h_f*1_2_1"/>
  <p:tag name="KSO_WM_TEMPLATE_CATEGORY" val="diagram"/>
  <p:tag name="KSO_WM_TEMPLATE_INDEX" val="20198936"/>
  <p:tag name="KSO_WM_UNIT_LAYERLEVEL" val="1_1_1"/>
  <p:tag name="KSO_WM_TAG_VERSION" val="1.0"/>
  <p:tag name="KSO_WM_BEAUTIFY_FLAG" val="#wm#"/>
  <p:tag name="KSO_WM_UNIT_PRESET_TEXT" val="好设计是不唐突的"/>
  <p:tag name="KSO_WM_UNIT_USESOURCEFORMAT_APPLY" val="0"/>
</p:tagLst>
</file>

<file path=ppt/tags/tag448.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36_7*l_h_f*1_4_1"/>
  <p:tag name="KSO_WM_TEMPLATE_CATEGORY" val="diagram"/>
  <p:tag name="KSO_WM_TEMPLATE_INDEX" val="20198936"/>
  <p:tag name="KSO_WM_UNIT_LAYERLEVEL" val="1_1_1"/>
  <p:tag name="KSO_WM_TAG_VERSION" val="1.0"/>
  <p:tag name="KSO_WM_BEAUTIFY_FLAG" val="#wm#"/>
  <p:tag name="KSO_WM_UNIT_PRESET_TEXT" val="好设计是诚实的"/>
  <p:tag name="KSO_WM_UNIT_USESOURCEFORMAT_APPLY" val="0"/>
</p:tagLst>
</file>

<file path=ppt/tags/tag449.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36_7*l_h_f*1_6_1"/>
  <p:tag name="KSO_WM_TEMPLATE_CATEGORY" val="diagram"/>
  <p:tag name="KSO_WM_TEMPLATE_INDEX" val="20198936"/>
  <p:tag name="KSO_WM_UNIT_LAYERLEVEL" val="1_1_1"/>
  <p:tag name="KSO_WM_TAG_VERSION" val="1.0"/>
  <p:tag name="KSO_WM_BEAUTIFY_FLAG" val="#wm#"/>
  <p:tag name="KSO_WM_UNIT_PRESET_TEXT" val="好设计是不过时的"/>
  <p:tag name="KSO_WM_UNIT_USESOURCEFORMAT_APPLY" val="0"/>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8_1"/>
  <p:tag name="KSO_WM_UNIT_ID" val="diagram20198936_7*l_h_f*1_8_1"/>
  <p:tag name="KSO_WM_TEMPLATE_CATEGORY" val="diagram"/>
  <p:tag name="KSO_WM_TEMPLATE_INDEX" val="20198936"/>
  <p:tag name="KSO_WM_UNIT_LAYERLEVEL" val="1_1_1"/>
  <p:tag name="KSO_WM_TAG_VERSION" val="1.0"/>
  <p:tag name="KSO_WM_BEAUTIFY_FLAG" val="#wm#"/>
  <p:tag name="KSO_WM_UNIT_PRESET_TEXT" val="好设计贯穿到每个细节"/>
  <p:tag name="KSO_WM_UNIT_USESOURCEFORMAT_APPLY" val="0"/>
</p:tagLst>
</file>

<file path=ppt/tags/tag45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6_7*l_h_i*1_1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5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198936_7*l_h_i*1_5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5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7_3"/>
  <p:tag name="KSO_WM_UNIT_ID" val="diagram20198936_7*l_h_i*1_7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5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6_7*l_h_i*1_2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5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8936_7*l_h_i*1_4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5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198936_7*l_h_i*1_6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5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936_7*l_h_i*1_3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5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8_3"/>
  <p:tag name="KSO_WM_UNIT_ID" val="diagram20198936_7*l_h_i*1_8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59.xml><?xml version="1.0" encoding="utf-8"?>
<p:tagLst xmlns:p="http://schemas.openxmlformats.org/presentationml/2006/main">
  <p:tag name="KSO_WM_SLIDE_ITEM_CNT" val="8"/>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ISLIDE.DIAGRAM" val="217701"/>
</p:tagLst>
</file>

<file path=ppt/tags/tag461.xml><?xml version="1.0" encoding="utf-8"?>
<p:tagLst xmlns:p="http://schemas.openxmlformats.org/presentationml/2006/main">
  <p:tag name="ISLIDE.DIAGRAM" val="259601"/>
</p:tagLst>
</file>

<file path=ppt/tags/tag462.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463.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1_1"/>
  <p:tag name="KSO_WM_UNIT_ID" val="259*l_h_f*1_1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464.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465.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466.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2_1"/>
  <p:tag name="KSO_WM_UNIT_ID" val="259*l_h_f*1_2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467.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468.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469.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3_1"/>
  <p:tag name="KSO_WM_UNIT_ID" val="259*l_h_f*1_3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471.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472.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4_1"/>
  <p:tag name="KSO_WM_UNIT_ID" val="259*l_h_f*1_4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473.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474.xml><?xml version="1.0" encoding="utf-8"?>
<p:tagLst xmlns:p="http://schemas.openxmlformats.org/presentationml/2006/main">
  <p:tag name="KSO_WM_SLIDE_ITEM_CNT" val="4"/>
</p:tagLst>
</file>

<file path=ppt/tags/tag47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7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7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7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0.xml><?xml version="1.0" encoding="utf-8"?>
<p:tagLst xmlns:p="http://schemas.openxmlformats.org/presentationml/2006/main">
  <p:tag name="commondata" val="eyJoZGlkIjoiNDY1MmY4MTY3YzFkZTg4NGM1MWI4N2I1NTA1MWI4MWEifQ=="/>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5152</Words>
  <Application>WPS 演示</Application>
  <PresentationFormat>宽屏</PresentationFormat>
  <Paragraphs>696</Paragraphs>
  <Slides>39</Slides>
  <Notes>0</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39</vt:i4>
      </vt:variant>
    </vt:vector>
  </HeadingPairs>
  <TitlesOfParts>
    <vt:vector size="61" baseType="lpstr">
      <vt:lpstr>Arial</vt:lpstr>
      <vt:lpstr>宋体</vt:lpstr>
      <vt:lpstr>Wingdings</vt:lpstr>
      <vt:lpstr>Calibri Light</vt:lpstr>
      <vt:lpstr>方正宋刻本秀楷简体</vt:lpstr>
      <vt:lpstr>微软雅黑</vt:lpstr>
      <vt:lpstr>Agency FB</vt:lpstr>
      <vt:lpstr>思源黑体</vt:lpstr>
      <vt:lpstr>Calibri</vt:lpstr>
      <vt:lpstr>Arial Unicode MS</vt:lpstr>
      <vt:lpstr>Calibri</vt:lpstr>
      <vt:lpstr>等线</vt:lpstr>
      <vt:lpstr>Trebuchet MS</vt:lpstr>
      <vt:lpstr>黑体</vt:lpstr>
      <vt:lpstr>隶书</vt:lpstr>
      <vt:lpstr>汉仪旗黑-85S</vt:lpstr>
      <vt:lpstr>李旭科毛笔行书</vt:lpstr>
      <vt:lpstr>楷体</vt:lpstr>
      <vt:lpstr>Office 主题</vt:lpstr>
      <vt:lpstr>2_Office 主题​​</vt:lpstr>
      <vt:lpstr>1_Office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玲俐</cp:lastModifiedBy>
  <cp:revision>4</cp:revision>
  <dcterms:created xsi:type="dcterms:W3CDTF">2020-09-09T14:07:00Z</dcterms:created>
  <dcterms:modified xsi:type="dcterms:W3CDTF">2024-04-12T02:12:43Z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7D0312FD2D0C4222A6C0313A2049D9A5_12</vt:lpwstr>
  </property>
</Properties>
</file>